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96" r:id="rId4"/>
    <p:sldId id="1387" r:id="rId5"/>
    <p:sldId id="1420" r:id="rId6"/>
    <p:sldId id="1388" r:id="rId7"/>
    <p:sldId id="1384" r:id="rId8"/>
    <p:sldId id="1425" r:id="rId9"/>
    <p:sldId id="1392" r:id="rId10"/>
    <p:sldId id="1426" r:id="rId11"/>
    <p:sldId id="1394" r:id="rId12"/>
    <p:sldId id="1423" r:id="rId13"/>
    <p:sldId id="1405" r:id="rId14"/>
    <p:sldId id="1427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D5CFCF"/>
    <a:srgbClr val="FEF0E2"/>
    <a:srgbClr val="EAF5EC"/>
    <a:srgbClr val="CEE7D3"/>
    <a:srgbClr val="DAEAC1"/>
    <a:srgbClr val="BAE2E5"/>
    <a:srgbClr val="F3E6BA"/>
    <a:srgbClr val="D0E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884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72742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4-2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소수의 덧셈과 뺄셈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0"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suhi_h_0402_03_0008.html</a:t>
                      </a:r>
                      <a:endParaRPr kumimoji="0"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63606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9242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596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소수 한 자리 수의 뺄셈을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suhi_h_0402_03_0008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CC933D-D3FA-2425-A84D-0675B794F020}"/>
              </a:ext>
            </a:extLst>
          </p:cNvPr>
          <p:cNvGrpSpPr/>
          <p:nvPr/>
        </p:nvGrpSpPr>
        <p:grpSpPr>
          <a:xfrm>
            <a:off x="4499992" y="2096852"/>
            <a:ext cx="2416981" cy="196689"/>
            <a:chOff x="4421576" y="2197504"/>
            <a:chExt cx="2416981" cy="190309"/>
          </a:xfrm>
        </p:grpSpPr>
        <p:sp>
          <p:nvSpPr>
            <p:cNvPr id="62" name="모서리가 둥근 직사각형 18">
              <a:extLst>
                <a:ext uri="{FF2B5EF4-FFF2-40B4-BE49-F238E27FC236}">
                  <a16:creationId xmlns:a16="http://schemas.microsoft.com/office/drawing/2014/main" id="{3E9C5AC0-2E92-2857-4634-25E3DAF46371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BC8D0DB-ACAC-0E4E-8F51-122B98DA05CF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4793A1C4-DE44-D285-6934-6CEF08CD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A7FE5B2-74A8-D393-C1D4-BD07C1A0DF89}"/>
              </a:ext>
            </a:extLst>
          </p:cNvPr>
          <p:cNvSpPr/>
          <p:nvPr/>
        </p:nvSpPr>
        <p:spPr>
          <a:xfrm>
            <a:off x="496000" y="3550978"/>
            <a:ext cx="972108" cy="32403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22929"/>
            <a:ext cx="2208651" cy="204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96" y="2722929"/>
            <a:ext cx="2208045" cy="20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3628" y="2936267"/>
            <a:ext cx="1072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12012" y="29362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23628" y="4185084"/>
            <a:ext cx="1072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55047" y="4185084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815958" y="3128627"/>
            <a:ext cx="1735972" cy="1248817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815958" y="3128627"/>
            <a:ext cx="1809444" cy="1248817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D57C61-118E-5153-C89F-692300C2BB75}"/>
              </a:ext>
            </a:extLst>
          </p:cNvPr>
          <p:cNvGrpSpPr/>
          <p:nvPr/>
        </p:nvGrpSpPr>
        <p:grpSpPr>
          <a:xfrm>
            <a:off x="198562" y="4097619"/>
            <a:ext cx="6667165" cy="1139746"/>
            <a:chOff x="192745" y="4133544"/>
            <a:chExt cx="6667165" cy="113974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4A49F86-A00B-AAB9-0089-87CE7EAF6A31}"/>
                </a:ext>
              </a:extLst>
            </p:cNvPr>
            <p:cNvSpPr/>
            <p:nvPr/>
          </p:nvSpPr>
          <p:spPr>
            <a:xfrm>
              <a:off x="192745" y="4308449"/>
              <a:ext cx="6667165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2.3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1.7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0.6</a:t>
              </a:r>
            </a:p>
            <a:p>
              <a:pPr algn="just"/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3.2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1.7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모서리가 둥근 직사각형 38">
              <a:extLst>
                <a:ext uri="{FF2B5EF4-FFF2-40B4-BE49-F238E27FC236}">
                  <a16:creationId xmlns:a16="http://schemas.microsoft.com/office/drawing/2014/main" id="{05CFE96B-9651-07BF-BC03-BAA116ADFB28}"/>
                </a:ext>
              </a:extLst>
            </p:cNvPr>
            <p:cNvSpPr/>
            <p:nvPr/>
          </p:nvSpPr>
          <p:spPr>
            <a:xfrm>
              <a:off x="338478" y="413354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:a16="http://schemas.microsoft.com/office/drawing/2014/main" id="{5177CA79-734F-5963-356E-9C628004BF9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4" y="4482491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4" y="4726912"/>
            <a:ext cx="13335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78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501DFB7-35B0-18A6-569E-A821601BD728}"/>
              </a:ext>
            </a:extLst>
          </p:cNvPr>
          <p:cNvSpPr/>
          <p:nvPr/>
        </p:nvSpPr>
        <p:spPr>
          <a:xfrm>
            <a:off x="377275" y="2299671"/>
            <a:ext cx="6292666" cy="8773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D13DD4-59EC-4188-992B-6D3C58FD2827}"/>
              </a:ext>
            </a:extLst>
          </p:cNvPr>
          <p:cNvSpPr/>
          <p:nvPr/>
        </p:nvSpPr>
        <p:spPr>
          <a:xfrm>
            <a:off x="967106" y="2813964"/>
            <a:ext cx="904594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4DFC838-0428-22AA-55DB-9A82EFE865C8}"/>
              </a:ext>
            </a:extLst>
          </p:cNvPr>
          <p:cNvSpPr/>
          <p:nvPr/>
        </p:nvSpPr>
        <p:spPr>
          <a:xfrm>
            <a:off x="3162200" y="2669826"/>
            <a:ext cx="995321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2AE6BED2-EEBA-FA99-47C8-52220C878B0A}"/>
              </a:ext>
            </a:extLst>
          </p:cNvPr>
          <p:cNvSpPr/>
          <p:nvPr/>
        </p:nvSpPr>
        <p:spPr>
          <a:xfrm>
            <a:off x="5020254" y="2824086"/>
            <a:ext cx="904594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3E48F4-05CB-F0D4-8E91-16F7A38DC182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EAEF875A-925B-294D-ABF3-72F756A0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BA3ADB4A-F00E-2CA8-E5E8-C99EFA8E641D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F774E1B-7365-5E59-F19E-C88587C21D0F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7BADE2-C81A-3766-6950-292D6202C70F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E855FE-E696-9CF9-75B8-5AD68BAD3D85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CB7913-5652-AF9A-1214-2A99ECC3FA84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46ECBEF-0734-954E-BBC4-028DFFBB1A2C}"/>
              </a:ext>
            </a:extLst>
          </p:cNvPr>
          <p:cNvGrpSpPr/>
          <p:nvPr/>
        </p:nvGrpSpPr>
        <p:grpSpPr>
          <a:xfrm>
            <a:off x="3162200" y="4005064"/>
            <a:ext cx="759148" cy="482512"/>
            <a:chOff x="1772366" y="3623794"/>
            <a:chExt cx="759148" cy="482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3F24302-3BFA-9DB7-B324-1364D94C2C30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2.8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Picture 4">
              <a:extLst>
                <a:ext uri="{FF2B5EF4-FFF2-40B4-BE49-F238E27FC236}">
                  <a16:creationId xmlns:a16="http://schemas.microsoft.com/office/drawing/2014/main" id="{221B5645-1E0F-F2EC-1BDD-DB94CED48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646ECBEF-0734-954E-BBC4-028DFFBB1A2C}"/>
              </a:ext>
            </a:extLst>
          </p:cNvPr>
          <p:cNvGrpSpPr/>
          <p:nvPr/>
        </p:nvGrpSpPr>
        <p:grpSpPr>
          <a:xfrm>
            <a:off x="3162200" y="4005064"/>
            <a:ext cx="759148" cy="482512"/>
            <a:chOff x="1772366" y="3623794"/>
            <a:chExt cx="759148" cy="482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3F24302-3BFA-9DB7-B324-1364D94C2C30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2.8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Picture 4">
              <a:extLst>
                <a:ext uri="{FF2B5EF4-FFF2-40B4-BE49-F238E27FC236}">
                  <a16:creationId xmlns:a16="http://schemas.microsoft.com/office/drawing/2014/main" id="{221B5645-1E0F-F2EC-1BDD-DB94CED48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17" name="TextBox 43">
            <a:extLst>
              <a:ext uri="{FF2B5EF4-FFF2-40B4-BE49-F238E27FC236}">
                <a16:creationId xmlns:a16="http://schemas.microsoft.com/office/drawing/2014/main" id="{7687E7C1-9459-4FE4-F2E9-D1A0C60536AC}"/>
              </a:ext>
            </a:extLst>
          </p:cNvPr>
          <p:cNvSpPr txBox="1"/>
          <p:nvPr/>
        </p:nvSpPr>
        <p:spPr>
          <a:xfrm>
            <a:off x="644499" y="1604119"/>
            <a:ext cx="641177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가장 큰 수와 가장 작은 수의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id="{EAEF875A-925B-294D-ABF3-72F756A0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8AFB5DE-ED7E-8872-78A4-30B32006EFFC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925FEDA-654C-B997-7EF9-9AB78B436715}"/>
              </a:ext>
            </a:extLst>
          </p:cNvPr>
          <p:cNvGrpSpPr/>
          <p:nvPr/>
        </p:nvGrpSpPr>
        <p:grpSpPr>
          <a:xfrm>
            <a:off x="198562" y="4072977"/>
            <a:ext cx="6667165" cy="1164388"/>
            <a:chOff x="192745" y="4108902"/>
            <a:chExt cx="6667165" cy="116438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C5563F-0568-830A-015D-E472C6BE16E7}"/>
                </a:ext>
              </a:extLst>
            </p:cNvPr>
            <p:cNvSpPr/>
            <p:nvPr/>
          </p:nvSpPr>
          <p:spPr>
            <a:xfrm>
              <a:off x="192745" y="4308449"/>
              <a:ext cx="6667165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큰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 가장 작은 수는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가장 큰 수와 가장 작은 수의 차는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9.2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21688A32-D1EB-8B53-E39A-4349C4E712CE}"/>
                </a:ext>
              </a:extLst>
            </p:cNvPr>
            <p:cNvSpPr/>
            <p:nvPr/>
          </p:nvSpPr>
          <p:spPr>
            <a:xfrm>
              <a:off x="313339" y="410890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73087F3E-6098-D58D-48F5-A32BF48597C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3" name="사각형: 둥근 모서리 60">
            <a:extLst>
              <a:ext uri="{FF2B5EF4-FFF2-40B4-BE49-F238E27FC236}">
                <a16:creationId xmlns:a16="http://schemas.microsoft.com/office/drawing/2014/main" id="{F501DFB7-35B0-18A6-569E-A821601BD728}"/>
              </a:ext>
            </a:extLst>
          </p:cNvPr>
          <p:cNvSpPr/>
          <p:nvPr/>
        </p:nvSpPr>
        <p:spPr>
          <a:xfrm>
            <a:off x="377275" y="2299671"/>
            <a:ext cx="6292666" cy="8773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4">
            <a:extLst>
              <a:ext uri="{FF2B5EF4-FFF2-40B4-BE49-F238E27FC236}">
                <a16:creationId xmlns:a16="http://schemas.microsoft.com/office/drawing/2014/main" id="{54D13DD4-59EC-4188-992B-6D3C58FD2827}"/>
              </a:ext>
            </a:extLst>
          </p:cNvPr>
          <p:cNvSpPr/>
          <p:nvPr/>
        </p:nvSpPr>
        <p:spPr>
          <a:xfrm>
            <a:off x="967106" y="2813964"/>
            <a:ext cx="904594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8">
            <a:extLst>
              <a:ext uri="{FF2B5EF4-FFF2-40B4-BE49-F238E27FC236}">
                <a16:creationId xmlns:a16="http://schemas.microsoft.com/office/drawing/2014/main" id="{C4DFC838-0428-22AA-55DB-9A82EFE865C8}"/>
              </a:ext>
            </a:extLst>
          </p:cNvPr>
          <p:cNvSpPr/>
          <p:nvPr/>
        </p:nvSpPr>
        <p:spPr>
          <a:xfrm>
            <a:off x="3162200" y="2669826"/>
            <a:ext cx="995321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둥근 모서리 63">
            <a:extLst>
              <a:ext uri="{FF2B5EF4-FFF2-40B4-BE49-F238E27FC236}">
                <a16:creationId xmlns:a16="http://schemas.microsoft.com/office/drawing/2014/main" id="{2AE6BED2-EEBA-FA99-47C8-52220C878B0A}"/>
              </a:ext>
            </a:extLst>
          </p:cNvPr>
          <p:cNvSpPr/>
          <p:nvPr/>
        </p:nvSpPr>
        <p:spPr>
          <a:xfrm>
            <a:off x="5020254" y="2824086"/>
            <a:ext cx="904594" cy="2882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3E48F4-05CB-F0D4-8E91-16F7A38DC182}"/>
              </a:ext>
            </a:extLst>
          </p:cNvPr>
          <p:cNvSpPr txBox="1"/>
          <p:nvPr/>
        </p:nvSpPr>
        <p:spPr>
          <a:xfrm>
            <a:off x="469453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7BADE2-C81A-3766-6950-292D6202C70F}"/>
              </a:ext>
            </a:extLst>
          </p:cNvPr>
          <p:cNvSpPr txBox="1"/>
          <p:nvPr/>
        </p:nvSpPr>
        <p:spPr>
          <a:xfrm>
            <a:off x="1997282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E855FE-E696-9CF9-75B8-5AD68BAD3D85}"/>
              </a:ext>
            </a:extLst>
          </p:cNvPr>
          <p:cNvSpPr txBox="1"/>
          <p:nvPr/>
        </p:nvSpPr>
        <p:spPr>
          <a:xfrm>
            <a:off x="3525111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CB7913-5652-AF9A-1214-2A99ECC3FA84}"/>
              </a:ext>
            </a:extLst>
          </p:cNvPr>
          <p:cNvSpPr txBox="1"/>
          <p:nvPr/>
        </p:nvSpPr>
        <p:spPr>
          <a:xfrm>
            <a:off x="5048169" y="2551510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56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건강 달리기 경기를 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선수가 도착 지점까지 달리는 데 남은 거리는 몇 ㎞인지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998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3_7_6.png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B3A4972A-50A0-1592-7864-AA539FB4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11112D27-E49B-B224-1A61-EDCB2792802D}"/>
              </a:ext>
            </a:extLst>
          </p:cNvPr>
          <p:cNvSpPr/>
          <p:nvPr/>
        </p:nvSpPr>
        <p:spPr>
          <a:xfrm>
            <a:off x="5509696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4A80066-ED0D-7B5F-0929-C9E4D178C26E}"/>
              </a:ext>
            </a:extLst>
          </p:cNvPr>
          <p:cNvSpPr/>
          <p:nvPr/>
        </p:nvSpPr>
        <p:spPr>
          <a:xfrm>
            <a:off x="6550294" y="50384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7" y="2294170"/>
            <a:ext cx="5838533" cy="271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3229" y="2515045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12.7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06898" y="2287197"/>
            <a:ext cx="1853214" cy="10244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4569" y="2342187"/>
            <a:ext cx="188064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선수가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12.7 km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통과했습니다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147882" y="2284211"/>
            <a:ext cx="2805906" cy="11994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이등변 삼각형 79"/>
          <p:cNvSpPr/>
          <p:nvPr/>
        </p:nvSpPr>
        <p:spPr>
          <a:xfrm flipV="1">
            <a:off x="5009572" y="3503562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085568" y="2271348"/>
            <a:ext cx="29402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경기는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22.5 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니까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 지점까지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남은 거죠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이등변 삼각형 77"/>
          <p:cNvSpPr/>
          <p:nvPr/>
        </p:nvSpPr>
        <p:spPr>
          <a:xfrm flipV="1">
            <a:off x="2051720" y="3309940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D7C274C-490E-5D60-F528-A14A89B91CA7}"/>
              </a:ext>
            </a:extLst>
          </p:cNvPr>
          <p:cNvGrpSpPr/>
          <p:nvPr/>
        </p:nvGrpSpPr>
        <p:grpSpPr>
          <a:xfrm>
            <a:off x="2854699" y="4894495"/>
            <a:ext cx="1503662" cy="537565"/>
            <a:chOff x="5349044" y="1660849"/>
            <a:chExt cx="1503662" cy="537565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27F3044-B8B1-251D-0EE3-95BC3C831815}"/>
                </a:ext>
              </a:extLst>
            </p:cNvPr>
            <p:cNvSpPr/>
            <p:nvPr/>
          </p:nvSpPr>
          <p:spPr bwMode="auto">
            <a:xfrm>
              <a:off x="5349044" y="1833284"/>
              <a:ext cx="1323663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9.8 km</a:t>
              </a:r>
              <a:endPara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C371BF1-6A2B-86A2-1206-7494B5A7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11112D27-E49B-B224-1A61-EDCB2792802D}"/>
              </a:ext>
            </a:extLst>
          </p:cNvPr>
          <p:cNvSpPr/>
          <p:nvPr/>
        </p:nvSpPr>
        <p:spPr>
          <a:xfrm>
            <a:off x="495690" y="265338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80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>
            <a:extLst>
              <a:ext uri="{FF2B5EF4-FFF2-40B4-BE49-F238E27FC236}">
                <a16:creationId xmlns:a16="http://schemas.microsoft.com/office/drawing/2014/main" id="{3F85DC9C-CF32-8B24-F374-99DBA46DF3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5" y="1611365"/>
            <a:ext cx="370960" cy="370960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04119"/>
            <a:ext cx="61889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건강 달리기 경기를 하고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선수가 도착 지점까지 달리는 데 남은 거리는 몇 ㎞인지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75D92E-C7A9-D0F1-3FB8-EF735C37BE65}"/>
              </a:ext>
            </a:extLst>
          </p:cNvPr>
          <p:cNvGrpSpPr/>
          <p:nvPr/>
        </p:nvGrpSpPr>
        <p:grpSpPr>
          <a:xfrm>
            <a:off x="4628953" y="1169802"/>
            <a:ext cx="2326070" cy="346249"/>
            <a:chOff x="4344731" y="3762000"/>
            <a:chExt cx="2326070" cy="346249"/>
          </a:xfrm>
        </p:grpSpPr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BD5C4F02-D7CE-3C7B-78D2-3CB6C0EB587D}"/>
                </a:ext>
              </a:extLst>
            </p:cNvPr>
            <p:cNvSpPr/>
            <p:nvPr/>
          </p:nvSpPr>
          <p:spPr>
            <a:xfrm>
              <a:off x="4366163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2F2B9A-BCD1-831B-74E1-76DC9D421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731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C762477-775A-8968-15AE-3C799A43285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13" name="순서도: 대체 처리 112">
                <a:extLst>
                  <a:ext uri="{FF2B5EF4-FFF2-40B4-BE49-F238E27FC236}">
                    <a16:creationId xmlns:a16="http://schemas.microsoft.com/office/drawing/2014/main" id="{BD0BCA7A-8C1C-81B8-D27D-798D00C1642B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3440CCF-BBEA-A2FD-AE61-ED6900794F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226F542-82FE-3C46-2F3D-69410D4D57DE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391DB35F-F202-7BDD-1FDF-FB683C1C846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B9596C8-F2EA-EEE4-BE1F-605AD769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01D4009-CF5F-AB79-A0DE-7E4256C24B8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3ECAA719-E52D-0A57-CC96-C48A1D547781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03CBF57-CB06-AB1C-527F-62F063487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6DDF781-3993-4CE3-086D-361D063D9757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A92FCDE3-8E48-A16C-C124-29E3723224B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4D589C4-DA32-3AD8-BE39-4271002E7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01FDD01-9849-08B7-725A-E14ED410C33B}"/>
                </a:ext>
              </a:extLst>
            </p:cNvPr>
            <p:cNvGrpSpPr/>
            <p:nvPr/>
          </p:nvGrpSpPr>
          <p:grpSpPr>
            <a:xfrm>
              <a:off x="6114352" y="3762000"/>
              <a:ext cx="556449" cy="346249"/>
              <a:chOff x="5334133" y="3795043"/>
              <a:chExt cx="556449" cy="346249"/>
            </a:xfrm>
          </p:grpSpPr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63D3EC82-5C5D-4FEE-927A-A88C0423EFAE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02F3CF-7ED5-E1E5-6AD0-6C4115C3D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133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5" name="순서도: 대체 처리 84">
                <a:extLst>
                  <a:ext uri="{FF2B5EF4-FFF2-40B4-BE49-F238E27FC236}">
                    <a16:creationId xmlns:a16="http://schemas.microsoft.com/office/drawing/2014/main" id="{3EC77A5A-1D35-E1F9-2BF4-6FF312482538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454A8C-83BF-019E-A87D-B5CBCB3FC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5500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7" name="직사각형 21">
            <a:extLst>
              <a:ext uri="{FF2B5EF4-FFF2-40B4-BE49-F238E27FC236}">
                <a16:creationId xmlns:a16="http://schemas.microsoft.com/office/drawing/2014/main" id="{B3A4972A-50A0-1592-7864-AA539FB4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B0C97D20-B836-13AA-530B-3F32FDF9B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07" y="2294170"/>
            <a:ext cx="5838533" cy="271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03229" y="2515045"/>
            <a:ext cx="106471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12.7 km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06898" y="2287197"/>
            <a:ext cx="1853214" cy="10244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4569" y="2342187"/>
            <a:ext cx="188064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선수가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12.7 km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통과했습니다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147882" y="2284211"/>
            <a:ext cx="2805906" cy="119947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이등변 삼각형 79"/>
          <p:cNvSpPr/>
          <p:nvPr/>
        </p:nvSpPr>
        <p:spPr>
          <a:xfrm flipV="1">
            <a:off x="5009572" y="3503562"/>
            <a:ext cx="90011" cy="20422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085568" y="2271348"/>
            <a:ext cx="294022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이번 경기는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거리가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22.5 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니까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도착 지점까지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몇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km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남은 거죠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이등변 삼각형 77"/>
          <p:cNvSpPr/>
          <p:nvPr/>
        </p:nvSpPr>
        <p:spPr>
          <a:xfrm flipV="1">
            <a:off x="2051720" y="3309940"/>
            <a:ext cx="90011" cy="204227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27F3044-B8B1-251D-0EE3-95BC3C831815}"/>
              </a:ext>
            </a:extLst>
          </p:cNvPr>
          <p:cNvSpPr/>
          <p:nvPr/>
        </p:nvSpPr>
        <p:spPr bwMode="auto">
          <a:xfrm>
            <a:off x="2854699" y="5066930"/>
            <a:ext cx="132366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9.8 km</a:t>
            </a:r>
            <a:endParaRPr kumimoji="1" lang="en-US" altLang="ko-KR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DA112A-AA91-33C5-D64C-97273D6889B4}"/>
              </a:ext>
            </a:extLst>
          </p:cNvPr>
          <p:cNvGrpSpPr/>
          <p:nvPr/>
        </p:nvGrpSpPr>
        <p:grpSpPr>
          <a:xfrm>
            <a:off x="198562" y="4285726"/>
            <a:ext cx="6667165" cy="951639"/>
            <a:chOff x="192745" y="4321651"/>
            <a:chExt cx="6667165" cy="95163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2FF377-1F18-DFEE-FCE8-8DEF53BB2EA7}"/>
                </a:ext>
              </a:extLst>
            </p:cNvPr>
            <p:cNvSpPr/>
            <p:nvPr/>
          </p:nvSpPr>
          <p:spPr>
            <a:xfrm>
              <a:off x="192745" y="4509759"/>
              <a:ext cx="6667165" cy="5754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12.7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9.8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도착 지점까지 남은 거리는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9.8 km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343337C9-7DE3-222D-295E-63F0866F5EFF}"/>
                </a:ext>
              </a:extLst>
            </p:cNvPr>
            <p:cNvSpPr/>
            <p:nvPr/>
          </p:nvSpPr>
          <p:spPr>
            <a:xfrm>
              <a:off x="313339" y="432165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827F072E-D450-E657-0762-BC9A4577EBD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2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862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suhi_h_0402_03_0008.html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2" y="1092168"/>
            <a:ext cx="2054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4410" y="2214697"/>
            <a:ext cx="6635842" cy="2762475"/>
          </a:xfrm>
          <a:prstGeom prst="roundRect">
            <a:avLst>
              <a:gd name="adj" fmla="val 12357"/>
            </a:avLst>
          </a:prstGeom>
          <a:noFill/>
          <a:ln w="28575">
            <a:solidFill>
              <a:srgbClr val="C1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4644008" y="1169676"/>
            <a:ext cx="2326070" cy="346375"/>
            <a:chOff x="4359786" y="3761874"/>
            <a:chExt cx="2326070" cy="346375"/>
          </a:xfrm>
        </p:grpSpPr>
        <p:sp>
          <p:nvSpPr>
            <p:cNvPr id="60" name="순서도: 대체 처리 59"/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59786" y="376187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75" name="순서도: 대체 처리 74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73" name="순서도: 대체 처리 7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1" name="순서도: 대체 처리 7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69" name="순서도: 대체 처리 6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67" name="순서도: 대체 처리 6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45" name="순서도: 대체 처리 44">
                <a:extLst>
                  <a:ext uri="{FF2B5EF4-FFF2-40B4-BE49-F238E27FC236}">
                    <a16:creationId xmlns:a16="http://schemas.microsoft.com/office/drawing/2014/main" id="{37B93DBD-EDDC-4584-7620-5CAAD68B152C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89042-DA80-D374-0B77-382C758BE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55FABED-ED98-237F-2E02-C178EEF16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14229"/>
              </p:ext>
            </p:extLst>
          </p:nvPr>
        </p:nvGraphicFramePr>
        <p:xfrm>
          <a:off x="560866" y="2860359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40771D7-2BE6-61B3-A5D3-9459B5C57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13444"/>
              </p:ext>
            </p:extLst>
          </p:nvPr>
        </p:nvGraphicFramePr>
        <p:xfrm>
          <a:off x="2919584" y="2860359"/>
          <a:ext cx="118436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82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35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9E683A0-6DA6-C14D-4731-0BFC290AA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96631"/>
              </p:ext>
            </p:extLst>
          </p:nvPr>
        </p:nvGraphicFramePr>
        <p:xfrm>
          <a:off x="5241870" y="2855998"/>
          <a:ext cx="1184364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788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394788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3843CB2-0410-6CDA-D8FE-B4D80416CE33}"/>
              </a:ext>
            </a:extLst>
          </p:cNvPr>
          <p:cNvSpPr txBox="1"/>
          <p:nvPr/>
        </p:nvSpPr>
        <p:spPr>
          <a:xfrm>
            <a:off x="1153048" y="27349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36D8D2-D42F-0136-A35E-6BC0D5627F1A}"/>
              </a:ext>
            </a:extLst>
          </p:cNvPr>
          <p:cNvSpPr txBox="1"/>
          <p:nvPr/>
        </p:nvSpPr>
        <p:spPr>
          <a:xfrm>
            <a:off x="1153048" y="3150499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46EAA2-6B88-FC56-8911-A6F2FABB74E6}"/>
              </a:ext>
            </a:extLst>
          </p:cNvPr>
          <p:cNvSpPr txBox="1"/>
          <p:nvPr/>
        </p:nvSpPr>
        <p:spPr>
          <a:xfrm>
            <a:off x="1153048" y="3495474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2CC5BD-4362-D16D-B4F9-5DA1C0B06A59}"/>
              </a:ext>
            </a:extLst>
          </p:cNvPr>
          <p:cNvSpPr txBox="1"/>
          <p:nvPr/>
        </p:nvSpPr>
        <p:spPr>
          <a:xfrm>
            <a:off x="3511766" y="2739990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82889C9-95CF-D22F-A217-FF81FB477A8C}"/>
              </a:ext>
            </a:extLst>
          </p:cNvPr>
          <p:cNvSpPr txBox="1"/>
          <p:nvPr/>
        </p:nvSpPr>
        <p:spPr>
          <a:xfrm>
            <a:off x="3511766" y="3124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672231-0ED1-77BB-D103-D94C1866AACA}"/>
              </a:ext>
            </a:extLst>
          </p:cNvPr>
          <p:cNvSpPr txBox="1"/>
          <p:nvPr/>
        </p:nvSpPr>
        <p:spPr>
          <a:xfrm>
            <a:off x="3511766" y="3505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59EEEEC-142C-7AF6-696B-57F46F3C03BF}"/>
              </a:ext>
            </a:extLst>
          </p:cNvPr>
          <p:cNvSpPr txBox="1"/>
          <p:nvPr/>
        </p:nvSpPr>
        <p:spPr>
          <a:xfrm>
            <a:off x="5834052" y="2734943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201F9C-107C-2B80-CEFB-7568C1AB927F}"/>
              </a:ext>
            </a:extLst>
          </p:cNvPr>
          <p:cNvSpPr txBox="1"/>
          <p:nvPr/>
        </p:nvSpPr>
        <p:spPr>
          <a:xfrm>
            <a:off x="5834052" y="3124255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09E61C-EB3F-B9AF-115D-59287B6B6E2C}"/>
              </a:ext>
            </a:extLst>
          </p:cNvPr>
          <p:cNvSpPr txBox="1"/>
          <p:nvPr/>
        </p:nvSpPr>
        <p:spPr>
          <a:xfrm>
            <a:off x="5834052" y="3497371"/>
            <a:ext cx="3960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20">
            <a:extLst>
              <a:ext uri="{FF2B5EF4-FFF2-40B4-BE49-F238E27FC236}">
                <a16:creationId xmlns:a16="http://schemas.microsoft.com/office/drawing/2014/main" id="{8720BCEE-1E39-A92D-10CF-8DC853E2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58" y="3447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0">
            <a:extLst>
              <a:ext uri="{FF2B5EF4-FFF2-40B4-BE49-F238E27FC236}">
                <a16:creationId xmlns:a16="http://schemas.microsoft.com/office/drawing/2014/main" id="{C6334FDF-98AE-520C-AEFF-636B51B0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269" y="3447888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0BF2944-8B40-BC92-CE0F-DBA0370DFD7A}"/>
              </a:ext>
            </a:extLst>
          </p:cNvPr>
          <p:cNvSpPr txBox="1"/>
          <p:nvPr/>
        </p:nvSpPr>
        <p:spPr>
          <a:xfrm>
            <a:off x="1231046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19E898-C84A-29AF-8720-40141FA7E59F}"/>
              </a:ext>
            </a:extLst>
          </p:cNvPr>
          <p:cNvSpPr txBox="1"/>
          <p:nvPr/>
        </p:nvSpPr>
        <p:spPr>
          <a:xfrm>
            <a:off x="838581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E87571-0A24-5A0C-8C68-E8C7FA0092B9}"/>
              </a:ext>
            </a:extLst>
          </p:cNvPr>
          <p:cNvSpPr txBox="1"/>
          <p:nvPr/>
        </p:nvSpPr>
        <p:spPr>
          <a:xfrm>
            <a:off x="3582944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7DD3C3-6A23-3B64-75A5-698BE62F03A6}"/>
              </a:ext>
            </a:extLst>
          </p:cNvPr>
          <p:cNvSpPr txBox="1"/>
          <p:nvPr/>
        </p:nvSpPr>
        <p:spPr>
          <a:xfrm>
            <a:off x="3190479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7AF656-9896-B089-B70C-16BE8A755881}"/>
              </a:ext>
            </a:extLst>
          </p:cNvPr>
          <p:cNvSpPr txBox="1"/>
          <p:nvPr/>
        </p:nvSpPr>
        <p:spPr>
          <a:xfrm>
            <a:off x="5907628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23CA06-49E5-2122-2864-09B3B9A7BB84}"/>
              </a:ext>
            </a:extLst>
          </p:cNvPr>
          <p:cNvSpPr txBox="1"/>
          <p:nvPr/>
        </p:nvSpPr>
        <p:spPr>
          <a:xfrm>
            <a:off x="5515163" y="2558605"/>
            <a:ext cx="6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4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262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2662877"/>
            <a:ext cx="6147738" cy="80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3089070-62BF-E099-A599-3996E09D982C}"/>
              </a:ext>
            </a:extLst>
          </p:cNvPr>
          <p:cNvSpPr txBox="1"/>
          <p:nvPr/>
        </p:nvSpPr>
        <p:spPr>
          <a:xfrm>
            <a:off x="2303748" y="4259867"/>
            <a:ext cx="2375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   ＝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보고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82355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3_7_1.svg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7FD44A98-1334-A8A7-C050-E29F744FB142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FFAD081E-F3EA-3E13-DCEB-C2C6173EFED7}"/>
              </a:ext>
            </a:extLst>
          </p:cNvPr>
          <p:cNvSpPr/>
          <p:nvPr/>
        </p:nvSpPr>
        <p:spPr>
          <a:xfrm>
            <a:off x="4624849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FB64D70-7908-4D4F-DFF6-507C1370857A}"/>
              </a:ext>
            </a:extLst>
          </p:cNvPr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id="{D2941058-A75B-D2A1-E8A9-C7242928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57C7BB1-009E-8951-1D1B-049BE6BD5DE8}"/>
              </a:ext>
            </a:extLst>
          </p:cNvPr>
          <p:cNvGrpSpPr/>
          <p:nvPr/>
        </p:nvGrpSpPr>
        <p:grpSpPr>
          <a:xfrm>
            <a:off x="2107219" y="4149080"/>
            <a:ext cx="759148" cy="482512"/>
            <a:chOff x="1772366" y="3623794"/>
            <a:chExt cx="759148" cy="4825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A95BA92-9F35-C1AB-1938-EA607FF0228B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4.5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5610FC2F-0630-9CCF-5B8C-483872A67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504AC6B-521A-45AF-E6C4-DCA008E5AC37}"/>
              </a:ext>
            </a:extLst>
          </p:cNvPr>
          <p:cNvGrpSpPr/>
          <p:nvPr/>
        </p:nvGrpSpPr>
        <p:grpSpPr>
          <a:xfrm>
            <a:off x="4285866" y="4149080"/>
            <a:ext cx="759148" cy="482512"/>
            <a:chOff x="1772366" y="3623794"/>
            <a:chExt cx="759148" cy="48251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BD89985-C9F2-4E50-697A-8EC4C0E346B7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3.4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Picture 4">
              <a:extLst>
                <a:ext uri="{FF2B5EF4-FFF2-40B4-BE49-F238E27FC236}">
                  <a16:creationId xmlns:a16="http://schemas.microsoft.com/office/drawing/2014/main" id="{251EF84C-5073-E443-29A1-156BEC6A6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B21B97A-65D7-269F-E7FE-04022959E916}"/>
              </a:ext>
            </a:extLst>
          </p:cNvPr>
          <p:cNvGrpSpPr/>
          <p:nvPr/>
        </p:nvGrpSpPr>
        <p:grpSpPr>
          <a:xfrm>
            <a:off x="3214665" y="4149080"/>
            <a:ext cx="759148" cy="482512"/>
            <a:chOff x="2879812" y="3623794"/>
            <a:chExt cx="759148" cy="482512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3B21932-A941-149F-6B41-4235E36FD180}"/>
                </a:ext>
              </a:extLst>
            </p:cNvPr>
            <p:cNvSpPr/>
            <p:nvPr/>
          </p:nvSpPr>
          <p:spPr bwMode="auto">
            <a:xfrm>
              <a:off x="2879812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1.1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DB334856-20AF-C06A-FAD7-6EF3BAD58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237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507408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1727684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2932352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4125778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5328152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6556170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BD89985-C9F2-4E50-697A-8EC4C0E346B7}"/>
              </a:ext>
            </a:extLst>
          </p:cNvPr>
          <p:cNvSpPr/>
          <p:nvPr/>
        </p:nvSpPr>
        <p:spPr bwMode="auto">
          <a:xfrm>
            <a:off x="4285866" y="4277942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3.4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089070-62BF-E099-A599-3996E09D982C}"/>
              </a:ext>
            </a:extLst>
          </p:cNvPr>
          <p:cNvSpPr txBox="1"/>
          <p:nvPr/>
        </p:nvSpPr>
        <p:spPr>
          <a:xfrm>
            <a:off x="2303748" y="4259867"/>
            <a:ext cx="2375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   ＝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A95BA92-9F35-C1AB-1938-EA607FF0228B}"/>
              </a:ext>
            </a:extLst>
          </p:cNvPr>
          <p:cNvSpPr/>
          <p:nvPr/>
        </p:nvSpPr>
        <p:spPr bwMode="auto">
          <a:xfrm>
            <a:off x="2107219" y="4277942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4.5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3B21932-A941-149F-6B41-4235E36FD180}"/>
              </a:ext>
            </a:extLst>
          </p:cNvPr>
          <p:cNvSpPr/>
          <p:nvPr/>
        </p:nvSpPr>
        <p:spPr bwMode="auto">
          <a:xfrm>
            <a:off x="3214665" y="4277942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수직선을 보고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741C537-3802-0725-EB5A-AE057C0230B9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id="{66BE301D-E210-5F60-184C-B2D9B79AB0BB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2C403CA-3CDB-069A-AD86-568C01CD9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87C5C9B-B307-5566-12E0-E9AB93F15EA7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2" name="순서도: 대체 처리 101">
                <a:extLst>
                  <a:ext uri="{FF2B5EF4-FFF2-40B4-BE49-F238E27FC236}">
                    <a16:creationId xmlns:a16="http://schemas.microsoft.com/office/drawing/2014/main" id="{4D336F62-AE40-FAAF-2A2B-872C75F0796F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196A90-D0B5-D10E-31BA-B59CB23C0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3422E1B-AC6A-10EF-78F6-8368C8395B5A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FBE3D569-A4EF-C0E3-AC2A-7067907050A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F990EC-FCA9-C71D-F28F-D220D3E1E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4B06EAB-ED95-89C4-843E-D9D76B5CEF0A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4FA891B-D410-3DD5-E7B0-4235F4B7892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560A6B0-1B41-F8F5-C399-ECE1AEF8F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447BA500-3E97-76F9-A530-81263E978843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AF6758BA-791E-3843-EE28-4ADBF8339E2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D46D50-DAA8-76F7-6BD5-7BC283ACB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65373687-2027-7EF8-CFDE-7026EFDB59E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4135837B-4E75-3271-A02A-914DE0CAAAE8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BC1D218-A50D-41A2-107D-0DB05766C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7B3146BA-1232-AC38-095A-1B165081E67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308916-17B5-C04D-B76D-21E6E50F7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69" name="Picture 6">
            <a:extLst>
              <a:ext uri="{FF2B5EF4-FFF2-40B4-BE49-F238E27FC236}">
                <a16:creationId xmlns:a16="http://schemas.microsoft.com/office/drawing/2014/main" id="{98A32FBB-A878-54F6-4691-5E0EA80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D2941058-A75B-D2A1-E8A9-C7242928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FBD57C61-118E-5153-C89F-692300C2BB75}"/>
              </a:ext>
            </a:extLst>
          </p:cNvPr>
          <p:cNvGrpSpPr/>
          <p:nvPr/>
        </p:nvGrpSpPr>
        <p:grpSpPr>
          <a:xfrm>
            <a:off x="198562" y="4097619"/>
            <a:ext cx="6667165" cy="1139746"/>
            <a:chOff x="192745" y="4133544"/>
            <a:chExt cx="6667165" cy="1139746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4A49F86-A00B-AAB9-0089-87CE7EAF6A31}"/>
                </a:ext>
              </a:extLst>
            </p:cNvPr>
            <p:cNvSpPr/>
            <p:nvPr/>
          </p:nvSpPr>
          <p:spPr>
            <a:xfrm>
              <a:off x="192745" y="4308449"/>
              <a:ext cx="6667165" cy="7767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수직선에서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표시한 뒤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만큼 되돌아간 위치에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 표시하였으므로 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1.1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3.4</a:t>
              </a:r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모서리가 둥근 직사각형 38">
              <a:extLst>
                <a:ext uri="{FF2B5EF4-FFF2-40B4-BE49-F238E27FC236}">
                  <a16:creationId xmlns:a16="http://schemas.microsoft.com/office/drawing/2014/main" id="{05CFE96B-9651-07BF-BC03-BAA116ADFB28}"/>
                </a:ext>
              </a:extLst>
            </p:cNvPr>
            <p:cNvSpPr/>
            <p:nvPr/>
          </p:nvSpPr>
          <p:spPr>
            <a:xfrm>
              <a:off x="338478" y="413354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7" name="직각 삼각형 106">
              <a:extLst>
                <a:ext uri="{FF2B5EF4-FFF2-40B4-BE49-F238E27FC236}">
                  <a16:creationId xmlns:a16="http://schemas.microsoft.com/office/drawing/2014/main" id="{5177CA79-734F-5963-356E-9C628004BF9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94D1536-4AE5-7EE9-972D-8C3C39C04BD3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3" y="2662877"/>
            <a:ext cx="6147738" cy="80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507408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1727684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2932352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4125778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5328152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996E6A-4CA4-A4A0-EA2D-C4AF2CBB8208}"/>
              </a:ext>
            </a:extLst>
          </p:cNvPr>
          <p:cNvSpPr txBox="1"/>
          <p:nvPr/>
        </p:nvSpPr>
        <p:spPr>
          <a:xfrm>
            <a:off x="6556170" y="3152291"/>
            <a:ext cx="320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4687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F883EED-8D98-9086-FE35-59472652C67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362A433-6B1D-A4F2-757C-EC93CBC899EC}"/>
              </a:ext>
            </a:extLst>
          </p:cNvPr>
          <p:cNvSpPr/>
          <p:nvPr/>
        </p:nvSpPr>
        <p:spPr>
          <a:xfrm>
            <a:off x="566544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19656AF-BC19-EE89-60E1-6204F61237C3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82" name="순서도: 대체 처리 81">
              <a:extLst>
                <a:ext uri="{FF2B5EF4-FFF2-40B4-BE49-F238E27FC236}">
                  <a16:creationId xmlns:a16="http://schemas.microsoft.com/office/drawing/2014/main" id="{35FEA991-3580-1CD5-AEB0-972B34A536FA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49E6CC9-3291-D6AE-E457-F1329FD8A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6209D6C-D2C1-1DF8-D705-7275FF61F0DF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>
                <a:extLst>
                  <a:ext uri="{FF2B5EF4-FFF2-40B4-BE49-F238E27FC236}">
                    <a16:creationId xmlns:a16="http://schemas.microsoft.com/office/drawing/2014/main" id="{5AC9F1EF-7BA7-1E33-628A-10A8F32AE3D9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4978A63-4627-2531-E435-EB34ACBD9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17C8253D-AFE6-38E7-5845-875E986C3AF8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>
                <a:extLst>
                  <a:ext uri="{FF2B5EF4-FFF2-40B4-BE49-F238E27FC236}">
                    <a16:creationId xmlns:a16="http://schemas.microsoft.com/office/drawing/2014/main" id="{EF45D7D3-BABE-65BC-CC65-F11ED21385FC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249C61-90B9-94FB-1193-F048EA3B0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245F928-5806-FEF3-5F46-C0DE3E4357BF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>
                <a:extLst>
                  <a:ext uri="{FF2B5EF4-FFF2-40B4-BE49-F238E27FC236}">
                    <a16:creationId xmlns:a16="http://schemas.microsoft.com/office/drawing/2014/main" id="{4FB26F81-9F73-F9BC-DCFD-32954D8A2A1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C1FE1EB-9332-614F-FF40-8B975715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C11896-3DAF-A527-55BD-7548B7A5A88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11B08394-57A6-8F4F-B2BD-9067DC03E634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1523432-5028-8D18-51F0-2A61BC936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CC561E1-4BB0-DF4C-4D6F-D601AA571F0B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5DAFA2EC-D0D8-61F0-53A1-53C7C04F7AE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137B442-FD39-4552-63A2-9BB4FCDDC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2364333B-3D9B-DD99-0AF8-810BAABEC3C7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7F6F4-7C11-934D-CA3B-E154673F51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5" name="TextBox 43">
            <a:extLst>
              <a:ext uri="{FF2B5EF4-FFF2-40B4-BE49-F238E27FC236}">
                <a16:creationId xmlns:a16="http://schemas.microsoft.com/office/drawing/2014/main" id="{46587991-21D6-A83D-1134-DFDC30128038}"/>
              </a:ext>
            </a:extLst>
          </p:cNvPr>
          <p:cNvSpPr txBox="1"/>
          <p:nvPr/>
        </p:nvSpPr>
        <p:spPr>
          <a:xfrm>
            <a:off x="453721" y="1604119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6" name="Picture 12">
            <a:extLst>
              <a:ext uri="{FF2B5EF4-FFF2-40B4-BE49-F238E27FC236}">
                <a16:creationId xmlns:a16="http://schemas.microsoft.com/office/drawing/2014/main" id="{39CCB942-8A31-631A-06A8-C4EDE403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6" y="163639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6A95D41-4AD0-4535-8E57-3F19B491EC65}"/>
              </a:ext>
            </a:extLst>
          </p:cNvPr>
          <p:cNvSpPr/>
          <p:nvPr/>
        </p:nvSpPr>
        <p:spPr>
          <a:xfrm>
            <a:off x="377275" y="2535682"/>
            <a:ext cx="6450318" cy="135811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DAE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4ACB237-AE62-7275-CD4B-82BD15FD0AE9}"/>
              </a:ext>
            </a:extLst>
          </p:cNvPr>
          <p:cNvSpPr txBox="1"/>
          <p:nvPr/>
        </p:nvSpPr>
        <p:spPr>
          <a:xfrm>
            <a:off x="506672" y="2775496"/>
            <a:ext cx="60624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개이고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       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8FC2BD3-8460-3F4B-CA28-F04D51A15A88}"/>
              </a:ext>
            </a:extLst>
          </p:cNvPr>
          <p:cNvGrpSpPr/>
          <p:nvPr/>
        </p:nvGrpSpPr>
        <p:grpSpPr>
          <a:xfrm>
            <a:off x="2102127" y="2617186"/>
            <a:ext cx="633669" cy="537565"/>
            <a:chOff x="6219037" y="1660849"/>
            <a:chExt cx="633669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1AFBB3-7A13-1D5A-40DE-23A5A9131108}"/>
                </a:ext>
              </a:extLst>
            </p:cNvPr>
            <p:cNvSpPr/>
            <p:nvPr/>
          </p:nvSpPr>
          <p:spPr bwMode="auto">
            <a:xfrm>
              <a:off x="6219037" y="1833284"/>
              <a:ext cx="45367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C4E4755-4944-D4B0-F4AF-A3C07B379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8A14534-A050-504C-86A6-85812C6F0B90}"/>
              </a:ext>
            </a:extLst>
          </p:cNvPr>
          <p:cNvGrpSpPr/>
          <p:nvPr/>
        </p:nvGrpSpPr>
        <p:grpSpPr>
          <a:xfrm>
            <a:off x="4874435" y="2617186"/>
            <a:ext cx="633669" cy="537565"/>
            <a:chOff x="6219037" y="1660849"/>
            <a:chExt cx="633669" cy="53756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8E427BFD-53C4-D107-89B8-CA9ABABAA623}"/>
                </a:ext>
              </a:extLst>
            </p:cNvPr>
            <p:cNvSpPr/>
            <p:nvPr/>
          </p:nvSpPr>
          <p:spPr bwMode="auto">
            <a:xfrm>
              <a:off x="6219037" y="1833284"/>
              <a:ext cx="45367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B4730B1-7485-1923-FB40-AFB0D9912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11" name="Picture 31">
            <a:extLst>
              <a:ext uri="{FF2B5EF4-FFF2-40B4-BE49-F238E27FC236}">
                <a16:creationId xmlns:a16="http://schemas.microsoft.com/office/drawing/2014/main" id="{57681C91-78F7-A8E1-0549-186935E8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9" y="341403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AC5DF3D-F4B5-FB51-3A93-6CC5D3B8375B}"/>
              </a:ext>
            </a:extLst>
          </p:cNvPr>
          <p:cNvSpPr txBox="1"/>
          <p:nvPr/>
        </p:nvSpPr>
        <p:spPr>
          <a:xfrm>
            <a:off x="705749" y="3325170"/>
            <a:ext cx="60624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5.5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2.8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모두         개이므로        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1791FBE-E10A-C5C4-3F3B-90C9FA1A4C32}"/>
              </a:ext>
            </a:extLst>
          </p:cNvPr>
          <p:cNvGrpSpPr/>
          <p:nvPr/>
        </p:nvGrpSpPr>
        <p:grpSpPr>
          <a:xfrm>
            <a:off x="3397733" y="3140968"/>
            <a:ext cx="787720" cy="537565"/>
            <a:chOff x="6064986" y="1660849"/>
            <a:chExt cx="787720" cy="537565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18C583A-4429-A51F-9155-6F697ED1E998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4A247104-4E97-52CC-5E38-14648B8B5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FB3680A-2563-B840-995A-18318A21A4A0}"/>
              </a:ext>
            </a:extLst>
          </p:cNvPr>
          <p:cNvGrpSpPr/>
          <p:nvPr/>
        </p:nvGrpSpPr>
        <p:grpSpPr>
          <a:xfrm>
            <a:off x="5114356" y="3140968"/>
            <a:ext cx="787720" cy="537565"/>
            <a:chOff x="6064986" y="1660849"/>
            <a:chExt cx="787720" cy="537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84DADDE-7399-81BE-7C8A-4B178F806BCE}"/>
                </a:ext>
              </a:extLst>
            </p:cNvPr>
            <p:cNvSpPr/>
            <p:nvPr/>
          </p:nvSpPr>
          <p:spPr bwMode="auto">
            <a:xfrm>
              <a:off x="6064986" y="1833284"/>
              <a:ext cx="60772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2.7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E1A7DB84-6CDD-FE47-AAFE-3ACC28B3B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4495739" y="52691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80603"/>
              </p:ext>
            </p:extLst>
          </p:nvPr>
        </p:nvGraphicFramePr>
        <p:xfrm>
          <a:off x="1029405" y="3248980"/>
          <a:ext cx="135256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3E99295-7844-0CDC-9BD7-702CA817E6C6}"/>
              </a:ext>
            </a:extLst>
          </p:cNvPr>
          <p:cNvSpPr txBox="1"/>
          <p:nvPr/>
        </p:nvSpPr>
        <p:spPr>
          <a:xfrm>
            <a:off x="741552" y="2569695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19E1A-47C7-D435-282C-BA38A1932AFF}"/>
              </a:ext>
            </a:extLst>
          </p:cNvPr>
          <p:cNvSpPr txBox="1"/>
          <p:nvPr/>
        </p:nvSpPr>
        <p:spPr>
          <a:xfrm>
            <a:off x="3974843" y="2569695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2077592" y="260325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9B37CAFB-3B14-1FBA-58EC-3892C5C1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17" y="24743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1F5E2C1-31C5-A571-71BF-D4EE1E90350B}"/>
              </a:ext>
            </a:extLst>
          </p:cNvPr>
          <p:cNvGrpSpPr/>
          <p:nvPr/>
        </p:nvGrpSpPr>
        <p:grpSpPr>
          <a:xfrm>
            <a:off x="5338318" y="2474389"/>
            <a:ext cx="759148" cy="482512"/>
            <a:chOff x="1772366" y="3623794"/>
            <a:chExt cx="759148" cy="482512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7D87918-8FD3-0028-24D3-EFB31548E1F6}"/>
                </a:ext>
              </a:extLst>
            </p:cNvPr>
            <p:cNvSpPr/>
            <p:nvPr/>
          </p:nvSpPr>
          <p:spPr bwMode="auto">
            <a:xfrm>
              <a:off x="1772366" y="3752656"/>
              <a:ext cx="608746" cy="3536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0.9</a:t>
              </a:r>
              <a:endParaRPr lang="ko-KR" altLang="en-US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5" name="Picture 4">
              <a:extLst>
                <a:ext uri="{FF2B5EF4-FFF2-40B4-BE49-F238E27FC236}">
                  <a16:creationId xmlns:a16="http://schemas.microsoft.com/office/drawing/2014/main" id="{0D92FFCF-2A8F-A3F4-3459-7805BC675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3791" y="3623794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2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E08C4E36-0A0D-69CB-FD43-8B1B2335F8B7}"/>
              </a:ext>
            </a:extLst>
          </p:cNvPr>
          <p:cNvSpPr/>
          <p:nvPr/>
        </p:nvSpPr>
        <p:spPr>
          <a:xfrm>
            <a:off x="6755524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1279294" y="4401108"/>
            <a:ext cx="1024453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:a16="http://schemas.microsoft.com/office/drawing/2014/main" id="{9B37CAFB-3B14-1FBA-58EC-3892C5C1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25" y="4323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07159"/>
              </p:ext>
            </p:extLst>
          </p:nvPr>
        </p:nvGraphicFramePr>
        <p:xfrm>
          <a:off x="4344219" y="3248980"/>
          <a:ext cx="135256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4594108" y="4401108"/>
            <a:ext cx="1024453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4">
            <a:extLst>
              <a:ext uri="{FF2B5EF4-FFF2-40B4-BE49-F238E27FC236}">
                <a16:creationId xmlns:a16="http://schemas.microsoft.com/office/drawing/2014/main" id="{9B37CAFB-3B14-1FBA-58EC-3892C5C1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9" y="4323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DA333B-686A-DB33-E01C-9F660F1B8A8F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4062E3-19B9-7E7C-60D6-B3BD3DC009BF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F167599E-762C-5676-1884-EFD5A72784D4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286D44-F252-A8AF-3D72-02CC335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106B973-9BE7-1C79-3E5D-655D488F9D61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A941D28F-CAFB-4A8D-6EF3-E29477E68257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6371FC5-2352-DBBC-0F3D-5A7DA30BC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067D3800-173F-67F1-21C7-A9C3C0D2C541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5C8C31A9-A05A-5FF5-2A28-C2ECBBEEEFEF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6CCC57-66C0-C153-94F9-C03F44BD7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D9148ED-7EFF-EF7E-21F4-0218F6FD4C8E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79" name="순서도: 대체 처리 78">
                <a:extLst>
                  <a:ext uri="{FF2B5EF4-FFF2-40B4-BE49-F238E27FC236}">
                    <a16:creationId xmlns:a16="http://schemas.microsoft.com/office/drawing/2014/main" id="{4CF6A4C7-2CF0-1AC0-3DC1-54F8D83E3696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F9C1DC-BC36-CF55-0117-11B23226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3204492-1FDF-E367-BA2D-8458D9E61F99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77" name="순서도: 대체 처리 76">
                <a:extLst>
                  <a:ext uri="{FF2B5EF4-FFF2-40B4-BE49-F238E27FC236}">
                    <a16:creationId xmlns:a16="http://schemas.microsoft.com/office/drawing/2014/main" id="{5EDEACB0-A383-FAD3-B213-12A4165B1AF5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6F6AE7E-74E0-D024-6C7A-8DD09925E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EF32758-924A-4FF4-3E3F-6145BBDAA587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0" name="순서도: 대체 처리 69">
                <a:extLst>
                  <a:ext uri="{FF2B5EF4-FFF2-40B4-BE49-F238E27FC236}">
                    <a16:creationId xmlns:a16="http://schemas.microsoft.com/office/drawing/2014/main" id="{FE07E358-6BB2-01CD-C891-E5A331545452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8BB2B0-43C7-FF09-F804-596BC9676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2" name="순서도: 대체 처리 71">
                <a:extLst>
                  <a:ext uri="{FF2B5EF4-FFF2-40B4-BE49-F238E27FC236}">
                    <a16:creationId xmlns:a16="http://schemas.microsoft.com/office/drawing/2014/main" id="{BC155648-D853-7FC2-24D5-92F6FFD01A11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2766B2-E1E7-23CF-0058-B14615453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60058"/>
              </p:ext>
            </p:extLst>
          </p:nvPr>
        </p:nvGraphicFramePr>
        <p:xfrm>
          <a:off x="1029405" y="3248980"/>
          <a:ext cx="135256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73E99295-7844-0CDC-9BD7-702CA817E6C6}"/>
              </a:ext>
            </a:extLst>
          </p:cNvPr>
          <p:cNvSpPr txBox="1"/>
          <p:nvPr/>
        </p:nvSpPr>
        <p:spPr>
          <a:xfrm>
            <a:off x="741552" y="2569695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3.4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19E1A-47C7-D435-282C-BA38A1932AFF}"/>
              </a:ext>
            </a:extLst>
          </p:cNvPr>
          <p:cNvSpPr txBox="1"/>
          <p:nvPr/>
        </p:nvSpPr>
        <p:spPr>
          <a:xfrm>
            <a:off x="3974843" y="2569695"/>
            <a:ext cx="13962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2077592" y="260325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1.1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7D87918-8FD3-0028-24D3-EFB31548E1F6}"/>
              </a:ext>
            </a:extLst>
          </p:cNvPr>
          <p:cNvSpPr/>
          <p:nvPr/>
        </p:nvSpPr>
        <p:spPr bwMode="auto">
          <a:xfrm>
            <a:off x="5338318" y="2603251"/>
            <a:ext cx="608746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0.9</a:t>
            </a:r>
            <a:endParaRPr lang="ko-KR" altLang="en-US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1279294" y="4401108"/>
            <a:ext cx="1024453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41665"/>
              </p:ext>
            </p:extLst>
          </p:nvPr>
        </p:nvGraphicFramePr>
        <p:xfrm>
          <a:off x="4344219" y="3248980"/>
          <a:ext cx="1352560" cy="150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sp>
        <p:nvSpPr>
          <p:cNvPr id="98" name="직사각형 97">
            <a:extLst>
              <a:ext uri="{FF2B5EF4-FFF2-40B4-BE49-F238E27FC236}">
                <a16:creationId xmlns:a16="http://schemas.microsoft.com/office/drawing/2014/main" id="{D5038FEA-40C3-3237-BADD-5C8F26118C03}"/>
              </a:ext>
            </a:extLst>
          </p:cNvPr>
          <p:cNvSpPr/>
          <p:nvPr/>
        </p:nvSpPr>
        <p:spPr bwMode="auto">
          <a:xfrm>
            <a:off x="4594108" y="4401108"/>
            <a:ext cx="1024453" cy="3536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endParaRPr lang="ko-KR" altLang="en-US" sz="19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D57C61-118E-5153-C89F-692300C2BB75}"/>
              </a:ext>
            </a:extLst>
          </p:cNvPr>
          <p:cNvGrpSpPr/>
          <p:nvPr/>
        </p:nvGrpSpPr>
        <p:grpSpPr>
          <a:xfrm>
            <a:off x="198562" y="2996952"/>
            <a:ext cx="6667165" cy="2240413"/>
            <a:chOff x="192745" y="3032877"/>
            <a:chExt cx="6667165" cy="224041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4A49F86-A00B-AAB9-0089-87CE7EAF6A31}"/>
                </a:ext>
              </a:extLst>
            </p:cNvPr>
            <p:cNvSpPr/>
            <p:nvPr/>
          </p:nvSpPr>
          <p:spPr>
            <a:xfrm>
              <a:off x="192745" y="3194895"/>
              <a:ext cx="6667165" cy="1890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05CFE96B-9651-07BF-BC03-BAA116ADFB28}"/>
                </a:ext>
              </a:extLst>
            </p:cNvPr>
            <p:cNvSpPr/>
            <p:nvPr/>
          </p:nvSpPr>
          <p:spPr>
            <a:xfrm>
              <a:off x="338478" y="303287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5177CA79-734F-5963-356E-9C628004BF9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62503"/>
              </p:ext>
            </p:extLst>
          </p:nvPr>
        </p:nvGraphicFramePr>
        <p:xfrm>
          <a:off x="1851288" y="3401380"/>
          <a:ext cx="135256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45C69B5F-0828-0040-0B08-11F470F04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9147"/>
              </p:ext>
            </p:extLst>
          </p:nvPr>
        </p:nvGraphicFramePr>
        <p:xfrm>
          <a:off x="3925540" y="3401380"/>
          <a:ext cx="135256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494997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98593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077476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0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0135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－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2004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6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957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소수 한 자리 수의 뺄셈을 해 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52~53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3EE40B-11AA-F872-9271-D6447D5D006D}"/>
              </a:ext>
            </a:extLst>
          </p:cNvPr>
          <p:cNvGrpSpPr/>
          <p:nvPr/>
        </p:nvGrpSpPr>
        <p:grpSpPr>
          <a:xfrm>
            <a:off x="4644008" y="1169802"/>
            <a:ext cx="2326070" cy="346249"/>
            <a:chOff x="4359786" y="3762000"/>
            <a:chExt cx="2326070" cy="346249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9F65EF89-0D35-2153-4FC9-B91CABC07E06}"/>
                </a:ext>
              </a:extLst>
            </p:cNvPr>
            <p:cNvSpPr/>
            <p:nvPr/>
          </p:nvSpPr>
          <p:spPr>
            <a:xfrm>
              <a:off x="4381218" y="3814555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00A5CB-91CA-025C-CFBA-FD00C2BA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786" y="3762000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519ED52-09CC-DCF6-7EFC-4E11A4B70BA4}"/>
                </a:ext>
              </a:extLst>
            </p:cNvPr>
            <p:cNvGrpSpPr/>
            <p:nvPr/>
          </p:nvGrpSpPr>
          <p:grpSpPr>
            <a:xfrm>
              <a:off x="5068335" y="3762000"/>
              <a:ext cx="285082" cy="313547"/>
              <a:chOff x="5054247" y="3761559"/>
              <a:chExt cx="285082" cy="313547"/>
            </a:xfrm>
          </p:grpSpPr>
          <p:sp>
            <p:nvSpPr>
              <p:cNvPr id="86" name="순서도: 대체 처리 85">
                <a:extLst>
                  <a:ext uri="{FF2B5EF4-FFF2-40B4-BE49-F238E27FC236}">
                    <a16:creationId xmlns:a16="http://schemas.microsoft.com/office/drawing/2014/main" id="{050B6903-0352-8CC1-3012-A0C1FC77AE55}"/>
                  </a:ext>
                </a:extLst>
              </p:cNvPr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31273E-E790-9513-6FEB-3368A5AA9D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F2BCA54-FFBB-C6F4-E678-9A2FC156F5C0}"/>
                </a:ext>
              </a:extLst>
            </p:cNvPr>
            <p:cNvGrpSpPr/>
            <p:nvPr/>
          </p:nvGrpSpPr>
          <p:grpSpPr>
            <a:xfrm>
              <a:off x="5332557" y="3762000"/>
              <a:ext cx="285082" cy="346249"/>
              <a:chOff x="5349188" y="3795043"/>
              <a:chExt cx="285082" cy="346249"/>
            </a:xfrm>
          </p:grpSpPr>
          <p:sp>
            <p:nvSpPr>
              <p:cNvPr id="84" name="순서도: 대체 처리 83">
                <a:extLst>
                  <a:ext uri="{FF2B5EF4-FFF2-40B4-BE49-F238E27FC236}">
                    <a16:creationId xmlns:a16="http://schemas.microsoft.com/office/drawing/2014/main" id="{B8E05EB0-E6D9-5961-4BD9-2DE5A9A7037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961DD30-937C-02FF-D031-E70AD4731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D1EC304-5FEB-078F-FB6D-7901E7E289F4}"/>
                </a:ext>
              </a:extLst>
            </p:cNvPr>
            <p:cNvGrpSpPr/>
            <p:nvPr/>
          </p:nvGrpSpPr>
          <p:grpSpPr>
            <a:xfrm>
              <a:off x="5596545" y="3762000"/>
              <a:ext cx="285082" cy="346249"/>
              <a:chOff x="5349188" y="3795043"/>
              <a:chExt cx="285082" cy="346249"/>
            </a:xfrm>
          </p:grpSpPr>
          <p:sp>
            <p:nvSpPr>
              <p:cNvPr id="82" name="순서도: 대체 처리 81">
                <a:extLst>
                  <a:ext uri="{FF2B5EF4-FFF2-40B4-BE49-F238E27FC236}">
                    <a16:creationId xmlns:a16="http://schemas.microsoft.com/office/drawing/2014/main" id="{EB25C1DC-6B80-7EE5-6F6C-01AEAF6DBD89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B8D801-027D-9957-44D6-0CC49235F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1C30AC9-A3A8-ADC1-B6F1-E538419DCDA0}"/>
                </a:ext>
              </a:extLst>
            </p:cNvPr>
            <p:cNvGrpSpPr/>
            <p:nvPr/>
          </p:nvGrpSpPr>
          <p:grpSpPr>
            <a:xfrm>
              <a:off x="5862804" y="3762000"/>
              <a:ext cx="285082" cy="313547"/>
              <a:chOff x="5349188" y="3795043"/>
              <a:chExt cx="285082" cy="313547"/>
            </a:xfrm>
          </p:grpSpPr>
          <p:sp>
            <p:nvSpPr>
              <p:cNvPr id="80" name="순서도: 대체 처리 79">
                <a:extLst>
                  <a:ext uri="{FF2B5EF4-FFF2-40B4-BE49-F238E27FC236}">
                    <a16:creationId xmlns:a16="http://schemas.microsoft.com/office/drawing/2014/main" id="{C9A6FD97-D255-972B-7396-97BD41139FDB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rgbClr val="3366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6AA797D-307F-B742-F123-F2509CAE2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246863-7F6D-1439-43D6-F3F3802F0B3D}"/>
                </a:ext>
              </a:extLst>
            </p:cNvPr>
            <p:cNvGrpSpPr/>
            <p:nvPr/>
          </p:nvGrpSpPr>
          <p:grpSpPr>
            <a:xfrm>
              <a:off x="6129407" y="3762000"/>
              <a:ext cx="556449" cy="346249"/>
              <a:chOff x="5349188" y="3795043"/>
              <a:chExt cx="556449" cy="346249"/>
            </a:xfrm>
          </p:grpSpPr>
          <p:sp>
            <p:nvSpPr>
              <p:cNvPr id="76" name="순서도: 대체 처리 75">
                <a:extLst>
                  <a:ext uri="{FF2B5EF4-FFF2-40B4-BE49-F238E27FC236}">
                    <a16:creationId xmlns:a16="http://schemas.microsoft.com/office/drawing/2014/main" id="{D5BC650E-ACA8-B6AD-0556-515BF1A6F2D0}"/>
                  </a:ext>
                </a:extLst>
              </p:cNvPr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226AA0-F811-FA33-DD05-4592F4949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  <p:sp>
            <p:nvSpPr>
              <p:cNvPr id="78" name="순서도: 대체 처리 77">
                <a:extLst>
                  <a:ext uri="{FF2B5EF4-FFF2-40B4-BE49-F238E27FC236}">
                    <a16:creationId xmlns:a16="http://schemas.microsoft.com/office/drawing/2014/main" id="{A3177CB5-1C18-D8EE-2E7F-32758726579E}"/>
                  </a:ext>
                </a:extLst>
              </p:cNvPr>
              <p:cNvSpPr/>
              <p:nvPr/>
            </p:nvSpPr>
            <p:spPr>
              <a:xfrm>
                <a:off x="5634122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85E8F9B-1F68-443E-A9DA-EAC251472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0555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25" name="타원 124">
            <a:extLst>
              <a:ext uri="{FF2B5EF4-FFF2-40B4-BE49-F238E27FC236}">
                <a16:creationId xmlns:a16="http://schemas.microsoft.com/office/drawing/2014/main" id="{43CC905F-BED0-BECE-28EB-F2C6F9547E41}"/>
              </a:ext>
            </a:extLst>
          </p:cNvPr>
          <p:cNvSpPr/>
          <p:nvPr/>
        </p:nvSpPr>
        <p:spPr>
          <a:xfrm>
            <a:off x="6751993" y="52723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CC933D-D3FA-2425-A84D-0675B794F020}"/>
              </a:ext>
            </a:extLst>
          </p:cNvPr>
          <p:cNvGrpSpPr/>
          <p:nvPr/>
        </p:nvGrpSpPr>
        <p:grpSpPr>
          <a:xfrm>
            <a:off x="4499992" y="2096852"/>
            <a:ext cx="2416981" cy="196689"/>
            <a:chOff x="4421576" y="2197504"/>
            <a:chExt cx="2416981" cy="190309"/>
          </a:xfrm>
        </p:grpSpPr>
        <p:sp>
          <p:nvSpPr>
            <p:cNvPr id="62" name="모서리가 둥근 직사각형 18">
              <a:extLst>
                <a:ext uri="{FF2B5EF4-FFF2-40B4-BE49-F238E27FC236}">
                  <a16:creationId xmlns:a16="http://schemas.microsoft.com/office/drawing/2014/main" id="{3E9C5AC0-2E92-2857-4634-25E3DAF46371}"/>
                </a:ext>
              </a:extLst>
            </p:cNvPr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BC8D0DB-ACAC-0E4E-8F51-122B98DA05CF}"/>
                </a:ext>
              </a:extLst>
            </p:cNvPr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C2C6F59C-73CE-3F09-0997-1B98ACCBC73C}"/>
              </a:ext>
            </a:extLst>
          </p:cNvPr>
          <p:cNvSpPr/>
          <p:nvPr/>
        </p:nvSpPr>
        <p:spPr>
          <a:xfrm>
            <a:off x="4203454" y="1994977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>
            <a:extLst>
              <a:ext uri="{FF2B5EF4-FFF2-40B4-BE49-F238E27FC236}">
                <a16:creationId xmlns:a16="http://schemas.microsoft.com/office/drawing/2014/main" id="{4793A1C4-DE44-D285-6934-6CEF08CD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A7FE5B2-74A8-D393-C1D4-BD07C1A0DF89}"/>
              </a:ext>
            </a:extLst>
          </p:cNvPr>
          <p:cNvSpPr/>
          <p:nvPr/>
        </p:nvSpPr>
        <p:spPr>
          <a:xfrm>
            <a:off x="496000" y="3550978"/>
            <a:ext cx="972108" cy="32403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22929"/>
            <a:ext cx="2208651" cy="204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96" y="2722929"/>
            <a:ext cx="2208045" cy="20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id="{B389ABA5-CC3A-4074-5A4C-4880EEBEF48A}"/>
              </a:ext>
            </a:extLst>
          </p:cNvPr>
          <p:cNvSpPr/>
          <p:nvPr/>
        </p:nvSpPr>
        <p:spPr>
          <a:xfrm>
            <a:off x="2815958" y="2673683"/>
            <a:ext cx="296538" cy="301897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93397"/>
              </p:ext>
            </p:extLst>
          </p:nvPr>
        </p:nvGraphicFramePr>
        <p:xfrm>
          <a:off x="115384" y="6129300"/>
          <a:ext cx="6688864" cy="32385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3_7_4.svg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3_002_2015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4-2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\lesson03\ops\3\images\3_7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23628" y="2936267"/>
            <a:ext cx="1072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12012" y="2936267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1.7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23628" y="4185084"/>
            <a:ext cx="107273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455047" y="4185084"/>
            <a:ext cx="50687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.6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2815958" y="3128627"/>
            <a:ext cx="1735972" cy="1248817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815958" y="3128627"/>
            <a:ext cx="1809444" cy="1248817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0" name="Picture 12">
            <a:extLst>
              <a:ext uri="{FF2B5EF4-FFF2-40B4-BE49-F238E27FC236}">
                <a16:creationId xmlns:a16="http://schemas.microsoft.com/office/drawing/2014/main" id="{674FB1BE-DA07-42DE-0170-7B4580FB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>
            <a:extLst>
              <a:ext uri="{FF2B5EF4-FFF2-40B4-BE49-F238E27FC236}">
                <a16:creationId xmlns:a16="http://schemas.microsoft.com/office/drawing/2014/main" id="{43CC905F-BED0-BECE-28EB-F2C6F9547E41}"/>
              </a:ext>
            </a:extLst>
          </p:cNvPr>
          <p:cNvSpPr/>
          <p:nvPr/>
        </p:nvSpPr>
        <p:spPr>
          <a:xfrm>
            <a:off x="4499992" y="52373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42764</TotalTime>
  <Words>1044</Words>
  <Application>Microsoft Office PowerPoint</Application>
  <PresentationFormat>화면 슬라이드 쇼(4:3)</PresentationFormat>
  <Paragraphs>418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7481</cp:revision>
  <dcterms:created xsi:type="dcterms:W3CDTF">2008-07-15T12:19:11Z</dcterms:created>
  <dcterms:modified xsi:type="dcterms:W3CDTF">2022-06-23T07:40:10Z</dcterms:modified>
</cp:coreProperties>
</file>