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782" r:id="rId2"/>
    <p:sldId id="783" r:id="rId3"/>
    <p:sldId id="1338" r:id="rId4"/>
    <p:sldId id="1484" r:id="rId5"/>
    <p:sldId id="1396" r:id="rId6"/>
    <p:sldId id="1471" r:id="rId7"/>
    <p:sldId id="1428" r:id="rId8"/>
    <p:sldId id="1409" r:id="rId9"/>
    <p:sldId id="1472" r:id="rId10"/>
    <p:sldId id="1410" r:id="rId11"/>
    <p:sldId id="1485" r:id="rId12"/>
    <p:sldId id="1412" r:id="rId13"/>
    <p:sldId id="1475" r:id="rId14"/>
    <p:sldId id="1414" r:id="rId15"/>
    <p:sldId id="1476" r:id="rId16"/>
    <p:sldId id="1415" r:id="rId17"/>
    <p:sldId id="1486" r:id="rId18"/>
    <p:sldId id="1417" r:id="rId19"/>
    <p:sldId id="1438" r:id="rId20"/>
    <p:sldId id="1478" r:id="rId21"/>
    <p:sldId id="1421" r:id="rId22"/>
    <p:sldId id="1479" r:id="rId23"/>
    <p:sldId id="1424" r:id="rId24"/>
    <p:sldId id="1480" r:id="rId25"/>
    <p:sldId id="1468" r:id="rId26"/>
    <p:sldId id="1481" r:id="rId27"/>
    <p:sldId id="1469" r:id="rId28"/>
    <p:sldId id="1482" r:id="rId29"/>
    <p:sldId id="1470" r:id="rId30"/>
    <p:sldId id="1483" r:id="rId3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C9A7CF"/>
    <a:srgbClr val="C1E0F5"/>
    <a:srgbClr val="FFFFFF"/>
    <a:srgbClr val="E4F0D4"/>
    <a:srgbClr val="F49F8D"/>
    <a:srgbClr val="FEECDA"/>
    <a:srgbClr val="D9E7F5"/>
    <a:srgbClr val="ED7A8C"/>
    <a:srgbClr val="FCD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1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506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556792"/>
            <a:ext cx="6904095" cy="40602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110831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suhi_h_0402_03_1112.html</a:t>
                      </a:r>
                      <a:endParaRPr kumimoji="0"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1112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공부를 잘했나요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5926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7491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90138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11~12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공부를 잘했나요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suhi_h_0402_03_1112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B17174DD-6422-424E-8E4A-994EFAC2D6A8}"/>
              </a:ext>
            </a:extLst>
          </p:cNvPr>
          <p:cNvSpPr txBox="1"/>
          <p:nvPr/>
        </p:nvSpPr>
        <p:spPr>
          <a:xfrm>
            <a:off x="657364" y="1604119"/>
            <a:ext cx="618587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친구가 공통으로 설명하는 소수 세 자리 수를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6">
            <a:extLst>
              <a:ext uri="{FF2B5EF4-FFF2-40B4-BE49-F238E27FC236}">
                <a16:creationId xmlns:a16="http://schemas.microsoft.com/office/drawing/2014/main" id="{ADE7E058-D831-4965-9C16-889A196C6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854B3A66-7301-EEB8-0B36-27AD71140603}"/>
              </a:ext>
            </a:extLst>
          </p:cNvPr>
          <p:cNvGrpSpPr/>
          <p:nvPr/>
        </p:nvGrpSpPr>
        <p:grpSpPr>
          <a:xfrm>
            <a:off x="2940847" y="1243245"/>
            <a:ext cx="4070106" cy="313547"/>
            <a:chOff x="3562788" y="1156948"/>
            <a:chExt cx="4070106" cy="313547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EFC3BA0-BB31-2442-478C-A73171A2EA2F}"/>
                </a:ext>
              </a:extLst>
            </p:cNvPr>
            <p:cNvGrpSpPr/>
            <p:nvPr/>
          </p:nvGrpSpPr>
          <p:grpSpPr>
            <a:xfrm>
              <a:off x="3562788" y="1156948"/>
              <a:ext cx="360000" cy="313547"/>
              <a:chOff x="6262826" y="2418045"/>
              <a:chExt cx="360000" cy="313547"/>
            </a:xfrm>
          </p:grpSpPr>
          <p:sp>
            <p:nvSpPr>
              <p:cNvPr id="179" name="순서도: 대체 처리 178">
                <a:extLst>
                  <a:ext uri="{FF2B5EF4-FFF2-40B4-BE49-F238E27FC236}">
                    <a16:creationId xmlns:a16="http://schemas.microsoft.com/office/drawing/2014/main" id="{81C1E7EE-D51F-E182-3F2C-63C8F1F0A8E5}"/>
                  </a:ext>
                </a:extLst>
              </p:cNvPr>
              <p:cNvSpPr/>
              <p:nvPr/>
            </p:nvSpPr>
            <p:spPr>
              <a:xfrm>
                <a:off x="6325103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1120B9A-E45B-77DC-78D9-0790E342B9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2826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3B83D68A-1063-E1D0-5094-B45F45F85824}"/>
                </a:ext>
              </a:extLst>
            </p:cNvPr>
            <p:cNvGrpSpPr/>
            <p:nvPr/>
          </p:nvGrpSpPr>
          <p:grpSpPr>
            <a:xfrm>
              <a:off x="3827796" y="1156948"/>
              <a:ext cx="360000" cy="313547"/>
              <a:chOff x="5312870" y="3794666"/>
              <a:chExt cx="360000" cy="313547"/>
            </a:xfrm>
          </p:grpSpPr>
          <p:sp>
            <p:nvSpPr>
              <p:cNvPr id="177" name="순서도: 대체 처리 176">
                <a:extLst>
                  <a:ext uri="{FF2B5EF4-FFF2-40B4-BE49-F238E27FC236}">
                    <a16:creationId xmlns:a16="http://schemas.microsoft.com/office/drawing/2014/main" id="{6C85243F-4AA5-B692-53CB-0D429684E3AE}"/>
                  </a:ext>
                </a:extLst>
              </p:cNvPr>
              <p:cNvSpPr/>
              <p:nvPr/>
            </p:nvSpPr>
            <p:spPr>
              <a:xfrm>
                <a:off x="537526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7903C9D0-1A50-F91A-8CD1-81E99BE68B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87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D886E316-89C5-DF31-E02F-96B95B440DB5}"/>
                </a:ext>
              </a:extLst>
            </p:cNvPr>
            <p:cNvGrpSpPr/>
            <p:nvPr/>
          </p:nvGrpSpPr>
          <p:grpSpPr>
            <a:xfrm>
              <a:off x="4092804" y="1156948"/>
              <a:ext cx="360000" cy="313547"/>
              <a:chOff x="5313890" y="3794666"/>
              <a:chExt cx="360000" cy="313547"/>
            </a:xfrm>
          </p:grpSpPr>
          <p:sp>
            <p:nvSpPr>
              <p:cNvPr id="137" name="순서도: 대체 처리 136">
                <a:extLst>
                  <a:ext uri="{FF2B5EF4-FFF2-40B4-BE49-F238E27FC236}">
                    <a16:creationId xmlns:a16="http://schemas.microsoft.com/office/drawing/2014/main" id="{AA6F1EBD-FB1A-8C77-32AD-C43B8BD1CA07}"/>
                  </a:ext>
                </a:extLst>
              </p:cNvPr>
              <p:cNvSpPr/>
              <p:nvPr/>
            </p:nvSpPr>
            <p:spPr>
              <a:xfrm>
                <a:off x="537639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E796D63F-BD49-E1E1-3151-D8A13988E5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389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9527FDF6-D66D-950F-FFD4-4CDCE02DB36B}"/>
                </a:ext>
              </a:extLst>
            </p:cNvPr>
            <p:cNvGrpSpPr/>
            <p:nvPr/>
          </p:nvGrpSpPr>
          <p:grpSpPr>
            <a:xfrm>
              <a:off x="4357812" y="1156948"/>
              <a:ext cx="360000" cy="313547"/>
              <a:chOff x="5312639" y="3794666"/>
              <a:chExt cx="360000" cy="313547"/>
            </a:xfrm>
          </p:grpSpPr>
          <p:sp>
            <p:nvSpPr>
              <p:cNvPr id="135" name="순서도: 대체 처리 134">
                <a:extLst>
                  <a:ext uri="{FF2B5EF4-FFF2-40B4-BE49-F238E27FC236}">
                    <a16:creationId xmlns:a16="http://schemas.microsoft.com/office/drawing/2014/main" id="{537001BC-CFD3-BA1C-BD50-132E6815EF1E}"/>
                  </a:ext>
                </a:extLst>
              </p:cNvPr>
              <p:cNvSpPr/>
              <p:nvPr/>
            </p:nvSpPr>
            <p:spPr>
              <a:xfrm>
                <a:off x="5375255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7EFD4B1-C03D-0273-2F54-1AF3C3EB1A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639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C9010F95-09E2-1189-796B-521F18E66F71}"/>
                </a:ext>
              </a:extLst>
            </p:cNvPr>
            <p:cNvGrpSpPr/>
            <p:nvPr/>
          </p:nvGrpSpPr>
          <p:grpSpPr>
            <a:xfrm>
              <a:off x="4622820" y="1156948"/>
              <a:ext cx="360000" cy="313547"/>
              <a:chOff x="5311044" y="3794666"/>
              <a:chExt cx="360000" cy="313547"/>
            </a:xfrm>
          </p:grpSpPr>
          <p:sp>
            <p:nvSpPr>
              <p:cNvPr id="133" name="순서도: 대체 처리 132">
                <a:extLst>
                  <a:ext uri="{FF2B5EF4-FFF2-40B4-BE49-F238E27FC236}">
                    <a16:creationId xmlns:a16="http://schemas.microsoft.com/office/drawing/2014/main" id="{5A70B308-C275-F73B-75AE-C94FB4C228E2}"/>
                  </a:ext>
                </a:extLst>
              </p:cNvPr>
              <p:cNvSpPr/>
              <p:nvPr/>
            </p:nvSpPr>
            <p:spPr>
              <a:xfrm>
                <a:off x="537377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C01C65A-E673-4F50-15F2-3F011328B5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1044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3BE34DD-F83C-EEDF-EBD9-DD6B387AAAD7}"/>
                </a:ext>
              </a:extLst>
            </p:cNvPr>
            <p:cNvGrpSpPr/>
            <p:nvPr/>
          </p:nvGrpSpPr>
          <p:grpSpPr>
            <a:xfrm>
              <a:off x="4887828" y="1156948"/>
              <a:ext cx="360000" cy="313547"/>
              <a:chOff x="6260507" y="2418615"/>
              <a:chExt cx="360000" cy="313547"/>
            </a:xfrm>
          </p:grpSpPr>
          <p:sp>
            <p:nvSpPr>
              <p:cNvPr id="122" name="순서도: 대체 처리 121">
                <a:extLst>
                  <a:ext uri="{FF2B5EF4-FFF2-40B4-BE49-F238E27FC236}">
                    <a16:creationId xmlns:a16="http://schemas.microsoft.com/office/drawing/2014/main" id="{60EFF0CE-248F-96BC-14A4-93904A9EB7E1}"/>
                  </a:ext>
                </a:extLst>
              </p:cNvPr>
              <p:cNvSpPr/>
              <p:nvPr/>
            </p:nvSpPr>
            <p:spPr>
              <a:xfrm>
                <a:off x="6323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B3A6440-C113-A65B-98A7-FF74EE936F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0507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86F30DC-6BAC-94B2-80A8-4199F4820B39}"/>
                </a:ext>
              </a:extLst>
            </p:cNvPr>
            <p:cNvGrpSpPr/>
            <p:nvPr/>
          </p:nvGrpSpPr>
          <p:grpSpPr>
            <a:xfrm>
              <a:off x="5152836" y="1156948"/>
              <a:ext cx="360000" cy="313547"/>
              <a:chOff x="6259394" y="2418615"/>
              <a:chExt cx="360000" cy="313547"/>
            </a:xfrm>
          </p:grpSpPr>
          <p:sp>
            <p:nvSpPr>
              <p:cNvPr id="120" name="순서도: 대체 처리 119">
                <a:extLst>
                  <a:ext uri="{FF2B5EF4-FFF2-40B4-BE49-F238E27FC236}">
                    <a16:creationId xmlns:a16="http://schemas.microsoft.com/office/drawing/2014/main" id="{038ED657-25F4-CD51-4607-7CF9E2183675}"/>
                  </a:ext>
                </a:extLst>
              </p:cNvPr>
              <p:cNvSpPr/>
              <p:nvPr/>
            </p:nvSpPr>
            <p:spPr>
              <a:xfrm>
                <a:off x="6322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469A251-4BF8-0538-C473-32C92FAD8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394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BFA997CF-3CE2-BEEA-42BD-468ECD5834E2}"/>
                </a:ext>
              </a:extLst>
            </p:cNvPr>
            <p:cNvGrpSpPr/>
            <p:nvPr/>
          </p:nvGrpSpPr>
          <p:grpSpPr>
            <a:xfrm>
              <a:off x="5417844" y="1156948"/>
              <a:ext cx="360000" cy="313547"/>
              <a:chOff x="6257481" y="2418045"/>
              <a:chExt cx="360000" cy="313547"/>
            </a:xfrm>
          </p:grpSpPr>
          <p:sp>
            <p:nvSpPr>
              <p:cNvPr id="118" name="순서도: 대체 처리 117">
                <a:extLst>
                  <a:ext uri="{FF2B5EF4-FFF2-40B4-BE49-F238E27FC236}">
                    <a16:creationId xmlns:a16="http://schemas.microsoft.com/office/drawing/2014/main" id="{9F7FEC25-5D31-70C3-22AD-E55E3F765667}"/>
                  </a:ext>
                </a:extLst>
              </p:cNvPr>
              <p:cNvSpPr/>
              <p:nvPr/>
            </p:nvSpPr>
            <p:spPr>
              <a:xfrm>
                <a:off x="63205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76AD1D4-6881-C112-E8D0-20CAC450D4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48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C376376-0510-7E0F-6C14-B1C19119C732}"/>
                </a:ext>
              </a:extLst>
            </p:cNvPr>
            <p:cNvGrpSpPr/>
            <p:nvPr/>
          </p:nvGrpSpPr>
          <p:grpSpPr>
            <a:xfrm>
              <a:off x="5947860" y="1156948"/>
              <a:ext cx="360000" cy="313547"/>
              <a:chOff x="6258951" y="2418045"/>
              <a:chExt cx="360000" cy="313547"/>
            </a:xfrm>
          </p:grpSpPr>
          <p:sp>
            <p:nvSpPr>
              <p:cNvPr id="116" name="순서도: 대체 처리 115">
                <a:extLst>
                  <a:ext uri="{FF2B5EF4-FFF2-40B4-BE49-F238E27FC236}">
                    <a16:creationId xmlns:a16="http://schemas.microsoft.com/office/drawing/2014/main" id="{08672AAC-E69D-A9A9-46DB-B1BD2E16EE47}"/>
                  </a:ext>
                </a:extLst>
              </p:cNvPr>
              <p:cNvSpPr/>
              <p:nvPr/>
            </p:nvSpPr>
            <p:spPr>
              <a:xfrm>
                <a:off x="632224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A2D800F3-6803-55BC-0AE8-E4A87D7851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895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3C078B85-BEBA-1209-4D16-5473D3877046}"/>
                </a:ext>
              </a:extLst>
            </p:cNvPr>
            <p:cNvGrpSpPr/>
            <p:nvPr/>
          </p:nvGrpSpPr>
          <p:grpSpPr>
            <a:xfrm>
              <a:off x="6212868" y="1156948"/>
              <a:ext cx="360000" cy="313547"/>
              <a:chOff x="6259737" y="2418045"/>
              <a:chExt cx="360000" cy="313547"/>
            </a:xfrm>
          </p:grpSpPr>
          <p:sp>
            <p:nvSpPr>
              <p:cNvPr id="107" name="순서도: 대체 처리 106">
                <a:extLst>
                  <a:ext uri="{FF2B5EF4-FFF2-40B4-BE49-F238E27FC236}">
                    <a16:creationId xmlns:a16="http://schemas.microsoft.com/office/drawing/2014/main" id="{BEB4F3E5-5EFA-FC0C-F469-F14B9FD2D122}"/>
                  </a:ext>
                </a:extLst>
              </p:cNvPr>
              <p:cNvSpPr/>
              <p:nvPr/>
            </p:nvSpPr>
            <p:spPr>
              <a:xfrm>
                <a:off x="6323144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81E981E-E98C-4225-56EE-348C93F0F7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3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565B8587-23A9-9145-C65F-7F2F98DA7077}"/>
                </a:ext>
              </a:extLst>
            </p:cNvPr>
            <p:cNvGrpSpPr/>
            <p:nvPr/>
          </p:nvGrpSpPr>
          <p:grpSpPr>
            <a:xfrm>
              <a:off x="5682852" y="1156948"/>
              <a:ext cx="360000" cy="313547"/>
              <a:chOff x="6257349" y="2418045"/>
              <a:chExt cx="360000" cy="313547"/>
            </a:xfrm>
          </p:grpSpPr>
          <p:sp>
            <p:nvSpPr>
              <p:cNvPr id="104" name="순서도: 대체 처리 103">
                <a:extLst>
                  <a:ext uri="{FF2B5EF4-FFF2-40B4-BE49-F238E27FC236}">
                    <a16:creationId xmlns:a16="http://schemas.microsoft.com/office/drawing/2014/main" id="{48ABF662-C4D8-A332-BDFD-E3F208D7207A}"/>
                  </a:ext>
                </a:extLst>
              </p:cNvPr>
              <p:cNvSpPr/>
              <p:nvPr/>
            </p:nvSpPr>
            <p:spPr>
              <a:xfrm>
                <a:off x="6320530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40EBACF-E9FB-165D-DCEE-0AE49120E7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349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A6CF172-1495-850B-EEBC-3BF4E625C329}"/>
                </a:ext>
              </a:extLst>
            </p:cNvPr>
            <p:cNvGrpSpPr/>
            <p:nvPr/>
          </p:nvGrpSpPr>
          <p:grpSpPr>
            <a:xfrm>
              <a:off x="6477876" y="1156948"/>
              <a:ext cx="1155018" cy="313547"/>
              <a:chOff x="6259707" y="2418045"/>
              <a:chExt cx="1155018" cy="313547"/>
            </a:xfrm>
          </p:grpSpPr>
          <p:sp>
            <p:nvSpPr>
              <p:cNvPr id="88" name="순서도: 대체 처리 87">
                <a:extLst>
                  <a:ext uri="{FF2B5EF4-FFF2-40B4-BE49-F238E27FC236}">
                    <a16:creationId xmlns:a16="http://schemas.microsoft.com/office/drawing/2014/main" id="{1E4EC490-A84B-3449-A7BC-AF770C0F8CC1}"/>
                  </a:ext>
                </a:extLst>
              </p:cNvPr>
              <p:cNvSpPr/>
              <p:nvPr/>
            </p:nvSpPr>
            <p:spPr>
              <a:xfrm>
                <a:off x="6323227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0C48050-CD8B-7C22-1625-E6D76B7F63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0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90" name="순서도: 대체 처리 89">
                <a:extLst>
                  <a:ext uri="{FF2B5EF4-FFF2-40B4-BE49-F238E27FC236}">
                    <a16:creationId xmlns:a16="http://schemas.microsoft.com/office/drawing/2014/main" id="{2F43D533-45DD-CF61-7D36-D7FFF6C7CF90}"/>
                  </a:ext>
                </a:extLst>
              </p:cNvPr>
              <p:cNvSpPr/>
              <p:nvPr/>
            </p:nvSpPr>
            <p:spPr>
              <a:xfrm>
                <a:off x="658834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순서도: 대체 처리 90">
                <a:extLst>
                  <a:ext uri="{FF2B5EF4-FFF2-40B4-BE49-F238E27FC236}">
                    <a16:creationId xmlns:a16="http://schemas.microsoft.com/office/drawing/2014/main" id="{68650B48-28FC-E280-3356-1C30FF91E4E6}"/>
                  </a:ext>
                </a:extLst>
              </p:cNvPr>
              <p:cNvSpPr/>
              <p:nvPr/>
            </p:nvSpPr>
            <p:spPr>
              <a:xfrm>
                <a:off x="685346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F034B6B3-DD4F-6518-4C14-A3DA2A2AC0E2}"/>
                  </a:ext>
                </a:extLst>
              </p:cNvPr>
              <p:cNvSpPr/>
              <p:nvPr/>
            </p:nvSpPr>
            <p:spPr>
              <a:xfrm>
                <a:off x="711858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7587DC8-0BEE-402C-26C3-E056595215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471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45C0228-A16A-F935-7451-69EE91337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9723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14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DFC93ED-14F1-1454-08E3-F2290BE0AB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472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</a:p>
            </p:txBody>
          </p:sp>
        </p:grpSp>
      </p:grpSp>
      <p:sp>
        <p:nvSpPr>
          <p:cNvPr id="55" name="직사각형 21">
            <a:extLst>
              <a:ext uri="{FF2B5EF4-FFF2-40B4-BE49-F238E27FC236}">
                <a16:creationId xmlns:a16="http://schemas.microsoft.com/office/drawing/2014/main" id="{DFA5C561-1A96-E96C-6F59-F56770AA3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D778972-D7D9-4F23-1958-882DE73E12A6}"/>
              </a:ext>
            </a:extLst>
          </p:cNvPr>
          <p:cNvSpPr/>
          <p:nvPr/>
        </p:nvSpPr>
        <p:spPr>
          <a:xfrm>
            <a:off x="1107111" y="25272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D6C00EC2-275D-D5F9-E1A1-DABEA70BC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>
            <a:extLst>
              <a:ext uri="{FF2B5EF4-FFF2-40B4-BE49-F238E27FC236}">
                <a16:creationId xmlns:a16="http://schemas.microsoft.com/office/drawing/2014/main" id="{140B1E2E-7726-B6DD-72CF-603C027CC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251B2A12-A113-32F3-30F7-80988A04C53E}"/>
              </a:ext>
            </a:extLst>
          </p:cNvPr>
          <p:cNvSpPr/>
          <p:nvPr/>
        </p:nvSpPr>
        <p:spPr>
          <a:xfrm>
            <a:off x="5508729" y="50384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9938316-C8DB-F437-2C2E-EB8759F7AFA2}"/>
              </a:ext>
            </a:extLst>
          </p:cNvPr>
          <p:cNvSpPr/>
          <p:nvPr/>
        </p:nvSpPr>
        <p:spPr>
          <a:xfrm>
            <a:off x="6550294" y="50384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64F6633-16A8-23E1-F4C6-D599DF846A35}"/>
              </a:ext>
            </a:extLst>
          </p:cNvPr>
          <p:cNvGrpSpPr/>
          <p:nvPr/>
        </p:nvGrpSpPr>
        <p:grpSpPr>
          <a:xfrm>
            <a:off x="2982867" y="4968581"/>
            <a:ext cx="1283020" cy="537565"/>
            <a:chOff x="5569686" y="1660849"/>
            <a:chExt cx="1283020" cy="53756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7C3864D-7746-5653-6C44-C547FBCB2DB1}"/>
                </a:ext>
              </a:extLst>
            </p:cNvPr>
            <p:cNvSpPr/>
            <p:nvPr/>
          </p:nvSpPr>
          <p:spPr bwMode="auto">
            <a:xfrm>
              <a:off x="5569686" y="1833284"/>
              <a:ext cx="110302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0.438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CB5D2E7C-1AD1-D764-8203-5C8888E29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68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941578"/>
              </p:ext>
            </p:extLst>
          </p:nvPr>
        </p:nvGraphicFramePr>
        <p:xfrm>
          <a:off x="89752" y="6129300"/>
          <a:ext cx="6767239" cy="274320"/>
        </p:xfrm>
        <a:graphic>
          <a:graphicData uri="http://schemas.openxmlformats.org/drawingml/2006/table">
            <a:tbl>
              <a:tblPr/>
              <a:tblGrid>
                <a:gridCol w="67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1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3_9_5.svg /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\lesson03\ops\3\images\3_9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745" y="3443912"/>
            <a:ext cx="8858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36" y="3443756"/>
            <a:ext cx="8191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모서리가 둥근 직사각형 94"/>
          <p:cNvSpPr/>
          <p:nvPr/>
        </p:nvSpPr>
        <p:spPr>
          <a:xfrm>
            <a:off x="1403649" y="2281228"/>
            <a:ext cx="2067214" cy="100375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이등변 삼각형 95"/>
          <p:cNvSpPr/>
          <p:nvPr/>
        </p:nvSpPr>
        <p:spPr>
          <a:xfrm flipV="1">
            <a:off x="2241653" y="3284984"/>
            <a:ext cx="90011" cy="204227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516CEC3F-F48A-19A0-9629-1E020E1C3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98270"/>
              </p:ext>
            </p:extLst>
          </p:nvPr>
        </p:nvGraphicFramePr>
        <p:xfrm>
          <a:off x="1511704" y="2688545"/>
          <a:ext cx="396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3B37C454-5A7C-C68C-83FB-B756C3BFAC5E}"/>
              </a:ext>
            </a:extLst>
          </p:cNvPr>
          <p:cNvSpPr txBox="1"/>
          <p:nvPr/>
        </p:nvSpPr>
        <p:spPr>
          <a:xfrm>
            <a:off x="1242041" y="2276872"/>
            <a:ext cx="2411953" cy="91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크고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보다 작습니다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4265887" y="2024844"/>
            <a:ext cx="2067214" cy="126188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이등변 삼각형 99"/>
          <p:cNvSpPr/>
          <p:nvPr/>
        </p:nvSpPr>
        <p:spPr>
          <a:xfrm flipV="1">
            <a:off x="5103891" y="3274677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EEF196-0662-F693-6E02-6D8ED4E05C07}"/>
              </a:ext>
            </a:extLst>
          </p:cNvPr>
          <p:cNvSpPr txBox="1"/>
          <p:nvPr/>
        </p:nvSpPr>
        <p:spPr>
          <a:xfrm>
            <a:off x="4119942" y="2024844"/>
            <a:ext cx="24119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 둘째 자리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수와 소수 셋째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자리 수의 차는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9733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B17174DD-6422-424E-8E4A-994EFAC2D6A8}"/>
              </a:ext>
            </a:extLst>
          </p:cNvPr>
          <p:cNvSpPr txBox="1"/>
          <p:nvPr/>
        </p:nvSpPr>
        <p:spPr>
          <a:xfrm>
            <a:off x="657364" y="1604119"/>
            <a:ext cx="618587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친구가 공통으로 설명하는 소수 세 자리 수를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6">
            <a:extLst>
              <a:ext uri="{FF2B5EF4-FFF2-40B4-BE49-F238E27FC236}">
                <a16:creationId xmlns:a16="http://schemas.microsoft.com/office/drawing/2014/main" id="{ADE7E058-D831-4965-9C16-889A196C6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854B3A66-7301-EEB8-0B36-27AD71140603}"/>
              </a:ext>
            </a:extLst>
          </p:cNvPr>
          <p:cNvGrpSpPr/>
          <p:nvPr/>
        </p:nvGrpSpPr>
        <p:grpSpPr>
          <a:xfrm>
            <a:off x="2940847" y="1243245"/>
            <a:ext cx="4070106" cy="313547"/>
            <a:chOff x="3562788" y="1156948"/>
            <a:chExt cx="4070106" cy="313547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EFC3BA0-BB31-2442-478C-A73171A2EA2F}"/>
                </a:ext>
              </a:extLst>
            </p:cNvPr>
            <p:cNvGrpSpPr/>
            <p:nvPr/>
          </p:nvGrpSpPr>
          <p:grpSpPr>
            <a:xfrm>
              <a:off x="3562788" y="1156948"/>
              <a:ext cx="360000" cy="313547"/>
              <a:chOff x="6262826" y="2418045"/>
              <a:chExt cx="360000" cy="313547"/>
            </a:xfrm>
          </p:grpSpPr>
          <p:sp>
            <p:nvSpPr>
              <p:cNvPr id="179" name="순서도: 대체 처리 178">
                <a:extLst>
                  <a:ext uri="{FF2B5EF4-FFF2-40B4-BE49-F238E27FC236}">
                    <a16:creationId xmlns:a16="http://schemas.microsoft.com/office/drawing/2014/main" id="{81C1E7EE-D51F-E182-3F2C-63C8F1F0A8E5}"/>
                  </a:ext>
                </a:extLst>
              </p:cNvPr>
              <p:cNvSpPr/>
              <p:nvPr/>
            </p:nvSpPr>
            <p:spPr>
              <a:xfrm>
                <a:off x="6325103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1120B9A-E45B-77DC-78D9-0790E342B9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2826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3B83D68A-1063-E1D0-5094-B45F45F85824}"/>
                </a:ext>
              </a:extLst>
            </p:cNvPr>
            <p:cNvGrpSpPr/>
            <p:nvPr/>
          </p:nvGrpSpPr>
          <p:grpSpPr>
            <a:xfrm>
              <a:off x="3827796" y="1156948"/>
              <a:ext cx="360000" cy="313547"/>
              <a:chOff x="5312870" y="3794666"/>
              <a:chExt cx="360000" cy="313547"/>
            </a:xfrm>
          </p:grpSpPr>
          <p:sp>
            <p:nvSpPr>
              <p:cNvPr id="177" name="순서도: 대체 처리 176">
                <a:extLst>
                  <a:ext uri="{FF2B5EF4-FFF2-40B4-BE49-F238E27FC236}">
                    <a16:creationId xmlns:a16="http://schemas.microsoft.com/office/drawing/2014/main" id="{6C85243F-4AA5-B692-53CB-0D429684E3AE}"/>
                  </a:ext>
                </a:extLst>
              </p:cNvPr>
              <p:cNvSpPr/>
              <p:nvPr/>
            </p:nvSpPr>
            <p:spPr>
              <a:xfrm>
                <a:off x="537526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7903C9D0-1A50-F91A-8CD1-81E99BE68B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87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D886E316-89C5-DF31-E02F-96B95B440DB5}"/>
                </a:ext>
              </a:extLst>
            </p:cNvPr>
            <p:cNvGrpSpPr/>
            <p:nvPr/>
          </p:nvGrpSpPr>
          <p:grpSpPr>
            <a:xfrm>
              <a:off x="4092804" y="1156948"/>
              <a:ext cx="360000" cy="313547"/>
              <a:chOff x="5313890" y="3794666"/>
              <a:chExt cx="360000" cy="313547"/>
            </a:xfrm>
          </p:grpSpPr>
          <p:sp>
            <p:nvSpPr>
              <p:cNvPr id="137" name="순서도: 대체 처리 136">
                <a:extLst>
                  <a:ext uri="{FF2B5EF4-FFF2-40B4-BE49-F238E27FC236}">
                    <a16:creationId xmlns:a16="http://schemas.microsoft.com/office/drawing/2014/main" id="{AA6F1EBD-FB1A-8C77-32AD-C43B8BD1CA07}"/>
                  </a:ext>
                </a:extLst>
              </p:cNvPr>
              <p:cNvSpPr/>
              <p:nvPr/>
            </p:nvSpPr>
            <p:spPr>
              <a:xfrm>
                <a:off x="537639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E796D63F-BD49-E1E1-3151-D8A13988E5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389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9527FDF6-D66D-950F-FFD4-4CDCE02DB36B}"/>
                </a:ext>
              </a:extLst>
            </p:cNvPr>
            <p:cNvGrpSpPr/>
            <p:nvPr/>
          </p:nvGrpSpPr>
          <p:grpSpPr>
            <a:xfrm>
              <a:off x="4357812" y="1156948"/>
              <a:ext cx="360000" cy="313547"/>
              <a:chOff x="5312639" y="3794666"/>
              <a:chExt cx="360000" cy="313547"/>
            </a:xfrm>
          </p:grpSpPr>
          <p:sp>
            <p:nvSpPr>
              <p:cNvPr id="135" name="순서도: 대체 처리 134">
                <a:extLst>
                  <a:ext uri="{FF2B5EF4-FFF2-40B4-BE49-F238E27FC236}">
                    <a16:creationId xmlns:a16="http://schemas.microsoft.com/office/drawing/2014/main" id="{537001BC-CFD3-BA1C-BD50-132E6815EF1E}"/>
                  </a:ext>
                </a:extLst>
              </p:cNvPr>
              <p:cNvSpPr/>
              <p:nvPr/>
            </p:nvSpPr>
            <p:spPr>
              <a:xfrm>
                <a:off x="5375255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7EFD4B1-C03D-0273-2F54-1AF3C3EB1A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639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C9010F95-09E2-1189-796B-521F18E66F71}"/>
                </a:ext>
              </a:extLst>
            </p:cNvPr>
            <p:cNvGrpSpPr/>
            <p:nvPr/>
          </p:nvGrpSpPr>
          <p:grpSpPr>
            <a:xfrm>
              <a:off x="4622820" y="1156948"/>
              <a:ext cx="360000" cy="313547"/>
              <a:chOff x="5311044" y="3794666"/>
              <a:chExt cx="360000" cy="313547"/>
            </a:xfrm>
          </p:grpSpPr>
          <p:sp>
            <p:nvSpPr>
              <p:cNvPr id="133" name="순서도: 대체 처리 132">
                <a:extLst>
                  <a:ext uri="{FF2B5EF4-FFF2-40B4-BE49-F238E27FC236}">
                    <a16:creationId xmlns:a16="http://schemas.microsoft.com/office/drawing/2014/main" id="{5A70B308-C275-F73B-75AE-C94FB4C228E2}"/>
                  </a:ext>
                </a:extLst>
              </p:cNvPr>
              <p:cNvSpPr/>
              <p:nvPr/>
            </p:nvSpPr>
            <p:spPr>
              <a:xfrm>
                <a:off x="537377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C01C65A-E673-4F50-15F2-3F011328B5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1044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3BE34DD-F83C-EEDF-EBD9-DD6B387AAAD7}"/>
                </a:ext>
              </a:extLst>
            </p:cNvPr>
            <p:cNvGrpSpPr/>
            <p:nvPr/>
          </p:nvGrpSpPr>
          <p:grpSpPr>
            <a:xfrm>
              <a:off x="4887828" y="1156948"/>
              <a:ext cx="360000" cy="313547"/>
              <a:chOff x="6260507" y="2418615"/>
              <a:chExt cx="360000" cy="313547"/>
            </a:xfrm>
          </p:grpSpPr>
          <p:sp>
            <p:nvSpPr>
              <p:cNvPr id="122" name="순서도: 대체 처리 121">
                <a:extLst>
                  <a:ext uri="{FF2B5EF4-FFF2-40B4-BE49-F238E27FC236}">
                    <a16:creationId xmlns:a16="http://schemas.microsoft.com/office/drawing/2014/main" id="{60EFF0CE-248F-96BC-14A4-93904A9EB7E1}"/>
                  </a:ext>
                </a:extLst>
              </p:cNvPr>
              <p:cNvSpPr/>
              <p:nvPr/>
            </p:nvSpPr>
            <p:spPr>
              <a:xfrm>
                <a:off x="6323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B3A6440-C113-A65B-98A7-FF74EE936F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0507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86F30DC-6BAC-94B2-80A8-4199F4820B39}"/>
                </a:ext>
              </a:extLst>
            </p:cNvPr>
            <p:cNvGrpSpPr/>
            <p:nvPr/>
          </p:nvGrpSpPr>
          <p:grpSpPr>
            <a:xfrm>
              <a:off x="5152836" y="1156948"/>
              <a:ext cx="360000" cy="313547"/>
              <a:chOff x="6259394" y="2418615"/>
              <a:chExt cx="360000" cy="313547"/>
            </a:xfrm>
          </p:grpSpPr>
          <p:sp>
            <p:nvSpPr>
              <p:cNvPr id="120" name="순서도: 대체 처리 119">
                <a:extLst>
                  <a:ext uri="{FF2B5EF4-FFF2-40B4-BE49-F238E27FC236}">
                    <a16:creationId xmlns:a16="http://schemas.microsoft.com/office/drawing/2014/main" id="{038ED657-25F4-CD51-4607-7CF9E2183675}"/>
                  </a:ext>
                </a:extLst>
              </p:cNvPr>
              <p:cNvSpPr/>
              <p:nvPr/>
            </p:nvSpPr>
            <p:spPr>
              <a:xfrm>
                <a:off x="6322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469A251-4BF8-0538-C473-32C92FAD8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394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BFA997CF-3CE2-BEEA-42BD-468ECD5834E2}"/>
                </a:ext>
              </a:extLst>
            </p:cNvPr>
            <p:cNvGrpSpPr/>
            <p:nvPr/>
          </p:nvGrpSpPr>
          <p:grpSpPr>
            <a:xfrm>
              <a:off x="5417844" y="1156948"/>
              <a:ext cx="360000" cy="313547"/>
              <a:chOff x="6257481" y="2418045"/>
              <a:chExt cx="360000" cy="313547"/>
            </a:xfrm>
          </p:grpSpPr>
          <p:sp>
            <p:nvSpPr>
              <p:cNvPr id="118" name="순서도: 대체 처리 117">
                <a:extLst>
                  <a:ext uri="{FF2B5EF4-FFF2-40B4-BE49-F238E27FC236}">
                    <a16:creationId xmlns:a16="http://schemas.microsoft.com/office/drawing/2014/main" id="{9F7FEC25-5D31-70C3-22AD-E55E3F765667}"/>
                  </a:ext>
                </a:extLst>
              </p:cNvPr>
              <p:cNvSpPr/>
              <p:nvPr/>
            </p:nvSpPr>
            <p:spPr>
              <a:xfrm>
                <a:off x="63205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76AD1D4-6881-C112-E8D0-20CAC450D4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48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C376376-0510-7E0F-6C14-B1C19119C732}"/>
                </a:ext>
              </a:extLst>
            </p:cNvPr>
            <p:cNvGrpSpPr/>
            <p:nvPr/>
          </p:nvGrpSpPr>
          <p:grpSpPr>
            <a:xfrm>
              <a:off x="5947860" y="1156948"/>
              <a:ext cx="360000" cy="313547"/>
              <a:chOff x="6258951" y="2418045"/>
              <a:chExt cx="360000" cy="313547"/>
            </a:xfrm>
          </p:grpSpPr>
          <p:sp>
            <p:nvSpPr>
              <p:cNvPr id="116" name="순서도: 대체 처리 115">
                <a:extLst>
                  <a:ext uri="{FF2B5EF4-FFF2-40B4-BE49-F238E27FC236}">
                    <a16:creationId xmlns:a16="http://schemas.microsoft.com/office/drawing/2014/main" id="{08672AAC-E69D-A9A9-46DB-B1BD2E16EE47}"/>
                  </a:ext>
                </a:extLst>
              </p:cNvPr>
              <p:cNvSpPr/>
              <p:nvPr/>
            </p:nvSpPr>
            <p:spPr>
              <a:xfrm>
                <a:off x="632224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A2D800F3-6803-55BC-0AE8-E4A87D7851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895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3C078B85-BEBA-1209-4D16-5473D3877046}"/>
                </a:ext>
              </a:extLst>
            </p:cNvPr>
            <p:cNvGrpSpPr/>
            <p:nvPr/>
          </p:nvGrpSpPr>
          <p:grpSpPr>
            <a:xfrm>
              <a:off x="6212868" y="1156948"/>
              <a:ext cx="360000" cy="313547"/>
              <a:chOff x="6259737" y="2418045"/>
              <a:chExt cx="360000" cy="313547"/>
            </a:xfrm>
          </p:grpSpPr>
          <p:sp>
            <p:nvSpPr>
              <p:cNvPr id="107" name="순서도: 대체 처리 106">
                <a:extLst>
                  <a:ext uri="{FF2B5EF4-FFF2-40B4-BE49-F238E27FC236}">
                    <a16:creationId xmlns:a16="http://schemas.microsoft.com/office/drawing/2014/main" id="{BEB4F3E5-5EFA-FC0C-F469-F14B9FD2D122}"/>
                  </a:ext>
                </a:extLst>
              </p:cNvPr>
              <p:cNvSpPr/>
              <p:nvPr/>
            </p:nvSpPr>
            <p:spPr>
              <a:xfrm>
                <a:off x="6323144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81E981E-E98C-4225-56EE-348C93F0F7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3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565B8587-23A9-9145-C65F-7F2F98DA7077}"/>
                </a:ext>
              </a:extLst>
            </p:cNvPr>
            <p:cNvGrpSpPr/>
            <p:nvPr/>
          </p:nvGrpSpPr>
          <p:grpSpPr>
            <a:xfrm>
              <a:off x="5682852" y="1156948"/>
              <a:ext cx="360000" cy="313547"/>
              <a:chOff x="6257349" y="2418045"/>
              <a:chExt cx="360000" cy="313547"/>
            </a:xfrm>
          </p:grpSpPr>
          <p:sp>
            <p:nvSpPr>
              <p:cNvPr id="104" name="순서도: 대체 처리 103">
                <a:extLst>
                  <a:ext uri="{FF2B5EF4-FFF2-40B4-BE49-F238E27FC236}">
                    <a16:creationId xmlns:a16="http://schemas.microsoft.com/office/drawing/2014/main" id="{48ABF662-C4D8-A332-BDFD-E3F208D7207A}"/>
                  </a:ext>
                </a:extLst>
              </p:cNvPr>
              <p:cNvSpPr/>
              <p:nvPr/>
            </p:nvSpPr>
            <p:spPr>
              <a:xfrm>
                <a:off x="6320530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40EBACF-E9FB-165D-DCEE-0AE49120E7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349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A6CF172-1495-850B-EEBC-3BF4E625C329}"/>
                </a:ext>
              </a:extLst>
            </p:cNvPr>
            <p:cNvGrpSpPr/>
            <p:nvPr/>
          </p:nvGrpSpPr>
          <p:grpSpPr>
            <a:xfrm>
              <a:off x="6477876" y="1156948"/>
              <a:ext cx="1155018" cy="313547"/>
              <a:chOff x="6259707" y="2418045"/>
              <a:chExt cx="1155018" cy="313547"/>
            </a:xfrm>
          </p:grpSpPr>
          <p:sp>
            <p:nvSpPr>
              <p:cNvPr id="88" name="순서도: 대체 처리 87">
                <a:extLst>
                  <a:ext uri="{FF2B5EF4-FFF2-40B4-BE49-F238E27FC236}">
                    <a16:creationId xmlns:a16="http://schemas.microsoft.com/office/drawing/2014/main" id="{1E4EC490-A84B-3449-A7BC-AF770C0F8CC1}"/>
                  </a:ext>
                </a:extLst>
              </p:cNvPr>
              <p:cNvSpPr/>
              <p:nvPr/>
            </p:nvSpPr>
            <p:spPr>
              <a:xfrm>
                <a:off x="6323227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0C48050-CD8B-7C22-1625-E6D76B7F63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0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90" name="순서도: 대체 처리 89">
                <a:extLst>
                  <a:ext uri="{FF2B5EF4-FFF2-40B4-BE49-F238E27FC236}">
                    <a16:creationId xmlns:a16="http://schemas.microsoft.com/office/drawing/2014/main" id="{2F43D533-45DD-CF61-7D36-D7FFF6C7CF90}"/>
                  </a:ext>
                </a:extLst>
              </p:cNvPr>
              <p:cNvSpPr/>
              <p:nvPr/>
            </p:nvSpPr>
            <p:spPr>
              <a:xfrm>
                <a:off x="658834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순서도: 대체 처리 90">
                <a:extLst>
                  <a:ext uri="{FF2B5EF4-FFF2-40B4-BE49-F238E27FC236}">
                    <a16:creationId xmlns:a16="http://schemas.microsoft.com/office/drawing/2014/main" id="{68650B48-28FC-E280-3356-1C30FF91E4E6}"/>
                  </a:ext>
                </a:extLst>
              </p:cNvPr>
              <p:cNvSpPr/>
              <p:nvPr/>
            </p:nvSpPr>
            <p:spPr>
              <a:xfrm>
                <a:off x="685346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F034B6B3-DD4F-6518-4C14-A3DA2A2AC0E2}"/>
                  </a:ext>
                </a:extLst>
              </p:cNvPr>
              <p:cNvSpPr/>
              <p:nvPr/>
            </p:nvSpPr>
            <p:spPr>
              <a:xfrm>
                <a:off x="711858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7587DC8-0BEE-402C-26C3-E056595215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471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45C0228-A16A-F935-7451-69EE91337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9723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14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DFC93ED-14F1-1454-08E3-F2290BE0AB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472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</a:p>
            </p:txBody>
          </p:sp>
        </p:grpSp>
      </p:grpSp>
      <p:sp>
        <p:nvSpPr>
          <p:cNvPr id="55" name="직사각형 21">
            <a:extLst>
              <a:ext uri="{FF2B5EF4-FFF2-40B4-BE49-F238E27FC236}">
                <a16:creationId xmlns:a16="http://schemas.microsoft.com/office/drawing/2014/main" id="{DFA5C561-1A96-E96C-6F59-F56770AA3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D6C00EC2-275D-D5F9-E1A1-DABEA70BC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>
            <a:extLst>
              <a:ext uri="{FF2B5EF4-FFF2-40B4-BE49-F238E27FC236}">
                <a16:creationId xmlns:a16="http://schemas.microsoft.com/office/drawing/2014/main" id="{140B1E2E-7726-B6DD-72CF-603C027CC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F7C3864D-7746-5653-6C44-C547FBCB2DB1}"/>
              </a:ext>
            </a:extLst>
          </p:cNvPr>
          <p:cNvSpPr/>
          <p:nvPr/>
        </p:nvSpPr>
        <p:spPr bwMode="auto">
          <a:xfrm>
            <a:off x="2982867" y="5141016"/>
            <a:ext cx="110302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0.438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745" y="3443912"/>
            <a:ext cx="8858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36" y="3443756"/>
            <a:ext cx="8191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모서리가 둥근 직사각형 94"/>
          <p:cNvSpPr/>
          <p:nvPr/>
        </p:nvSpPr>
        <p:spPr>
          <a:xfrm>
            <a:off x="1403649" y="2281228"/>
            <a:ext cx="2067214" cy="100375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이등변 삼각형 95"/>
          <p:cNvSpPr/>
          <p:nvPr/>
        </p:nvSpPr>
        <p:spPr>
          <a:xfrm flipV="1">
            <a:off x="2241653" y="3284984"/>
            <a:ext cx="90011" cy="204227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516CEC3F-F48A-19A0-9629-1E020E1C3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208039"/>
              </p:ext>
            </p:extLst>
          </p:nvPr>
        </p:nvGraphicFramePr>
        <p:xfrm>
          <a:off x="1467807" y="2688545"/>
          <a:ext cx="396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3B37C454-5A7C-C68C-83FB-B756C3BFAC5E}"/>
              </a:ext>
            </a:extLst>
          </p:cNvPr>
          <p:cNvSpPr txBox="1"/>
          <p:nvPr/>
        </p:nvSpPr>
        <p:spPr>
          <a:xfrm>
            <a:off x="1242041" y="2276872"/>
            <a:ext cx="2411953" cy="91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크고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보다 작습니다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4265887" y="2024844"/>
            <a:ext cx="2067214" cy="126188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이등변 삼각형 99"/>
          <p:cNvSpPr/>
          <p:nvPr/>
        </p:nvSpPr>
        <p:spPr>
          <a:xfrm flipV="1">
            <a:off x="5103891" y="3274677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EEF196-0662-F693-6E02-6D8ED4E05C07}"/>
              </a:ext>
            </a:extLst>
          </p:cNvPr>
          <p:cNvSpPr txBox="1"/>
          <p:nvPr/>
        </p:nvSpPr>
        <p:spPr>
          <a:xfrm>
            <a:off x="4119942" y="2024844"/>
            <a:ext cx="24119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 둘째 자리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수와 소수 셋째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자리 수의 차는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46FA2F3-8BDE-86B6-2026-D22CF142440C}"/>
              </a:ext>
            </a:extLst>
          </p:cNvPr>
          <p:cNvGrpSpPr/>
          <p:nvPr/>
        </p:nvGrpSpPr>
        <p:grpSpPr>
          <a:xfrm>
            <a:off x="198562" y="2852936"/>
            <a:ext cx="6667165" cy="2384429"/>
            <a:chOff x="192745" y="2888861"/>
            <a:chExt cx="6667165" cy="2384429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ECB9E33C-CA61-F9D5-AAD2-E71A0330396E}"/>
                </a:ext>
              </a:extLst>
            </p:cNvPr>
            <p:cNvSpPr/>
            <p:nvPr/>
          </p:nvSpPr>
          <p:spPr>
            <a:xfrm>
              <a:off x="192745" y="3068881"/>
              <a:ext cx="6667165" cy="20163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0.43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크고    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작으므로 일의 자리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첫째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자리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둘째 자리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둘째 자리 수와 소수 셋째 자리 수의 차는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소수 셋째 자리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endPara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친구가 설명하는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0.438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74" name="모서리가 둥근 직사각형 38">
              <a:extLst>
                <a:ext uri="{FF2B5EF4-FFF2-40B4-BE49-F238E27FC236}">
                  <a16:creationId xmlns:a16="http://schemas.microsoft.com/office/drawing/2014/main" id="{157E2594-D451-5F7B-A95A-553E7FD68A17}"/>
                </a:ext>
              </a:extLst>
            </p:cNvPr>
            <p:cNvSpPr/>
            <p:nvPr/>
          </p:nvSpPr>
          <p:spPr>
            <a:xfrm>
              <a:off x="338478" y="288886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4" name="직각 삼각형 93">
              <a:extLst>
                <a:ext uri="{FF2B5EF4-FFF2-40B4-BE49-F238E27FC236}">
                  <a16:creationId xmlns:a16="http://schemas.microsoft.com/office/drawing/2014/main" id="{8EEC7BD7-FE6F-DAAF-E657-8D618A86BEB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6EC8F718-6CC5-C61E-E301-C99EE14C6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650002"/>
              </p:ext>
            </p:extLst>
          </p:nvPr>
        </p:nvGraphicFramePr>
        <p:xfrm>
          <a:off x="1799728" y="3229352"/>
          <a:ext cx="32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33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3">
            <a:extLst>
              <a:ext uri="{FF2B5EF4-FFF2-40B4-BE49-F238E27FC236}">
                <a16:creationId xmlns:a16="http://schemas.microsoft.com/office/drawing/2014/main" id="{A6CB1A97-FAAE-CE67-DDF2-F061A325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624" y="3411661"/>
            <a:ext cx="559491" cy="57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974DAC8A-EB3B-CD3B-68B5-674884FE7CEF}"/>
              </a:ext>
            </a:extLst>
          </p:cNvPr>
          <p:cNvSpPr/>
          <p:nvPr/>
        </p:nvSpPr>
        <p:spPr>
          <a:xfrm>
            <a:off x="913747" y="2960948"/>
            <a:ext cx="2089377" cy="1440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8">
            <a:extLst>
              <a:ext uri="{FF2B5EF4-FFF2-40B4-BE49-F238E27FC236}">
                <a16:creationId xmlns:a16="http://schemas.microsoft.com/office/drawing/2014/main" id="{0B14DD81-095B-411A-B531-B5249E7A9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2">
            <a:extLst>
              <a:ext uri="{FF2B5EF4-FFF2-40B4-BE49-F238E27FC236}">
                <a16:creationId xmlns:a16="http://schemas.microsoft.com/office/drawing/2014/main" id="{6F44350F-B608-481F-9233-BCEF899AD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>
            <a:extLst>
              <a:ext uri="{FF2B5EF4-FFF2-40B4-BE49-F238E27FC236}">
                <a16:creationId xmlns:a16="http://schemas.microsoft.com/office/drawing/2014/main" id="{42998DA3-86D1-4047-A3B2-119E5990D08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소수의 크기를 비교하여      안에 ＞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＜를 알맞게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9E8C037-E749-B133-075B-F8A45EC810B5}"/>
              </a:ext>
            </a:extLst>
          </p:cNvPr>
          <p:cNvGrpSpPr/>
          <p:nvPr/>
        </p:nvGrpSpPr>
        <p:grpSpPr>
          <a:xfrm>
            <a:off x="2940847" y="1243245"/>
            <a:ext cx="4070106" cy="313547"/>
            <a:chOff x="3562788" y="1156948"/>
            <a:chExt cx="4070106" cy="313547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C018EC1-3884-E694-B382-E638FCBC0E52}"/>
                </a:ext>
              </a:extLst>
            </p:cNvPr>
            <p:cNvGrpSpPr/>
            <p:nvPr/>
          </p:nvGrpSpPr>
          <p:grpSpPr>
            <a:xfrm>
              <a:off x="3562788" y="1156948"/>
              <a:ext cx="360000" cy="313547"/>
              <a:chOff x="6262826" y="2418045"/>
              <a:chExt cx="360000" cy="313547"/>
            </a:xfrm>
          </p:grpSpPr>
          <p:sp>
            <p:nvSpPr>
              <p:cNvPr id="179" name="순서도: 대체 처리 178">
                <a:extLst>
                  <a:ext uri="{FF2B5EF4-FFF2-40B4-BE49-F238E27FC236}">
                    <a16:creationId xmlns:a16="http://schemas.microsoft.com/office/drawing/2014/main" id="{3E030E37-8AEB-C568-1D39-CBC13C84A49C}"/>
                  </a:ext>
                </a:extLst>
              </p:cNvPr>
              <p:cNvSpPr/>
              <p:nvPr/>
            </p:nvSpPr>
            <p:spPr>
              <a:xfrm>
                <a:off x="6325103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9A8D70E-BD9D-B1B8-E895-9C9A4E46BB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2826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22FEDC3E-C471-0125-9B52-B9381C2D8C49}"/>
                </a:ext>
              </a:extLst>
            </p:cNvPr>
            <p:cNvGrpSpPr/>
            <p:nvPr/>
          </p:nvGrpSpPr>
          <p:grpSpPr>
            <a:xfrm>
              <a:off x="3827796" y="1156948"/>
              <a:ext cx="360000" cy="313547"/>
              <a:chOff x="5312870" y="3794666"/>
              <a:chExt cx="360000" cy="313547"/>
            </a:xfrm>
          </p:grpSpPr>
          <p:sp>
            <p:nvSpPr>
              <p:cNvPr id="177" name="순서도: 대체 처리 176">
                <a:extLst>
                  <a:ext uri="{FF2B5EF4-FFF2-40B4-BE49-F238E27FC236}">
                    <a16:creationId xmlns:a16="http://schemas.microsoft.com/office/drawing/2014/main" id="{167EEB77-B440-DCAD-BBEE-317D053E1859}"/>
                  </a:ext>
                </a:extLst>
              </p:cNvPr>
              <p:cNvSpPr/>
              <p:nvPr/>
            </p:nvSpPr>
            <p:spPr>
              <a:xfrm>
                <a:off x="537526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EB44934E-92D7-C996-EA9B-698DC73675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87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8E2FDC27-F170-39EB-5A02-1C4CCDA7C4B2}"/>
                </a:ext>
              </a:extLst>
            </p:cNvPr>
            <p:cNvGrpSpPr/>
            <p:nvPr/>
          </p:nvGrpSpPr>
          <p:grpSpPr>
            <a:xfrm>
              <a:off x="4092804" y="1156948"/>
              <a:ext cx="360000" cy="313547"/>
              <a:chOff x="5313890" y="3794666"/>
              <a:chExt cx="360000" cy="313547"/>
            </a:xfrm>
          </p:grpSpPr>
          <p:sp>
            <p:nvSpPr>
              <p:cNvPr id="175" name="순서도: 대체 처리 174">
                <a:extLst>
                  <a:ext uri="{FF2B5EF4-FFF2-40B4-BE49-F238E27FC236}">
                    <a16:creationId xmlns:a16="http://schemas.microsoft.com/office/drawing/2014/main" id="{057A9308-7841-34CD-6490-D904B253E783}"/>
                  </a:ext>
                </a:extLst>
              </p:cNvPr>
              <p:cNvSpPr/>
              <p:nvPr/>
            </p:nvSpPr>
            <p:spPr>
              <a:xfrm>
                <a:off x="537639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2AC64875-8753-870A-81B7-FCCA1A45A7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389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85CADD7-C89E-3159-D140-C4714D2BBFDD}"/>
                </a:ext>
              </a:extLst>
            </p:cNvPr>
            <p:cNvGrpSpPr/>
            <p:nvPr/>
          </p:nvGrpSpPr>
          <p:grpSpPr>
            <a:xfrm>
              <a:off x="4357812" y="1156948"/>
              <a:ext cx="360000" cy="313547"/>
              <a:chOff x="5312639" y="3794666"/>
              <a:chExt cx="360000" cy="313547"/>
            </a:xfrm>
          </p:grpSpPr>
          <p:sp>
            <p:nvSpPr>
              <p:cNvPr id="173" name="순서도: 대체 처리 172">
                <a:extLst>
                  <a:ext uri="{FF2B5EF4-FFF2-40B4-BE49-F238E27FC236}">
                    <a16:creationId xmlns:a16="http://schemas.microsoft.com/office/drawing/2014/main" id="{9490F153-001D-6617-5A4A-EE74A534AC3F}"/>
                  </a:ext>
                </a:extLst>
              </p:cNvPr>
              <p:cNvSpPr/>
              <p:nvPr/>
            </p:nvSpPr>
            <p:spPr>
              <a:xfrm>
                <a:off x="5375255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6080F5D-B603-9455-2987-FA3F7F261E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639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E0AA62C2-E16B-3D95-21FE-D3CAC2CB5FA0}"/>
                </a:ext>
              </a:extLst>
            </p:cNvPr>
            <p:cNvGrpSpPr/>
            <p:nvPr/>
          </p:nvGrpSpPr>
          <p:grpSpPr>
            <a:xfrm>
              <a:off x="4622820" y="1156948"/>
              <a:ext cx="360000" cy="313547"/>
              <a:chOff x="5311044" y="3794666"/>
              <a:chExt cx="360000" cy="313547"/>
            </a:xfrm>
          </p:grpSpPr>
          <p:sp>
            <p:nvSpPr>
              <p:cNvPr id="171" name="순서도: 대체 처리 170">
                <a:extLst>
                  <a:ext uri="{FF2B5EF4-FFF2-40B4-BE49-F238E27FC236}">
                    <a16:creationId xmlns:a16="http://schemas.microsoft.com/office/drawing/2014/main" id="{31A57717-AA90-F486-431C-38BA175C85A4}"/>
                  </a:ext>
                </a:extLst>
              </p:cNvPr>
              <p:cNvSpPr/>
              <p:nvPr/>
            </p:nvSpPr>
            <p:spPr>
              <a:xfrm>
                <a:off x="537377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4656B0C-6410-DA1A-7C8B-CD874CC90B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1044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80E33FB0-DAD3-ADC9-4B6E-CAAC3B1C43E7}"/>
                </a:ext>
              </a:extLst>
            </p:cNvPr>
            <p:cNvGrpSpPr/>
            <p:nvPr/>
          </p:nvGrpSpPr>
          <p:grpSpPr>
            <a:xfrm>
              <a:off x="4887828" y="1156948"/>
              <a:ext cx="360000" cy="313547"/>
              <a:chOff x="6260507" y="2418615"/>
              <a:chExt cx="360000" cy="313547"/>
            </a:xfrm>
          </p:grpSpPr>
          <p:sp>
            <p:nvSpPr>
              <p:cNvPr id="169" name="순서도: 대체 처리 168">
                <a:extLst>
                  <a:ext uri="{FF2B5EF4-FFF2-40B4-BE49-F238E27FC236}">
                    <a16:creationId xmlns:a16="http://schemas.microsoft.com/office/drawing/2014/main" id="{E7DBB4B0-5376-9592-5E3D-335DABA76A93}"/>
                  </a:ext>
                </a:extLst>
              </p:cNvPr>
              <p:cNvSpPr/>
              <p:nvPr/>
            </p:nvSpPr>
            <p:spPr>
              <a:xfrm>
                <a:off x="6323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CFF4D5E-12B7-D79B-9F7F-78C832213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0507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8F21896-419B-35E0-D60F-45E376FD52F6}"/>
                </a:ext>
              </a:extLst>
            </p:cNvPr>
            <p:cNvGrpSpPr/>
            <p:nvPr/>
          </p:nvGrpSpPr>
          <p:grpSpPr>
            <a:xfrm>
              <a:off x="5152836" y="1156948"/>
              <a:ext cx="360000" cy="313547"/>
              <a:chOff x="6259394" y="2418615"/>
              <a:chExt cx="360000" cy="313547"/>
            </a:xfrm>
          </p:grpSpPr>
          <p:sp>
            <p:nvSpPr>
              <p:cNvPr id="167" name="순서도: 대체 처리 166">
                <a:extLst>
                  <a:ext uri="{FF2B5EF4-FFF2-40B4-BE49-F238E27FC236}">
                    <a16:creationId xmlns:a16="http://schemas.microsoft.com/office/drawing/2014/main" id="{26C7FF0E-C311-F48C-6E5F-8F98C6AE86EA}"/>
                  </a:ext>
                </a:extLst>
              </p:cNvPr>
              <p:cNvSpPr/>
              <p:nvPr/>
            </p:nvSpPr>
            <p:spPr>
              <a:xfrm>
                <a:off x="6322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7310595-77FC-FF7E-4215-54D5CB1287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394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5E6613AF-1BCB-B01F-2185-AF99BC5DD5F1}"/>
                </a:ext>
              </a:extLst>
            </p:cNvPr>
            <p:cNvGrpSpPr/>
            <p:nvPr/>
          </p:nvGrpSpPr>
          <p:grpSpPr>
            <a:xfrm>
              <a:off x="5417844" y="1156948"/>
              <a:ext cx="360000" cy="313547"/>
              <a:chOff x="6257481" y="2418045"/>
              <a:chExt cx="360000" cy="313547"/>
            </a:xfrm>
          </p:grpSpPr>
          <p:sp>
            <p:nvSpPr>
              <p:cNvPr id="165" name="순서도: 대체 처리 164">
                <a:extLst>
                  <a:ext uri="{FF2B5EF4-FFF2-40B4-BE49-F238E27FC236}">
                    <a16:creationId xmlns:a16="http://schemas.microsoft.com/office/drawing/2014/main" id="{744FFFCA-BADB-4087-362F-2376C52F553A}"/>
                  </a:ext>
                </a:extLst>
              </p:cNvPr>
              <p:cNvSpPr/>
              <p:nvPr/>
            </p:nvSpPr>
            <p:spPr>
              <a:xfrm>
                <a:off x="63205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53914562-3439-8E10-25C7-0B8692249E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48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3AB6B9C4-6F38-7207-7170-B9C5AC0BE667}"/>
                </a:ext>
              </a:extLst>
            </p:cNvPr>
            <p:cNvGrpSpPr/>
            <p:nvPr/>
          </p:nvGrpSpPr>
          <p:grpSpPr>
            <a:xfrm>
              <a:off x="5947860" y="1156948"/>
              <a:ext cx="360000" cy="313547"/>
              <a:chOff x="6258951" y="2418045"/>
              <a:chExt cx="360000" cy="313547"/>
            </a:xfrm>
          </p:grpSpPr>
          <p:sp>
            <p:nvSpPr>
              <p:cNvPr id="163" name="순서도: 대체 처리 162">
                <a:extLst>
                  <a:ext uri="{FF2B5EF4-FFF2-40B4-BE49-F238E27FC236}">
                    <a16:creationId xmlns:a16="http://schemas.microsoft.com/office/drawing/2014/main" id="{0C6C2340-9AFC-4238-8157-C37687FB658E}"/>
                  </a:ext>
                </a:extLst>
              </p:cNvPr>
              <p:cNvSpPr/>
              <p:nvPr/>
            </p:nvSpPr>
            <p:spPr>
              <a:xfrm>
                <a:off x="632224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926AD1C8-5CB9-2A25-9D08-A98673DC74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895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F502210-77F6-1AB3-9F34-DFDF685B6E00}"/>
                </a:ext>
              </a:extLst>
            </p:cNvPr>
            <p:cNvGrpSpPr/>
            <p:nvPr/>
          </p:nvGrpSpPr>
          <p:grpSpPr>
            <a:xfrm>
              <a:off x="6212868" y="1156948"/>
              <a:ext cx="360000" cy="313547"/>
              <a:chOff x="6259737" y="2418045"/>
              <a:chExt cx="360000" cy="313547"/>
            </a:xfrm>
          </p:grpSpPr>
          <p:sp>
            <p:nvSpPr>
              <p:cNvPr id="116" name="순서도: 대체 처리 115">
                <a:extLst>
                  <a:ext uri="{FF2B5EF4-FFF2-40B4-BE49-F238E27FC236}">
                    <a16:creationId xmlns:a16="http://schemas.microsoft.com/office/drawing/2014/main" id="{F937209A-47FF-3768-4B72-C0A75A84F62F}"/>
                  </a:ext>
                </a:extLst>
              </p:cNvPr>
              <p:cNvSpPr/>
              <p:nvPr/>
            </p:nvSpPr>
            <p:spPr>
              <a:xfrm>
                <a:off x="6323144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77E9D99-394B-C50A-3F82-BBA1A956F7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3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3A00E585-F3B3-078F-0C93-63A8363A282A}"/>
                </a:ext>
              </a:extLst>
            </p:cNvPr>
            <p:cNvGrpSpPr/>
            <p:nvPr/>
          </p:nvGrpSpPr>
          <p:grpSpPr>
            <a:xfrm>
              <a:off x="5682852" y="1156948"/>
              <a:ext cx="360000" cy="313547"/>
              <a:chOff x="6257349" y="2418045"/>
              <a:chExt cx="360000" cy="313547"/>
            </a:xfrm>
          </p:grpSpPr>
          <p:sp>
            <p:nvSpPr>
              <p:cNvPr id="101" name="순서도: 대체 처리 100">
                <a:extLst>
                  <a:ext uri="{FF2B5EF4-FFF2-40B4-BE49-F238E27FC236}">
                    <a16:creationId xmlns:a16="http://schemas.microsoft.com/office/drawing/2014/main" id="{3F3DD1E6-0050-DA6A-EBCD-AE248D8CF82C}"/>
                  </a:ext>
                </a:extLst>
              </p:cNvPr>
              <p:cNvSpPr/>
              <p:nvPr/>
            </p:nvSpPr>
            <p:spPr>
              <a:xfrm>
                <a:off x="6320530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57CD311-EDA7-06EF-0811-E8045320EA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349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C0C0E9B7-4305-27BB-A18C-265CDD533771}"/>
                </a:ext>
              </a:extLst>
            </p:cNvPr>
            <p:cNvGrpSpPr/>
            <p:nvPr/>
          </p:nvGrpSpPr>
          <p:grpSpPr>
            <a:xfrm>
              <a:off x="6477876" y="1156948"/>
              <a:ext cx="1155018" cy="313547"/>
              <a:chOff x="6259707" y="2418045"/>
              <a:chExt cx="1155018" cy="313547"/>
            </a:xfrm>
          </p:grpSpPr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31887ED5-BE90-FFFB-179D-D9DB9E9F7CD7}"/>
                  </a:ext>
                </a:extLst>
              </p:cNvPr>
              <p:cNvSpPr/>
              <p:nvPr/>
            </p:nvSpPr>
            <p:spPr>
              <a:xfrm>
                <a:off x="6323227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927D06C-CB20-4AAA-1AB9-E6CF94444E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0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EE03DC9E-E2E7-9611-FA2B-5684A833C8BA}"/>
                  </a:ext>
                </a:extLst>
              </p:cNvPr>
              <p:cNvSpPr/>
              <p:nvPr/>
            </p:nvSpPr>
            <p:spPr>
              <a:xfrm>
                <a:off x="658834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순서도: 대체 처리 94">
                <a:extLst>
                  <a:ext uri="{FF2B5EF4-FFF2-40B4-BE49-F238E27FC236}">
                    <a16:creationId xmlns:a16="http://schemas.microsoft.com/office/drawing/2014/main" id="{5D4E8753-B5A2-2636-1B3F-1A0A7FC46183}"/>
                  </a:ext>
                </a:extLst>
              </p:cNvPr>
              <p:cNvSpPr/>
              <p:nvPr/>
            </p:nvSpPr>
            <p:spPr>
              <a:xfrm>
                <a:off x="685346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순서도: 대체 처리 95">
                <a:extLst>
                  <a:ext uri="{FF2B5EF4-FFF2-40B4-BE49-F238E27FC236}">
                    <a16:creationId xmlns:a16="http://schemas.microsoft.com/office/drawing/2014/main" id="{F0DE6E0D-EBED-7D69-941B-FCF298485C86}"/>
                  </a:ext>
                </a:extLst>
              </p:cNvPr>
              <p:cNvSpPr/>
              <p:nvPr/>
            </p:nvSpPr>
            <p:spPr>
              <a:xfrm>
                <a:off x="711858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2EDE4DC-E25A-3B60-5FFB-C76DF0038A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471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026B4AD-D413-76B7-CA50-1395A10032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9723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14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263261F-D08F-C466-5D06-CC078F84C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472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2C74CFF-5662-22C2-7082-6253314214EC}"/>
              </a:ext>
            </a:extLst>
          </p:cNvPr>
          <p:cNvSpPr txBox="1"/>
          <p:nvPr/>
        </p:nvSpPr>
        <p:spPr>
          <a:xfrm>
            <a:off x="1096573" y="3145387"/>
            <a:ext cx="1708531" cy="91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인 수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4107F813-ECF4-F1E0-68F9-2A8B60AF5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903" y="3356992"/>
            <a:ext cx="266697" cy="266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92C064B6-48FF-3682-114B-FB81E7444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986674"/>
              </p:ext>
            </p:extLst>
          </p:nvPr>
        </p:nvGraphicFramePr>
        <p:xfrm>
          <a:off x="1331640" y="3582985"/>
          <a:ext cx="504056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A4856D7-DD4D-4030-F241-EC0AF03E5B46}"/>
              </a:ext>
            </a:extLst>
          </p:cNvPr>
          <p:cNvSpPr/>
          <p:nvPr/>
        </p:nvSpPr>
        <p:spPr>
          <a:xfrm>
            <a:off x="4212102" y="2960948"/>
            <a:ext cx="2089377" cy="1440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F93814-7B8E-D090-9CFB-3412936DB872}"/>
              </a:ext>
            </a:extLst>
          </p:cNvPr>
          <p:cNvSpPr txBox="1"/>
          <p:nvPr/>
        </p:nvSpPr>
        <p:spPr>
          <a:xfrm>
            <a:off x="4394928" y="3145387"/>
            <a:ext cx="1708531" cy="91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57.2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인 수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8FB1BBE0-34B8-B718-1349-BD33C861A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252593"/>
              </p:ext>
            </p:extLst>
          </p:nvPr>
        </p:nvGraphicFramePr>
        <p:xfrm>
          <a:off x="4629995" y="3582985"/>
          <a:ext cx="504056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3" name="Picture 2">
            <a:extLst>
              <a:ext uri="{FF2B5EF4-FFF2-40B4-BE49-F238E27FC236}">
                <a16:creationId xmlns:a16="http://schemas.microsoft.com/office/drawing/2014/main" id="{43B704E7-EB88-2D7B-7185-D5A10032C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662" y="1628878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id="{0DF7CC17-1A2C-DCF8-C4F8-DBE26901D3BB}"/>
              </a:ext>
            </a:extLst>
          </p:cNvPr>
          <p:cNvSpPr/>
          <p:nvPr/>
        </p:nvSpPr>
        <p:spPr>
          <a:xfrm>
            <a:off x="6604089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6F835DE-9374-FCD1-CCA7-0DE3C3514EB4}"/>
              </a:ext>
            </a:extLst>
          </p:cNvPr>
          <p:cNvSpPr/>
          <p:nvPr/>
        </p:nvSpPr>
        <p:spPr>
          <a:xfrm>
            <a:off x="5641865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BA862F4-F829-A332-5249-E299538F0DA9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6F835DE-9374-FCD1-CCA7-0DE3C3514EB4}"/>
              </a:ext>
            </a:extLst>
          </p:cNvPr>
          <p:cNvSpPr/>
          <p:nvPr/>
        </p:nvSpPr>
        <p:spPr>
          <a:xfrm>
            <a:off x="1328373" y="2668844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14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3">
            <a:extLst>
              <a:ext uri="{FF2B5EF4-FFF2-40B4-BE49-F238E27FC236}">
                <a16:creationId xmlns:a16="http://schemas.microsoft.com/office/drawing/2014/main" id="{A6CB1A97-FAAE-CE67-DDF2-F061A325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624" y="3411661"/>
            <a:ext cx="559491" cy="57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사각형: 둥근 모서리 64">
            <a:extLst>
              <a:ext uri="{FF2B5EF4-FFF2-40B4-BE49-F238E27FC236}">
                <a16:creationId xmlns:a16="http://schemas.microsoft.com/office/drawing/2014/main" id="{974DAC8A-EB3B-CD3B-68B5-674884FE7CEF}"/>
              </a:ext>
            </a:extLst>
          </p:cNvPr>
          <p:cNvSpPr/>
          <p:nvPr/>
        </p:nvSpPr>
        <p:spPr>
          <a:xfrm>
            <a:off x="913747" y="2960948"/>
            <a:ext cx="2089377" cy="1440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C74CFF-5662-22C2-7082-6253314214EC}"/>
              </a:ext>
            </a:extLst>
          </p:cNvPr>
          <p:cNvSpPr txBox="1"/>
          <p:nvPr/>
        </p:nvSpPr>
        <p:spPr>
          <a:xfrm>
            <a:off x="1096573" y="3145387"/>
            <a:ext cx="1708531" cy="91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인 수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4">
            <a:extLst>
              <a:ext uri="{FF2B5EF4-FFF2-40B4-BE49-F238E27FC236}">
                <a16:creationId xmlns:a16="http://schemas.microsoft.com/office/drawing/2014/main" id="{4107F813-ECF4-F1E0-68F9-2A8B60AF5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903" y="3356992"/>
            <a:ext cx="266697" cy="266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92C064B6-48FF-3682-114B-FB81E7444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855660"/>
              </p:ext>
            </p:extLst>
          </p:nvPr>
        </p:nvGraphicFramePr>
        <p:xfrm>
          <a:off x="1331640" y="3582985"/>
          <a:ext cx="504056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7" name="사각형: 둥근 모서리 66">
            <a:extLst>
              <a:ext uri="{FF2B5EF4-FFF2-40B4-BE49-F238E27FC236}">
                <a16:creationId xmlns:a16="http://schemas.microsoft.com/office/drawing/2014/main" id="{AA4856D7-DD4D-4030-F241-EC0AF03E5B46}"/>
              </a:ext>
            </a:extLst>
          </p:cNvPr>
          <p:cNvSpPr/>
          <p:nvPr/>
        </p:nvSpPr>
        <p:spPr>
          <a:xfrm>
            <a:off x="4212102" y="2960948"/>
            <a:ext cx="2089377" cy="1440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1F93814-7B8E-D090-9CFB-3412936DB872}"/>
              </a:ext>
            </a:extLst>
          </p:cNvPr>
          <p:cNvSpPr txBox="1"/>
          <p:nvPr/>
        </p:nvSpPr>
        <p:spPr>
          <a:xfrm>
            <a:off x="4394928" y="3145387"/>
            <a:ext cx="1708531" cy="91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57.2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인 수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8FB1BBE0-34B8-B718-1349-BD33C861A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11179"/>
              </p:ext>
            </p:extLst>
          </p:nvPr>
        </p:nvGraphicFramePr>
        <p:xfrm>
          <a:off x="4629995" y="3582985"/>
          <a:ext cx="504056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8">
            <a:extLst>
              <a:ext uri="{FF2B5EF4-FFF2-40B4-BE49-F238E27FC236}">
                <a16:creationId xmlns:a16="http://schemas.microsoft.com/office/drawing/2014/main" id="{0B14DD81-095B-411A-B531-B5249E7A9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2">
            <a:extLst>
              <a:ext uri="{FF2B5EF4-FFF2-40B4-BE49-F238E27FC236}">
                <a16:creationId xmlns:a16="http://schemas.microsoft.com/office/drawing/2014/main" id="{6F44350F-B608-481F-9233-BCEF899AD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>
            <a:extLst>
              <a:ext uri="{FF2B5EF4-FFF2-40B4-BE49-F238E27FC236}">
                <a16:creationId xmlns:a16="http://schemas.microsoft.com/office/drawing/2014/main" id="{42998DA3-86D1-4047-A3B2-119E5990D08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소수의 크기를 비교하여      안에 ＞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＜를 알맞게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9E8C037-E749-B133-075B-F8A45EC810B5}"/>
              </a:ext>
            </a:extLst>
          </p:cNvPr>
          <p:cNvGrpSpPr/>
          <p:nvPr/>
        </p:nvGrpSpPr>
        <p:grpSpPr>
          <a:xfrm>
            <a:off x="2940847" y="1243245"/>
            <a:ext cx="4070106" cy="313547"/>
            <a:chOff x="3562788" y="1156948"/>
            <a:chExt cx="4070106" cy="313547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C018EC1-3884-E694-B382-E638FCBC0E52}"/>
                </a:ext>
              </a:extLst>
            </p:cNvPr>
            <p:cNvGrpSpPr/>
            <p:nvPr/>
          </p:nvGrpSpPr>
          <p:grpSpPr>
            <a:xfrm>
              <a:off x="3562788" y="1156948"/>
              <a:ext cx="360000" cy="313547"/>
              <a:chOff x="6262826" y="2418045"/>
              <a:chExt cx="360000" cy="313547"/>
            </a:xfrm>
          </p:grpSpPr>
          <p:sp>
            <p:nvSpPr>
              <p:cNvPr id="179" name="순서도: 대체 처리 178">
                <a:extLst>
                  <a:ext uri="{FF2B5EF4-FFF2-40B4-BE49-F238E27FC236}">
                    <a16:creationId xmlns:a16="http://schemas.microsoft.com/office/drawing/2014/main" id="{3E030E37-8AEB-C568-1D39-CBC13C84A49C}"/>
                  </a:ext>
                </a:extLst>
              </p:cNvPr>
              <p:cNvSpPr/>
              <p:nvPr/>
            </p:nvSpPr>
            <p:spPr>
              <a:xfrm>
                <a:off x="6325103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9A8D70E-BD9D-B1B8-E895-9C9A4E46BB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2826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22FEDC3E-C471-0125-9B52-B9381C2D8C49}"/>
                </a:ext>
              </a:extLst>
            </p:cNvPr>
            <p:cNvGrpSpPr/>
            <p:nvPr/>
          </p:nvGrpSpPr>
          <p:grpSpPr>
            <a:xfrm>
              <a:off x="3827796" y="1156948"/>
              <a:ext cx="360000" cy="313547"/>
              <a:chOff x="5312870" y="3794666"/>
              <a:chExt cx="360000" cy="313547"/>
            </a:xfrm>
          </p:grpSpPr>
          <p:sp>
            <p:nvSpPr>
              <p:cNvPr id="177" name="순서도: 대체 처리 176">
                <a:extLst>
                  <a:ext uri="{FF2B5EF4-FFF2-40B4-BE49-F238E27FC236}">
                    <a16:creationId xmlns:a16="http://schemas.microsoft.com/office/drawing/2014/main" id="{167EEB77-B440-DCAD-BBEE-317D053E1859}"/>
                  </a:ext>
                </a:extLst>
              </p:cNvPr>
              <p:cNvSpPr/>
              <p:nvPr/>
            </p:nvSpPr>
            <p:spPr>
              <a:xfrm>
                <a:off x="537526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EB44934E-92D7-C996-EA9B-698DC73675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87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8E2FDC27-F170-39EB-5A02-1C4CCDA7C4B2}"/>
                </a:ext>
              </a:extLst>
            </p:cNvPr>
            <p:cNvGrpSpPr/>
            <p:nvPr/>
          </p:nvGrpSpPr>
          <p:grpSpPr>
            <a:xfrm>
              <a:off x="4092804" y="1156948"/>
              <a:ext cx="360000" cy="313547"/>
              <a:chOff x="5313890" y="3794666"/>
              <a:chExt cx="360000" cy="313547"/>
            </a:xfrm>
          </p:grpSpPr>
          <p:sp>
            <p:nvSpPr>
              <p:cNvPr id="175" name="순서도: 대체 처리 174">
                <a:extLst>
                  <a:ext uri="{FF2B5EF4-FFF2-40B4-BE49-F238E27FC236}">
                    <a16:creationId xmlns:a16="http://schemas.microsoft.com/office/drawing/2014/main" id="{057A9308-7841-34CD-6490-D904B253E783}"/>
                  </a:ext>
                </a:extLst>
              </p:cNvPr>
              <p:cNvSpPr/>
              <p:nvPr/>
            </p:nvSpPr>
            <p:spPr>
              <a:xfrm>
                <a:off x="537639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2AC64875-8753-870A-81B7-FCCA1A45A7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389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85CADD7-C89E-3159-D140-C4714D2BBFDD}"/>
                </a:ext>
              </a:extLst>
            </p:cNvPr>
            <p:cNvGrpSpPr/>
            <p:nvPr/>
          </p:nvGrpSpPr>
          <p:grpSpPr>
            <a:xfrm>
              <a:off x="4357812" y="1156948"/>
              <a:ext cx="360000" cy="313547"/>
              <a:chOff x="5312639" y="3794666"/>
              <a:chExt cx="360000" cy="313547"/>
            </a:xfrm>
          </p:grpSpPr>
          <p:sp>
            <p:nvSpPr>
              <p:cNvPr id="173" name="순서도: 대체 처리 172">
                <a:extLst>
                  <a:ext uri="{FF2B5EF4-FFF2-40B4-BE49-F238E27FC236}">
                    <a16:creationId xmlns:a16="http://schemas.microsoft.com/office/drawing/2014/main" id="{9490F153-001D-6617-5A4A-EE74A534AC3F}"/>
                  </a:ext>
                </a:extLst>
              </p:cNvPr>
              <p:cNvSpPr/>
              <p:nvPr/>
            </p:nvSpPr>
            <p:spPr>
              <a:xfrm>
                <a:off x="5375255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6080F5D-B603-9455-2987-FA3F7F261E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639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E0AA62C2-E16B-3D95-21FE-D3CAC2CB5FA0}"/>
                </a:ext>
              </a:extLst>
            </p:cNvPr>
            <p:cNvGrpSpPr/>
            <p:nvPr/>
          </p:nvGrpSpPr>
          <p:grpSpPr>
            <a:xfrm>
              <a:off x="4622820" y="1156948"/>
              <a:ext cx="360000" cy="313547"/>
              <a:chOff x="5311044" y="3794666"/>
              <a:chExt cx="360000" cy="313547"/>
            </a:xfrm>
          </p:grpSpPr>
          <p:sp>
            <p:nvSpPr>
              <p:cNvPr id="171" name="순서도: 대체 처리 170">
                <a:extLst>
                  <a:ext uri="{FF2B5EF4-FFF2-40B4-BE49-F238E27FC236}">
                    <a16:creationId xmlns:a16="http://schemas.microsoft.com/office/drawing/2014/main" id="{31A57717-AA90-F486-431C-38BA175C85A4}"/>
                  </a:ext>
                </a:extLst>
              </p:cNvPr>
              <p:cNvSpPr/>
              <p:nvPr/>
            </p:nvSpPr>
            <p:spPr>
              <a:xfrm>
                <a:off x="537377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4656B0C-6410-DA1A-7C8B-CD874CC90B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1044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80E33FB0-DAD3-ADC9-4B6E-CAAC3B1C43E7}"/>
                </a:ext>
              </a:extLst>
            </p:cNvPr>
            <p:cNvGrpSpPr/>
            <p:nvPr/>
          </p:nvGrpSpPr>
          <p:grpSpPr>
            <a:xfrm>
              <a:off x="4887828" y="1156948"/>
              <a:ext cx="360000" cy="313547"/>
              <a:chOff x="6260507" y="2418615"/>
              <a:chExt cx="360000" cy="313547"/>
            </a:xfrm>
          </p:grpSpPr>
          <p:sp>
            <p:nvSpPr>
              <p:cNvPr id="169" name="순서도: 대체 처리 168">
                <a:extLst>
                  <a:ext uri="{FF2B5EF4-FFF2-40B4-BE49-F238E27FC236}">
                    <a16:creationId xmlns:a16="http://schemas.microsoft.com/office/drawing/2014/main" id="{E7DBB4B0-5376-9592-5E3D-335DABA76A93}"/>
                  </a:ext>
                </a:extLst>
              </p:cNvPr>
              <p:cNvSpPr/>
              <p:nvPr/>
            </p:nvSpPr>
            <p:spPr>
              <a:xfrm>
                <a:off x="6323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CFF4D5E-12B7-D79B-9F7F-78C832213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0507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8F21896-419B-35E0-D60F-45E376FD52F6}"/>
                </a:ext>
              </a:extLst>
            </p:cNvPr>
            <p:cNvGrpSpPr/>
            <p:nvPr/>
          </p:nvGrpSpPr>
          <p:grpSpPr>
            <a:xfrm>
              <a:off x="5152836" y="1156948"/>
              <a:ext cx="360000" cy="313547"/>
              <a:chOff x="6259394" y="2418615"/>
              <a:chExt cx="360000" cy="313547"/>
            </a:xfrm>
          </p:grpSpPr>
          <p:sp>
            <p:nvSpPr>
              <p:cNvPr id="167" name="순서도: 대체 처리 166">
                <a:extLst>
                  <a:ext uri="{FF2B5EF4-FFF2-40B4-BE49-F238E27FC236}">
                    <a16:creationId xmlns:a16="http://schemas.microsoft.com/office/drawing/2014/main" id="{26C7FF0E-C311-F48C-6E5F-8F98C6AE86EA}"/>
                  </a:ext>
                </a:extLst>
              </p:cNvPr>
              <p:cNvSpPr/>
              <p:nvPr/>
            </p:nvSpPr>
            <p:spPr>
              <a:xfrm>
                <a:off x="6322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7310595-77FC-FF7E-4215-54D5CB1287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394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5E6613AF-1BCB-B01F-2185-AF99BC5DD5F1}"/>
                </a:ext>
              </a:extLst>
            </p:cNvPr>
            <p:cNvGrpSpPr/>
            <p:nvPr/>
          </p:nvGrpSpPr>
          <p:grpSpPr>
            <a:xfrm>
              <a:off x="5417844" y="1156948"/>
              <a:ext cx="360000" cy="313547"/>
              <a:chOff x="6257481" y="2418045"/>
              <a:chExt cx="360000" cy="313547"/>
            </a:xfrm>
          </p:grpSpPr>
          <p:sp>
            <p:nvSpPr>
              <p:cNvPr id="165" name="순서도: 대체 처리 164">
                <a:extLst>
                  <a:ext uri="{FF2B5EF4-FFF2-40B4-BE49-F238E27FC236}">
                    <a16:creationId xmlns:a16="http://schemas.microsoft.com/office/drawing/2014/main" id="{744FFFCA-BADB-4087-362F-2376C52F553A}"/>
                  </a:ext>
                </a:extLst>
              </p:cNvPr>
              <p:cNvSpPr/>
              <p:nvPr/>
            </p:nvSpPr>
            <p:spPr>
              <a:xfrm>
                <a:off x="63205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53914562-3439-8E10-25C7-0B8692249E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48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3AB6B9C4-6F38-7207-7170-B9C5AC0BE667}"/>
                </a:ext>
              </a:extLst>
            </p:cNvPr>
            <p:cNvGrpSpPr/>
            <p:nvPr/>
          </p:nvGrpSpPr>
          <p:grpSpPr>
            <a:xfrm>
              <a:off x="5947860" y="1156948"/>
              <a:ext cx="360000" cy="313547"/>
              <a:chOff x="6258951" y="2418045"/>
              <a:chExt cx="360000" cy="313547"/>
            </a:xfrm>
          </p:grpSpPr>
          <p:sp>
            <p:nvSpPr>
              <p:cNvPr id="163" name="순서도: 대체 처리 162">
                <a:extLst>
                  <a:ext uri="{FF2B5EF4-FFF2-40B4-BE49-F238E27FC236}">
                    <a16:creationId xmlns:a16="http://schemas.microsoft.com/office/drawing/2014/main" id="{0C6C2340-9AFC-4238-8157-C37687FB658E}"/>
                  </a:ext>
                </a:extLst>
              </p:cNvPr>
              <p:cNvSpPr/>
              <p:nvPr/>
            </p:nvSpPr>
            <p:spPr>
              <a:xfrm>
                <a:off x="632224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926AD1C8-5CB9-2A25-9D08-A98673DC74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895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F502210-77F6-1AB3-9F34-DFDF685B6E00}"/>
                </a:ext>
              </a:extLst>
            </p:cNvPr>
            <p:cNvGrpSpPr/>
            <p:nvPr/>
          </p:nvGrpSpPr>
          <p:grpSpPr>
            <a:xfrm>
              <a:off x="6212868" y="1156948"/>
              <a:ext cx="360000" cy="313547"/>
              <a:chOff x="6259737" y="2418045"/>
              <a:chExt cx="360000" cy="313547"/>
            </a:xfrm>
          </p:grpSpPr>
          <p:sp>
            <p:nvSpPr>
              <p:cNvPr id="116" name="순서도: 대체 처리 115">
                <a:extLst>
                  <a:ext uri="{FF2B5EF4-FFF2-40B4-BE49-F238E27FC236}">
                    <a16:creationId xmlns:a16="http://schemas.microsoft.com/office/drawing/2014/main" id="{F937209A-47FF-3768-4B72-C0A75A84F62F}"/>
                  </a:ext>
                </a:extLst>
              </p:cNvPr>
              <p:cNvSpPr/>
              <p:nvPr/>
            </p:nvSpPr>
            <p:spPr>
              <a:xfrm>
                <a:off x="6323144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77E9D99-394B-C50A-3F82-BBA1A956F7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3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3A00E585-F3B3-078F-0C93-63A8363A282A}"/>
                </a:ext>
              </a:extLst>
            </p:cNvPr>
            <p:cNvGrpSpPr/>
            <p:nvPr/>
          </p:nvGrpSpPr>
          <p:grpSpPr>
            <a:xfrm>
              <a:off x="5682852" y="1156948"/>
              <a:ext cx="360000" cy="313547"/>
              <a:chOff x="6257349" y="2418045"/>
              <a:chExt cx="360000" cy="313547"/>
            </a:xfrm>
          </p:grpSpPr>
          <p:sp>
            <p:nvSpPr>
              <p:cNvPr id="101" name="순서도: 대체 처리 100">
                <a:extLst>
                  <a:ext uri="{FF2B5EF4-FFF2-40B4-BE49-F238E27FC236}">
                    <a16:creationId xmlns:a16="http://schemas.microsoft.com/office/drawing/2014/main" id="{3F3DD1E6-0050-DA6A-EBCD-AE248D8CF82C}"/>
                  </a:ext>
                </a:extLst>
              </p:cNvPr>
              <p:cNvSpPr/>
              <p:nvPr/>
            </p:nvSpPr>
            <p:spPr>
              <a:xfrm>
                <a:off x="6320530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57CD311-EDA7-06EF-0811-E8045320EA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349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C0C0E9B7-4305-27BB-A18C-265CDD533771}"/>
                </a:ext>
              </a:extLst>
            </p:cNvPr>
            <p:cNvGrpSpPr/>
            <p:nvPr/>
          </p:nvGrpSpPr>
          <p:grpSpPr>
            <a:xfrm>
              <a:off x="6477876" y="1156948"/>
              <a:ext cx="1155018" cy="313547"/>
              <a:chOff x="6259707" y="2418045"/>
              <a:chExt cx="1155018" cy="313547"/>
            </a:xfrm>
          </p:grpSpPr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31887ED5-BE90-FFFB-179D-D9DB9E9F7CD7}"/>
                  </a:ext>
                </a:extLst>
              </p:cNvPr>
              <p:cNvSpPr/>
              <p:nvPr/>
            </p:nvSpPr>
            <p:spPr>
              <a:xfrm>
                <a:off x="6323227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927D06C-CB20-4AAA-1AB9-E6CF94444E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0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EE03DC9E-E2E7-9611-FA2B-5684A833C8BA}"/>
                  </a:ext>
                </a:extLst>
              </p:cNvPr>
              <p:cNvSpPr/>
              <p:nvPr/>
            </p:nvSpPr>
            <p:spPr>
              <a:xfrm>
                <a:off x="658834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순서도: 대체 처리 94">
                <a:extLst>
                  <a:ext uri="{FF2B5EF4-FFF2-40B4-BE49-F238E27FC236}">
                    <a16:creationId xmlns:a16="http://schemas.microsoft.com/office/drawing/2014/main" id="{5D4E8753-B5A2-2636-1B3F-1A0A7FC46183}"/>
                  </a:ext>
                </a:extLst>
              </p:cNvPr>
              <p:cNvSpPr/>
              <p:nvPr/>
            </p:nvSpPr>
            <p:spPr>
              <a:xfrm>
                <a:off x="685346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순서도: 대체 처리 95">
                <a:extLst>
                  <a:ext uri="{FF2B5EF4-FFF2-40B4-BE49-F238E27FC236}">
                    <a16:creationId xmlns:a16="http://schemas.microsoft.com/office/drawing/2014/main" id="{F0DE6E0D-EBED-7D69-941B-FCF298485C86}"/>
                  </a:ext>
                </a:extLst>
              </p:cNvPr>
              <p:cNvSpPr/>
              <p:nvPr/>
            </p:nvSpPr>
            <p:spPr>
              <a:xfrm>
                <a:off x="711858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2EDE4DC-E25A-3B60-5FFB-C76DF0038A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471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026B4AD-D413-76B7-CA50-1395A10032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9723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14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263261F-D08F-C466-5D06-CC078F84C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472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</a:p>
            </p:txBody>
          </p:sp>
        </p:grp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43B704E7-EB88-2D7B-7185-D5A10032C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662" y="1628878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AEC23A8-CB49-FB48-BF27-0D419CF9A5F6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FFE2354-C413-86F5-AFFE-E92A2638189E}"/>
              </a:ext>
            </a:extLst>
          </p:cNvPr>
          <p:cNvGrpSpPr/>
          <p:nvPr/>
        </p:nvGrpSpPr>
        <p:grpSpPr>
          <a:xfrm>
            <a:off x="198562" y="3945241"/>
            <a:ext cx="6667165" cy="1292124"/>
            <a:chOff x="192745" y="3981166"/>
            <a:chExt cx="6667165" cy="1292124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DEB04AB-470F-32F0-666C-B6DCCD4AC164}"/>
                </a:ext>
              </a:extLst>
            </p:cNvPr>
            <p:cNvSpPr/>
            <p:nvPr/>
          </p:nvSpPr>
          <p:spPr>
            <a:xfrm>
              <a:off x="192745" y="4174262"/>
              <a:ext cx="6667165" cy="91092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0.58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     인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0.058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57.2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      인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0.572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0.058     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0.572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모서리가 둥근 직사각형 38">
              <a:extLst>
                <a:ext uri="{FF2B5EF4-FFF2-40B4-BE49-F238E27FC236}">
                  <a16:creationId xmlns:a16="http://schemas.microsoft.com/office/drawing/2014/main" id="{128B651E-DBDD-D1F5-8B7F-4E10620D1E2E}"/>
                </a:ext>
              </a:extLst>
            </p:cNvPr>
            <p:cNvSpPr/>
            <p:nvPr/>
          </p:nvSpPr>
          <p:spPr>
            <a:xfrm>
              <a:off x="338478" y="398116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0" name="직각 삼각형 89">
              <a:extLst>
                <a:ext uri="{FF2B5EF4-FFF2-40B4-BE49-F238E27FC236}">
                  <a16:creationId xmlns:a16="http://schemas.microsoft.com/office/drawing/2014/main" id="{18534C70-A1D0-8B1C-CE1E-1E295CFDC91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A5C50C69-94C0-8152-8FC5-98656C617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21149"/>
              </p:ext>
            </p:extLst>
          </p:nvPr>
        </p:nvGraphicFramePr>
        <p:xfrm>
          <a:off x="971600" y="4219445"/>
          <a:ext cx="295077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5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548EAC43-8239-7CBA-D935-DE32C3DFD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20380"/>
              </p:ext>
            </p:extLst>
          </p:nvPr>
        </p:nvGraphicFramePr>
        <p:xfrm>
          <a:off x="3694903" y="4219445"/>
          <a:ext cx="400968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00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타원 109"/>
          <p:cNvSpPr/>
          <p:nvPr/>
        </p:nvSpPr>
        <p:spPr>
          <a:xfrm>
            <a:off x="1351917" y="4644669"/>
            <a:ext cx="303759" cy="30375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＜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74" y="4651766"/>
            <a:ext cx="3143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1369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3F33244-42FD-3E4A-85B8-8B515F995298}"/>
              </a:ext>
            </a:extLst>
          </p:cNvPr>
          <p:cNvGrpSpPr/>
          <p:nvPr/>
        </p:nvGrpSpPr>
        <p:grpSpPr>
          <a:xfrm>
            <a:off x="1313656" y="2906348"/>
            <a:ext cx="4715571" cy="1242732"/>
            <a:chOff x="1313656" y="2503136"/>
            <a:chExt cx="4715571" cy="124273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C13E4FF-9BB2-6374-9941-790334F05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3656" y="2503136"/>
              <a:ext cx="4715571" cy="1242732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D7D68A5-C653-FE65-C1AF-5DC33982678C}"/>
                </a:ext>
              </a:extLst>
            </p:cNvPr>
            <p:cNvSpPr/>
            <p:nvPr/>
          </p:nvSpPr>
          <p:spPr>
            <a:xfrm>
              <a:off x="2555776" y="2685532"/>
              <a:ext cx="535176" cy="324036"/>
            </a:xfrm>
            <a:prstGeom prst="roundRect">
              <a:avLst>
                <a:gd name="adj" fmla="val 32344"/>
              </a:avLst>
            </a:prstGeom>
            <a:solidFill>
              <a:srgbClr val="E4F0D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87423F1F-8560-EDD4-7D7E-4502387655C4}"/>
                </a:ext>
              </a:extLst>
            </p:cNvPr>
            <p:cNvSpPr/>
            <p:nvPr/>
          </p:nvSpPr>
          <p:spPr>
            <a:xfrm>
              <a:off x="4355719" y="2685532"/>
              <a:ext cx="535176" cy="324036"/>
            </a:xfrm>
            <a:prstGeom prst="roundRect">
              <a:avLst>
                <a:gd name="adj" fmla="val 32344"/>
              </a:avLst>
            </a:prstGeom>
            <a:solidFill>
              <a:srgbClr val="E4F0D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4DA1C36-D198-E712-3223-0EFF0CBFC62C}"/>
                </a:ext>
              </a:extLst>
            </p:cNvPr>
            <p:cNvSpPr txBox="1"/>
            <p:nvPr/>
          </p:nvSpPr>
          <p:spPr>
            <a:xfrm>
              <a:off x="1926936" y="2558595"/>
              <a:ext cx="1708531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</a:t>
              </a:r>
              <a:endPara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14DF40B-5220-8567-5DBE-172E0811CA29}"/>
                </a:ext>
              </a:extLst>
            </p:cNvPr>
            <p:cNvSpPr txBox="1"/>
            <p:nvPr/>
          </p:nvSpPr>
          <p:spPr>
            <a:xfrm>
              <a:off x="3761881" y="2558595"/>
              <a:ext cx="1708531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</a:t>
              </a:r>
              <a:endPara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7BAA13F-2BA2-289A-2B8D-206CA44FBD8D}"/>
                </a:ext>
              </a:extLst>
            </p:cNvPr>
            <p:cNvSpPr/>
            <p:nvPr/>
          </p:nvSpPr>
          <p:spPr>
            <a:xfrm>
              <a:off x="5315685" y="3266528"/>
              <a:ext cx="360000" cy="292104"/>
            </a:xfrm>
            <a:prstGeom prst="roundRect">
              <a:avLst/>
            </a:prstGeom>
            <a:solidFill>
              <a:srgbClr val="C1E0F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F1826CF-B35A-8F7E-A3BB-1F572D7F5C89}"/>
                </a:ext>
              </a:extLst>
            </p:cNvPr>
            <p:cNvSpPr txBox="1"/>
            <p:nvPr/>
          </p:nvSpPr>
          <p:spPr>
            <a:xfrm>
              <a:off x="5086252" y="3149677"/>
              <a:ext cx="804913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9A9AA7F-3164-4987-920D-AA7F39F1E0AF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D676ACF1-F475-4E92-A767-3FD4A61148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8EFB737-5F9E-4B66-BB64-4E1379BD144B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2739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6">
            <a:extLst>
              <a:ext uri="{FF2B5EF4-FFF2-40B4-BE49-F238E27FC236}">
                <a16:creationId xmlns:a16="http://schemas.microsoft.com/office/drawing/2014/main" id="{30FAC87E-6524-445B-BBA3-739A35C3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>
            <a:extLst>
              <a:ext uri="{FF2B5EF4-FFF2-40B4-BE49-F238E27FC236}">
                <a16:creationId xmlns:a16="http://schemas.microsoft.com/office/drawing/2014/main" id="{0816761E-CB4D-4291-96F8-6DE73EDE1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CEE76D15-83E7-76CF-64EC-A23956AD1BC0}"/>
              </a:ext>
            </a:extLst>
          </p:cNvPr>
          <p:cNvGrpSpPr/>
          <p:nvPr/>
        </p:nvGrpSpPr>
        <p:grpSpPr>
          <a:xfrm>
            <a:off x="2940847" y="1243245"/>
            <a:ext cx="4070106" cy="313547"/>
            <a:chOff x="3562788" y="1156948"/>
            <a:chExt cx="4070106" cy="313547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7C69D153-CF14-761D-9609-0C787B445379}"/>
                </a:ext>
              </a:extLst>
            </p:cNvPr>
            <p:cNvGrpSpPr/>
            <p:nvPr/>
          </p:nvGrpSpPr>
          <p:grpSpPr>
            <a:xfrm>
              <a:off x="3562788" y="1156948"/>
              <a:ext cx="360000" cy="313547"/>
              <a:chOff x="6262826" y="2418045"/>
              <a:chExt cx="360000" cy="313547"/>
            </a:xfrm>
          </p:grpSpPr>
          <p:sp>
            <p:nvSpPr>
              <p:cNvPr id="115" name="순서도: 대체 처리 114">
                <a:extLst>
                  <a:ext uri="{FF2B5EF4-FFF2-40B4-BE49-F238E27FC236}">
                    <a16:creationId xmlns:a16="http://schemas.microsoft.com/office/drawing/2014/main" id="{A4E05529-D474-A7CE-6614-07D29F0DFDAB}"/>
                  </a:ext>
                </a:extLst>
              </p:cNvPr>
              <p:cNvSpPr/>
              <p:nvPr/>
            </p:nvSpPr>
            <p:spPr>
              <a:xfrm>
                <a:off x="6325103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23ED316-3482-2755-EF80-10894598DD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2826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16EE92FE-09BD-B668-5B7E-54860F07AC71}"/>
                </a:ext>
              </a:extLst>
            </p:cNvPr>
            <p:cNvGrpSpPr/>
            <p:nvPr/>
          </p:nvGrpSpPr>
          <p:grpSpPr>
            <a:xfrm>
              <a:off x="3827796" y="1156948"/>
              <a:ext cx="360000" cy="313547"/>
              <a:chOff x="5312870" y="3794666"/>
              <a:chExt cx="360000" cy="313547"/>
            </a:xfrm>
          </p:grpSpPr>
          <p:sp>
            <p:nvSpPr>
              <p:cNvPr id="113" name="순서도: 대체 처리 112">
                <a:extLst>
                  <a:ext uri="{FF2B5EF4-FFF2-40B4-BE49-F238E27FC236}">
                    <a16:creationId xmlns:a16="http://schemas.microsoft.com/office/drawing/2014/main" id="{9793C09A-8401-9203-90D4-032F64F966DC}"/>
                  </a:ext>
                </a:extLst>
              </p:cNvPr>
              <p:cNvSpPr/>
              <p:nvPr/>
            </p:nvSpPr>
            <p:spPr>
              <a:xfrm>
                <a:off x="537526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0835FCE-3C3C-9940-E0BF-E30E5B0E0B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87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59E0CBAC-C102-2235-DB1A-93105CC4F876}"/>
                </a:ext>
              </a:extLst>
            </p:cNvPr>
            <p:cNvGrpSpPr/>
            <p:nvPr/>
          </p:nvGrpSpPr>
          <p:grpSpPr>
            <a:xfrm>
              <a:off x="4092804" y="1156948"/>
              <a:ext cx="360000" cy="313547"/>
              <a:chOff x="5313890" y="3794666"/>
              <a:chExt cx="360000" cy="313547"/>
            </a:xfrm>
          </p:grpSpPr>
          <p:sp>
            <p:nvSpPr>
              <p:cNvPr id="102" name="순서도: 대체 처리 101">
                <a:extLst>
                  <a:ext uri="{FF2B5EF4-FFF2-40B4-BE49-F238E27FC236}">
                    <a16:creationId xmlns:a16="http://schemas.microsoft.com/office/drawing/2014/main" id="{55E770B8-3221-E054-D425-F177A92CB582}"/>
                  </a:ext>
                </a:extLst>
              </p:cNvPr>
              <p:cNvSpPr/>
              <p:nvPr/>
            </p:nvSpPr>
            <p:spPr>
              <a:xfrm>
                <a:off x="537639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42D5A4B-9CA0-4B65-C13F-1657D0F7B0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389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E4851739-85C0-5DA1-23D6-80ADAF0F7A30}"/>
                </a:ext>
              </a:extLst>
            </p:cNvPr>
            <p:cNvGrpSpPr/>
            <p:nvPr/>
          </p:nvGrpSpPr>
          <p:grpSpPr>
            <a:xfrm>
              <a:off x="4357812" y="1156948"/>
              <a:ext cx="360000" cy="313547"/>
              <a:chOff x="5312639" y="3794666"/>
              <a:chExt cx="360000" cy="313547"/>
            </a:xfrm>
          </p:grpSpPr>
          <p:sp>
            <p:nvSpPr>
              <p:cNvPr id="100" name="순서도: 대체 처리 99">
                <a:extLst>
                  <a:ext uri="{FF2B5EF4-FFF2-40B4-BE49-F238E27FC236}">
                    <a16:creationId xmlns:a16="http://schemas.microsoft.com/office/drawing/2014/main" id="{A59E169A-BECF-2282-FE6B-192EAC5D8C42}"/>
                  </a:ext>
                </a:extLst>
              </p:cNvPr>
              <p:cNvSpPr/>
              <p:nvPr/>
            </p:nvSpPr>
            <p:spPr>
              <a:xfrm>
                <a:off x="5375255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ACF6753-2374-BC75-E738-47859F47CE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639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3D45FF9E-8C0F-8D5B-23A1-ABCCFCA87851}"/>
                </a:ext>
              </a:extLst>
            </p:cNvPr>
            <p:cNvGrpSpPr/>
            <p:nvPr/>
          </p:nvGrpSpPr>
          <p:grpSpPr>
            <a:xfrm>
              <a:off x="4622820" y="1156948"/>
              <a:ext cx="360000" cy="313547"/>
              <a:chOff x="5311044" y="3794666"/>
              <a:chExt cx="360000" cy="313547"/>
            </a:xfrm>
          </p:grpSpPr>
          <p:sp>
            <p:nvSpPr>
              <p:cNvPr id="98" name="순서도: 대체 처리 97">
                <a:extLst>
                  <a:ext uri="{FF2B5EF4-FFF2-40B4-BE49-F238E27FC236}">
                    <a16:creationId xmlns:a16="http://schemas.microsoft.com/office/drawing/2014/main" id="{356E194E-1652-69D2-E0FB-84D2A97FB5CF}"/>
                  </a:ext>
                </a:extLst>
              </p:cNvPr>
              <p:cNvSpPr/>
              <p:nvPr/>
            </p:nvSpPr>
            <p:spPr>
              <a:xfrm>
                <a:off x="537377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435A8EB-8EF1-52F4-FBBC-93FF595605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1044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317E3637-C878-0EF8-5387-9656066F1BBF}"/>
                </a:ext>
              </a:extLst>
            </p:cNvPr>
            <p:cNvGrpSpPr/>
            <p:nvPr/>
          </p:nvGrpSpPr>
          <p:grpSpPr>
            <a:xfrm>
              <a:off x="4887828" y="1156948"/>
              <a:ext cx="360000" cy="313547"/>
              <a:chOff x="6260507" y="2418615"/>
              <a:chExt cx="360000" cy="313547"/>
            </a:xfrm>
          </p:grpSpPr>
          <p:sp>
            <p:nvSpPr>
              <p:cNvPr id="96" name="순서도: 대체 처리 95">
                <a:extLst>
                  <a:ext uri="{FF2B5EF4-FFF2-40B4-BE49-F238E27FC236}">
                    <a16:creationId xmlns:a16="http://schemas.microsoft.com/office/drawing/2014/main" id="{28D3C075-BAAD-1100-A02A-53FC1C15E8D1}"/>
                  </a:ext>
                </a:extLst>
              </p:cNvPr>
              <p:cNvSpPr/>
              <p:nvPr/>
            </p:nvSpPr>
            <p:spPr>
              <a:xfrm>
                <a:off x="6323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796B08B-6CEF-0DD2-18E8-577771FC2E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0507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AD33BA5-46CD-CDB0-03FA-77E525F8BF1D}"/>
                </a:ext>
              </a:extLst>
            </p:cNvPr>
            <p:cNvGrpSpPr/>
            <p:nvPr/>
          </p:nvGrpSpPr>
          <p:grpSpPr>
            <a:xfrm>
              <a:off x="5152836" y="1156948"/>
              <a:ext cx="360000" cy="313547"/>
              <a:chOff x="6259394" y="2418615"/>
              <a:chExt cx="360000" cy="313547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089FCD00-9D47-99D7-A418-CF3D739CABA7}"/>
                  </a:ext>
                </a:extLst>
              </p:cNvPr>
              <p:cNvSpPr/>
              <p:nvPr/>
            </p:nvSpPr>
            <p:spPr>
              <a:xfrm>
                <a:off x="6322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184D9CB-51FE-B6D4-B6D1-2CBD7799CF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394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7366D5F-8509-B404-2D95-4AB478567A6D}"/>
                </a:ext>
              </a:extLst>
            </p:cNvPr>
            <p:cNvGrpSpPr/>
            <p:nvPr/>
          </p:nvGrpSpPr>
          <p:grpSpPr>
            <a:xfrm>
              <a:off x="5417844" y="1156948"/>
              <a:ext cx="360000" cy="313547"/>
              <a:chOff x="6257481" y="2418045"/>
              <a:chExt cx="360000" cy="313547"/>
            </a:xfrm>
          </p:grpSpPr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6724908B-1534-592C-039B-FCB745F04881}"/>
                  </a:ext>
                </a:extLst>
              </p:cNvPr>
              <p:cNvSpPr/>
              <p:nvPr/>
            </p:nvSpPr>
            <p:spPr>
              <a:xfrm>
                <a:off x="63205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1393501-42DC-3F96-5E99-AC53CED341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48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A4511FB-4A9E-FDBF-285F-0CAE122A2826}"/>
                </a:ext>
              </a:extLst>
            </p:cNvPr>
            <p:cNvGrpSpPr/>
            <p:nvPr/>
          </p:nvGrpSpPr>
          <p:grpSpPr>
            <a:xfrm>
              <a:off x="5947860" y="1156948"/>
              <a:ext cx="360000" cy="313547"/>
              <a:chOff x="6258951" y="2418045"/>
              <a:chExt cx="360000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3000697E-2265-9CEC-FB95-FF0DC610F3BB}"/>
                  </a:ext>
                </a:extLst>
              </p:cNvPr>
              <p:cNvSpPr/>
              <p:nvPr/>
            </p:nvSpPr>
            <p:spPr>
              <a:xfrm>
                <a:off x="632224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7711BFD-E98D-F9C8-E01A-16A3494C6B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895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3DBE002-D7BB-1388-DC2E-E35BC100C7FA}"/>
                </a:ext>
              </a:extLst>
            </p:cNvPr>
            <p:cNvGrpSpPr/>
            <p:nvPr/>
          </p:nvGrpSpPr>
          <p:grpSpPr>
            <a:xfrm>
              <a:off x="6212868" y="1156948"/>
              <a:ext cx="360000" cy="313547"/>
              <a:chOff x="6259737" y="2418045"/>
              <a:chExt cx="360000" cy="313547"/>
            </a:xfrm>
          </p:grpSpPr>
          <p:sp>
            <p:nvSpPr>
              <p:cNvPr id="87" name="순서도: 대체 처리 86">
                <a:extLst>
                  <a:ext uri="{FF2B5EF4-FFF2-40B4-BE49-F238E27FC236}">
                    <a16:creationId xmlns:a16="http://schemas.microsoft.com/office/drawing/2014/main" id="{8DAC30BE-7C90-6E64-BB1E-AB069022BFF1}"/>
                  </a:ext>
                </a:extLst>
              </p:cNvPr>
              <p:cNvSpPr/>
              <p:nvPr/>
            </p:nvSpPr>
            <p:spPr>
              <a:xfrm>
                <a:off x="6323144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47C480-70E6-17E0-F2E4-1933A16EDE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3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7A55E023-FFCD-6235-F05F-CD7691D14B8B}"/>
                </a:ext>
              </a:extLst>
            </p:cNvPr>
            <p:cNvGrpSpPr/>
            <p:nvPr/>
          </p:nvGrpSpPr>
          <p:grpSpPr>
            <a:xfrm>
              <a:off x="5682852" y="1156948"/>
              <a:ext cx="360000" cy="313547"/>
              <a:chOff x="6257349" y="2418045"/>
              <a:chExt cx="360000" cy="313547"/>
            </a:xfrm>
          </p:grpSpPr>
          <p:sp>
            <p:nvSpPr>
              <p:cNvPr id="85" name="순서도: 대체 처리 84">
                <a:extLst>
                  <a:ext uri="{FF2B5EF4-FFF2-40B4-BE49-F238E27FC236}">
                    <a16:creationId xmlns:a16="http://schemas.microsoft.com/office/drawing/2014/main" id="{4587B280-A366-011C-533B-4501D0F55CA6}"/>
                  </a:ext>
                </a:extLst>
              </p:cNvPr>
              <p:cNvSpPr/>
              <p:nvPr/>
            </p:nvSpPr>
            <p:spPr>
              <a:xfrm>
                <a:off x="6320530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735B801-E4CA-9F82-5817-B36B36FB2C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349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AEE8B8D-0D08-F48B-9F18-B6F96833F34F}"/>
                </a:ext>
              </a:extLst>
            </p:cNvPr>
            <p:cNvGrpSpPr/>
            <p:nvPr/>
          </p:nvGrpSpPr>
          <p:grpSpPr>
            <a:xfrm>
              <a:off x="6477876" y="1156948"/>
              <a:ext cx="1155018" cy="313547"/>
              <a:chOff x="6259707" y="2418045"/>
              <a:chExt cx="1155018" cy="313547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78EC734C-6436-4D14-614F-E7044EF7BA6F}"/>
                  </a:ext>
                </a:extLst>
              </p:cNvPr>
              <p:cNvSpPr/>
              <p:nvPr/>
            </p:nvSpPr>
            <p:spPr>
              <a:xfrm>
                <a:off x="6323227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6D79E7F-971A-32AF-26B9-6E24A48CB9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0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79" name="순서도: 대체 처리 78">
                <a:extLst>
                  <a:ext uri="{FF2B5EF4-FFF2-40B4-BE49-F238E27FC236}">
                    <a16:creationId xmlns:a16="http://schemas.microsoft.com/office/drawing/2014/main" id="{D686DE08-15D0-B96B-99DA-4BF3617A07E5}"/>
                  </a:ext>
                </a:extLst>
              </p:cNvPr>
              <p:cNvSpPr/>
              <p:nvPr/>
            </p:nvSpPr>
            <p:spPr>
              <a:xfrm>
                <a:off x="658834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순서도: 대체 처리 79">
                <a:extLst>
                  <a:ext uri="{FF2B5EF4-FFF2-40B4-BE49-F238E27FC236}">
                    <a16:creationId xmlns:a16="http://schemas.microsoft.com/office/drawing/2014/main" id="{AC6B9D0A-8E52-7F5E-F8C2-D1AB47A69EC9}"/>
                  </a:ext>
                </a:extLst>
              </p:cNvPr>
              <p:cNvSpPr/>
              <p:nvPr/>
            </p:nvSpPr>
            <p:spPr>
              <a:xfrm>
                <a:off x="685346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순서도: 대체 처리 80">
                <a:extLst>
                  <a:ext uri="{FF2B5EF4-FFF2-40B4-BE49-F238E27FC236}">
                    <a16:creationId xmlns:a16="http://schemas.microsoft.com/office/drawing/2014/main" id="{65DE13BD-7F00-22F2-3877-C6D03ADFE8EE}"/>
                  </a:ext>
                </a:extLst>
              </p:cNvPr>
              <p:cNvSpPr/>
              <p:nvPr/>
            </p:nvSpPr>
            <p:spPr>
              <a:xfrm>
                <a:off x="711858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6054FAE-9019-E099-A9C5-0F980227DF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471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F0DADB3-D188-1335-A513-A8505B1B11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9723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14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B79440E-1A92-0E83-3D9C-2E8FB1FC71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472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</a:p>
            </p:txBody>
          </p:sp>
        </p:grpSp>
      </p:grpSp>
      <p:sp>
        <p:nvSpPr>
          <p:cNvPr id="118" name="직사각형 21">
            <a:extLst>
              <a:ext uri="{FF2B5EF4-FFF2-40B4-BE49-F238E27FC236}">
                <a16:creationId xmlns:a16="http://schemas.microsoft.com/office/drawing/2014/main" id="{DCCF6382-05BE-A933-1A6F-12BD8F302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영역은 각 이미지 내 전체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CB0A19A0-3297-C2DB-5DAB-D3D1507AD0CB}"/>
              </a:ext>
            </a:extLst>
          </p:cNvPr>
          <p:cNvSpPr/>
          <p:nvPr/>
        </p:nvSpPr>
        <p:spPr>
          <a:xfrm>
            <a:off x="1255379" y="33739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A08604D-F3A7-03DD-076C-632DD3F08E3D}"/>
              </a:ext>
            </a:extLst>
          </p:cNvPr>
          <p:cNvSpPr/>
          <p:nvPr/>
        </p:nvSpPr>
        <p:spPr>
          <a:xfrm>
            <a:off x="5508729" y="50384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E7542846-3906-0FB0-EDC8-7040A6995AF5}"/>
              </a:ext>
            </a:extLst>
          </p:cNvPr>
          <p:cNvSpPr/>
          <p:nvPr/>
        </p:nvSpPr>
        <p:spPr>
          <a:xfrm>
            <a:off x="6550294" y="50384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9D2035F0-F300-04E8-31CF-DFA1B9176594}"/>
              </a:ext>
            </a:extLst>
          </p:cNvPr>
          <p:cNvGrpSpPr/>
          <p:nvPr/>
        </p:nvGrpSpPr>
        <p:grpSpPr>
          <a:xfrm>
            <a:off x="3205855" y="3459489"/>
            <a:ext cx="1099010" cy="537565"/>
            <a:chOff x="5753696" y="1660849"/>
            <a:chExt cx="1099010" cy="53756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9CADC09-AA98-BFC7-6260-4D3B14C73C99}"/>
                </a:ext>
              </a:extLst>
            </p:cNvPr>
            <p:cNvSpPr/>
            <p:nvPr/>
          </p:nvSpPr>
          <p:spPr bwMode="auto">
            <a:xfrm>
              <a:off x="5753696" y="1833284"/>
              <a:ext cx="919011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36B4ACBF-9777-1C0B-9B44-34C4B1084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10379709-9D24-FF59-D6DA-66197F3838BE}"/>
              </a:ext>
            </a:extLst>
          </p:cNvPr>
          <p:cNvGrpSpPr/>
          <p:nvPr/>
        </p:nvGrpSpPr>
        <p:grpSpPr>
          <a:xfrm>
            <a:off x="1403648" y="3459489"/>
            <a:ext cx="1099010" cy="537565"/>
            <a:chOff x="5753696" y="1660849"/>
            <a:chExt cx="1099010" cy="537565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2B1F864C-A6B8-4A1F-33C8-8F0DF272C6D2}"/>
                </a:ext>
              </a:extLst>
            </p:cNvPr>
            <p:cNvSpPr/>
            <p:nvPr/>
          </p:nvSpPr>
          <p:spPr bwMode="auto">
            <a:xfrm>
              <a:off x="5753696" y="1833284"/>
              <a:ext cx="919011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0.16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F11CA062-0901-345E-5A07-F45D4E6F5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04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054730"/>
              </p:ext>
            </p:extLst>
          </p:nvPr>
        </p:nvGraphicFramePr>
        <p:xfrm>
          <a:off x="89752" y="6129300"/>
          <a:ext cx="6767239" cy="274320"/>
        </p:xfrm>
        <a:graphic>
          <a:graphicData uri="http://schemas.openxmlformats.org/drawingml/2006/table">
            <a:tbl>
              <a:tblPr/>
              <a:tblGrid>
                <a:gridCol w="67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1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3_9_7.svg /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\lesson03\ops\3\images\3_9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058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63F33244-42FD-3E4A-85B8-8B515F995298}"/>
              </a:ext>
            </a:extLst>
          </p:cNvPr>
          <p:cNvGrpSpPr/>
          <p:nvPr/>
        </p:nvGrpSpPr>
        <p:grpSpPr>
          <a:xfrm>
            <a:off x="1313656" y="2906348"/>
            <a:ext cx="4715571" cy="1242732"/>
            <a:chOff x="1313656" y="2503136"/>
            <a:chExt cx="4715571" cy="1242732"/>
          </a:xfrm>
        </p:grpSpPr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CC13E4FF-9BB2-6374-9941-790334F05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3656" y="2503136"/>
              <a:ext cx="4715571" cy="1242732"/>
            </a:xfrm>
            <a:prstGeom prst="rect">
              <a:avLst/>
            </a:prstGeom>
          </p:spPr>
        </p:pic>
        <p:sp>
          <p:nvSpPr>
            <p:cNvPr id="118" name="사각형: 둥근 모서리 4">
              <a:extLst>
                <a:ext uri="{FF2B5EF4-FFF2-40B4-BE49-F238E27FC236}">
                  <a16:creationId xmlns:a16="http://schemas.microsoft.com/office/drawing/2014/main" id="{4D7D68A5-C653-FE65-C1AF-5DC33982678C}"/>
                </a:ext>
              </a:extLst>
            </p:cNvPr>
            <p:cNvSpPr/>
            <p:nvPr/>
          </p:nvSpPr>
          <p:spPr>
            <a:xfrm>
              <a:off x="2555776" y="2685532"/>
              <a:ext cx="535176" cy="324036"/>
            </a:xfrm>
            <a:prstGeom prst="roundRect">
              <a:avLst>
                <a:gd name="adj" fmla="val 32344"/>
              </a:avLst>
            </a:prstGeom>
            <a:solidFill>
              <a:srgbClr val="E4F0D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사각형: 둥근 모서리 122">
              <a:extLst>
                <a:ext uri="{FF2B5EF4-FFF2-40B4-BE49-F238E27FC236}">
                  <a16:creationId xmlns:a16="http://schemas.microsoft.com/office/drawing/2014/main" id="{87423F1F-8560-EDD4-7D7E-4502387655C4}"/>
                </a:ext>
              </a:extLst>
            </p:cNvPr>
            <p:cNvSpPr/>
            <p:nvPr/>
          </p:nvSpPr>
          <p:spPr>
            <a:xfrm>
              <a:off x="4355719" y="2685532"/>
              <a:ext cx="535176" cy="324036"/>
            </a:xfrm>
            <a:prstGeom prst="roundRect">
              <a:avLst>
                <a:gd name="adj" fmla="val 32344"/>
              </a:avLst>
            </a:prstGeom>
            <a:solidFill>
              <a:srgbClr val="E4F0D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4DA1C36-D198-E712-3223-0EFF0CBFC62C}"/>
                </a:ext>
              </a:extLst>
            </p:cNvPr>
            <p:cNvSpPr txBox="1"/>
            <p:nvPr/>
          </p:nvSpPr>
          <p:spPr>
            <a:xfrm>
              <a:off x="1926936" y="2558595"/>
              <a:ext cx="1708531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</a:t>
              </a:r>
              <a:endPara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14DF40B-5220-8567-5DBE-172E0811CA29}"/>
                </a:ext>
              </a:extLst>
            </p:cNvPr>
            <p:cNvSpPr txBox="1"/>
            <p:nvPr/>
          </p:nvSpPr>
          <p:spPr>
            <a:xfrm>
              <a:off x="3761881" y="2558595"/>
              <a:ext cx="1708531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</a:t>
              </a:r>
              <a:endPara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사각형: 둥근 모서리 5">
              <a:extLst>
                <a:ext uri="{FF2B5EF4-FFF2-40B4-BE49-F238E27FC236}">
                  <a16:creationId xmlns:a16="http://schemas.microsoft.com/office/drawing/2014/main" id="{E7BAA13F-2BA2-289A-2B8D-206CA44FBD8D}"/>
                </a:ext>
              </a:extLst>
            </p:cNvPr>
            <p:cNvSpPr/>
            <p:nvPr/>
          </p:nvSpPr>
          <p:spPr>
            <a:xfrm>
              <a:off x="5315685" y="3266528"/>
              <a:ext cx="360000" cy="292104"/>
            </a:xfrm>
            <a:prstGeom prst="roundRect">
              <a:avLst/>
            </a:prstGeom>
            <a:solidFill>
              <a:srgbClr val="C1E0F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F1826CF-B35A-8F7E-A3BB-1F572D7F5C89}"/>
                </a:ext>
              </a:extLst>
            </p:cNvPr>
            <p:cNvSpPr txBox="1"/>
            <p:nvPr/>
          </p:nvSpPr>
          <p:spPr>
            <a:xfrm>
              <a:off x="5086252" y="3149677"/>
              <a:ext cx="804913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</a:p>
          </p:txBody>
        </p:sp>
      </p:grpSp>
      <p:sp>
        <p:nvSpPr>
          <p:cNvPr id="134" name="타원 133">
            <a:extLst>
              <a:ext uri="{FF2B5EF4-FFF2-40B4-BE49-F238E27FC236}">
                <a16:creationId xmlns:a16="http://schemas.microsoft.com/office/drawing/2014/main" id="{CB0A19A0-3297-C2DB-5DAB-D3D1507AD0CB}"/>
              </a:ext>
            </a:extLst>
          </p:cNvPr>
          <p:cNvSpPr/>
          <p:nvPr/>
        </p:nvSpPr>
        <p:spPr>
          <a:xfrm>
            <a:off x="1255379" y="33739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9D2035F0-F300-04E8-31CF-DFA1B9176594}"/>
              </a:ext>
            </a:extLst>
          </p:cNvPr>
          <p:cNvGrpSpPr/>
          <p:nvPr/>
        </p:nvGrpSpPr>
        <p:grpSpPr>
          <a:xfrm>
            <a:off x="3205855" y="3459489"/>
            <a:ext cx="1099010" cy="537565"/>
            <a:chOff x="5753696" y="1660849"/>
            <a:chExt cx="1099010" cy="53756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9CADC09-AA98-BFC7-6260-4D3B14C73C99}"/>
                </a:ext>
              </a:extLst>
            </p:cNvPr>
            <p:cNvSpPr/>
            <p:nvPr/>
          </p:nvSpPr>
          <p:spPr bwMode="auto">
            <a:xfrm>
              <a:off x="5753696" y="1833284"/>
              <a:ext cx="919011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36B4ACBF-9777-1C0B-9B44-34C4B1084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10379709-9D24-FF59-D6DA-66197F3838BE}"/>
              </a:ext>
            </a:extLst>
          </p:cNvPr>
          <p:cNvGrpSpPr/>
          <p:nvPr/>
        </p:nvGrpSpPr>
        <p:grpSpPr>
          <a:xfrm>
            <a:off x="1403648" y="3459489"/>
            <a:ext cx="1099010" cy="537565"/>
            <a:chOff x="5753696" y="1660849"/>
            <a:chExt cx="1099010" cy="53756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B1F864C-A6B8-4A1F-33C8-8F0DF272C6D2}"/>
                </a:ext>
              </a:extLst>
            </p:cNvPr>
            <p:cNvSpPr/>
            <p:nvPr/>
          </p:nvSpPr>
          <p:spPr bwMode="auto">
            <a:xfrm>
              <a:off x="5753696" y="1833284"/>
              <a:ext cx="919011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0.16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F11CA062-0901-345E-5A07-F45D4E6F5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9A9AA7F-3164-4987-920D-AA7F39F1E0AF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D676ACF1-F475-4E92-A767-3FD4A61148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8EFB737-5F9E-4B66-BB64-4E1379BD144B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2739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6">
            <a:extLst>
              <a:ext uri="{FF2B5EF4-FFF2-40B4-BE49-F238E27FC236}">
                <a16:creationId xmlns:a16="http://schemas.microsoft.com/office/drawing/2014/main" id="{30FAC87E-6524-445B-BBA3-739A35C3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>
            <a:extLst>
              <a:ext uri="{FF2B5EF4-FFF2-40B4-BE49-F238E27FC236}">
                <a16:creationId xmlns:a16="http://schemas.microsoft.com/office/drawing/2014/main" id="{0816761E-CB4D-4291-96F8-6DE73EDE1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CEE76D15-83E7-76CF-64EC-A23956AD1BC0}"/>
              </a:ext>
            </a:extLst>
          </p:cNvPr>
          <p:cNvGrpSpPr/>
          <p:nvPr/>
        </p:nvGrpSpPr>
        <p:grpSpPr>
          <a:xfrm>
            <a:off x="2940847" y="1243245"/>
            <a:ext cx="4070106" cy="313547"/>
            <a:chOff x="3562788" y="1156948"/>
            <a:chExt cx="4070106" cy="313547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7C69D153-CF14-761D-9609-0C787B445379}"/>
                </a:ext>
              </a:extLst>
            </p:cNvPr>
            <p:cNvGrpSpPr/>
            <p:nvPr/>
          </p:nvGrpSpPr>
          <p:grpSpPr>
            <a:xfrm>
              <a:off x="3562788" y="1156948"/>
              <a:ext cx="360000" cy="313547"/>
              <a:chOff x="6262826" y="2418045"/>
              <a:chExt cx="360000" cy="313547"/>
            </a:xfrm>
          </p:grpSpPr>
          <p:sp>
            <p:nvSpPr>
              <p:cNvPr id="115" name="순서도: 대체 처리 114">
                <a:extLst>
                  <a:ext uri="{FF2B5EF4-FFF2-40B4-BE49-F238E27FC236}">
                    <a16:creationId xmlns:a16="http://schemas.microsoft.com/office/drawing/2014/main" id="{A4E05529-D474-A7CE-6614-07D29F0DFDAB}"/>
                  </a:ext>
                </a:extLst>
              </p:cNvPr>
              <p:cNvSpPr/>
              <p:nvPr/>
            </p:nvSpPr>
            <p:spPr>
              <a:xfrm>
                <a:off x="6325103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23ED316-3482-2755-EF80-10894598DD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2826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16EE92FE-09BD-B668-5B7E-54860F07AC71}"/>
                </a:ext>
              </a:extLst>
            </p:cNvPr>
            <p:cNvGrpSpPr/>
            <p:nvPr/>
          </p:nvGrpSpPr>
          <p:grpSpPr>
            <a:xfrm>
              <a:off x="3827796" y="1156948"/>
              <a:ext cx="360000" cy="313547"/>
              <a:chOff x="5312870" y="3794666"/>
              <a:chExt cx="360000" cy="313547"/>
            </a:xfrm>
          </p:grpSpPr>
          <p:sp>
            <p:nvSpPr>
              <p:cNvPr id="113" name="순서도: 대체 처리 112">
                <a:extLst>
                  <a:ext uri="{FF2B5EF4-FFF2-40B4-BE49-F238E27FC236}">
                    <a16:creationId xmlns:a16="http://schemas.microsoft.com/office/drawing/2014/main" id="{9793C09A-8401-9203-90D4-032F64F966DC}"/>
                  </a:ext>
                </a:extLst>
              </p:cNvPr>
              <p:cNvSpPr/>
              <p:nvPr/>
            </p:nvSpPr>
            <p:spPr>
              <a:xfrm>
                <a:off x="537526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0835FCE-3C3C-9940-E0BF-E30E5B0E0B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87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59E0CBAC-C102-2235-DB1A-93105CC4F876}"/>
                </a:ext>
              </a:extLst>
            </p:cNvPr>
            <p:cNvGrpSpPr/>
            <p:nvPr/>
          </p:nvGrpSpPr>
          <p:grpSpPr>
            <a:xfrm>
              <a:off x="4092804" y="1156948"/>
              <a:ext cx="360000" cy="313547"/>
              <a:chOff x="5313890" y="3794666"/>
              <a:chExt cx="360000" cy="313547"/>
            </a:xfrm>
          </p:grpSpPr>
          <p:sp>
            <p:nvSpPr>
              <p:cNvPr id="102" name="순서도: 대체 처리 101">
                <a:extLst>
                  <a:ext uri="{FF2B5EF4-FFF2-40B4-BE49-F238E27FC236}">
                    <a16:creationId xmlns:a16="http://schemas.microsoft.com/office/drawing/2014/main" id="{55E770B8-3221-E054-D425-F177A92CB582}"/>
                  </a:ext>
                </a:extLst>
              </p:cNvPr>
              <p:cNvSpPr/>
              <p:nvPr/>
            </p:nvSpPr>
            <p:spPr>
              <a:xfrm>
                <a:off x="537639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42D5A4B-9CA0-4B65-C13F-1657D0F7B0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389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E4851739-85C0-5DA1-23D6-80ADAF0F7A30}"/>
                </a:ext>
              </a:extLst>
            </p:cNvPr>
            <p:cNvGrpSpPr/>
            <p:nvPr/>
          </p:nvGrpSpPr>
          <p:grpSpPr>
            <a:xfrm>
              <a:off x="4357812" y="1156948"/>
              <a:ext cx="360000" cy="313547"/>
              <a:chOff x="5312639" y="3794666"/>
              <a:chExt cx="360000" cy="313547"/>
            </a:xfrm>
          </p:grpSpPr>
          <p:sp>
            <p:nvSpPr>
              <p:cNvPr id="100" name="순서도: 대체 처리 99">
                <a:extLst>
                  <a:ext uri="{FF2B5EF4-FFF2-40B4-BE49-F238E27FC236}">
                    <a16:creationId xmlns:a16="http://schemas.microsoft.com/office/drawing/2014/main" id="{A59E169A-BECF-2282-FE6B-192EAC5D8C42}"/>
                  </a:ext>
                </a:extLst>
              </p:cNvPr>
              <p:cNvSpPr/>
              <p:nvPr/>
            </p:nvSpPr>
            <p:spPr>
              <a:xfrm>
                <a:off x="5375255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ACF6753-2374-BC75-E738-47859F47CE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639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3D45FF9E-8C0F-8D5B-23A1-ABCCFCA87851}"/>
                </a:ext>
              </a:extLst>
            </p:cNvPr>
            <p:cNvGrpSpPr/>
            <p:nvPr/>
          </p:nvGrpSpPr>
          <p:grpSpPr>
            <a:xfrm>
              <a:off x="4622820" y="1156948"/>
              <a:ext cx="360000" cy="313547"/>
              <a:chOff x="5311044" y="3794666"/>
              <a:chExt cx="360000" cy="313547"/>
            </a:xfrm>
          </p:grpSpPr>
          <p:sp>
            <p:nvSpPr>
              <p:cNvPr id="98" name="순서도: 대체 처리 97">
                <a:extLst>
                  <a:ext uri="{FF2B5EF4-FFF2-40B4-BE49-F238E27FC236}">
                    <a16:creationId xmlns:a16="http://schemas.microsoft.com/office/drawing/2014/main" id="{356E194E-1652-69D2-E0FB-84D2A97FB5CF}"/>
                  </a:ext>
                </a:extLst>
              </p:cNvPr>
              <p:cNvSpPr/>
              <p:nvPr/>
            </p:nvSpPr>
            <p:spPr>
              <a:xfrm>
                <a:off x="537377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435A8EB-8EF1-52F4-FBBC-93FF595605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1044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317E3637-C878-0EF8-5387-9656066F1BBF}"/>
                </a:ext>
              </a:extLst>
            </p:cNvPr>
            <p:cNvGrpSpPr/>
            <p:nvPr/>
          </p:nvGrpSpPr>
          <p:grpSpPr>
            <a:xfrm>
              <a:off x="4887828" y="1156948"/>
              <a:ext cx="360000" cy="313547"/>
              <a:chOff x="6260507" y="2418615"/>
              <a:chExt cx="360000" cy="313547"/>
            </a:xfrm>
          </p:grpSpPr>
          <p:sp>
            <p:nvSpPr>
              <p:cNvPr id="96" name="순서도: 대체 처리 95">
                <a:extLst>
                  <a:ext uri="{FF2B5EF4-FFF2-40B4-BE49-F238E27FC236}">
                    <a16:creationId xmlns:a16="http://schemas.microsoft.com/office/drawing/2014/main" id="{28D3C075-BAAD-1100-A02A-53FC1C15E8D1}"/>
                  </a:ext>
                </a:extLst>
              </p:cNvPr>
              <p:cNvSpPr/>
              <p:nvPr/>
            </p:nvSpPr>
            <p:spPr>
              <a:xfrm>
                <a:off x="6323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796B08B-6CEF-0DD2-18E8-577771FC2E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0507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AD33BA5-46CD-CDB0-03FA-77E525F8BF1D}"/>
                </a:ext>
              </a:extLst>
            </p:cNvPr>
            <p:cNvGrpSpPr/>
            <p:nvPr/>
          </p:nvGrpSpPr>
          <p:grpSpPr>
            <a:xfrm>
              <a:off x="5152836" y="1156948"/>
              <a:ext cx="360000" cy="313547"/>
              <a:chOff x="6259394" y="2418615"/>
              <a:chExt cx="360000" cy="313547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089FCD00-9D47-99D7-A418-CF3D739CABA7}"/>
                  </a:ext>
                </a:extLst>
              </p:cNvPr>
              <p:cNvSpPr/>
              <p:nvPr/>
            </p:nvSpPr>
            <p:spPr>
              <a:xfrm>
                <a:off x="6322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184D9CB-51FE-B6D4-B6D1-2CBD7799CF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394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7366D5F-8509-B404-2D95-4AB478567A6D}"/>
                </a:ext>
              </a:extLst>
            </p:cNvPr>
            <p:cNvGrpSpPr/>
            <p:nvPr/>
          </p:nvGrpSpPr>
          <p:grpSpPr>
            <a:xfrm>
              <a:off x="5417844" y="1156948"/>
              <a:ext cx="360000" cy="313547"/>
              <a:chOff x="6257481" y="2418045"/>
              <a:chExt cx="360000" cy="313547"/>
            </a:xfrm>
          </p:grpSpPr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6724908B-1534-592C-039B-FCB745F04881}"/>
                  </a:ext>
                </a:extLst>
              </p:cNvPr>
              <p:cNvSpPr/>
              <p:nvPr/>
            </p:nvSpPr>
            <p:spPr>
              <a:xfrm>
                <a:off x="63205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1393501-42DC-3F96-5E99-AC53CED341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48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A4511FB-4A9E-FDBF-285F-0CAE122A2826}"/>
                </a:ext>
              </a:extLst>
            </p:cNvPr>
            <p:cNvGrpSpPr/>
            <p:nvPr/>
          </p:nvGrpSpPr>
          <p:grpSpPr>
            <a:xfrm>
              <a:off x="5947860" y="1156948"/>
              <a:ext cx="360000" cy="313547"/>
              <a:chOff x="6258951" y="2418045"/>
              <a:chExt cx="360000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3000697E-2265-9CEC-FB95-FF0DC610F3BB}"/>
                  </a:ext>
                </a:extLst>
              </p:cNvPr>
              <p:cNvSpPr/>
              <p:nvPr/>
            </p:nvSpPr>
            <p:spPr>
              <a:xfrm>
                <a:off x="632224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7711BFD-E98D-F9C8-E01A-16A3494C6B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895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3DBE002-D7BB-1388-DC2E-E35BC100C7FA}"/>
                </a:ext>
              </a:extLst>
            </p:cNvPr>
            <p:cNvGrpSpPr/>
            <p:nvPr/>
          </p:nvGrpSpPr>
          <p:grpSpPr>
            <a:xfrm>
              <a:off x="6212868" y="1156948"/>
              <a:ext cx="360000" cy="313547"/>
              <a:chOff x="6259737" y="2418045"/>
              <a:chExt cx="360000" cy="313547"/>
            </a:xfrm>
          </p:grpSpPr>
          <p:sp>
            <p:nvSpPr>
              <p:cNvPr id="87" name="순서도: 대체 처리 86">
                <a:extLst>
                  <a:ext uri="{FF2B5EF4-FFF2-40B4-BE49-F238E27FC236}">
                    <a16:creationId xmlns:a16="http://schemas.microsoft.com/office/drawing/2014/main" id="{8DAC30BE-7C90-6E64-BB1E-AB069022BFF1}"/>
                  </a:ext>
                </a:extLst>
              </p:cNvPr>
              <p:cNvSpPr/>
              <p:nvPr/>
            </p:nvSpPr>
            <p:spPr>
              <a:xfrm>
                <a:off x="6323144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47C480-70E6-17E0-F2E4-1933A16EDE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3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7A55E023-FFCD-6235-F05F-CD7691D14B8B}"/>
                </a:ext>
              </a:extLst>
            </p:cNvPr>
            <p:cNvGrpSpPr/>
            <p:nvPr/>
          </p:nvGrpSpPr>
          <p:grpSpPr>
            <a:xfrm>
              <a:off x="5682852" y="1156948"/>
              <a:ext cx="360000" cy="313547"/>
              <a:chOff x="6257349" y="2418045"/>
              <a:chExt cx="360000" cy="313547"/>
            </a:xfrm>
          </p:grpSpPr>
          <p:sp>
            <p:nvSpPr>
              <p:cNvPr id="85" name="순서도: 대체 처리 84">
                <a:extLst>
                  <a:ext uri="{FF2B5EF4-FFF2-40B4-BE49-F238E27FC236}">
                    <a16:creationId xmlns:a16="http://schemas.microsoft.com/office/drawing/2014/main" id="{4587B280-A366-011C-533B-4501D0F55CA6}"/>
                  </a:ext>
                </a:extLst>
              </p:cNvPr>
              <p:cNvSpPr/>
              <p:nvPr/>
            </p:nvSpPr>
            <p:spPr>
              <a:xfrm>
                <a:off x="6320530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735B801-E4CA-9F82-5817-B36B36FB2C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349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AEE8B8D-0D08-F48B-9F18-B6F96833F34F}"/>
                </a:ext>
              </a:extLst>
            </p:cNvPr>
            <p:cNvGrpSpPr/>
            <p:nvPr/>
          </p:nvGrpSpPr>
          <p:grpSpPr>
            <a:xfrm>
              <a:off x="6477876" y="1156948"/>
              <a:ext cx="1155018" cy="313547"/>
              <a:chOff x="6259707" y="2418045"/>
              <a:chExt cx="1155018" cy="313547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78EC734C-6436-4D14-614F-E7044EF7BA6F}"/>
                  </a:ext>
                </a:extLst>
              </p:cNvPr>
              <p:cNvSpPr/>
              <p:nvPr/>
            </p:nvSpPr>
            <p:spPr>
              <a:xfrm>
                <a:off x="6323227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6D79E7F-971A-32AF-26B9-6E24A48CB9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0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79" name="순서도: 대체 처리 78">
                <a:extLst>
                  <a:ext uri="{FF2B5EF4-FFF2-40B4-BE49-F238E27FC236}">
                    <a16:creationId xmlns:a16="http://schemas.microsoft.com/office/drawing/2014/main" id="{D686DE08-15D0-B96B-99DA-4BF3617A07E5}"/>
                  </a:ext>
                </a:extLst>
              </p:cNvPr>
              <p:cNvSpPr/>
              <p:nvPr/>
            </p:nvSpPr>
            <p:spPr>
              <a:xfrm>
                <a:off x="658834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순서도: 대체 처리 79">
                <a:extLst>
                  <a:ext uri="{FF2B5EF4-FFF2-40B4-BE49-F238E27FC236}">
                    <a16:creationId xmlns:a16="http://schemas.microsoft.com/office/drawing/2014/main" id="{AC6B9D0A-8E52-7F5E-F8C2-D1AB47A69EC9}"/>
                  </a:ext>
                </a:extLst>
              </p:cNvPr>
              <p:cNvSpPr/>
              <p:nvPr/>
            </p:nvSpPr>
            <p:spPr>
              <a:xfrm>
                <a:off x="685346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순서도: 대체 처리 80">
                <a:extLst>
                  <a:ext uri="{FF2B5EF4-FFF2-40B4-BE49-F238E27FC236}">
                    <a16:creationId xmlns:a16="http://schemas.microsoft.com/office/drawing/2014/main" id="{65DE13BD-7F00-22F2-3877-C6D03ADFE8EE}"/>
                  </a:ext>
                </a:extLst>
              </p:cNvPr>
              <p:cNvSpPr/>
              <p:nvPr/>
            </p:nvSpPr>
            <p:spPr>
              <a:xfrm>
                <a:off x="711858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6054FAE-9019-E099-A9C5-0F980227DF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471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F0DADB3-D188-1335-A513-A8505B1B11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9723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14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B79440E-1A92-0E83-3D9C-2E8FB1FC71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472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</a:p>
            </p:txBody>
          </p: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A25DBE6B-66B2-0400-6875-7A3D58B55037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0FC65A4D-B6D5-C8DF-9CA3-BEE32FA12621}"/>
              </a:ext>
            </a:extLst>
          </p:cNvPr>
          <p:cNvGrpSpPr/>
          <p:nvPr/>
        </p:nvGrpSpPr>
        <p:grpSpPr>
          <a:xfrm>
            <a:off x="198562" y="3945241"/>
            <a:ext cx="6667165" cy="1292124"/>
            <a:chOff x="192745" y="3981166"/>
            <a:chExt cx="6667165" cy="129212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1B954F39-01FB-9DBF-4E40-D97356F1215B}"/>
                </a:ext>
              </a:extLst>
            </p:cNvPr>
            <p:cNvSpPr/>
            <p:nvPr/>
          </p:nvSpPr>
          <p:spPr>
            <a:xfrm>
              <a:off x="192745" y="4174262"/>
              <a:ext cx="6667165" cy="91092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배씩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계산해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되었으므로 반대로      을 구하면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     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1.6, 1.6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     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07" name="모서리가 둥근 직사각형 38">
              <a:extLst>
                <a:ext uri="{FF2B5EF4-FFF2-40B4-BE49-F238E27FC236}">
                  <a16:creationId xmlns:a16="http://schemas.microsoft.com/office/drawing/2014/main" id="{785B8BC0-01D8-DDBB-4151-1C0FF07559ED}"/>
                </a:ext>
              </a:extLst>
            </p:cNvPr>
            <p:cNvSpPr/>
            <p:nvPr/>
          </p:nvSpPr>
          <p:spPr>
            <a:xfrm>
              <a:off x="338478" y="398116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8" name="직각 삼각형 107">
              <a:extLst>
                <a:ext uri="{FF2B5EF4-FFF2-40B4-BE49-F238E27FC236}">
                  <a16:creationId xmlns:a16="http://schemas.microsoft.com/office/drawing/2014/main" id="{F87D4BDE-7D92-0767-1273-FB8C9FA7DFB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E82A24A2-20E4-452B-2473-28F319BFF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239593"/>
              </p:ext>
            </p:extLst>
          </p:nvPr>
        </p:nvGraphicFramePr>
        <p:xfrm>
          <a:off x="3993452" y="4201460"/>
          <a:ext cx="295077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5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90BF6977-5DC8-BB92-9B2A-0550B2EEF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709557"/>
              </p:ext>
            </p:extLst>
          </p:nvPr>
        </p:nvGraphicFramePr>
        <p:xfrm>
          <a:off x="5855935" y="4201460"/>
          <a:ext cx="295077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5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9D356C96-0601-E0D2-1FDD-FB9A95CE4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292716"/>
              </p:ext>
            </p:extLst>
          </p:nvPr>
        </p:nvGraphicFramePr>
        <p:xfrm>
          <a:off x="892547" y="4545124"/>
          <a:ext cx="295077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5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501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26735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㉠ 이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나타내는 수는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㉡ 이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나타내는 수의 몇 배인지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구해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4" name="Picture 12">
            <a:extLst>
              <a:ext uri="{FF2B5EF4-FFF2-40B4-BE49-F238E27FC236}">
                <a16:creationId xmlns:a16="http://schemas.microsoft.com/office/drawing/2014/main" id="{765AFF21-1F7E-402A-8060-B5557A062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1CC53CA7-62D8-4D38-B6C1-B9FFFC5B7EE0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C34AA518-F39D-431C-ABB1-F2609696B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673465-ADF3-443A-A48D-1421C1714938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2CE23D2-05E2-3090-79ED-CE0AB4420103}"/>
              </a:ext>
            </a:extLst>
          </p:cNvPr>
          <p:cNvGrpSpPr/>
          <p:nvPr/>
        </p:nvGrpSpPr>
        <p:grpSpPr>
          <a:xfrm>
            <a:off x="2943946" y="1243245"/>
            <a:ext cx="4067007" cy="313547"/>
            <a:chOff x="3565887" y="1156948"/>
            <a:chExt cx="4067007" cy="313547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FBF53D41-DBE2-269B-1621-894C8D12B6F7}"/>
                </a:ext>
              </a:extLst>
            </p:cNvPr>
            <p:cNvGrpSpPr/>
            <p:nvPr/>
          </p:nvGrpSpPr>
          <p:grpSpPr>
            <a:xfrm>
              <a:off x="3565887" y="1156948"/>
              <a:ext cx="360000" cy="313547"/>
              <a:chOff x="6265925" y="2418045"/>
              <a:chExt cx="360000" cy="313547"/>
            </a:xfrm>
          </p:grpSpPr>
          <p:sp>
            <p:nvSpPr>
              <p:cNvPr id="142" name="순서도: 대체 처리 141">
                <a:extLst>
                  <a:ext uri="{FF2B5EF4-FFF2-40B4-BE49-F238E27FC236}">
                    <a16:creationId xmlns:a16="http://schemas.microsoft.com/office/drawing/2014/main" id="{1711464A-126A-A209-AEA6-750524B93740}"/>
                  </a:ext>
                </a:extLst>
              </p:cNvPr>
              <p:cNvSpPr/>
              <p:nvPr/>
            </p:nvSpPr>
            <p:spPr>
              <a:xfrm>
                <a:off x="6325103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8ABB504-198C-111B-5559-C3B84B986F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592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5EF2DD1-56D8-90AA-A8F5-65B5036A2499}"/>
                </a:ext>
              </a:extLst>
            </p:cNvPr>
            <p:cNvGrpSpPr/>
            <p:nvPr/>
          </p:nvGrpSpPr>
          <p:grpSpPr>
            <a:xfrm>
              <a:off x="3827796" y="1156948"/>
              <a:ext cx="360000" cy="313547"/>
              <a:chOff x="5312870" y="3794666"/>
              <a:chExt cx="360000" cy="313547"/>
            </a:xfrm>
          </p:grpSpPr>
          <p:sp>
            <p:nvSpPr>
              <p:cNvPr id="140" name="순서도: 대체 처리 139">
                <a:extLst>
                  <a:ext uri="{FF2B5EF4-FFF2-40B4-BE49-F238E27FC236}">
                    <a16:creationId xmlns:a16="http://schemas.microsoft.com/office/drawing/2014/main" id="{266AF14B-CF16-F700-B4FB-896329BA7B3C}"/>
                  </a:ext>
                </a:extLst>
              </p:cNvPr>
              <p:cNvSpPr/>
              <p:nvPr/>
            </p:nvSpPr>
            <p:spPr>
              <a:xfrm>
                <a:off x="537526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0FF353A-69E6-38E2-A1AB-8FBDA07EA0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87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9673C5A3-4496-C52C-54C3-AF6C8912EA8E}"/>
                </a:ext>
              </a:extLst>
            </p:cNvPr>
            <p:cNvGrpSpPr/>
            <p:nvPr/>
          </p:nvGrpSpPr>
          <p:grpSpPr>
            <a:xfrm>
              <a:off x="4092804" y="1156948"/>
              <a:ext cx="360000" cy="313547"/>
              <a:chOff x="5313890" y="3794666"/>
              <a:chExt cx="360000" cy="313547"/>
            </a:xfrm>
          </p:grpSpPr>
          <p:sp>
            <p:nvSpPr>
              <p:cNvPr id="138" name="순서도: 대체 처리 137">
                <a:extLst>
                  <a:ext uri="{FF2B5EF4-FFF2-40B4-BE49-F238E27FC236}">
                    <a16:creationId xmlns:a16="http://schemas.microsoft.com/office/drawing/2014/main" id="{D46A7B9E-5D29-CDDD-5451-6B3EA28F2C1E}"/>
                  </a:ext>
                </a:extLst>
              </p:cNvPr>
              <p:cNvSpPr/>
              <p:nvPr/>
            </p:nvSpPr>
            <p:spPr>
              <a:xfrm>
                <a:off x="537639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E475E25-CBE0-573D-9085-92247CB793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389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FEAB7F7A-8ACF-A7CD-FBDC-4CC91F2EA75A}"/>
                </a:ext>
              </a:extLst>
            </p:cNvPr>
            <p:cNvGrpSpPr/>
            <p:nvPr/>
          </p:nvGrpSpPr>
          <p:grpSpPr>
            <a:xfrm>
              <a:off x="4357812" y="1156948"/>
              <a:ext cx="360000" cy="313547"/>
              <a:chOff x="5312639" y="3794666"/>
              <a:chExt cx="360000" cy="313547"/>
            </a:xfrm>
          </p:grpSpPr>
          <p:sp>
            <p:nvSpPr>
              <p:cNvPr id="136" name="순서도: 대체 처리 135">
                <a:extLst>
                  <a:ext uri="{FF2B5EF4-FFF2-40B4-BE49-F238E27FC236}">
                    <a16:creationId xmlns:a16="http://schemas.microsoft.com/office/drawing/2014/main" id="{664BEE56-318F-CFEB-98DD-C03923AEF863}"/>
                  </a:ext>
                </a:extLst>
              </p:cNvPr>
              <p:cNvSpPr/>
              <p:nvPr/>
            </p:nvSpPr>
            <p:spPr>
              <a:xfrm>
                <a:off x="5375255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D1364D6-B9A5-E77F-9681-6BC86306D4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639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185E6757-272F-0278-21DE-9C106DED9701}"/>
                </a:ext>
              </a:extLst>
            </p:cNvPr>
            <p:cNvGrpSpPr/>
            <p:nvPr/>
          </p:nvGrpSpPr>
          <p:grpSpPr>
            <a:xfrm>
              <a:off x="4622820" y="1156948"/>
              <a:ext cx="360000" cy="313547"/>
              <a:chOff x="5311044" y="3794666"/>
              <a:chExt cx="360000" cy="313547"/>
            </a:xfrm>
          </p:grpSpPr>
          <p:sp>
            <p:nvSpPr>
              <p:cNvPr id="134" name="순서도: 대체 처리 133">
                <a:extLst>
                  <a:ext uri="{FF2B5EF4-FFF2-40B4-BE49-F238E27FC236}">
                    <a16:creationId xmlns:a16="http://schemas.microsoft.com/office/drawing/2014/main" id="{C2278640-29DC-7DA7-2676-9A924B32D6B2}"/>
                  </a:ext>
                </a:extLst>
              </p:cNvPr>
              <p:cNvSpPr/>
              <p:nvPr/>
            </p:nvSpPr>
            <p:spPr>
              <a:xfrm>
                <a:off x="537377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1FDA270-0595-E614-2C03-AE3D1FC86A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1044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356E4568-BF31-D9D2-3B1E-514940186815}"/>
                </a:ext>
              </a:extLst>
            </p:cNvPr>
            <p:cNvGrpSpPr/>
            <p:nvPr/>
          </p:nvGrpSpPr>
          <p:grpSpPr>
            <a:xfrm>
              <a:off x="4887828" y="1156948"/>
              <a:ext cx="360000" cy="313547"/>
              <a:chOff x="6260507" y="2418615"/>
              <a:chExt cx="360000" cy="313547"/>
            </a:xfrm>
          </p:grpSpPr>
          <p:sp>
            <p:nvSpPr>
              <p:cNvPr id="132" name="순서도: 대체 처리 131">
                <a:extLst>
                  <a:ext uri="{FF2B5EF4-FFF2-40B4-BE49-F238E27FC236}">
                    <a16:creationId xmlns:a16="http://schemas.microsoft.com/office/drawing/2014/main" id="{F1EEBEFF-8840-731C-C078-9F76DCA3A22E}"/>
                  </a:ext>
                </a:extLst>
              </p:cNvPr>
              <p:cNvSpPr/>
              <p:nvPr/>
            </p:nvSpPr>
            <p:spPr>
              <a:xfrm>
                <a:off x="6323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090CA1D-BD80-049B-5848-B3E5C037BD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0507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73F8BAF8-853F-4B45-B3D8-59D3219FCAF2}"/>
                </a:ext>
              </a:extLst>
            </p:cNvPr>
            <p:cNvGrpSpPr/>
            <p:nvPr/>
          </p:nvGrpSpPr>
          <p:grpSpPr>
            <a:xfrm>
              <a:off x="5152836" y="1156948"/>
              <a:ext cx="360000" cy="313547"/>
              <a:chOff x="6259394" y="2418615"/>
              <a:chExt cx="360000" cy="313547"/>
            </a:xfrm>
          </p:grpSpPr>
          <p:sp>
            <p:nvSpPr>
              <p:cNvPr id="130" name="순서도: 대체 처리 129">
                <a:extLst>
                  <a:ext uri="{FF2B5EF4-FFF2-40B4-BE49-F238E27FC236}">
                    <a16:creationId xmlns:a16="http://schemas.microsoft.com/office/drawing/2014/main" id="{E4A4765C-1460-65EE-17EC-C843103FD51A}"/>
                  </a:ext>
                </a:extLst>
              </p:cNvPr>
              <p:cNvSpPr/>
              <p:nvPr/>
            </p:nvSpPr>
            <p:spPr>
              <a:xfrm>
                <a:off x="6322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772F5AA-C30F-C92E-2B2D-6CD581209C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394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E0E27EDB-8041-FE7C-76B0-2CB6ED084BA7}"/>
                </a:ext>
              </a:extLst>
            </p:cNvPr>
            <p:cNvGrpSpPr/>
            <p:nvPr/>
          </p:nvGrpSpPr>
          <p:grpSpPr>
            <a:xfrm>
              <a:off x="5417844" y="1156948"/>
              <a:ext cx="360000" cy="313547"/>
              <a:chOff x="6257481" y="2418045"/>
              <a:chExt cx="360000" cy="313547"/>
            </a:xfrm>
          </p:grpSpPr>
          <p:sp>
            <p:nvSpPr>
              <p:cNvPr id="128" name="순서도: 대체 처리 127">
                <a:extLst>
                  <a:ext uri="{FF2B5EF4-FFF2-40B4-BE49-F238E27FC236}">
                    <a16:creationId xmlns:a16="http://schemas.microsoft.com/office/drawing/2014/main" id="{DED54269-55DF-32AF-98BF-B0E73A4045F9}"/>
                  </a:ext>
                </a:extLst>
              </p:cNvPr>
              <p:cNvSpPr/>
              <p:nvPr/>
            </p:nvSpPr>
            <p:spPr>
              <a:xfrm>
                <a:off x="63205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71260BE-45AE-1276-2BA5-BEB3B65657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48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D08EAD7F-F128-68F8-6B06-59249A9B0872}"/>
                </a:ext>
              </a:extLst>
            </p:cNvPr>
            <p:cNvGrpSpPr/>
            <p:nvPr/>
          </p:nvGrpSpPr>
          <p:grpSpPr>
            <a:xfrm>
              <a:off x="5947860" y="1156948"/>
              <a:ext cx="360000" cy="313547"/>
              <a:chOff x="6258951" y="2418045"/>
              <a:chExt cx="360000" cy="313547"/>
            </a:xfrm>
          </p:grpSpPr>
          <p:sp>
            <p:nvSpPr>
              <p:cNvPr id="126" name="순서도: 대체 처리 125">
                <a:extLst>
                  <a:ext uri="{FF2B5EF4-FFF2-40B4-BE49-F238E27FC236}">
                    <a16:creationId xmlns:a16="http://schemas.microsoft.com/office/drawing/2014/main" id="{7196E86A-BB88-09D9-6F11-6FE71F13EB4C}"/>
                  </a:ext>
                </a:extLst>
              </p:cNvPr>
              <p:cNvSpPr/>
              <p:nvPr/>
            </p:nvSpPr>
            <p:spPr>
              <a:xfrm>
                <a:off x="632224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5818ABF-F5E8-BFD4-32D4-9D94C30A0E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895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13CDCE4-7DDA-4D93-2F8D-C83540AE7FEA}"/>
                </a:ext>
              </a:extLst>
            </p:cNvPr>
            <p:cNvGrpSpPr/>
            <p:nvPr/>
          </p:nvGrpSpPr>
          <p:grpSpPr>
            <a:xfrm>
              <a:off x="6212868" y="1156948"/>
              <a:ext cx="360000" cy="313547"/>
              <a:chOff x="6259737" y="2418045"/>
              <a:chExt cx="360000" cy="313547"/>
            </a:xfrm>
          </p:grpSpPr>
          <p:sp>
            <p:nvSpPr>
              <p:cNvPr id="124" name="순서도: 대체 처리 123">
                <a:extLst>
                  <a:ext uri="{FF2B5EF4-FFF2-40B4-BE49-F238E27FC236}">
                    <a16:creationId xmlns:a16="http://schemas.microsoft.com/office/drawing/2014/main" id="{D5680735-E2DF-457E-2C21-195ABE9B6723}"/>
                  </a:ext>
                </a:extLst>
              </p:cNvPr>
              <p:cNvSpPr/>
              <p:nvPr/>
            </p:nvSpPr>
            <p:spPr>
              <a:xfrm>
                <a:off x="6323144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6C8D9A-7F8A-0A8F-C2D5-EC3C58DECE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3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29987B5D-67F4-4A15-9A8B-47AA2FBB851E}"/>
                </a:ext>
              </a:extLst>
            </p:cNvPr>
            <p:cNvGrpSpPr/>
            <p:nvPr/>
          </p:nvGrpSpPr>
          <p:grpSpPr>
            <a:xfrm>
              <a:off x="5682852" y="1156948"/>
              <a:ext cx="360000" cy="313547"/>
              <a:chOff x="6257349" y="2418045"/>
              <a:chExt cx="360000" cy="313547"/>
            </a:xfrm>
          </p:grpSpPr>
          <p:sp>
            <p:nvSpPr>
              <p:cNvPr id="122" name="순서도: 대체 처리 121">
                <a:extLst>
                  <a:ext uri="{FF2B5EF4-FFF2-40B4-BE49-F238E27FC236}">
                    <a16:creationId xmlns:a16="http://schemas.microsoft.com/office/drawing/2014/main" id="{A5C04C20-B2DC-2A80-C3DD-20E1F79F3E5A}"/>
                  </a:ext>
                </a:extLst>
              </p:cNvPr>
              <p:cNvSpPr/>
              <p:nvPr/>
            </p:nvSpPr>
            <p:spPr>
              <a:xfrm>
                <a:off x="6320530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3A98B74-3C58-A2EC-459C-84C1C11A80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349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DD327179-BDF8-4BA9-49A6-2F47430A94AA}"/>
                </a:ext>
              </a:extLst>
            </p:cNvPr>
            <p:cNvGrpSpPr/>
            <p:nvPr/>
          </p:nvGrpSpPr>
          <p:grpSpPr>
            <a:xfrm>
              <a:off x="6477876" y="1156948"/>
              <a:ext cx="1155018" cy="313547"/>
              <a:chOff x="6259707" y="2418045"/>
              <a:chExt cx="1155018" cy="313547"/>
            </a:xfrm>
          </p:grpSpPr>
          <p:sp>
            <p:nvSpPr>
              <p:cNvPr id="114" name="순서도: 대체 처리 113">
                <a:extLst>
                  <a:ext uri="{FF2B5EF4-FFF2-40B4-BE49-F238E27FC236}">
                    <a16:creationId xmlns:a16="http://schemas.microsoft.com/office/drawing/2014/main" id="{B36BED77-DD3A-708A-007C-1B596D72391F}"/>
                  </a:ext>
                </a:extLst>
              </p:cNvPr>
              <p:cNvSpPr/>
              <p:nvPr/>
            </p:nvSpPr>
            <p:spPr>
              <a:xfrm>
                <a:off x="6323227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1E97157-0D6E-A710-5490-A668DBC689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0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16" name="순서도: 대체 처리 115">
                <a:extLst>
                  <a:ext uri="{FF2B5EF4-FFF2-40B4-BE49-F238E27FC236}">
                    <a16:creationId xmlns:a16="http://schemas.microsoft.com/office/drawing/2014/main" id="{D892687D-E94F-ACCE-C7AD-51223BF0E627}"/>
                  </a:ext>
                </a:extLst>
              </p:cNvPr>
              <p:cNvSpPr/>
              <p:nvPr/>
            </p:nvSpPr>
            <p:spPr>
              <a:xfrm>
                <a:off x="658834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순서도: 대체 처리 116">
                <a:extLst>
                  <a:ext uri="{FF2B5EF4-FFF2-40B4-BE49-F238E27FC236}">
                    <a16:creationId xmlns:a16="http://schemas.microsoft.com/office/drawing/2014/main" id="{B40C9133-D19A-78CD-0335-A4A6A0E46C7B}"/>
                  </a:ext>
                </a:extLst>
              </p:cNvPr>
              <p:cNvSpPr/>
              <p:nvPr/>
            </p:nvSpPr>
            <p:spPr>
              <a:xfrm>
                <a:off x="685346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순서도: 대체 처리 117">
                <a:extLst>
                  <a:ext uri="{FF2B5EF4-FFF2-40B4-BE49-F238E27FC236}">
                    <a16:creationId xmlns:a16="http://schemas.microsoft.com/office/drawing/2014/main" id="{B8A078E6-4BEF-8C87-32D9-AE3432CF2BDF}"/>
                  </a:ext>
                </a:extLst>
              </p:cNvPr>
              <p:cNvSpPr/>
              <p:nvPr/>
            </p:nvSpPr>
            <p:spPr>
              <a:xfrm>
                <a:off x="711858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A7C718-01F9-4BDF-E329-DF420B4143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471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D1B458F-25D4-1D68-1350-A6FE9D4E87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9723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14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6C8EB63-774A-17B6-81B0-3C16D38C83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472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95BEEC5-D1E6-B1FD-1BEF-5382D47A7E03}"/>
              </a:ext>
            </a:extLst>
          </p:cNvPr>
          <p:cNvGrpSpPr/>
          <p:nvPr/>
        </p:nvGrpSpPr>
        <p:grpSpPr>
          <a:xfrm>
            <a:off x="2441518" y="2636912"/>
            <a:ext cx="2089377" cy="1188132"/>
            <a:chOff x="2441518" y="2852936"/>
            <a:chExt cx="2089377" cy="1188132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8A52AFFC-1A04-5543-6F07-0C1E4CFE796F}"/>
                </a:ext>
              </a:extLst>
            </p:cNvPr>
            <p:cNvSpPr/>
            <p:nvPr/>
          </p:nvSpPr>
          <p:spPr>
            <a:xfrm>
              <a:off x="2441518" y="2852936"/>
              <a:ext cx="2089377" cy="1188132"/>
            </a:xfrm>
            <a:prstGeom prst="roundRect">
              <a:avLst/>
            </a:prstGeom>
            <a:grp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10549D3-C4D2-2681-8924-5C3E98F0811C}"/>
                </a:ext>
              </a:extLst>
            </p:cNvPr>
            <p:cNvSpPr txBox="1"/>
            <p:nvPr/>
          </p:nvSpPr>
          <p:spPr>
            <a:xfrm>
              <a:off x="3239852" y="3212976"/>
              <a:ext cx="309476" cy="474361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↑</a:t>
              </a:r>
              <a:endPara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BF47F03-9878-1E65-1189-0A255983ED0E}"/>
                </a:ext>
              </a:extLst>
            </p:cNvPr>
            <p:cNvSpPr txBox="1"/>
            <p:nvPr/>
          </p:nvSpPr>
          <p:spPr>
            <a:xfrm>
              <a:off x="3599892" y="3215145"/>
              <a:ext cx="309476" cy="474361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↑</a:t>
              </a:r>
              <a:endPara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0A796C9-2302-6FCB-34A5-AC1BED85870D}"/>
              </a:ext>
            </a:extLst>
          </p:cNvPr>
          <p:cNvGrpSpPr/>
          <p:nvPr/>
        </p:nvGrpSpPr>
        <p:grpSpPr>
          <a:xfrm>
            <a:off x="3016350" y="4259587"/>
            <a:ext cx="1099010" cy="537565"/>
            <a:chOff x="5753696" y="1660849"/>
            <a:chExt cx="1099010" cy="537565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7277F9C-C1FD-C050-BE60-C4D26C71AEF8}"/>
                </a:ext>
              </a:extLst>
            </p:cNvPr>
            <p:cNvSpPr/>
            <p:nvPr/>
          </p:nvSpPr>
          <p:spPr bwMode="auto">
            <a:xfrm>
              <a:off x="5753696" y="1833284"/>
              <a:ext cx="91901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100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배</a:t>
              </a:r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04A08893-CDC4-5B86-6E7F-8240C3D60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7" name="타원 86">
            <a:extLst>
              <a:ext uri="{FF2B5EF4-FFF2-40B4-BE49-F238E27FC236}">
                <a16:creationId xmlns:a16="http://schemas.microsoft.com/office/drawing/2014/main" id="{69B36C62-D478-8383-96BB-07B3B2B8995E}"/>
              </a:ext>
            </a:extLst>
          </p:cNvPr>
          <p:cNvSpPr/>
          <p:nvPr/>
        </p:nvSpPr>
        <p:spPr>
          <a:xfrm>
            <a:off x="6604089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4DE85DD3-52A0-D041-1CAD-7A864691A81E}"/>
              </a:ext>
            </a:extLst>
          </p:cNvPr>
          <p:cNvSpPr/>
          <p:nvPr/>
        </p:nvSpPr>
        <p:spPr>
          <a:xfrm>
            <a:off x="5641865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F2E860C-698B-B2D7-87DE-8CD9DB029BC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601" y="1627095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3372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230" y="339299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276" y="3392996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C4F5B1F4-B890-C876-6BAC-B5C04C9587D9}"/>
              </a:ext>
            </a:extLst>
          </p:cNvPr>
          <p:cNvSpPr txBox="1"/>
          <p:nvPr/>
        </p:nvSpPr>
        <p:spPr>
          <a:xfrm>
            <a:off x="2620198" y="2738614"/>
            <a:ext cx="1708531" cy="4743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</a:t>
            </a:r>
            <a:r>
              <a:rPr lang="en-US" altLang="ko-KR" sz="1900" u="sng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u="sng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11434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26735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㉠ 이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나타내는 수는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㉡ 이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나타내는 수의 몇 배인지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구해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4" name="Picture 12">
            <a:extLst>
              <a:ext uri="{FF2B5EF4-FFF2-40B4-BE49-F238E27FC236}">
                <a16:creationId xmlns:a16="http://schemas.microsoft.com/office/drawing/2014/main" id="{765AFF21-1F7E-402A-8060-B5557A062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1CC53CA7-62D8-4D38-B6C1-B9FFFC5B7EE0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C34AA518-F39D-431C-ABB1-F2609696B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673465-ADF3-443A-A48D-1421C1714938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2CE23D2-05E2-3090-79ED-CE0AB4420103}"/>
              </a:ext>
            </a:extLst>
          </p:cNvPr>
          <p:cNvGrpSpPr/>
          <p:nvPr/>
        </p:nvGrpSpPr>
        <p:grpSpPr>
          <a:xfrm>
            <a:off x="2943946" y="1243245"/>
            <a:ext cx="4067007" cy="313547"/>
            <a:chOff x="3565887" y="1156948"/>
            <a:chExt cx="4067007" cy="313547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FBF53D41-DBE2-269B-1621-894C8D12B6F7}"/>
                </a:ext>
              </a:extLst>
            </p:cNvPr>
            <p:cNvGrpSpPr/>
            <p:nvPr/>
          </p:nvGrpSpPr>
          <p:grpSpPr>
            <a:xfrm>
              <a:off x="3565887" y="1156948"/>
              <a:ext cx="360000" cy="313547"/>
              <a:chOff x="6265925" y="2418045"/>
              <a:chExt cx="360000" cy="313547"/>
            </a:xfrm>
          </p:grpSpPr>
          <p:sp>
            <p:nvSpPr>
              <p:cNvPr id="142" name="순서도: 대체 처리 141">
                <a:extLst>
                  <a:ext uri="{FF2B5EF4-FFF2-40B4-BE49-F238E27FC236}">
                    <a16:creationId xmlns:a16="http://schemas.microsoft.com/office/drawing/2014/main" id="{1711464A-126A-A209-AEA6-750524B93740}"/>
                  </a:ext>
                </a:extLst>
              </p:cNvPr>
              <p:cNvSpPr/>
              <p:nvPr/>
            </p:nvSpPr>
            <p:spPr>
              <a:xfrm>
                <a:off x="6325103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8ABB504-198C-111B-5559-C3B84B986F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592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5EF2DD1-56D8-90AA-A8F5-65B5036A2499}"/>
                </a:ext>
              </a:extLst>
            </p:cNvPr>
            <p:cNvGrpSpPr/>
            <p:nvPr/>
          </p:nvGrpSpPr>
          <p:grpSpPr>
            <a:xfrm>
              <a:off x="3827796" y="1156948"/>
              <a:ext cx="360000" cy="313547"/>
              <a:chOff x="5312870" y="3794666"/>
              <a:chExt cx="360000" cy="313547"/>
            </a:xfrm>
          </p:grpSpPr>
          <p:sp>
            <p:nvSpPr>
              <p:cNvPr id="140" name="순서도: 대체 처리 139">
                <a:extLst>
                  <a:ext uri="{FF2B5EF4-FFF2-40B4-BE49-F238E27FC236}">
                    <a16:creationId xmlns:a16="http://schemas.microsoft.com/office/drawing/2014/main" id="{266AF14B-CF16-F700-B4FB-896329BA7B3C}"/>
                  </a:ext>
                </a:extLst>
              </p:cNvPr>
              <p:cNvSpPr/>
              <p:nvPr/>
            </p:nvSpPr>
            <p:spPr>
              <a:xfrm>
                <a:off x="537526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0FF353A-69E6-38E2-A1AB-8FBDA07EA0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87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9673C5A3-4496-C52C-54C3-AF6C8912EA8E}"/>
                </a:ext>
              </a:extLst>
            </p:cNvPr>
            <p:cNvGrpSpPr/>
            <p:nvPr/>
          </p:nvGrpSpPr>
          <p:grpSpPr>
            <a:xfrm>
              <a:off x="4092804" y="1156948"/>
              <a:ext cx="360000" cy="313547"/>
              <a:chOff x="5313890" y="3794666"/>
              <a:chExt cx="360000" cy="313547"/>
            </a:xfrm>
          </p:grpSpPr>
          <p:sp>
            <p:nvSpPr>
              <p:cNvPr id="138" name="순서도: 대체 처리 137">
                <a:extLst>
                  <a:ext uri="{FF2B5EF4-FFF2-40B4-BE49-F238E27FC236}">
                    <a16:creationId xmlns:a16="http://schemas.microsoft.com/office/drawing/2014/main" id="{D46A7B9E-5D29-CDDD-5451-6B3EA28F2C1E}"/>
                  </a:ext>
                </a:extLst>
              </p:cNvPr>
              <p:cNvSpPr/>
              <p:nvPr/>
            </p:nvSpPr>
            <p:spPr>
              <a:xfrm>
                <a:off x="537639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E475E25-CBE0-573D-9085-92247CB793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389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FEAB7F7A-8ACF-A7CD-FBDC-4CC91F2EA75A}"/>
                </a:ext>
              </a:extLst>
            </p:cNvPr>
            <p:cNvGrpSpPr/>
            <p:nvPr/>
          </p:nvGrpSpPr>
          <p:grpSpPr>
            <a:xfrm>
              <a:off x="4357812" y="1156948"/>
              <a:ext cx="360000" cy="313547"/>
              <a:chOff x="5312639" y="3794666"/>
              <a:chExt cx="360000" cy="313547"/>
            </a:xfrm>
          </p:grpSpPr>
          <p:sp>
            <p:nvSpPr>
              <p:cNvPr id="136" name="순서도: 대체 처리 135">
                <a:extLst>
                  <a:ext uri="{FF2B5EF4-FFF2-40B4-BE49-F238E27FC236}">
                    <a16:creationId xmlns:a16="http://schemas.microsoft.com/office/drawing/2014/main" id="{664BEE56-318F-CFEB-98DD-C03923AEF863}"/>
                  </a:ext>
                </a:extLst>
              </p:cNvPr>
              <p:cNvSpPr/>
              <p:nvPr/>
            </p:nvSpPr>
            <p:spPr>
              <a:xfrm>
                <a:off x="5375255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D1364D6-B9A5-E77F-9681-6BC86306D4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639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185E6757-272F-0278-21DE-9C106DED9701}"/>
                </a:ext>
              </a:extLst>
            </p:cNvPr>
            <p:cNvGrpSpPr/>
            <p:nvPr/>
          </p:nvGrpSpPr>
          <p:grpSpPr>
            <a:xfrm>
              <a:off x="4622820" y="1156948"/>
              <a:ext cx="360000" cy="313547"/>
              <a:chOff x="5311044" y="3794666"/>
              <a:chExt cx="360000" cy="313547"/>
            </a:xfrm>
          </p:grpSpPr>
          <p:sp>
            <p:nvSpPr>
              <p:cNvPr id="134" name="순서도: 대체 처리 133">
                <a:extLst>
                  <a:ext uri="{FF2B5EF4-FFF2-40B4-BE49-F238E27FC236}">
                    <a16:creationId xmlns:a16="http://schemas.microsoft.com/office/drawing/2014/main" id="{C2278640-29DC-7DA7-2676-9A924B32D6B2}"/>
                  </a:ext>
                </a:extLst>
              </p:cNvPr>
              <p:cNvSpPr/>
              <p:nvPr/>
            </p:nvSpPr>
            <p:spPr>
              <a:xfrm>
                <a:off x="537377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1FDA270-0595-E614-2C03-AE3D1FC86A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1044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356E4568-BF31-D9D2-3B1E-514940186815}"/>
                </a:ext>
              </a:extLst>
            </p:cNvPr>
            <p:cNvGrpSpPr/>
            <p:nvPr/>
          </p:nvGrpSpPr>
          <p:grpSpPr>
            <a:xfrm>
              <a:off x="4887828" y="1156948"/>
              <a:ext cx="360000" cy="313547"/>
              <a:chOff x="6260507" y="2418615"/>
              <a:chExt cx="360000" cy="313547"/>
            </a:xfrm>
          </p:grpSpPr>
          <p:sp>
            <p:nvSpPr>
              <p:cNvPr id="132" name="순서도: 대체 처리 131">
                <a:extLst>
                  <a:ext uri="{FF2B5EF4-FFF2-40B4-BE49-F238E27FC236}">
                    <a16:creationId xmlns:a16="http://schemas.microsoft.com/office/drawing/2014/main" id="{F1EEBEFF-8840-731C-C078-9F76DCA3A22E}"/>
                  </a:ext>
                </a:extLst>
              </p:cNvPr>
              <p:cNvSpPr/>
              <p:nvPr/>
            </p:nvSpPr>
            <p:spPr>
              <a:xfrm>
                <a:off x="6323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090CA1D-BD80-049B-5848-B3E5C037BD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0507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73F8BAF8-853F-4B45-B3D8-59D3219FCAF2}"/>
                </a:ext>
              </a:extLst>
            </p:cNvPr>
            <p:cNvGrpSpPr/>
            <p:nvPr/>
          </p:nvGrpSpPr>
          <p:grpSpPr>
            <a:xfrm>
              <a:off x="5152836" y="1156948"/>
              <a:ext cx="360000" cy="313547"/>
              <a:chOff x="6259394" y="2418615"/>
              <a:chExt cx="360000" cy="313547"/>
            </a:xfrm>
          </p:grpSpPr>
          <p:sp>
            <p:nvSpPr>
              <p:cNvPr id="130" name="순서도: 대체 처리 129">
                <a:extLst>
                  <a:ext uri="{FF2B5EF4-FFF2-40B4-BE49-F238E27FC236}">
                    <a16:creationId xmlns:a16="http://schemas.microsoft.com/office/drawing/2014/main" id="{E4A4765C-1460-65EE-17EC-C843103FD51A}"/>
                  </a:ext>
                </a:extLst>
              </p:cNvPr>
              <p:cNvSpPr/>
              <p:nvPr/>
            </p:nvSpPr>
            <p:spPr>
              <a:xfrm>
                <a:off x="6322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772F5AA-C30F-C92E-2B2D-6CD581209C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394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E0E27EDB-8041-FE7C-76B0-2CB6ED084BA7}"/>
                </a:ext>
              </a:extLst>
            </p:cNvPr>
            <p:cNvGrpSpPr/>
            <p:nvPr/>
          </p:nvGrpSpPr>
          <p:grpSpPr>
            <a:xfrm>
              <a:off x="5417844" y="1156948"/>
              <a:ext cx="360000" cy="313547"/>
              <a:chOff x="6257481" y="2418045"/>
              <a:chExt cx="360000" cy="313547"/>
            </a:xfrm>
          </p:grpSpPr>
          <p:sp>
            <p:nvSpPr>
              <p:cNvPr id="128" name="순서도: 대체 처리 127">
                <a:extLst>
                  <a:ext uri="{FF2B5EF4-FFF2-40B4-BE49-F238E27FC236}">
                    <a16:creationId xmlns:a16="http://schemas.microsoft.com/office/drawing/2014/main" id="{DED54269-55DF-32AF-98BF-B0E73A4045F9}"/>
                  </a:ext>
                </a:extLst>
              </p:cNvPr>
              <p:cNvSpPr/>
              <p:nvPr/>
            </p:nvSpPr>
            <p:spPr>
              <a:xfrm>
                <a:off x="63205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71260BE-45AE-1276-2BA5-BEB3B65657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48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D08EAD7F-F128-68F8-6B06-59249A9B0872}"/>
                </a:ext>
              </a:extLst>
            </p:cNvPr>
            <p:cNvGrpSpPr/>
            <p:nvPr/>
          </p:nvGrpSpPr>
          <p:grpSpPr>
            <a:xfrm>
              <a:off x="5947860" y="1156948"/>
              <a:ext cx="360000" cy="313547"/>
              <a:chOff x="6258951" y="2418045"/>
              <a:chExt cx="360000" cy="313547"/>
            </a:xfrm>
          </p:grpSpPr>
          <p:sp>
            <p:nvSpPr>
              <p:cNvPr id="126" name="순서도: 대체 처리 125">
                <a:extLst>
                  <a:ext uri="{FF2B5EF4-FFF2-40B4-BE49-F238E27FC236}">
                    <a16:creationId xmlns:a16="http://schemas.microsoft.com/office/drawing/2014/main" id="{7196E86A-BB88-09D9-6F11-6FE71F13EB4C}"/>
                  </a:ext>
                </a:extLst>
              </p:cNvPr>
              <p:cNvSpPr/>
              <p:nvPr/>
            </p:nvSpPr>
            <p:spPr>
              <a:xfrm>
                <a:off x="632224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5818ABF-F5E8-BFD4-32D4-9D94C30A0E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895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13CDCE4-7DDA-4D93-2F8D-C83540AE7FEA}"/>
                </a:ext>
              </a:extLst>
            </p:cNvPr>
            <p:cNvGrpSpPr/>
            <p:nvPr/>
          </p:nvGrpSpPr>
          <p:grpSpPr>
            <a:xfrm>
              <a:off x="6212868" y="1156948"/>
              <a:ext cx="360000" cy="313547"/>
              <a:chOff x="6259737" y="2418045"/>
              <a:chExt cx="360000" cy="313547"/>
            </a:xfrm>
          </p:grpSpPr>
          <p:sp>
            <p:nvSpPr>
              <p:cNvPr id="124" name="순서도: 대체 처리 123">
                <a:extLst>
                  <a:ext uri="{FF2B5EF4-FFF2-40B4-BE49-F238E27FC236}">
                    <a16:creationId xmlns:a16="http://schemas.microsoft.com/office/drawing/2014/main" id="{D5680735-E2DF-457E-2C21-195ABE9B6723}"/>
                  </a:ext>
                </a:extLst>
              </p:cNvPr>
              <p:cNvSpPr/>
              <p:nvPr/>
            </p:nvSpPr>
            <p:spPr>
              <a:xfrm>
                <a:off x="6323144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6C8D9A-7F8A-0A8F-C2D5-EC3C58DECE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3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29987B5D-67F4-4A15-9A8B-47AA2FBB851E}"/>
                </a:ext>
              </a:extLst>
            </p:cNvPr>
            <p:cNvGrpSpPr/>
            <p:nvPr/>
          </p:nvGrpSpPr>
          <p:grpSpPr>
            <a:xfrm>
              <a:off x="5682852" y="1156948"/>
              <a:ext cx="360000" cy="313547"/>
              <a:chOff x="6257349" y="2418045"/>
              <a:chExt cx="360000" cy="313547"/>
            </a:xfrm>
          </p:grpSpPr>
          <p:sp>
            <p:nvSpPr>
              <p:cNvPr id="122" name="순서도: 대체 처리 121">
                <a:extLst>
                  <a:ext uri="{FF2B5EF4-FFF2-40B4-BE49-F238E27FC236}">
                    <a16:creationId xmlns:a16="http://schemas.microsoft.com/office/drawing/2014/main" id="{A5C04C20-B2DC-2A80-C3DD-20E1F79F3E5A}"/>
                  </a:ext>
                </a:extLst>
              </p:cNvPr>
              <p:cNvSpPr/>
              <p:nvPr/>
            </p:nvSpPr>
            <p:spPr>
              <a:xfrm>
                <a:off x="6320530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3A98B74-3C58-A2EC-459C-84C1C11A80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349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DD327179-BDF8-4BA9-49A6-2F47430A94AA}"/>
                </a:ext>
              </a:extLst>
            </p:cNvPr>
            <p:cNvGrpSpPr/>
            <p:nvPr/>
          </p:nvGrpSpPr>
          <p:grpSpPr>
            <a:xfrm>
              <a:off x="6477876" y="1156948"/>
              <a:ext cx="1155018" cy="313547"/>
              <a:chOff x="6259707" y="2418045"/>
              <a:chExt cx="1155018" cy="313547"/>
            </a:xfrm>
          </p:grpSpPr>
          <p:sp>
            <p:nvSpPr>
              <p:cNvPr id="114" name="순서도: 대체 처리 113">
                <a:extLst>
                  <a:ext uri="{FF2B5EF4-FFF2-40B4-BE49-F238E27FC236}">
                    <a16:creationId xmlns:a16="http://schemas.microsoft.com/office/drawing/2014/main" id="{B36BED77-DD3A-708A-007C-1B596D72391F}"/>
                  </a:ext>
                </a:extLst>
              </p:cNvPr>
              <p:cNvSpPr/>
              <p:nvPr/>
            </p:nvSpPr>
            <p:spPr>
              <a:xfrm>
                <a:off x="6323227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1E97157-0D6E-A710-5490-A668DBC689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0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16" name="순서도: 대체 처리 115">
                <a:extLst>
                  <a:ext uri="{FF2B5EF4-FFF2-40B4-BE49-F238E27FC236}">
                    <a16:creationId xmlns:a16="http://schemas.microsoft.com/office/drawing/2014/main" id="{D892687D-E94F-ACCE-C7AD-51223BF0E627}"/>
                  </a:ext>
                </a:extLst>
              </p:cNvPr>
              <p:cNvSpPr/>
              <p:nvPr/>
            </p:nvSpPr>
            <p:spPr>
              <a:xfrm>
                <a:off x="658834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순서도: 대체 처리 116">
                <a:extLst>
                  <a:ext uri="{FF2B5EF4-FFF2-40B4-BE49-F238E27FC236}">
                    <a16:creationId xmlns:a16="http://schemas.microsoft.com/office/drawing/2014/main" id="{B40C9133-D19A-78CD-0335-A4A6A0E46C7B}"/>
                  </a:ext>
                </a:extLst>
              </p:cNvPr>
              <p:cNvSpPr/>
              <p:nvPr/>
            </p:nvSpPr>
            <p:spPr>
              <a:xfrm>
                <a:off x="685346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순서도: 대체 처리 117">
                <a:extLst>
                  <a:ext uri="{FF2B5EF4-FFF2-40B4-BE49-F238E27FC236}">
                    <a16:creationId xmlns:a16="http://schemas.microsoft.com/office/drawing/2014/main" id="{B8A078E6-4BEF-8C87-32D9-AE3432CF2BDF}"/>
                  </a:ext>
                </a:extLst>
              </p:cNvPr>
              <p:cNvSpPr/>
              <p:nvPr/>
            </p:nvSpPr>
            <p:spPr>
              <a:xfrm>
                <a:off x="711858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A7C718-01F9-4BDF-E329-DF420B4143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471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D1B458F-25D4-1D68-1350-A6FE9D4E87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9723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14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6C8EB63-774A-17B6-81B0-3C16D38C83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472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95BEEC5-D1E6-B1FD-1BEF-5382D47A7E03}"/>
              </a:ext>
            </a:extLst>
          </p:cNvPr>
          <p:cNvGrpSpPr/>
          <p:nvPr/>
        </p:nvGrpSpPr>
        <p:grpSpPr>
          <a:xfrm>
            <a:off x="2441518" y="2636912"/>
            <a:ext cx="2089377" cy="1188132"/>
            <a:chOff x="2441518" y="2852936"/>
            <a:chExt cx="2089377" cy="1188132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8A52AFFC-1A04-5543-6F07-0C1E4CFE796F}"/>
                </a:ext>
              </a:extLst>
            </p:cNvPr>
            <p:cNvSpPr/>
            <p:nvPr/>
          </p:nvSpPr>
          <p:spPr>
            <a:xfrm>
              <a:off x="2441518" y="2852936"/>
              <a:ext cx="2089377" cy="1188132"/>
            </a:xfrm>
            <a:prstGeom prst="roundRect">
              <a:avLst/>
            </a:prstGeom>
            <a:grp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10549D3-C4D2-2681-8924-5C3E98F0811C}"/>
                </a:ext>
              </a:extLst>
            </p:cNvPr>
            <p:cNvSpPr txBox="1"/>
            <p:nvPr/>
          </p:nvSpPr>
          <p:spPr>
            <a:xfrm>
              <a:off x="3239852" y="3212976"/>
              <a:ext cx="309476" cy="474361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↑</a:t>
              </a:r>
              <a:endPara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BF47F03-9878-1E65-1189-0A255983ED0E}"/>
                </a:ext>
              </a:extLst>
            </p:cNvPr>
            <p:cNvSpPr txBox="1"/>
            <p:nvPr/>
          </p:nvSpPr>
          <p:spPr>
            <a:xfrm>
              <a:off x="3599892" y="3215145"/>
              <a:ext cx="309476" cy="474361"/>
            </a:xfrm>
            <a:prstGeom prst="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↑</a:t>
              </a:r>
              <a:endPara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0A796C9-2302-6FCB-34A5-AC1BED85870D}"/>
              </a:ext>
            </a:extLst>
          </p:cNvPr>
          <p:cNvGrpSpPr/>
          <p:nvPr/>
        </p:nvGrpSpPr>
        <p:grpSpPr>
          <a:xfrm>
            <a:off x="3016350" y="4259587"/>
            <a:ext cx="1099010" cy="537565"/>
            <a:chOff x="5753696" y="1660849"/>
            <a:chExt cx="1099010" cy="537565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7277F9C-C1FD-C050-BE60-C4D26C71AEF8}"/>
                </a:ext>
              </a:extLst>
            </p:cNvPr>
            <p:cNvSpPr/>
            <p:nvPr/>
          </p:nvSpPr>
          <p:spPr bwMode="auto">
            <a:xfrm>
              <a:off x="5753696" y="1833284"/>
              <a:ext cx="91901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100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배</a:t>
              </a:r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04A08893-CDC4-5B86-6E7F-8240C3D60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7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601" y="1627095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3372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230" y="339299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276" y="3392996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C4F5B1F4-B890-C876-6BAC-B5C04C9587D9}"/>
              </a:ext>
            </a:extLst>
          </p:cNvPr>
          <p:cNvSpPr txBox="1"/>
          <p:nvPr/>
        </p:nvSpPr>
        <p:spPr>
          <a:xfrm>
            <a:off x="2620198" y="2738614"/>
            <a:ext cx="1708531" cy="4743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</a:t>
            </a:r>
            <a:r>
              <a:rPr lang="en-US" altLang="ko-KR" sz="1900" u="sng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u="sng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E7F723-2DF8-A003-E35C-5C4BCB6C6D7F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51" y="393430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98562" y="3320988"/>
            <a:ext cx="6667165" cy="1916377"/>
            <a:chOff x="198562" y="3320988"/>
            <a:chExt cx="6667165" cy="1916377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39167593-21B3-0782-92B8-A2B2078CE177}"/>
                </a:ext>
              </a:extLst>
            </p:cNvPr>
            <p:cNvGrpSpPr/>
            <p:nvPr/>
          </p:nvGrpSpPr>
          <p:grpSpPr>
            <a:xfrm>
              <a:off x="198562" y="3483006"/>
              <a:ext cx="6667165" cy="1754359"/>
              <a:chOff x="192745" y="3518931"/>
              <a:chExt cx="6667165" cy="1754359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3A158B96-836D-46EF-3F9A-FECDA3EECFE4}"/>
                  </a:ext>
                </a:extLst>
              </p:cNvPr>
              <p:cNvSpPr/>
              <p:nvPr/>
            </p:nvSpPr>
            <p:spPr>
              <a:xfrm>
                <a:off x="192745" y="3518931"/>
                <a:ext cx="6667165" cy="156625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endPara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직각 삼각형 74">
                <a:extLst>
                  <a:ext uri="{FF2B5EF4-FFF2-40B4-BE49-F238E27FC236}">
                    <a16:creationId xmlns:a16="http://schemas.microsoft.com/office/drawing/2014/main" id="{6253316C-4568-9591-B886-6FE42F0D53B7}"/>
                  </a:ext>
                </a:extLst>
              </p:cNvPr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81" name="모서리가 둥근 직사각형 38">
              <a:extLst>
                <a:ext uri="{FF2B5EF4-FFF2-40B4-BE49-F238E27FC236}">
                  <a16:creationId xmlns:a16="http://schemas.microsoft.com/office/drawing/2014/main" id="{27728B2F-C61F-6F8F-EF20-DBE7212809F3}"/>
                </a:ext>
              </a:extLst>
            </p:cNvPr>
            <p:cNvSpPr/>
            <p:nvPr/>
          </p:nvSpPr>
          <p:spPr>
            <a:xfrm>
              <a:off x="344295" y="332098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78957" y="3665764"/>
            <a:ext cx="636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소수 첫째 자리 숫자로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나타내고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소수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셋째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자리 숫자로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0.009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나타내므로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이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나타내는 수는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이  나타내는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91" y="372918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695" y="3729180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820" y="411180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326" y="4111802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369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15D9702D-B76D-4F7B-B003-36DC151844B9}"/>
              </a:ext>
            </a:extLst>
          </p:cNvPr>
          <p:cNvSpPr/>
          <p:nvPr/>
        </p:nvSpPr>
        <p:spPr>
          <a:xfrm>
            <a:off x="6597682" y="50267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F5AB3C9-6E24-4D97-8712-B456545E6519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6E11AD2A-5607-4FE9-8515-4E8F031690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747CCE-6AAF-488F-A3B0-B7EC8A0771C9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9" name="TextBox 43">
            <a:extLst>
              <a:ext uri="{FF2B5EF4-FFF2-40B4-BE49-F238E27FC236}">
                <a16:creationId xmlns:a16="http://schemas.microsoft.com/office/drawing/2014/main" id="{82C2C4F3-8E7D-8335-DB4E-A639D0EA82C8}"/>
              </a:ext>
            </a:extLst>
          </p:cNvPr>
          <p:cNvSpPr txBox="1"/>
          <p:nvPr/>
        </p:nvSpPr>
        <p:spPr>
          <a:xfrm>
            <a:off x="657363" y="1604119"/>
            <a:ext cx="626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수직선을 보고     안에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0" name="Picture 12">
            <a:extLst>
              <a:ext uri="{FF2B5EF4-FFF2-40B4-BE49-F238E27FC236}">
                <a16:creationId xmlns:a16="http://schemas.microsoft.com/office/drawing/2014/main" id="{2E818EE7-5E24-B4F5-CAC5-E1D5B1D3E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89" y="165152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1800100-1432-B4DE-1C59-328257BACF05}"/>
              </a:ext>
            </a:extLst>
          </p:cNvPr>
          <p:cNvGrpSpPr/>
          <p:nvPr/>
        </p:nvGrpSpPr>
        <p:grpSpPr>
          <a:xfrm>
            <a:off x="2940847" y="1243245"/>
            <a:ext cx="4070106" cy="313547"/>
            <a:chOff x="3562788" y="1156948"/>
            <a:chExt cx="4070106" cy="313547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5947616-6781-F004-104C-4D919E9A25D7}"/>
                </a:ext>
              </a:extLst>
            </p:cNvPr>
            <p:cNvGrpSpPr/>
            <p:nvPr/>
          </p:nvGrpSpPr>
          <p:grpSpPr>
            <a:xfrm>
              <a:off x="3562788" y="1156948"/>
              <a:ext cx="360000" cy="313547"/>
              <a:chOff x="6262826" y="2418045"/>
              <a:chExt cx="360000" cy="313547"/>
            </a:xfrm>
          </p:grpSpPr>
          <p:sp>
            <p:nvSpPr>
              <p:cNvPr id="142" name="순서도: 대체 처리 141">
                <a:extLst>
                  <a:ext uri="{FF2B5EF4-FFF2-40B4-BE49-F238E27FC236}">
                    <a16:creationId xmlns:a16="http://schemas.microsoft.com/office/drawing/2014/main" id="{C35FDA02-9273-DC59-7A22-40026028969B}"/>
                  </a:ext>
                </a:extLst>
              </p:cNvPr>
              <p:cNvSpPr/>
              <p:nvPr/>
            </p:nvSpPr>
            <p:spPr>
              <a:xfrm>
                <a:off x="6325103" y="2479564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A9D3DCB-07FD-3992-1CB2-3A41F46ED3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2826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6EDEAADE-BAD8-EA47-8304-8742576C4E8E}"/>
                </a:ext>
              </a:extLst>
            </p:cNvPr>
            <p:cNvGrpSpPr/>
            <p:nvPr/>
          </p:nvGrpSpPr>
          <p:grpSpPr>
            <a:xfrm>
              <a:off x="3827796" y="1156948"/>
              <a:ext cx="360000" cy="313547"/>
              <a:chOff x="5312870" y="3794666"/>
              <a:chExt cx="360000" cy="313547"/>
            </a:xfrm>
          </p:grpSpPr>
          <p:sp>
            <p:nvSpPr>
              <p:cNvPr id="140" name="순서도: 대체 처리 139">
                <a:extLst>
                  <a:ext uri="{FF2B5EF4-FFF2-40B4-BE49-F238E27FC236}">
                    <a16:creationId xmlns:a16="http://schemas.microsoft.com/office/drawing/2014/main" id="{919981F0-C64B-5D95-59ED-A78D6ED96CF3}"/>
                  </a:ext>
                </a:extLst>
              </p:cNvPr>
              <p:cNvSpPr/>
              <p:nvPr/>
            </p:nvSpPr>
            <p:spPr>
              <a:xfrm>
                <a:off x="537526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615FF60-6090-C56F-1C87-1CBBD30A37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87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294E6E5-A1BF-DF0A-E0B0-BB83BB09000D}"/>
                </a:ext>
              </a:extLst>
            </p:cNvPr>
            <p:cNvGrpSpPr/>
            <p:nvPr/>
          </p:nvGrpSpPr>
          <p:grpSpPr>
            <a:xfrm>
              <a:off x="4092804" y="1156948"/>
              <a:ext cx="360000" cy="313547"/>
              <a:chOff x="5313890" y="3794666"/>
              <a:chExt cx="360000" cy="313547"/>
            </a:xfrm>
          </p:grpSpPr>
          <p:sp>
            <p:nvSpPr>
              <p:cNvPr id="138" name="순서도: 대체 처리 137">
                <a:extLst>
                  <a:ext uri="{FF2B5EF4-FFF2-40B4-BE49-F238E27FC236}">
                    <a16:creationId xmlns:a16="http://schemas.microsoft.com/office/drawing/2014/main" id="{6D5D2F79-FD72-DA11-7514-901B0D6BBAA1}"/>
                  </a:ext>
                </a:extLst>
              </p:cNvPr>
              <p:cNvSpPr/>
              <p:nvPr/>
            </p:nvSpPr>
            <p:spPr>
              <a:xfrm>
                <a:off x="537639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0BFA9E9-70BF-EEC8-166B-BC4D7C53EC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389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C3B581D-9A2F-2881-CB29-AEE5ECDA3236}"/>
                </a:ext>
              </a:extLst>
            </p:cNvPr>
            <p:cNvGrpSpPr/>
            <p:nvPr/>
          </p:nvGrpSpPr>
          <p:grpSpPr>
            <a:xfrm>
              <a:off x="4357812" y="1156948"/>
              <a:ext cx="360000" cy="313547"/>
              <a:chOff x="5312639" y="3794666"/>
              <a:chExt cx="360000" cy="313547"/>
            </a:xfrm>
          </p:grpSpPr>
          <p:sp>
            <p:nvSpPr>
              <p:cNvPr id="136" name="순서도: 대체 처리 135">
                <a:extLst>
                  <a:ext uri="{FF2B5EF4-FFF2-40B4-BE49-F238E27FC236}">
                    <a16:creationId xmlns:a16="http://schemas.microsoft.com/office/drawing/2014/main" id="{0A5706A6-08C7-6EC0-559F-18CD24E0E921}"/>
                  </a:ext>
                </a:extLst>
              </p:cNvPr>
              <p:cNvSpPr/>
              <p:nvPr/>
            </p:nvSpPr>
            <p:spPr>
              <a:xfrm>
                <a:off x="5375255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57A3A5B-40B2-47A2-8667-9C2F31E6A8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639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A23C7C65-8BE5-154E-E8B9-211E5183D319}"/>
                </a:ext>
              </a:extLst>
            </p:cNvPr>
            <p:cNvGrpSpPr/>
            <p:nvPr/>
          </p:nvGrpSpPr>
          <p:grpSpPr>
            <a:xfrm>
              <a:off x="4622820" y="1156948"/>
              <a:ext cx="360000" cy="313547"/>
              <a:chOff x="5311044" y="3794666"/>
              <a:chExt cx="360000" cy="313547"/>
            </a:xfrm>
          </p:grpSpPr>
          <p:sp>
            <p:nvSpPr>
              <p:cNvPr id="134" name="순서도: 대체 처리 133">
                <a:extLst>
                  <a:ext uri="{FF2B5EF4-FFF2-40B4-BE49-F238E27FC236}">
                    <a16:creationId xmlns:a16="http://schemas.microsoft.com/office/drawing/2014/main" id="{D0CD5DBA-6C68-0815-690C-7AF823CE691F}"/>
                  </a:ext>
                </a:extLst>
              </p:cNvPr>
              <p:cNvSpPr/>
              <p:nvPr/>
            </p:nvSpPr>
            <p:spPr>
              <a:xfrm>
                <a:off x="537377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5F0C34B-34B5-01FF-6EAB-F4106B12BB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1044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8DA0DC8B-B8D8-F600-68A5-FCEC5AECCEF4}"/>
                </a:ext>
              </a:extLst>
            </p:cNvPr>
            <p:cNvGrpSpPr/>
            <p:nvPr/>
          </p:nvGrpSpPr>
          <p:grpSpPr>
            <a:xfrm>
              <a:off x="4887828" y="1156948"/>
              <a:ext cx="360000" cy="313547"/>
              <a:chOff x="6260507" y="2418615"/>
              <a:chExt cx="360000" cy="313547"/>
            </a:xfrm>
          </p:grpSpPr>
          <p:sp>
            <p:nvSpPr>
              <p:cNvPr id="132" name="순서도: 대체 처리 131">
                <a:extLst>
                  <a:ext uri="{FF2B5EF4-FFF2-40B4-BE49-F238E27FC236}">
                    <a16:creationId xmlns:a16="http://schemas.microsoft.com/office/drawing/2014/main" id="{1EE51CDF-20F0-F009-F1C1-B3B3690AE31E}"/>
                  </a:ext>
                </a:extLst>
              </p:cNvPr>
              <p:cNvSpPr/>
              <p:nvPr/>
            </p:nvSpPr>
            <p:spPr>
              <a:xfrm>
                <a:off x="6323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29C0BF2-0C42-FB0D-4CF8-2D160E0A5A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0507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4BD0F9CA-4AE0-6C00-5859-5423B2E7E795}"/>
                </a:ext>
              </a:extLst>
            </p:cNvPr>
            <p:cNvGrpSpPr/>
            <p:nvPr/>
          </p:nvGrpSpPr>
          <p:grpSpPr>
            <a:xfrm>
              <a:off x="5152836" y="1156948"/>
              <a:ext cx="360000" cy="313547"/>
              <a:chOff x="6259394" y="2418615"/>
              <a:chExt cx="360000" cy="313547"/>
            </a:xfrm>
          </p:grpSpPr>
          <p:sp>
            <p:nvSpPr>
              <p:cNvPr id="130" name="순서도: 대체 처리 129">
                <a:extLst>
                  <a:ext uri="{FF2B5EF4-FFF2-40B4-BE49-F238E27FC236}">
                    <a16:creationId xmlns:a16="http://schemas.microsoft.com/office/drawing/2014/main" id="{580BF96B-7E68-6CD0-B732-0A99CA62507D}"/>
                  </a:ext>
                </a:extLst>
              </p:cNvPr>
              <p:cNvSpPr/>
              <p:nvPr/>
            </p:nvSpPr>
            <p:spPr>
              <a:xfrm>
                <a:off x="6322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B673A3A-A991-F112-0BD3-BDB930DE2F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394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6BBC42E9-4B51-7B3F-F5BE-E37D8BF03544}"/>
                </a:ext>
              </a:extLst>
            </p:cNvPr>
            <p:cNvGrpSpPr/>
            <p:nvPr/>
          </p:nvGrpSpPr>
          <p:grpSpPr>
            <a:xfrm>
              <a:off x="5417844" y="1156948"/>
              <a:ext cx="360000" cy="313547"/>
              <a:chOff x="6257481" y="2418045"/>
              <a:chExt cx="360000" cy="313547"/>
            </a:xfrm>
          </p:grpSpPr>
          <p:sp>
            <p:nvSpPr>
              <p:cNvPr id="128" name="순서도: 대체 처리 127">
                <a:extLst>
                  <a:ext uri="{FF2B5EF4-FFF2-40B4-BE49-F238E27FC236}">
                    <a16:creationId xmlns:a16="http://schemas.microsoft.com/office/drawing/2014/main" id="{A99B13E8-980A-24DC-0D26-2B237F433A8B}"/>
                  </a:ext>
                </a:extLst>
              </p:cNvPr>
              <p:cNvSpPr/>
              <p:nvPr/>
            </p:nvSpPr>
            <p:spPr>
              <a:xfrm>
                <a:off x="63205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109A786-7461-A4E3-CCC9-B91F66FAB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48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0131B6BF-928C-6430-1165-7876BF8B15C0}"/>
                </a:ext>
              </a:extLst>
            </p:cNvPr>
            <p:cNvGrpSpPr/>
            <p:nvPr/>
          </p:nvGrpSpPr>
          <p:grpSpPr>
            <a:xfrm>
              <a:off x="5947860" y="1156948"/>
              <a:ext cx="360000" cy="313547"/>
              <a:chOff x="6258951" y="2418045"/>
              <a:chExt cx="360000" cy="313547"/>
            </a:xfrm>
          </p:grpSpPr>
          <p:sp>
            <p:nvSpPr>
              <p:cNvPr id="126" name="순서도: 대체 처리 125">
                <a:extLst>
                  <a:ext uri="{FF2B5EF4-FFF2-40B4-BE49-F238E27FC236}">
                    <a16:creationId xmlns:a16="http://schemas.microsoft.com/office/drawing/2014/main" id="{1889AAF8-0B74-F774-A958-D1D98599A181}"/>
                  </a:ext>
                </a:extLst>
              </p:cNvPr>
              <p:cNvSpPr/>
              <p:nvPr/>
            </p:nvSpPr>
            <p:spPr>
              <a:xfrm>
                <a:off x="632224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4D0911A2-0B7C-A64A-C14D-3D6644033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895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6CC1DDE8-71C4-600E-17FF-4F0E73E65FA4}"/>
                </a:ext>
              </a:extLst>
            </p:cNvPr>
            <p:cNvGrpSpPr/>
            <p:nvPr/>
          </p:nvGrpSpPr>
          <p:grpSpPr>
            <a:xfrm>
              <a:off x="6212868" y="1156948"/>
              <a:ext cx="360000" cy="313547"/>
              <a:chOff x="6259737" y="2418045"/>
              <a:chExt cx="360000" cy="313547"/>
            </a:xfrm>
          </p:grpSpPr>
          <p:sp>
            <p:nvSpPr>
              <p:cNvPr id="124" name="순서도: 대체 처리 123">
                <a:extLst>
                  <a:ext uri="{FF2B5EF4-FFF2-40B4-BE49-F238E27FC236}">
                    <a16:creationId xmlns:a16="http://schemas.microsoft.com/office/drawing/2014/main" id="{6F90F4E8-65DE-0A86-DB25-4CA75035763B}"/>
                  </a:ext>
                </a:extLst>
              </p:cNvPr>
              <p:cNvSpPr/>
              <p:nvPr/>
            </p:nvSpPr>
            <p:spPr>
              <a:xfrm>
                <a:off x="6323144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E4F454D9-9E14-FDB1-4A81-08C68E073E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3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8BFDAD7A-F6DA-9F8D-B09C-CC0102BA1986}"/>
                </a:ext>
              </a:extLst>
            </p:cNvPr>
            <p:cNvGrpSpPr/>
            <p:nvPr/>
          </p:nvGrpSpPr>
          <p:grpSpPr>
            <a:xfrm>
              <a:off x="5682852" y="1156948"/>
              <a:ext cx="360000" cy="313547"/>
              <a:chOff x="6257349" y="2418045"/>
              <a:chExt cx="360000" cy="313547"/>
            </a:xfrm>
          </p:grpSpPr>
          <p:sp>
            <p:nvSpPr>
              <p:cNvPr id="122" name="순서도: 대체 처리 121">
                <a:extLst>
                  <a:ext uri="{FF2B5EF4-FFF2-40B4-BE49-F238E27FC236}">
                    <a16:creationId xmlns:a16="http://schemas.microsoft.com/office/drawing/2014/main" id="{7AC9C15E-ADA1-97C1-DCB5-E024C49B8904}"/>
                  </a:ext>
                </a:extLst>
              </p:cNvPr>
              <p:cNvSpPr/>
              <p:nvPr/>
            </p:nvSpPr>
            <p:spPr>
              <a:xfrm>
                <a:off x="6320530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A5F21C6-9BDC-4AF8-44CB-F78AAD2963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349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F23D72F1-5A18-E10A-892F-DEBA25A2A81E}"/>
                </a:ext>
              </a:extLst>
            </p:cNvPr>
            <p:cNvGrpSpPr/>
            <p:nvPr/>
          </p:nvGrpSpPr>
          <p:grpSpPr>
            <a:xfrm>
              <a:off x="6477876" y="1156948"/>
              <a:ext cx="1155018" cy="313547"/>
              <a:chOff x="6259707" y="2418045"/>
              <a:chExt cx="1155018" cy="313547"/>
            </a:xfrm>
          </p:grpSpPr>
          <p:sp>
            <p:nvSpPr>
              <p:cNvPr id="114" name="순서도: 대체 처리 113">
                <a:extLst>
                  <a:ext uri="{FF2B5EF4-FFF2-40B4-BE49-F238E27FC236}">
                    <a16:creationId xmlns:a16="http://schemas.microsoft.com/office/drawing/2014/main" id="{7EFCD9B9-B755-F538-4BA9-5EB983FA4B6E}"/>
                  </a:ext>
                </a:extLst>
              </p:cNvPr>
              <p:cNvSpPr/>
              <p:nvPr/>
            </p:nvSpPr>
            <p:spPr>
              <a:xfrm>
                <a:off x="6323227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6B496AC-BA18-2FDC-B687-7DF81AF8A2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0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16" name="순서도: 대체 처리 115">
                <a:extLst>
                  <a:ext uri="{FF2B5EF4-FFF2-40B4-BE49-F238E27FC236}">
                    <a16:creationId xmlns:a16="http://schemas.microsoft.com/office/drawing/2014/main" id="{C916170E-A122-8411-31C2-3330A61EF0D0}"/>
                  </a:ext>
                </a:extLst>
              </p:cNvPr>
              <p:cNvSpPr/>
              <p:nvPr/>
            </p:nvSpPr>
            <p:spPr>
              <a:xfrm>
                <a:off x="658834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순서도: 대체 처리 116">
                <a:extLst>
                  <a:ext uri="{FF2B5EF4-FFF2-40B4-BE49-F238E27FC236}">
                    <a16:creationId xmlns:a16="http://schemas.microsoft.com/office/drawing/2014/main" id="{8911AE74-5DF5-13F7-A7D6-06AEF8CF118A}"/>
                  </a:ext>
                </a:extLst>
              </p:cNvPr>
              <p:cNvSpPr/>
              <p:nvPr/>
            </p:nvSpPr>
            <p:spPr>
              <a:xfrm>
                <a:off x="685346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순서도: 대체 처리 117">
                <a:extLst>
                  <a:ext uri="{FF2B5EF4-FFF2-40B4-BE49-F238E27FC236}">
                    <a16:creationId xmlns:a16="http://schemas.microsoft.com/office/drawing/2014/main" id="{DDBA77E9-EF08-21C7-4AB9-5AE6940BB149}"/>
                  </a:ext>
                </a:extLst>
              </p:cNvPr>
              <p:cNvSpPr/>
              <p:nvPr/>
            </p:nvSpPr>
            <p:spPr>
              <a:xfrm>
                <a:off x="711858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5CC97DE-EED2-25FC-4EDB-D2D3871605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471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1A54DB79-A124-7BD3-A677-7D061CBE0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9723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14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0AB497E-DEDB-EA48-3D58-B1C2A27CCB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472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</a:p>
            </p:txBody>
          </p:sp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B8A5F63-0CB2-36F0-37BE-631CB83C26DF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B37DD7C-DA84-CE7F-0988-640A0A4CA525}"/>
              </a:ext>
            </a:extLst>
          </p:cNvPr>
          <p:cNvSpPr txBox="1"/>
          <p:nvPr/>
        </p:nvSpPr>
        <p:spPr>
          <a:xfrm>
            <a:off x="2233419" y="4268415"/>
            <a:ext cx="19593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558F7C8-17FE-75B2-2EB1-54C7FE31A1D1}"/>
              </a:ext>
            </a:extLst>
          </p:cNvPr>
          <p:cNvGrpSpPr/>
          <p:nvPr/>
        </p:nvGrpSpPr>
        <p:grpSpPr>
          <a:xfrm>
            <a:off x="3852334" y="4165110"/>
            <a:ext cx="905062" cy="482512"/>
            <a:chOff x="1626452" y="3623794"/>
            <a:chExt cx="905062" cy="482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6D119D8-96DC-69F0-8A03-CBA138742E7B}"/>
                </a:ext>
              </a:extLst>
            </p:cNvPr>
            <p:cNvSpPr/>
            <p:nvPr/>
          </p:nvSpPr>
          <p:spPr bwMode="auto">
            <a:xfrm>
              <a:off x="1626452" y="3752656"/>
              <a:ext cx="754660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0.7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Picture 4">
              <a:extLst>
                <a:ext uri="{FF2B5EF4-FFF2-40B4-BE49-F238E27FC236}">
                  <a16:creationId xmlns:a16="http://schemas.microsoft.com/office/drawing/2014/main" id="{F9CB43AB-7275-8ACB-FE42-3CA17673EC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09" y="2852935"/>
            <a:ext cx="6019215" cy="61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61522"/>
              </p:ext>
            </p:extLst>
          </p:nvPr>
        </p:nvGraphicFramePr>
        <p:xfrm>
          <a:off x="89752" y="6129300"/>
          <a:ext cx="6767239" cy="274320"/>
        </p:xfrm>
        <a:graphic>
          <a:graphicData uri="http://schemas.openxmlformats.org/drawingml/2006/table">
            <a:tbl>
              <a:tblPr/>
              <a:tblGrid>
                <a:gridCol w="67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1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3_9_9.svg /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\lesson03\ops\3\images\3_9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19320" y="3440323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17276" y="3440323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065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카드                          을 한 번씩 모두 사용하여 소수 두 자리 수를 만들려고 합니다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 수 있는 가장 큰 수와 가장 작은 수의 합을 구해 보세요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979F38B6-36A7-4D80-A36B-8EAF12CFF525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2E960C5C-D5CF-4553-B2D4-92311669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C1AB0BA-CC5D-4116-86A2-925792248D44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ACA7695-0CCE-FE1D-64C3-F8101C941069}"/>
              </a:ext>
            </a:extLst>
          </p:cNvPr>
          <p:cNvGrpSpPr/>
          <p:nvPr/>
        </p:nvGrpSpPr>
        <p:grpSpPr>
          <a:xfrm>
            <a:off x="2940847" y="1243245"/>
            <a:ext cx="4070106" cy="313547"/>
            <a:chOff x="3562788" y="1156948"/>
            <a:chExt cx="4070106" cy="313547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715C91CC-2091-ACB6-3718-9744D8461C3F}"/>
                </a:ext>
              </a:extLst>
            </p:cNvPr>
            <p:cNvGrpSpPr/>
            <p:nvPr/>
          </p:nvGrpSpPr>
          <p:grpSpPr>
            <a:xfrm>
              <a:off x="3562788" y="1156948"/>
              <a:ext cx="360000" cy="313547"/>
              <a:chOff x="6262826" y="2418045"/>
              <a:chExt cx="360000" cy="313547"/>
            </a:xfrm>
          </p:grpSpPr>
          <p:sp>
            <p:nvSpPr>
              <p:cNvPr id="134" name="순서도: 대체 처리 133">
                <a:extLst>
                  <a:ext uri="{FF2B5EF4-FFF2-40B4-BE49-F238E27FC236}">
                    <a16:creationId xmlns:a16="http://schemas.microsoft.com/office/drawing/2014/main" id="{9432BDFE-13A9-B1CA-6E42-B00DD436C72A}"/>
                  </a:ext>
                </a:extLst>
              </p:cNvPr>
              <p:cNvSpPr/>
              <p:nvPr/>
            </p:nvSpPr>
            <p:spPr>
              <a:xfrm>
                <a:off x="6325103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D1FB507-B866-37AE-D758-92E3259064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2826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F4334690-BB7B-B907-0C7A-5E34212CAF5A}"/>
                </a:ext>
              </a:extLst>
            </p:cNvPr>
            <p:cNvGrpSpPr/>
            <p:nvPr/>
          </p:nvGrpSpPr>
          <p:grpSpPr>
            <a:xfrm>
              <a:off x="3827796" y="1156948"/>
              <a:ext cx="360000" cy="313547"/>
              <a:chOff x="5312870" y="3794666"/>
              <a:chExt cx="360000" cy="313547"/>
            </a:xfrm>
          </p:grpSpPr>
          <p:sp>
            <p:nvSpPr>
              <p:cNvPr id="132" name="순서도: 대체 처리 131">
                <a:extLst>
                  <a:ext uri="{FF2B5EF4-FFF2-40B4-BE49-F238E27FC236}">
                    <a16:creationId xmlns:a16="http://schemas.microsoft.com/office/drawing/2014/main" id="{F9E8833C-5E02-D14A-CB6A-D3876E462C02}"/>
                  </a:ext>
                </a:extLst>
              </p:cNvPr>
              <p:cNvSpPr/>
              <p:nvPr/>
            </p:nvSpPr>
            <p:spPr>
              <a:xfrm>
                <a:off x="537526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394B5AE-0A40-B279-AAB7-0EF4F2E654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87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8D269ADE-BED2-7654-82EF-12F23A6BA9B3}"/>
                </a:ext>
              </a:extLst>
            </p:cNvPr>
            <p:cNvGrpSpPr/>
            <p:nvPr/>
          </p:nvGrpSpPr>
          <p:grpSpPr>
            <a:xfrm>
              <a:off x="4092804" y="1156948"/>
              <a:ext cx="360000" cy="313547"/>
              <a:chOff x="5313890" y="3794666"/>
              <a:chExt cx="360000" cy="313547"/>
            </a:xfrm>
          </p:grpSpPr>
          <p:sp>
            <p:nvSpPr>
              <p:cNvPr id="130" name="순서도: 대체 처리 129">
                <a:extLst>
                  <a:ext uri="{FF2B5EF4-FFF2-40B4-BE49-F238E27FC236}">
                    <a16:creationId xmlns:a16="http://schemas.microsoft.com/office/drawing/2014/main" id="{F621FC39-690C-D4D6-7800-57C573C25AFB}"/>
                  </a:ext>
                </a:extLst>
              </p:cNvPr>
              <p:cNvSpPr/>
              <p:nvPr/>
            </p:nvSpPr>
            <p:spPr>
              <a:xfrm>
                <a:off x="537639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F2BBBCC-CADD-B841-BEC6-EAF5A0754A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389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7D505C27-6F48-5510-624C-334AE485F664}"/>
                </a:ext>
              </a:extLst>
            </p:cNvPr>
            <p:cNvGrpSpPr/>
            <p:nvPr/>
          </p:nvGrpSpPr>
          <p:grpSpPr>
            <a:xfrm>
              <a:off x="4357812" y="1156948"/>
              <a:ext cx="360000" cy="313547"/>
              <a:chOff x="5312639" y="3794666"/>
              <a:chExt cx="360000" cy="313547"/>
            </a:xfrm>
          </p:grpSpPr>
          <p:sp>
            <p:nvSpPr>
              <p:cNvPr id="128" name="순서도: 대체 처리 127">
                <a:extLst>
                  <a:ext uri="{FF2B5EF4-FFF2-40B4-BE49-F238E27FC236}">
                    <a16:creationId xmlns:a16="http://schemas.microsoft.com/office/drawing/2014/main" id="{9CC7ED72-788C-83C1-DB89-264B03DDB3AB}"/>
                  </a:ext>
                </a:extLst>
              </p:cNvPr>
              <p:cNvSpPr/>
              <p:nvPr/>
            </p:nvSpPr>
            <p:spPr>
              <a:xfrm>
                <a:off x="5375255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806D2380-14E0-1BAF-0A89-43903450B8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639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ABCC01E1-6A77-EE4C-5218-3D356BA8459E}"/>
                </a:ext>
              </a:extLst>
            </p:cNvPr>
            <p:cNvGrpSpPr/>
            <p:nvPr/>
          </p:nvGrpSpPr>
          <p:grpSpPr>
            <a:xfrm>
              <a:off x="4622820" y="1156948"/>
              <a:ext cx="360000" cy="313547"/>
              <a:chOff x="5311044" y="3794666"/>
              <a:chExt cx="360000" cy="313547"/>
            </a:xfrm>
          </p:grpSpPr>
          <p:sp>
            <p:nvSpPr>
              <p:cNvPr id="126" name="순서도: 대체 처리 125">
                <a:extLst>
                  <a:ext uri="{FF2B5EF4-FFF2-40B4-BE49-F238E27FC236}">
                    <a16:creationId xmlns:a16="http://schemas.microsoft.com/office/drawing/2014/main" id="{678C544F-4F26-0540-5F13-FDE7EC97201B}"/>
                  </a:ext>
                </a:extLst>
              </p:cNvPr>
              <p:cNvSpPr/>
              <p:nvPr/>
            </p:nvSpPr>
            <p:spPr>
              <a:xfrm>
                <a:off x="537377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920D870-737C-CA28-82F8-756A143799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1044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B07E4C2-87AC-109E-BFD1-C326F9687E31}"/>
                </a:ext>
              </a:extLst>
            </p:cNvPr>
            <p:cNvGrpSpPr/>
            <p:nvPr/>
          </p:nvGrpSpPr>
          <p:grpSpPr>
            <a:xfrm>
              <a:off x="4887828" y="1156948"/>
              <a:ext cx="360000" cy="313547"/>
              <a:chOff x="6260507" y="2418615"/>
              <a:chExt cx="360000" cy="313547"/>
            </a:xfrm>
          </p:grpSpPr>
          <p:sp>
            <p:nvSpPr>
              <p:cNvPr id="124" name="순서도: 대체 처리 123">
                <a:extLst>
                  <a:ext uri="{FF2B5EF4-FFF2-40B4-BE49-F238E27FC236}">
                    <a16:creationId xmlns:a16="http://schemas.microsoft.com/office/drawing/2014/main" id="{BE4B4507-63CE-C6AE-DB7F-7AA716F0F3D5}"/>
                  </a:ext>
                </a:extLst>
              </p:cNvPr>
              <p:cNvSpPr/>
              <p:nvPr/>
            </p:nvSpPr>
            <p:spPr>
              <a:xfrm>
                <a:off x="6323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D4B2075-EF33-D8F2-57B3-66D59AEF29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0507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B9C6084D-D78E-C6CC-1115-1280AB6099AE}"/>
                </a:ext>
              </a:extLst>
            </p:cNvPr>
            <p:cNvGrpSpPr/>
            <p:nvPr/>
          </p:nvGrpSpPr>
          <p:grpSpPr>
            <a:xfrm>
              <a:off x="5152836" y="1156948"/>
              <a:ext cx="360000" cy="313547"/>
              <a:chOff x="6259394" y="2418615"/>
              <a:chExt cx="360000" cy="313547"/>
            </a:xfrm>
          </p:grpSpPr>
          <p:sp>
            <p:nvSpPr>
              <p:cNvPr id="122" name="순서도: 대체 처리 121">
                <a:extLst>
                  <a:ext uri="{FF2B5EF4-FFF2-40B4-BE49-F238E27FC236}">
                    <a16:creationId xmlns:a16="http://schemas.microsoft.com/office/drawing/2014/main" id="{FDABC998-E443-5E55-89D8-46C02D23C2A4}"/>
                  </a:ext>
                </a:extLst>
              </p:cNvPr>
              <p:cNvSpPr/>
              <p:nvPr/>
            </p:nvSpPr>
            <p:spPr>
              <a:xfrm>
                <a:off x="6322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2834F78-AF26-D1B6-FBDF-53C93D93D6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394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D49F77D6-FDFF-F5F9-5A85-8E582CFAED4E}"/>
                </a:ext>
              </a:extLst>
            </p:cNvPr>
            <p:cNvGrpSpPr/>
            <p:nvPr/>
          </p:nvGrpSpPr>
          <p:grpSpPr>
            <a:xfrm>
              <a:off x="5417844" y="1156948"/>
              <a:ext cx="360000" cy="313547"/>
              <a:chOff x="6257481" y="2418045"/>
              <a:chExt cx="360000" cy="313547"/>
            </a:xfrm>
          </p:grpSpPr>
          <p:sp>
            <p:nvSpPr>
              <p:cNvPr id="120" name="순서도: 대체 처리 119">
                <a:extLst>
                  <a:ext uri="{FF2B5EF4-FFF2-40B4-BE49-F238E27FC236}">
                    <a16:creationId xmlns:a16="http://schemas.microsoft.com/office/drawing/2014/main" id="{F34CB01A-D58D-4E0B-49D2-F5E16FF9B934}"/>
                  </a:ext>
                </a:extLst>
              </p:cNvPr>
              <p:cNvSpPr/>
              <p:nvPr/>
            </p:nvSpPr>
            <p:spPr>
              <a:xfrm>
                <a:off x="63205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2C17568-B98E-85EC-D51D-3A57E7568C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48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03EDED17-B328-03B5-8AA2-0E7C41E4FD78}"/>
                </a:ext>
              </a:extLst>
            </p:cNvPr>
            <p:cNvGrpSpPr/>
            <p:nvPr/>
          </p:nvGrpSpPr>
          <p:grpSpPr>
            <a:xfrm>
              <a:off x="5947860" y="1156948"/>
              <a:ext cx="360000" cy="313547"/>
              <a:chOff x="6258951" y="2418045"/>
              <a:chExt cx="360000" cy="313547"/>
            </a:xfrm>
          </p:grpSpPr>
          <p:sp>
            <p:nvSpPr>
              <p:cNvPr id="118" name="순서도: 대체 처리 117">
                <a:extLst>
                  <a:ext uri="{FF2B5EF4-FFF2-40B4-BE49-F238E27FC236}">
                    <a16:creationId xmlns:a16="http://schemas.microsoft.com/office/drawing/2014/main" id="{592A32FC-DEB5-882D-2FC4-2204D45B4309}"/>
                  </a:ext>
                </a:extLst>
              </p:cNvPr>
              <p:cNvSpPr/>
              <p:nvPr/>
            </p:nvSpPr>
            <p:spPr>
              <a:xfrm>
                <a:off x="632224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FB4A5A3-D2C0-5467-C3D3-1B86C5B6A4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895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3C04873-A062-96CA-AAF3-BEFCC275F247}"/>
                </a:ext>
              </a:extLst>
            </p:cNvPr>
            <p:cNvGrpSpPr/>
            <p:nvPr/>
          </p:nvGrpSpPr>
          <p:grpSpPr>
            <a:xfrm>
              <a:off x="6212868" y="1156948"/>
              <a:ext cx="360000" cy="313547"/>
              <a:chOff x="6259737" y="2418045"/>
              <a:chExt cx="360000" cy="313547"/>
            </a:xfrm>
          </p:grpSpPr>
          <p:sp>
            <p:nvSpPr>
              <p:cNvPr id="116" name="순서도: 대체 처리 115">
                <a:extLst>
                  <a:ext uri="{FF2B5EF4-FFF2-40B4-BE49-F238E27FC236}">
                    <a16:creationId xmlns:a16="http://schemas.microsoft.com/office/drawing/2014/main" id="{2650D0F7-2B01-E783-BB90-8076770ECFFC}"/>
                  </a:ext>
                </a:extLst>
              </p:cNvPr>
              <p:cNvSpPr/>
              <p:nvPr/>
            </p:nvSpPr>
            <p:spPr>
              <a:xfrm>
                <a:off x="6323144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5D56484-7B0D-4690-D671-67E7E4946B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3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22FA821F-F14C-D78D-1C86-7F61033D06FE}"/>
                </a:ext>
              </a:extLst>
            </p:cNvPr>
            <p:cNvGrpSpPr/>
            <p:nvPr/>
          </p:nvGrpSpPr>
          <p:grpSpPr>
            <a:xfrm>
              <a:off x="5682852" y="1156948"/>
              <a:ext cx="360000" cy="313547"/>
              <a:chOff x="6257349" y="2418045"/>
              <a:chExt cx="360000" cy="313547"/>
            </a:xfrm>
          </p:grpSpPr>
          <p:sp>
            <p:nvSpPr>
              <p:cNvPr id="114" name="순서도: 대체 처리 113">
                <a:extLst>
                  <a:ext uri="{FF2B5EF4-FFF2-40B4-BE49-F238E27FC236}">
                    <a16:creationId xmlns:a16="http://schemas.microsoft.com/office/drawing/2014/main" id="{FD449314-4FBA-0E92-6059-8B2FDEC2D958}"/>
                  </a:ext>
                </a:extLst>
              </p:cNvPr>
              <p:cNvSpPr/>
              <p:nvPr/>
            </p:nvSpPr>
            <p:spPr>
              <a:xfrm>
                <a:off x="6320530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5B8F77B-6684-1EBB-E46F-D83CF1EBC0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349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EB25CAC6-DA09-68B3-73EE-F857FDC944DD}"/>
                </a:ext>
              </a:extLst>
            </p:cNvPr>
            <p:cNvGrpSpPr/>
            <p:nvPr/>
          </p:nvGrpSpPr>
          <p:grpSpPr>
            <a:xfrm>
              <a:off x="6477876" y="1156948"/>
              <a:ext cx="1155018" cy="313547"/>
              <a:chOff x="6259707" y="2418045"/>
              <a:chExt cx="1155018" cy="313547"/>
            </a:xfrm>
          </p:grpSpPr>
          <p:sp>
            <p:nvSpPr>
              <p:cNvPr id="106" name="순서도: 대체 처리 105">
                <a:extLst>
                  <a:ext uri="{FF2B5EF4-FFF2-40B4-BE49-F238E27FC236}">
                    <a16:creationId xmlns:a16="http://schemas.microsoft.com/office/drawing/2014/main" id="{095DA1D0-3ADB-9183-5F89-4922F8B18936}"/>
                  </a:ext>
                </a:extLst>
              </p:cNvPr>
              <p:cNvSpPr/>
              <p:nvPr/>
            </p:nvSpPr>
            <p:spPr>
              <a:xfrm>
                <a:off x="6323227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1C31EE3-92E2-540D-E8E4-869C7A0110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0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08" name="순서도: 대체 처리 107">
                <a:extLst>
                  <a:ext uri="{FF2B5EF4-FFF2-40B4-BE49-F238E27FC236}">
                    <a16:creationId xmlns:a16="http://schemas.microsoft.com/office/drawing/2014/main" id="{17C4F73D-4001-C43D-2D92-C589DC67F1AC}"/>
                  </a:ext>
                </a:extLst>
              </p:cNvPr>
              <p:cNvSpPr/>
              <p:nvPr/>
            </p:nvSpPr>
            <p:spPr>
              <a:xfrm>
                <a:off x="658834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순서도: 대체 처리 108">
                <a:extLst>
                  <a:ext uri="{FF2B5EF4-FFF2-40B4-BE49-F238E27FC236}">
                    <a16:creationId xmlns:a16="http://schemas.microsoft.com/office/drawing/2014/main" id="{5C54090D-50D3-8C02-39FB-97E692923611}"/>
                  </a:ext>
                </a:extLst>
              </p:cNvPr>
              <p:cNvSpPr/>
              <p:nvPr/>
            </p:nvSpPr>
            <p:spPr>
              <a:xfrm>
                <a:off x="685346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순서도: 대체 처리 109">
                <a:extLst>
                  <a:ext uri="{FF2B5EF4-FFF2-40B4-BE49-F238E27FC236}">
                    <a16:creationId xmlns:a16="http://schemas.microsoft.com/office/drawing/2014/main" id="{85D0879C-B787-406F-D6E3-3709D27190E3}"/>
                  </a:ext>
                </a:extLst>
              </p:cNvPr>
              <p:cNvSpPr/>
              <p:nvPr/>
            </p:nvSpPr>
            <p:spPr>
              <a:xfrm>
                <a:off x="711858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F0CD240-B4C3-9929-F38A-54D1061A0F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471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0FA28D7-A19B-BC8D-DC34-15408BC96A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9723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14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B38935B-0A9B-ACC0-4501-C7858118D9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472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46D4055-D542-924A-A551-5587CAB38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849" y="1556792"/>
            <a:ext cx="1633682" cy="400170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18A144E8-7CFA-66CD-B304-B61B1C9B7EDA}"/>
              </a:ext>
            </a:extLst>
          </p:cNvPr>
          <p:cNvSpPr/>
          <p:nvPr/>
        </p:nvSpPr>
        <p:spPr>
          <a:xfrm>
            <a:off x="6604089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E4AD011-6EC1-3E0E-7C9B-197002EEB143}"/>
              </a:ext>
            </a:extLst>
          </p:cNvPr>
          <p:cNvSpPr/>
          <p:nvPr/>
        </p:nvSpPr>
        <p:spPr>
          <a:xfrm>
            <a:off x="5641865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FF7914-1CD6-C855-1A0B-CAC0617D11BB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D3C6B6B-C8B3-1F53-1D39-71A2428C1AA2}"/>
              </a:ext>
            </a:extLst>
          </p:cNvPr>
          <p:cNvGrpSpPr/>
          <p:nvPr/>
        </p:nvGrpSpPr>
        <p:grpSpPr>
          <a:xfrm>
            <a:off x="3098302" y="2852936"/>
            <a:ext cx="1105121" cy="482512"/>
            <a:chOff x="1426393" y="3623794"/>
            <a:chExt cx="1105121" cy="48251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26A9E29-BCB4-31F9-8CB0-B2464E00C6A4}"/>
                </a:ext>
              </a:extLst>
            </p:cNvPr>
            <p:cNvSpPr/>
            <p:nvPr/>
          </p:nvSpPr>
          <p:spPr bwMode="auto">
            <a:xfrm>
              <a:off x="1426393" y="3752656"/>
              <a:ext cx="954719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9.08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Picture 4">
              <a:extLst>
                <a:ext uri="{FF2B5EF4-FFF2-40B4-BE49-F238E27FC236}">
                  <a16:creationId xmlns:a16="http://schemas.microsoft.com/office/drawing/2014/main" id="{6E6E4F28-7F29-3571-5078-4DB8A5DA4B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66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646993"/>
              </p:ext>
            </p:extLst>
          </p:nvPr>
        </p:nvGraphicFramePr>
        <p:xfrm>
          <a:off x="89752" y="6129300"/>
          <a:ext cx="6767239" cy="274320"/>
        </p:xfrm>
        <a:graphic>
          <a:graphicData uri="http://schemas.openxmlformats.org/drawingml/2006/table">
            <a:tbl>
              <a:tblPr/>
              <a:tblGrid>
                <a:gridCol w="67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1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numCard_etc.png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\lesson03\ops\include\math\images\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numCard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42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99667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suhi_h_0402_03_1112.html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:a16="http://schemas.microsoft.com/office/drawing/2014/main" id="{28C987DA-BEF6-771B-5002-B51B1FC3E93B}"/>
              </a:ext>
            </a:extLst>
          </p:cNvPr>
          <p:cNvGrpSpPr/>
          <p:nvPr/>
        </p:nvGrpSpPr>
        <p:grpSpPr>
          <a:xfrm>
            <a:off x="198562" y="3861048"/>
            <a:ext cx="6667165" cy="1350780"/>
            <a:chOff x="192745" y="3922510"/>
            <a:chExt cx="6667165" cy="1350780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56F2C74-8961-CF4C-B73D-384D7285AEC4}"/>
                </a:ext>
              </a:extLst>
            </p:cNvPr>
            <p:cNvSpPr/>
            <p:nvPr/>
          </p:nvSpPr>
          <p:spPr>
            <a:xfrm>
              <a:off x="192745" y="4084528"/>
              <a:ext cx="6667165" cy="10006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모서리가 둥근 직사각형 38">
              <a:extLst>
                <a:ext uri="{FF2B5EF4-FFF2-40B4-BE49-F238E27FC236}">
                  <a16:creationId xmlns:a16="http://schemas.microsoft.com/office/drawing/2014/main" id="{45F315B9-C0CF-4AB5-94F3-4F17BAA982AB}"/>
                </a:ext>
              </a:extLst>
            </p:cNvPr>
            <p:cNvSpPr/>
            <p:nvPr/>
          </p:nvSpPr>
          <p:spPr>
            <a:xfrm>
              <a:off x="338478" y="392251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0" name="직각 삼각형 69">
              <a:extLst>
                <a:ext uri="{FF2B5EF4-FFF2-40B4-BE49-F238E27FC236}">
                  <a16:creationId xmlns:a16="http://schemas.microsoft.com/office/drawing/2014/main" id="{0978B336-E12A-D9D0-26F5-A4612704345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카드                          을 한 번씩 모두 사용하여 소수 두 자리 수를 만들려고 합니다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 수 있는 가장 큰 수와 가장 작은 수의 합을 구해 보세요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979F38B6-36A7-4D80-A36B-8EAF12CFF525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2E960C5C-D5CF-4553-B2D4-92311669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C1AB0BA-CC5D-4116-86A2-925792248D44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ACA7695-0CCE-FE1D-64C3-F8101C941069}"/>
              </a:ext>
            </a:extLst>
          </p:cNvPr>
          <p:cNvGrpSpPr/>
          <p:nvPr/>
        </p:nvGrpSpPr>
        <p:grpSpPr>
          <a:xfrm>
            <a:off x="2940847" y="1243245"/>
            <a:ext cx="4070106" cy="313547"/>
            <a:chOff x="3562788" y="1156948"/>
            <a:chExt cx="4070106" cy="313547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715C91CC-2091-ACB6-3718-9744D8461C3F}"/>
                </a:ext>
              </a:extLst>
            </p:cNvPr>
            <p:cNvGrpSpPr/>
            <p:nvPr/>
          </p:nvGrpSpPr>
          <p:grpSpPr>
            <a:xfrm>
              <a:off x="3562788" y="1156948"/>
              <a:ext cx="360000" cy="313547"/>
              <a:chOff x="6262826" y="2418045"/>
              <a:chExt cx="360000" cy="313547"/>
            </a:xfrm>
          </p:grpSpPr>
          <p:sp>
            <p:nvSpPr>
              <p:cNvPr id="134" name="순서도: 대체 처리 133">
                <a:extLst>
                  <a:ext uri="{FF2B5EF4-FFF2-40B4-BE49-F238E27FC236}">
                    <a16:creationId xmlns:a16="http://schemas.microsoft.com/office/drawing/2014/main" id="{9432BDFE-13A9-B1CA-6E42-B00DD436C72A}"/>
                  </a:ext>
                </a:extLst>
              </p:cNvPr>
              <p:cNvSpPr/>
              <p:nvPr/>
            </p:nvSpPr>
            <p:spPr>
              <a:xfrm>
                <a:off x="6325103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D1FB507-B866-37AE-D758-92E3259064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2826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F4334690-BB7B-B907-0C7A-5E34212CAF5A}"/>
                </a:ext>
              </a:extLst>
            </p:cNvPr>
            <p:cNvGrpSpPr/>
            <p:nvPr/>
          </p:nvGrpSpPr>
          <p:grpSpPr>
            <a:xfrm>
              <a:off x="3827796" y="1156948"/>
              <a:ext cx="360000" cy="313547"/>
              <a:chOff x="5312870" y="3794666"/>
              <a:chExt cx="360000" cy="313547"/>
            </a:xfrm>
          </p:grpSpPr>
          <p:sp>
            <p:nvSpPr>
              <p:cNvPr id="132" name="순서도: 대체 처리 131">
                <a:extLst>
                  <a:ext uri="{FF2B5EF4-FFF2-40B4-BE49-F238E27FC236}">
                    <a16:creationId xmlns:a16="http://schemas.microsoft.com/office/drawing/2014/main" id="{F9E8833C-5E02-D14A-CB6A-D3876E462C02}"/>
                  </a:ext>
                </a:extLst>
              </p:cNvPr>
              <p:cNvSpPr/>
              <p:nvPr/>
            </p:nvSpPr>
            <p:spPr>
              <a:xfrm>
                <a:off x="537526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394B5AE-0A40-B279-AAB7-0EF4F2E654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87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8D269ADE-BED2-7654-82EF-12F23A6BA9B3}"/>
                </a:ext>
              </a:extLst>
            </p:cNvPr>
            <p:cNvGrpSpPr/>
            <p:nvPr/>
          </p:nvGrpSpPr>
          <p:grpSpPr>
            <a:xfrm>
              <a:off x="4092804" y="1156948"/>
              <a:ext cx="360000" cy="313547"/>
              <a:chOff x="5313890" y="3794666"/>
              <a:chExt cx="360000" cy="313547"/>
            </a:xfrm>
          </p:grpSpPr>
          <p:sp>
            <p:nvSpPr>
              <p:cNvPr id="130" name="순서도: 대체 처리 129">
                <a:extLst>
                  <a:ext uri="{FF2B5EF4-FFF2-40B4-BE49-F238E27FC236}">
                    <a16:creationId xmlns:a16="http://schemas.microsoft.com/office/drawing/2014/main" id="{F621FC39-690C-D4D6-7800-57C573C25AFB}"/>
                  </a:ext>
                </a:extLst>
              </p:cNvPr>
              <p:cNvSpPr/>
              <p:nvPr/>
            </p:nvSpPr>
            <p:spPr>
              <a:xfrm>
                <a:off x="537639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F2BBBCC-CADD-B841-BEC6-EAF5A0754A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389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7D505C27-6F48-5510-624C-334AE485F664}"/>
                </a:ext>
              </a:extLst>
            </p:cNvPr>
            <p:cNvGrpSpPr/>
            <p:nvPr/>
          </p:nvGrpSpPr>
          <p:grpSpPr>
            <a:xfrm>
              <a:off x="4357812" y="1156948"/>
              <a:ext cx="360000" cy="313547"/>
              <a:chOff x="5312639" y="3794666"/>
              <a:chExt cx="360000" cy="313547"/>
            </a:xfrm>
          </p:grpSpPr>
          <p:sp>
            <p:nvSpPr>
              <p:cNvPr id="128" name="순서도: 대체 처리 127">
                <a:extLst>
                  <a:ext uri="{FF2B5EF4-FFF2-40B4-BE49-F238E27FC236}">
                    <a16:creationId xmlns:a16="http://schemas.microsoft.com/office/drawing/2014/main" id="{9CC7ED72-788C-83C1-DB89-264B03DDB3AB}"/>
                  </a:ext>
                </a:extLst>
              </p:cNvPr>
              <p:cNvSpPr/>
              <p:nvPr/>
            </p:nvSpPr>
            <p:spPr>
              <a:xfrm>
                <a:off x="5375255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806D2380-14E0-1BAF-0A89-43903450B8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639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ABCC01E1-6A77-EE4C-5218-3D356BA8459E}"/>
                </a:ext>
              </a:extLst>
            </p:cNvPr>
            <p:cNvGrpSpPr/>
            <p:nvPr/>
          </p:nvGrpSpPr>
          <p:grpSpPr>
            <a:xfrm>
              <a:off x="4622820" y="1156948"/>
              <a:ext cx="360000" cy="313547"/>
              <a:chOff x="5311044" y="3794666"/>
              <a:chExt cx="360000" cy="313547"/>
            </a:xfrm>
          </p:grpSpPr>
          <p:sp>
            <p:nvSpPr>
              <p:cNvPr id="126" name="순서도: 대체 처리 125">
                <a:extLst>
                  <a:ext uri="{FF2B5EF4-FFF2-40B4-BE49-F238E27FC236}">
                    <a16:creationId xmlns:a16="http://schemas.microsoft.com/office/drawing/2014/main" id="{678C544F-4F26-0540-5F13-FDE7EC97201B}"/>
                  </a:ext>
                </a:extLst>
              </p:cNvPr>
              <p:cNvSpPr/>
              <p:nvPr/>
            </p:nvSpPr>
            <p:spPr>
              <a:xfrm>
                <a:off x="537377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920D870-737C-CA28-82F8-756A143799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1044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B07E4C2-87AC-109E-BFD1-C326F9687E31}"/>
                </a:ext>
              </a:extLst>
            </p:cNvPr>
            <p:cNvGrpSpPr/>
            <p:nvPr/>
          </p:nvGrpSpPr>
          <p:grpSpPr>
            <a:xfrm>
              <a:off x="4887828" y="1156948"/>
              <a:ext cx="360000" cy="313547"/>
              <a:chOff x="6260507" y="2418615"/>
              <a:chExt cx="360000" cy="313547"/>
            </a:xfrm>
          </p:grpSpPr>
          <p:sp>
            <p:nvSpPr>
              <p:cNvPr id="124" name="순서도: 대체 처리 123">
                <a:extLst>
                  <a:ext uri="{FF2B5EF4-FFF2-40B4-BE49-F238E27FC236}">
                    <a16:creationId xmlns:a16="http://schemas.microsoft.com/office/drawing/2014/main" id="{BE4B4507-63CE-C6AE-DB7F-7AA716F0F3D5}"/>
                  </a:ext>
                </a:extLst>
              </p:cNvPr>
              <p:cNvSpPr/>
              <p:nvPr/>
            </p:nvSpPr>
            <p:spPr>
              <a:xfrm>
                <a:off x="6323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D4B2075-EF33-D8F2-57B3-66D59AEF29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0507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B9C6084D-D78E-C6CC-1115-1280AB6099AE}"/>
                </a:ext>
              </a:extLst>
            </p:cNvPr>
            <p:cNvGrpSpPr/>
            <p:nvPr/>
          </p:nvGrpSpPr>
          <p:grpSpPr>
            <a:xfrm>
              <a:off x="5152836" y="1156948"/>
              <a:ext cx="360000" cy="313547"/>
              <a:chOff x="6259394" y="2418615"/>
              <a:chExt cx="360000" cy="313547"/>
            </a:xfrm>
          </p:grpSpPr>
          <p:sp>
            <p:nvSpPr>
              <p:cNvPr id="122" name="순서도: 대체 처리 121">
                <a:extLst>
                  <a:ext uri="{FF2B5EF4-FFF2-40B4-BE49-F238E27FC236}">
                    <a16:creationId xmlns:a16="http://schemas.microsoft.com/office/drawing/2014/main" id="{FDABC998-E443-5E55-89D8-46C02D23C2A4}"/>
                  </a:ext>
                </a:extLst>
              </p:cNvPr>
              <p:cNvSpPr/>
              <p:nvPr/>
            </p:nvSpPr>
            <p:spPr>
              <a:xfrm>
                <a:off x="6322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2834F78-AF26-D1B6-FBDF-53C93D93D6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394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D49F77D6-FDFF-F5F9-5A85-8E582CFAED4E}"/>
                </a:ext>
              </a:extLst>
            </p:cNvPr>
            <p:cNvGrpSpPr/>
            <p:nvPr/>
          </p:nvGrpSpPr>
          <p:grpSpPr>
            <a:xfrm>
              <a:off x="5417844" y="1156948"/>
              <a:ext cx="360000" cy="313547"/>
              <a:chOff x="6257481" y="2418045"/>
              <a:chExt cx="360000" cy="313547"/>
            </a:xfrm>
          </p:grpSpPr>
          <p:sp>
            <p:nvSpPr>
              <p:cNvPr id="120" name="순서도: 대체 처리 119">
                <a:extLst>
                  <a:ext uri="{FF2B5EF4-FFF2-40B4-BE49-F238E27FC236}">
                    <a16:creationId xmlns:a16="http://schemas.microsoft.com/office/drawing/2014/main" id="{F34CB01A-D58D-4E0B-49D2-F5E16FF9B934}"/>
                  </a:ext>
                </a:extLst>
              </p:cNvPr>
              <p:cNvSpPr/>
              <p:nvPr/>
            </p:nvSpPr>
            <p:spPr>
              <a:xfrm>
                <a:off x="63205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2C17568-B98E-85EC-D51D-3A57E7568C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48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03EDED17-B328-03B5-8AA2-0E7C41E4FD78}"/>
                </a:ext>
              </a:extLst>
            </p:cNvPr>
            <p:cNvGrpSpPr/>
            <p:nvPr/>
          </p:nvGrpSpPr>
          <p:grpSpPr>
            <a:xfrm>
              <a:off x="5947860" y="1156948"/>
              <a:ext cx="360000" cy="313547"/>
              <a:chOff x="6258951" y="2418045"/>
              <a:chExt cx="360000" cy="313547"/>
            </a:xfrm>
          </p:grpSpPr>
          <p:sp>
            <p:nvSpPr>
              <p:cNvPr id="118" name="순서도: 대체 처리 117">
                <a:extLst>
                  <a:ext uri="{FF2B5EF4-FFF2-40B4-BE49-F238E27FC236}">
                    <a16:creationId xmlns:a16="http://schemas.microsoft.com/office/drawing/2014/main" id="{592A32FC-DEB5-882D-2FC4-2204D45B4309}"/>
                  </a:ext>
                </a:extLst>
              </p:cNvPr>
              <p:cNvSpPr/>
              <p:nvPr/>
            </p:nvSpPr>
            <p:spPr>
              <a:xfrm>
                <a:off x="632224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FB4A5A3-D2C0-5467-C3D3-1B86C5B6A4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895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3C04873-A062-96CA-AAF3-BEFCC275F247}"/>
                </a:ext>
              </a:extLst>
            </p:cNvPr>
            <p:cNvGrpSpPr/>
            <p:nvPr/>
          </p:nvGrpSpPr>
          <p:grpSpPr>
            <a:xfrm>
              <a:off x="6212868" y="1156948"/>
              <a:ext cx="360000" cy="313547"/>
              <a:chOff x="6259737" y="2418045"/>
              <a:chExt cx="360000" cy="313547"/>
            </a:xfrm>
          </p:grpSpPr>
          <p:sp>
            <p:nvSpPr>
              <p:cNvPr id="116" name="순서도: 대체 처리 115">
                <a:extLst>
                  <a:ext uri="{FF2B5EF4-FFF2-40B4-BE49-F238E27FC236}">
                    <a16:creationId xmlns:a16="http://schemas.microsoft.com/office/drawing/2014/main" id="{2650D0F7-2B01-E783-BB90-8076770ECFFC}"/>
                  </a:ext>
                </a:extLst>
              </p:cNvPr>
              <p:cNvSpPr/>
              <p:nvPr/>
            </p:nvSpPr>
            <p:spPr>
              <a:xfrm>
                <a:off x="6323144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5D56484-7B0D-4690-D671-67E7E4946B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3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22FA821F-F14C-D78D-1C86-7F61033D06FE}"/>
                </a:ext>
              </a:extLst>
            </p:cNvPr>
            <p:cNvGrpSpPr/>
            <p:nvPr/>
          </p:nvGrpSpPr>
          <p:grpSpPr>
            <a:xfrm>
              <a:off x="5682852" y="1156948"/>
              <a:ext cx="360000" cy="313547"/>
              <a:chOff x="6257349" y="2418045"/>
              <a:chExt cx="360000" cy="313547"/>
            </a:xfrm>
          </p:grpSpPr>
          <p:sp>
            <p:nvSpPr>
              <p:cNvPr id="114" name="순서도: 대체 처리 113">
                <a:extLst>
                  <a:ext uri="{FF2B5EF4-FFF2-40B4-BE49-F238E27FC236}">
                    <a16:creationId xmlns:a16="http://schemas.microsoft.com/office/drawing/2014/main" id="{FD449314-4FBA-0E92-6059-8B2FDEC2D958}"/>
                  </a:ext>
                </a:extLst>
              </p:cNvPr>
              <p:cNvSpPr/>
              <p:nvPr/>
            </p:nvSpPr>
            <p:spPr>
              <a:xfrm>
                <a:off x="6320530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5B8F77B-6684-1EBB-E46F-D83CF1EBC0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349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EB25CAC6-DA09-68B3-73EE-F857FDC944DD}"/>
                </a:ext>
              </a:extLst>
            </p:cNvPr>
            <p:cNvGrpSpPr/>
            <p:nvPr/>
          </p:nvGrpSpPr>
          <p:grpSpPr>
            <a:xfrm>
              <a:off x="6477876" y="1156948"/>
              <a:ext cx="1155018" cy="313547"/>
              <a:chOff x="6259707" y="2418045"/>
              <a:chExt cx="1155018" cy="313547"/>
            </a:xfrm>
          </p:grpSpPr>
          <p:sp>
            <p:nvSpPr>
              <p:cNvPr id="106" name="순서도: 대체 처리 105">
                <a:extLst>
                  <a:ext uri="{FF2B5EF4-FFF2-40B4-BE49-F238E27FC236}">
                    <a16:creationId xmlns:a16="http://schemas.microsoft.com/office/drawing/2014/main" id="{095DA1D0-3ADB-9183-5F89-4922F8B18936}"/>
                  </a:ext>
                </a:extLst>
              </p:cNvPr>
              <p:cNvSpPr/>
              <p:nvPr/>
            </p:nvSpPr>
            <p:spPr>
              <a:xfrm>
                <a:off x="6323227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1C31EE3-92E2-540D-E8E4-869C7A0110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0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08" name="순서도: 대체 처리 107">
                <a:extLst>
                  <a:ext uri="{FF2B5EF4-FFF2-40B4-BE49-F238E27FC236}">
                    <a16:creationId xmlns:a16="http://schemas.microsoft.com/office/drawing/2014/main" id="{17C4F73D-4001-C43D-2D92-C589DC67F1AC}"/>
                  </a:ext>
                </a:extLst>
              </p:cNvPr>
              <p:cNvSpPr/>
              <p:nvPr/>
            </p:nvSpPr>
            <p:spPr>
              <a:xfrm>
                <a:off x="658834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순서도: 대체 처리 108">
                <a:extLst>
                  <a:ext uri="{FF2B5EF4-FFF2-40B4-BE49-F238E27FC236}">
                    <a16:creationId xmlns:a16="http://schemas.microsoft.com/office/drawing/2014/main" id="{5C54090D-50D3-8C02-39FB-97E692923611}"/>
                  </a:ext>
                </a:extLst>
              </p:cNvPr>
              <p:cNvSpPr/>
              <p:nvPr/>
            </p:nvSpPr>
            <p:spPr>
              <a:xfrm>
                <a:off x="685346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순서도: 대체 처리 109">
                <a:extLst>
                  <a:ext uri="{FF2B5EF4-FFF2-40B4-BE49-F238E27FC236}">
                    <a16:creationId xmlns:a16="http://schemas.microsoft.com/office/drawing/2014/main" id="{85D0879C-B787-406F-D6E3-3709D27190E3}"/>
                  </a:ext>
                </a:extLst>
              </p:cNvPr>
              <p:cNvSpPr/>
              <p:nvPr/>
            </p:nvSpPr>
            <p:spPr>
              <a:xfrm>
                <a:off x="711858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F0CD240-B4C3-9929-F38A-54D1061A0F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471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0FA28D7-A19B-BC8D-DC34-15408BC96A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9723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14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B38935B-0A9B-ACC0-4501-C7858118D9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472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46D4055-D542-924A-A551-5587CAB38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849" y="1556792"/>
            <a:ext cx="1633682" cy="40017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360F7E3-2561-978E-9DFE-401C0C6F0F43}"/>
              </a:ext>
            </a:extLst>
          </p:cNvPr>
          <p:cNvSpPr txBox="1"/>
          <p:nvPr/>
        </p:nvSpPr>
        <p:spPr>
          <a:xfrm>
            <a:off x="7018371" y="1066631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F7F8D1-AF93-61BE-807E-1E36A3881433}"/>
              </a:ext>
            </a:extLst>
          </p:cNvPr>
          <p:cNvSpPr txBox="1"/>
          <p:nvPr/>
        </p:nvSpPr>
        <p:spPr>
          <a:xfrm>
            <a:off x="359532" y="4176373"/>
            <a:ext cx="639818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카드를 한 번씩 모두 사용하여 만들 수 있는 가장 큰 소수 두 자리  수는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7.51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가장 작은 소수 두 자리 수는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1.57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B4E76E2-A43C-0300-3E4B-37403C541094}"/>
              </a:ext>
            </a:extLst>
          </p:cNvPr>
          <p:cNvSpPr txBox="1"/>
          <p:nvPr/>
        </p:nvSpPr>
        <p:spPr>
          <a:xfrm>
            <a:off x="359533" y="4671868"/>
            <a:ext cx="6506194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두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소수의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합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7.51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9.08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D3C6B6B-C8B3-1F53-1D39-71A2428C1AA2}"/>
              </a:ext>
            </a:extLst>
          </p:cNvPr>
          <p:cNvGrpSpPr/>
          <p:nvPr/>
        </p:nvGrpSpPr>
        <p:grpSpPr>
          <a:xfrm>
            <a:off x="3098302" y="2852936"/>
            <a:ext cx="1105121" cy="482512"/>
            <a:chOff x="1426393" y="3623794"/>
            <a:chExt cx="1105121" cy="482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26A9E29-BCB4-31F9-8CB0-B2464E00C6A4}"/>
                </a:ext>
              </a:extLst>
            </p:cNvPr>
            <p:cNvSpPr/>
            <p:nvPr/>
          </p:nvSpPr>
          <p:spPr bwMode="auto">
            <a:xfrm>
              <a:off x="1426393" y="3752656"/>
              <a:ext cx="954719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9.08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Picture 4">
              <a:extLst>
                <a:ext uri="{FF2B5EF4-FFF2-40B4-BE49-F238E27FC236}">
                  <a16:creationId xmlns:a16="http://schemas.microsoft.com/office/drawing/2014/main" id="{6E6E4F28-7F29-3571-5078-4DB8A5DA4B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89537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26776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짐이 들어 있는 가방의 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3.4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여기에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0.55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㎏의 책을 더 넣으면 가방의 무게는 몇 ㎏인지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12">
            <a:extLst>
              <a:ext uri="{FF2B5EF4-FFF2-40B4-BE49-F238E27FC236}">
                <a16:creationId xmlns:a16="http://schemas.microsoft.com/office/drawing/2014/main" id="{F1FF8A3E-3E5F-4F44-8455-475A9464D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0787EA90-4D05-43B8-A350-5E93FD25C913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3ECC11A6-E2BA-4834-8D7A-4BE74D150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E2FAAC3-4346-41DB-93A7-0A3F518357FB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D7791C-6156-6BF9-FCF4-F8E8F96249A5}"/>
              </a:ext>
            </a:extLst>
          </p:cNvPr>
          <p:cNvGrpSpPr/>
          <p:nvPr/>
        </p:nvGrpSpPr>
        <p:grpSpPr>
          <a:xfrm>
            <a:off x="2940847" y="1243245"/>
            <a:ext cx="4070106" cy="313547"/>
            <a:chOff x="3562788" y="1156948"/>
            <a:chExt cx="4070106" cy="313547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36995C58-597C-C4A6-A0B3-D18B025D6DFD}"/>
                </a:ext>
              </a:extLst>
            </p:cNvPr>
            <p:cNvGrpSpPr/>
            <p:nvPr/>
          </p:nvGrpSpPr>
          <p:grpSpPr>
            <a:xfrm>
              <a:off x="3562788" y="1156948"/>
              <a:ext cx="360000" cy="313547"/>
              <a:chOff x="6262826" y="2418045"/>
              <a:chExt cx="360000" cy="313547"/>
            </a:xfrm>
          </p:grpSpPr>
          <p:sp>
            <p:nvSpPr>
              <p:cNvPr id="133" name="순서도: 대체 처리 132">
                <a:extLst>
                  <a:ext uri="{FF2B5EF4-FFF2-40B4-BE49-F238E27FC236}">
                    <a16:creationId xmlns:a16="http://schemas.microsoft.com/office/drawing/2014/main" id="{C6A23630-9138-8EF7-4D58-C99181586925}"/>
                  </a:ext>
                </a:extLst>
              </p:cNvPr>
              <p:cNvSpPr/>
              <p:nvPr/>
            </p:nvSpPr>
            <p:spPr>
              <a:xfrm>
                <a:off x="6325103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88D9FB9-EBE0-F826-3543-158E1F6DED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2826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248D5421-26FC-670B-C49E-CBB38F4BC52B}"/>
                </a:ext>
              </a:extLst>
            </p:cNvPr>
            <p:cNvGrpSpPr/>
            <p:nvPr/>
          </p:nvGrpSpPr>
          <p:grpSpPr>
            <a:xfrm>
              <a:off x="3827796" y="1156948"/>
              <a:ext cx="360000" cy="313547"/>
              <a:chOff x="5312870" y="3794666"/>
              <a:chExt cx="360000" cy="313547"/>
            </a:xfrm>
          </p:grpSpPr>
          <p:sp>
            <p:nvSpPr>
              <p:cNvPr id="131" name="순서도: 대체 처리 130">
                <a:extLst>
                  <a:ext uri="{FF2B5EF4-FFF2-40B4-BE49-F238E27FC236}">
                    <a16:creationId xmlns:a16="http://schemas.microsoft.com/office/drawing/2014/main" id="{DB30AE27-687F-1C9F-AD64-9920BBCA75A7}"/>
                  </a:ext>
                </a:extLst>
              </p:cNvPr>
              <p:cNvSpPr/>
              <p:nvPr/>
            </p:nvSpPr>
            <p:spPr>
              <a:xfrm>
                <a:off x="537526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4E69EC8-EEE8-8AAE-36E5-5BEFA03C10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87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2A35DCD5-B4C5-C336-C17E-9138F7765532}"/>
                </a:ext>
              </a:extLst>
            </p:cNvPr>
            <p:cNvGrpSpPr/>
            <p:nvPr/>
          </p:nvGrpSpPr>
          <p:grpSpPr>
            <a:xfrm>
              <a:off x="4092804" y="1156948"/>
              <a:ext cx="360000" cy="313547"/>
              <a:chOff x="5313890" y="3794666"/>
              <a:chExt cx="360000" cy="313547"/>
            </a:xfrm>
          </p:grpSpPr>
          <p:sp>
            <p:nvSpPr>
              <p:cNvPr id="129" name="순서도: 대체 처리 128">
                <a:extLst>
                  <a:ext uri="{FF2B5EF4-FFF2-40B4-BE49-F238E27FC236}">
                    <a16:creationId xmlns:a16="http://schemas.microsoft.com/office/drawing/2014/main" id="{7AA4B667-5E4F-B0BA-F594-0A2F91BDF49B}"/>
                  </a:ext>
                </a:extLst>
              </p:cNvPr>
              <p:cNvSpPr/>
              <p:nvPr/>
            </p:nvSpPr>
            <p:spPr>
              <a:xfrm>
                <a:off x="537639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B9EFCF-5422-67E6-EC19-4CC95D6C15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389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F6C77CAE-EB7D-B167-BF83-11FBE58699FF}"/>
                </a:ext>
              </a:extLst>
            </p:cNvPr>
            <p:cNvGrpSpPr/>
            <p:nvPr/>
          </p:nvGrpSpPr>
          <p:grpSpPr>
            <a:xfrm>
              <a:off x="4357812" y="1156948"/>
              <a:ext cx="360000" cy="313547"/>
              <a:chOff x="5312639" y="3794666"/>
              <a:chExt cx="360000" cy="313547"/>
            </a:xfrm>
          </p:grpSpPr>
          <p:sp>
            <p:nvSpPr>
              <p:cNvPr id="127" name="순서도: 대체 처리 126">
                <a:extLst>
                  <a:ext uri="{FF2B5EF4-FFF2-40B4-BE49-F238E27FC236}">
                    <a16:creationId xmlns:a16="http://schemas.microsoft.com/office/drawing/2014/main" id="{48442049-5CFF-236D-CB41-F9228EA498BC}"/>
                  </a:ext>
                </a:extLst>
              </p:cNvPr>
              <p:cNvSpPr/>
              <p:nvPr/>
            </p:nvSpPr>
            <p:spPr>
              <a:xfrm>
                <a:off x="5375255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7782DC2-705A-7518-5AEF-56D7874AA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639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C9866AF-DB67-5D41-4FC1-2439709953B9}"/>
                </a:ext>
              </a:extLst>
            </p:cNvPr>
            <p:cNvGrpSpPr/>
            <p:nvPr/>
          </p:nvGrpSpPr>
          <p:grpSpPr>
            <a:xfrm>
              <a:off x="4622820" y="1156948"/>
              <a:ext cx="360000" cy="313547"/>
              <a:chOff x="5311044" y="3794666"/>
              <a:chExt cx="360000" cy="313547"/>
            </a:xfrm>
          </p:grpSpPr>
          <p:sp>
            <p:nvSpPr>
              <p:cNvPr id="125" name="순서도: 대체 처리 124">
                <a:extLst>
                  <a:ext uri="{FF2B5EF4-FFF2-40B4-BE49-F238E27FC236}">
                    <a16:creationId xmlns:a16="http://schemas.microsoft.com/office/drawing/2014/main" id="{5A6C9CFF-264F-A8C7-8A80-2123ECFA2C7A}"/>
                  </a:ext>
                </a:extLst>
              </p:cNvPr>
              <p:cNvSpPr/>
              <p:nvPr/>
            </p:nvSpPr>
            <p:spPr>
              <a:xfrm>
                <a:off x="537377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0D09D81-76D0-D326-D1A7-59331817A5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1044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E1E1F6F1-DE37-FCEA-7EFC-C9FC81B8B354}"/>
                </a:ext>
              </a:extLst>
            </p:cNvPr>
            <p:cNvGrpSpPr/>
            <p:nvPr/>
          </p:nvGrpSpPr>
          <p:grpSpPr>
            <a:xfrm>
              <a:off x="4887828" y="1156948"/>
              <a:ext cx="360000" cy="313547"/>
              <a:chOff x="6260507" y="2418615"/>
              <a:chExt cx="360000" cy="313547"/>
            </a:xfrm>
          </p:grpSpPr>
          <p:sp>
            <p:nvSpPr>
              <p:cNvPr id="123" name="순서도: 대체 처리 122">
                <a:extLst>
                  <a:ext uri="{FF2B5EF4-FFF2-40B4-BE49-F238E27FC236}">
                    <a16:creationId xmlns:a16="http://schemas.microsoft.com/office/drawing/2014/main" id="{1203C673-EC5E-8005-EC1F-E7992AF7AF82}"/>
                  </a:ext>
                </a:extLst>
              </p:cNvPr>
              <p:cNvSpPr/>
              <p:nvPr/>
            </p:nvSpPr>
            <p:spPr>
              <a:xfrm>
                <a:off x="6323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7DFF55C-F913-239D-E372-C88F646586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0507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1A43E7F-FEDA-A9F1-F935-9D5CDB694C05}"/>
                </a:ext>
              </a:extLst>
            </p:cNvPr>
            <p:cNvGrpSpPr/>
            <p:nvPr/>
          </p:nvGrpSpPr>
          <p:grpSpPr>
            <a:xfrm>
              <a:off x="5152836" y="1156948"/>
              <a:ext cx="360000" cy="313547"/>
              <a:chOff x="6259394" y="2418615"/>
              <a:chExt cx="360000" cy="313547"/>
            </a:xfrm>
          </p:grpSpPr>
          <p:sp>
            <p:nvSpPr>
              <p:cNvPr id="121" name="순서도: 대체 처리 120">
                <a:extLst>
                  <a:ext uri="{FF2B5EF4-FFF2-40B4-BE49-F238E27FC236}">
                    <a16:creationId xmlns:a16="http://schemas.microsoft.com/office/drawing/2014/main" id="{2358D0D7-DA6E-93D5-B2DA-9E3ABE1BFABF}"/>
                  </a:ext>
                </a:extLst>
              </p:cNvPr>
              <p:cNvSpPr/>
              <p:nvPr/>
            </p:nvSpPr>
            <p:spPr>
              <a:xfrm>
                <a:off x="6322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BCE253D-0611-33C3-C68B-508E9ADB59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394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5E0129BF-4B1F-B8F2-9688-4B719987E727}"/>
                </a:ext>
              </a:extLst>
            </p:cNvPr>
            <p:cNvGrpSpPr/>
            <p:nvPr/>
          </p:nvGrpSpPr>
          <p:grpSpPr>
            <a:xfrm>
              <a:off x="5417844" y="1156948"/>
              <a:ext cx="360000" cy="313547"/>
              <a:chOff x="6257481" y="2418045"/>
              <a:chExt cx="360000" cy="313547"/>
            </a:xfrm>
          </p:grpSpPr>
          <p:sp>
            <p:nvSpPr>
              <p:cNvPr id="119" name="순서도: 대체 처리 118">
                <a:extLst>
                  <a:ext uri="{FF2B5EF4-FFF2-40B4-BE49-F238E27FC236}">
                    <a16:creationId xmlns:a16="http://schemas.microsoft.com/office/drawing/2014/main" id="{6DF6120F-5E7B-6561-4F6C-4EC0C6D66F51}"/>
                  </a:ext>
                </a:extLst>
              </p:cNvPr>
              <p:cNvSpPr/>
              <p:nvPr/>
            </p:nvSpPr>
            <p:spPr>
              <a:xfrm>
                <a:off x="63205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A3C9660-FA07-7073-9383-3005FB3F69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48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58C11700-99AA-3CC8-A008-A10748BF422C}"/>
                </a:ext>
              </a:extLst>
            </p:cNvPr>
            <p:cNvGrpSpPr/>
            <p:nvPr/>
          </p:nvGrpSpPr>
          <p:grpSpPr>
            <a:xfrm>
              <a:off x="5947860" y="1156948"/>
              <a:ext cx="360000" cy="313547"/>
              <a:chOff x="6258951" y="2418045"/>
              <a:chExt cx="360000" cy="313547"/>
            </a:xfrm>
          </p:grpSpPr>
          <p:sp>
            <p:nvSpPr>
              <p:cNvPr id="117" name="순서도: 대체 처리 116">
                <a:extLst>
                  <a:ext uri="{FF2B5EF4-FFF2-40B4-BE49-F238E27FC236}">
                    <a16:creationId xmlns:a16="http://schemas.microsoft.com/office/drawing/2014/main" id="{85FADBB9-0F5B-F77D-CCD2-EA63BC7CB7B0}"/>
                  </a:ext>
                </a:extLst>
              </p:cNvPr>
              <p:cNvSpPr/>
              <p:nvPr/>
            </p:nvSpPr>
            <p:spPr>
              <a:xfrm>
                <a:off x="632224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002123D-8C79-3117-8522-B83AAB8A7B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895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E59D51FB-C7D4-3E23-DE7A-EEB47398A168}"/>
                </a:ext>
              </a:extLst>
            </p:cNvPr>
            <p:cNvGrpSpPr/>
            <p:nvPr/>
          </p:nvGrpSpPr>
          <p:grpSpPr>
            <a:xfrm>
              <a:off x="6212868" y="1156948"/>
              <a:ext cx="360000" cy="313547"/>
              <a:chOff x="6259737" y="2418045"/>
              <a:chExt cx="360000" cy="313547"/>
            </a:xfrm>
          </p:grpSpPr>
          <p:sp>
            <p:nvSpPr>
              <p:cNvPr id="115" name="순서도: 대체 처리 114">
                <a:extLst>
                  <a:ext uri="{FF2B5EF4-FFF2-40B4-BE49-F238E27FC236}">
                    <a16:creationId xmlns:a16="http://schemas.microsoft.com/office/drawing/2014/main" id="{06D31773-1DBF-E11C-0C68-12BE3E332E52}"/>
                  </a:ext>
                </a:extLst>
              </p:cNvPr>
              <p:cNvSpPr/>
              <p:nvPr/>
            </p:nvSpPr>
            <p:spPr>
              <a:xfrm>
                <a:off x="6323144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E06FC81-0AC3-0011-655D-02AFC88640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3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067467CC-B935-E747-F54E-FB818908B579}"/>
                </a:ext>
              </a:extLst>
            </p:cNvPr>
            <p:cNvGrpSpPr/>
            <p:nvPr/>
          </p:nvGrpSpPr>
          <p:grpSpPr>
            <a:xfrm>
              <a:off x="5682852" y="1156948"/>
              <a:ext cx="360000" cy="313547"/>
              <a:chOff x="6257349" y="2418045"/>
              <a:chExt cx="360000" cy="313547"/>
            </a:xfrm>
          </p:grpSpPr>
          <p:sp>
            <p:nvSpPr>
              <p:cNvPr id="113" name="순서도: 대체 처리 112">
                <a:extLst>
                  <a:ext uri="{FF2B5EF4-FFF2-40B4-BE49-F238E27FC236}">
                    <a16:creationId xmlns:a16="http://schemas.microsoft.com/office/drawing/2014/main" id="{AB6B52FF-61B6-B5FA-DC6A-033317135AA2}"/>
                  </a:ext>
                </a:extLst>
              </p:cNvPr>
              <p:cNvSpPr/>
              <p:nvPr/>
            </p:nvSpPr>
            <p:spPr>
              <a:xfrm>
                <a:off x="6320530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0878ACB-750F-A1BE-DC32-B2E55D09DE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349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902E1D22-7550-8DAF-3ECA-6C9A68F3FEE4}"/>
                </a:ext>
              </a:extLst>
            </p:cNvPr>
            <p:cNvGrpSpPr/>
            <p:nvPr/>
          </p:nvGrpSpPr>
          <p:grpSpPr>
            <a:xfrm>
              <a:off x="6477876" y="1156948"/>
              <a:ext cx="1155018" cy="313547"/>
              <a:chOff x="6259707" y="2418045"/>
              <a:chExt cx="1155018" cy="313547"/>
            </a:xfrm>
          </p:grpSpPr>
          <p:sp>
            <p:nvSpPr>
              <p:cNvPr id="105" name="순서도: 대체 처리 104">
                <a:extLst>
                  <a:ext uri="{FF2B5EF4-FFF2-40B4-BE49-F238E27FC236}">
                    <a16:creationId xmlns:a16="http://schemas.microsoft.com/office/drawing/2014/main" id="{EAC547DC-9E91-745B-C886-47160BB7E34F}"/>
                  </a:ext>
                </a:extLst>
              </p:cNvPr>
              <p:cNvSpPr/>
              <p:nvPr/>
            </p:nvSpPr>
            <p:spPr>
              <a:xfrm>
                <a:off x="6323227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13FF6D3-7F20-FD5C-EFCE-0A7A124944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0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07" name="순서도: 대체 처리 106">
                <a:extLst>
                  <a:ext uri="{FF2B5EF4-FFF2-40B4-BE49-F238E27FC236}">
                    <a16:creationId xmlns:a16="http://schemas.microsoft.com/office/drawing/2014/main" id="{A6EA985F-C027-ED0A-19A3-3AE095365806}"/>
                  </a:ext>
                </a:extLst>
              </p:cNvPr>
              <p:cNvSpPr/>
              <p:nvPr/>
            </p:nvSpPr>
            <p:spPr>
              <a:xfrm>
                <a:off x="658834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순서도: 대체 처리 107">
                <a:extLst>
                  <a:ext uri="{FF2B5EF4-FFF2-40B4-BE49-F238E27FC236}">
                    <a16:creationId xmlns:a16="http://schemas.microsoft.com/office/drawing/2014/main" id="{50FB632F-5E72-7E00-2B3A-11FD2C4FE90D}"/>
                  </a:ext>
                </a:extLst>
              </p:cNvPr>
              <p:cNvSpPr/>
              <p:nvPr/>
            </p:nvSpPr>
            <p:spPr>
              <a:xfrm>
                <a:off x="685346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순서도: 대체 처리 108">
                <a:extLst>
                  <a:ext uri="{FF2B5EF4-FFF2-40B4-BE49-F238E27FC236}">
                    <a16:creationId xmlns:a16="http://schemas.microsoft.com/office/drawing/2014/main" id="{D94B05BF-38CF-8952-8E44-979FB73A274B}"/>
                  </a:ext>
                </a:extLst>
              </p:cNvPr>
              <p:cNvSpPr/>
              <p:nvPr/>
            </p:nvSpPr>
            <p:spPr>
              <a:xfrm>
                <a:off x="711858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8120980-253F-6322-C15B-C20E714AA3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471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6645EE7-167C-9356-1E06-B3C00234B1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9723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14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7691D24-FF8A-E48C-D3ED-777073E0A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472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</a:p>
            </p:txBody>
          </p: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70DA841-4972-39C8-911F-6B8B6AE330EB}"/>
              </a:ext>
            </a:extLst>
          </p:cNvPr>
          <p:cNvGrpSpPr/>
          <p:nvPr/>
        </p:nvGrpSpPr>
        <p:grpSpPr>
          <a:xfrm>
            <a:off x="2834244" y="2636912"/>
            <a:ext cx="1611643" cy="482512"/>
            <a:chOff x="919871" y="3623794"/>
            <a:chExt cx="1611643" cy="48251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3988855-584F-BA59-694E-4E28D2FFE735}"/>
                </a:ext>
              </a:extLst>
            </p:cNvPr>
            <p:cNvSpPr/>
            <p:nvPr/>
          </p:nvSpPr>
          <p:spPr bwMode="auto">
            <a:xfrm>
              <a:off x="919871" y="3752656"/>
              <a:ext cx="1461241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3.95 </a:t>
              </a:r>
              <a:r>
                <a:rPr lang="en-US" altLang="ko-KR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kg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Picture 4">
              <a:extLst>
                <a:ext uri="{FF2B5EF4-FFF2-40B4-BE49-F238E27FC236}">
                  <a16:creationId xmlns:a16="http://schemas.microsoft.com/office/drawing/2014/main" id="{22DEFBE0-6770-B945-52A6-A32C81541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E33B37FC-1795-8528-B0B7-172BB7946071}"/>
              </a:ext>
            </a:extLst>
          </p:cNvPr>
          <p:cNvSpPr/>
          <p:nvPr/>
        </p:nvSpPr>
        <p:spPr>
          <a:xfrm>
            <a:off x="6604089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DBCD56F-FA4A-9D3D-7756-7E95BF201774}"/>
              </a:ext>
            </a:extLst>
          </p:cNvPr>
          <p:cNvSpPr/>
          <p:nvPr/>
        </p:nvSpPr>
        <p:spPr>
          <a:xfrm>
            <a:off x="5641865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FAE341E-678B-E622-AB8A-1FB599FAA596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5688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26776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짐이 들어 있는 가방의 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3.4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여기에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0.55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㎏의 책을 더 넣으면 가방의 무게는 몇 ㎏인지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12">
            <a:extLst>
              <a:ext uri="{FF2B5EF4-FFF2-40B4-BE49-F238E27FC236}">
                <a16:creationId xmlns:a16="http://schemas.microsoft.com/office/drawing/2014/main" id="{F1FF8A3E-3E5F-4F44-8455-475A9464D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0787EA90-4D05-43B8-A350-5E93FD25C913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3ECC11A6-E2BA-4834-8D7A-4BE74D150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E2FAAC3-4346-41DB-93A7-0A3F518357FB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D7791C-6156-6BF9-FCF4-F8E8F96249A5}"/>
              </a:ext>
            </a:extLst>
          </p:cNvPr>
          <p:cNvGrpSpPr/>
          <p:nvPr/>
        </p:nvGrpSpPr>
        <p:grpSpPr>
          <a:xfrm>
            <a:off x="2940847" y="1243245"/>
            <a:ext cx="4070106" cy="313547"/>
            <a:chOff x="3562788" y="1156948"/>
            <a:chExt cx="4070106" cy="313547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36995C58-597C-C4A6-A0B3-D18B025D6DFD}"/>
                </a:ext>
              </a:extLst>
            </p:cNvPr>
            <p:cNvGrpSpPr/>
            <p:nvPr/>
          </p:nvGrpSpPr>
          <p:grpSpPr>
            <a:xfrm>
              <a:off x="3562788" y="1156948"/>
              <a:ext cx="360000" cy="313547"/>
              <a:chOff x="6262826" y="2418045"/>
              <a:chExt cx="360000" cy="313547"/>
            </a:xfrm>
          </p:grpSpPr>
          <p:sp>
            <p:nvSpPr>
              <p:cNvPr id="133" name="순서도: 대체 처리 132">
                <a:extLst>
                  <a:ext uri="{FF2B5EF4-FFF2-40B4-BE49-F238E27FC236}">
                    <a16:creationId xmlns:a16="http://schemas.microsoft.com/office/drawing/2014/main" id="{C6A23630-9138-8EF7-4D58-C99181586925}"/>
                  </a:ext>
                </a:extLst>
              </p:cNvPr>
              <p:cNvSpPr/>
              <p:nvPr/>
            </p:nvSpPr>
            <p:spPr>
              <a:xfrm>
                <a:off x="6325103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88D9FB9-EBE0-F826-3543-158E1F6DED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2826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248D5421-26FC-670B-C49E-CBB38F4BC52B}"/>
                </a:ext>
              </a:extLst>
            </p:cNvPr>
            <p:cNvGrpSpPr/>
            <p:nvPr/>
          </p:nvGrpSpPr>
          <p:grpSpPr>
            <a:xfrm>
              <a:off x="3827796" y="1156948"/>
              <a:ext cx="360000" cy="313547"/>
              <a:chOff x="5312870" y="3794666"/>
              <a:chExt cx="360000" cy="313547"/>
            </a:xfrm>
          </p:grpSpPr>
          <p:sp>
            <p:nvSpPr>
              <p:cNvPr id="131" name="순서도: 대체 처리 130">
                <a:extLst>
                  <a:ext uri="{FF2B5EF4-FFF2-40B4-BE49-F238E27FC236}">
                    <a16:creationId xmlns:a16="http://schemas.microsoft.com/office/drawing/2014/main" id="{DB30AE27-687F-1C9F-AD64-9920BBCA75A7}"/>
                  </a:ext>
                </a:extLst>
              </p:cNvPr>
              <p:cNvSpPr/>
              <p:nvPr/>
            </p:nvSpPr>
            <p:spPr>
              <a:xfrm>
                <a:off x="537526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4E69EC8-EEE8-8AAE-36E5-5BEFA03C10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87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2A35DCD5-B4C5-C336-C17E-9138F7765532}"/>
                </a:ext>
              </a:extLst>
            </p:cNvPr>
            <p:cNvGrpSpPr/>
            <p:nvPr/>
          </p:nvGrpSpPr>
          <p:grpSpPr>
            <a:xfrm>
              <a:off x="4092804" y="1156948"/>
              <a:ext cx="360000" cy="313547"/>
              <a:chOff x="5313890" y="3794666"/>
              <a:chExt cx="360000" cy="313547"/>
            </a:xfrm>
          </p:grpSpPr>
          <p:sp>
            <p:nvSpPr>
              <p:cNvPr id="129" name="순서도: 대체 처리 128">
                <a:extLst>
                  <a:ext uri="{FF2B5EF4-FFF2-40B4-BE49-F238E27FC236}">
                    <a16:creationId xmlns:a16="http://schemas.microsoft.com/office/drawing/2014/main" id="{7AA4B667-5E4F-B0BA-F594-0A2F91BDF49B}"/>
                  </a:ext>
                </a:extLst>
              </p:cNvPr>
              <p:cNvSpPr/>
              <p:nvPr/>
            </p:nvSpPr>
            <p:spPr>
              <a:xfrm>
                <a:off x="537639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B9EFCF-5422-67E6-EC19-4CC95D6C15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389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F6C77CAE-EB7D-B167-BF83-11FBE58699FF}"/>
                </a:ext>
              </a:extLst>
            </p:cNvPr>
            <p:cNvGrpSpPr/>
            <p:nvPr/>
          </p:nvGrpSpPr>
          <p:grpSpPr>
            <a:xfrm>
              <a:off x="4357812" y="1156948"/>
              <a:ext cx="360000" cy="313547"/>
              <a:chOff x="5312639" y="3794666"/>
              <a:chExt cx="360000" cy="313547"/>
            </a:xfrm>
          </p:grpSpPr>
          <p:sp>
            <p:nvSpPr>
              <p:cNvPr id="127" name="순서도: 대체 처리 126">
                <a:extLst>
                  <a:ext uri="{FF2B5EF4-FFF2-40B4-BE49-F238E27FC236}">
                    <a16:creationId xmlns:a16="http://schemas.microsoft.com/office/drawing/2014/main" id="{48442049-5CFF-236D-CB41-F9228EA498BC}"/>
                  </a:ext>
                </a:extLst>
              </p:cNvPr>
              <p:cNvSpPr/>
              <p:nvPr/>
            </p:nvSpPr>
            <p:spPr>
              <a:xfrm>
                <a:off x="5375255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7782DC2-705A-7518-5AEF-56D7874AA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639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C9866AF-DB67-5D41-4FC1-2439709953B9}"/>
                </a:ext>
              </a:extLst>
            </p:cNvPr>
            <p:cNvGrpSpPr/>
            <p:nvPr/>
          </p:nvGrpSpPr>
          <p:grpSpPr>
            <a:xfrm>
              <a:off x="4622820" y="1156948"/>
              <a:ext cx="360000" cy="313547"/>
              <a:chOff x="5311044" y="3794666"/>
              <a:chExt cx="360000" cy="313547"/>
            </a:xfrm>
          </p:grpSpPr>
          <p:sp>
            <p:nvSpPr>
              <p:cNvPr id="125" name="순서도: 대체 처리 124">
                <a:extLst>
                  <a:ext uri="{FF2B5EF4-FFF2-40B4-BE49-F238E27FC236}">
                    <a16:creationId xmlns:a16="http://schemas.microsoft.com/office/drawing/2014/main" id="{5A6C9CFF-264F-A8C7-8A80-2123ECFA2C7A}"/>
                  </a:ext>
                </a:extLst>
              </p:cNvPr>
              <p:cNvSpPr/>
              <p:nvPr/>
            </p:nvSpPr>
            <p:spPr>
              <a:xfrm>
                <a:off x="537377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0D09D81-76D0-D326-D1A7-59331817A5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1044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E1E1F6F1-DE37-FCEA-7EFC-C9FC81B8B354}"/>
                </a:ext>
              </a:extLst>
            </p:cNvPr>
            <p:cNvGrpSpPr/>
            <p:nvPr/>
          </p:nvGrpSpPr>
          <p:grpSpPr>
            <a:xfrm>
              <a:off x="4887828" y="1156948"/>
              <a:ext cx="360000" cy="313547"/>
              <a:chOff x="6260507" y="2418615"/>
              <a:chExt cx="360000" cy="313547"/>
            </a:xfrm>
          </p:grpSpPr>
          <p:sp>
            <p:nvSpPr>
              <p:cNvPr id="123" name="순서도: 대체 처리 122">
                <a:extLst>
                  <a:ext uri="{FF2B5EF4-FFF2-40B4-BE49-F238E27FC236}">
                    <a16:creationId xmlns:a16="http://schemas.microsoft.com/office/drawing/2014/main" id="{1203C673-EC5E-8005-EC1F-E7992AF7AF82}"/>
                  </a:ext>
                </a:extLst>
              </p:cNvPr>
              <p:cNvSpPr/>
              <p:nvPr/>
            </p:nvSpPr>
            <p:spPr>
              <a:xfrm>
                <a:off x="6323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7DFF55C-F913-239D-E372-C88F646586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0507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1A43E7F-FEDA-A9F1-F935-9D5CDB694C05}"/>
                </a:ext>
              </a:extLst>
            </p:cNvPr>
            <p:cNvGrpSpPr/>
            <p:nvPr/>
          </p:nvGrpSpPr>
          <p:grpSpPr>
            <a:xfrm>
              <a:off x="5152836" y="1156948"/>
              <a:ext cx="360000" cy="313547"/>
              <a:chOff x="6259394" y="2418615"/>
              <a:chExt cx="360000" cy="313547"/>
            </a:xfrm>
          </p:grpSpPr>
          <p:sp>
            <p:nvSpPr>
              <p:cNvPr id="121" name="순서도: 대체 처리 120">
                <a:extLst>
                  <a:ext uri="{FF2B5EF4-FFF2-40B4-BE49-F238E27FC236}">
                    <a16:creationId xmlns:a16="http://schemas.microsoft.com/office/drawing/2014/main" id="{2358D0D7-DA6E-93D5-B2DA-9E3ABE1BFABF}"/>
                  </a:ext>
                </a:extLst>
              </p:cNvPr>
              <p:cNvSpPr/>
              <p:nvPr/>
            </p:nvSpPr>
            <p:spPr>
              <a:xfrm>
                <a:off x="6322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BCE253D-0611-33C3-C68B-508E9ADB59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394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5E0129BF-4B1F-B8F2-9688-4B719987E727}"/>
                </a:ext>
              </a:extLst>
            </p:cNvPr>
            <p:cNvGrpSpPr/>
            <p:nvPr/>
          </p:nvGrpSpPr>
          <p:grpSpPr>
            <a:xfrm>
              <a:off x="5417844" y="1156948"/>
              <a:ext cx="360000" cy="313547"/>
              <a:chOff x="6257481" y="2418045"/>
              <a:chExt cx="360000" cy="313547"/>
            </a:xfrm>
          </p:grpSpPr>
          <p:sp>
            <p:nvSpPr>
              <p:cNvPr id="119" name="순서도: 대체 처리 118">
                <a:extLst>
                  <a:ext uri="{FF2B5EF4-FFF2-40B4-BE49-F238E27FC236}">
                    <a16:creationId xmlns:a16="http://schemas.microsoft.com/office/drawing/2014/main" id="{6DF6120F-5E7B-6561-4F6C-4EC0C6D66F51}"/>
                  </a:ext>
                </a:extLst>
              </p:cNvPr>
              <p:cNvSpPr/>
              <p:nvPr/>
            </p:nvSpPr>
            <p:spPr>
              <a:xfrm>
                <a:off x="63205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A3C9660-FA07-7073-9383-3005FB3F69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48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58C11700-99AA-3CC8-A008-A10748BF422C}"/>
                </a:ext>
              </a:extLst>
            </p:cNvPr>
            <p:cNvGrpSpPr/>
            <p:nvPr/>
          </p:nvGrpSpPr>
          <p:grpSpPr>
            <a:xfrm>
              <a:off x="5947860" y="1156948"/>
              <a:ext cx="360000" cy="313547"/>
              <a:chOff x="6258951" y="2418045"/>
              <a:chExt cx="360000" cy="313547"/>
            </a:xfrm>
          </p:grpSpPr>
          <p:sp>
            <p:nvSpPr>
              <p:cNvPr id="117" name="순서도: 대체 처리 116">
                <a:extLst>
                  <a:ext uri="{FF2B5EF4-FFF2-40B4-BE49-F238E27FC236}">
                    <a16:creationId xmlns:a16="http://schemas.microsoft.com/office/drawing/2014/main" id="{85FADBB9-0F5B-F77D-CCD2-EA63BC7CB7B0}"/>
                  </a:ext>
                </a:extLst>
              </p:cNvPr>
              <p:cNvSpPr/>
              <p:nvPr/>
            </p:nvSpPr>
            <p:spPr>
              <a:xfrm>
                <a:off x="632224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002123D-8C79-3117-8522-B83AAB8A7B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895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E59D51FB-C7D4-3E23-DE7A-EEB47398A168}"/>
                </a:ext>
              </a:extLst>
            </p:cNvPr>
            <p:cNvGrpSpPr/>
            <p:nvPr/>
          </p:nvGrpSpPr>
          <p:grpSpPr>
            <a:xfrm>
              <a:off x="6212868" y="1156948"/>
              <a:ext cx="360000" cy="313547"/>
              <a:chOff x="6259737" y="2418045"/>
              <a:chExt cx="360000" cy="313547"/>
            </a:xfrm>
          </p:grpSpPr>
          <p:sp>
            <p:nvSpPr>
              <p:cNvPr id="115" name="순서도: 대체 처리 114">
                <a:extLst>
                  <a:ext uri="{FF2B5EF4-FFF2-40B4-BE49-F238E27FC236}">
                    <a16:creationId xmlns:a16="http://schemas.microsoft.com/office/drawing/2014/main" id="{06D31773-1DBF-E11C-0C68-12BE3E332E52}"/>
                  </a:ext>
                </a:extLst>
              </p:cNvPr>
              <p:cNvSpPr/>
              <p:nvPr/>
            </p:nvSpPr>
            <p:spPr>
              <a:xfrm>
                <a:off x="6323144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E06FC81-0AC3-0011-655D-02AFC88640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3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067467CC-B935-E747-F54E-FB818908B579}"/>
                </a:ext>
              </a:extLst>
            </p:cNvPr>
            <p:cNvGrpSpPr/>
            <p:nvPr/>
          </p:nvGrpSpPr>
          <p:grpSpPr>
            <a:xfrm>
              <a:off x="5682852" y="1156948"/>
              <a:ext cx="360000" cy="313547"/>
              <a:chOff x="6257349" y="2418045"/>
              <a:chExt cx="360000" cy="313547"/>
            </a:xfrm>
          </p:grpSpPr>
          <p:sp>
            <p:nvSpPr>
              <p:cNvPr id="113" name="순서도: 대체 처리 112">
                <a:extLst>
                  <a:ext uri="{FF2B5EF4-FFF2-40B4-BE49-F238E27FC236}">
                    <a16:creationId xmlns:a16="http://schemas.microsoft.com/office/drawing/2014/main" id="{AB6B52FF-61B6-B5FA-DC6A-033317135AA2}"/>
                  </a:ext>
                </a:extLst>
              </p:cNvPr>
              <p:cNvSpPr/>
              <p:nvPr/>
            </p:nvSpPr>
            <p:spPr>
              <a:xfrm>
                <a:off x="6320530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0878ACB-750F-A1BE-DC32-B2E55D09DE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349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902E1D22-7550-8DAF-3ECA-6C9A68F3FEE4}"/>
                </a:ext>
              </a:extLst>
            </p:cNvPr>
            <p:cNvGrpSpPr/>
            <p:nvPr/>
          </p:nvGrpSpPr>
          <p:grpSpPr>
            <a:xfrm>
              <a:off x="6477876" y="1156948"/>
              <a:ext cx="1155018" cy="313547"/>
              <a:chOff x="6259707" y="2418045"/>
              <a:chExt cx="1155018" cy="313547"/>
            </a:xfrm>
          </p:grpSpPr>
          <p:sp>
            <p:nvSpPr>
              <p:cNvPr id="105" name="순서도: 대체 처리 104">
                <a:extLst>
                  <a:ext uri="{FF2B5EF4-FFF2-40B4-BE49-F238E27FC236}">
                    <a16:creationId xmlns:a16="http://schemas.microsoft.com/office/drawing/2014/main" id="{EAC547DC-9E91-745B-C886-47160BB7E34F}"/>
                  </a:ext>
                </a:extLst>
              </p:cNvPr>
              <p:cNvSpPr/>
              <p:nvPr/>
            </p:nvSpPr>
            <p:spPr>
              <a:xfrm>
                <a:off x="6323227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13FF6D3-7F20-FD5C-EFCE-0A7A124944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0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07" name="순서도: 대체 처리 106">
                <a:extLst>
                  <a:ext uri="{FF2B5EF4-FFF2-40B4-BE49-F238E27FC236}">
                    <a16:creationId xmlns:a16="http://schemas.microsoft.com/office/drawing/2014/main" id="{A6EA985F-C027-ED0A-19A3-3AE095365806}"/>
                  </a:ext>
                </a:extLst>
              </p:cNvPr>
              <p:cNvSpPr/>
              <p:nvPr/>
            </p:nvSpPr>
            <p:spPr>
              <a:xfrm>
                <a:off x="658834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순서도: 대체 처리 107">
                <a:extLst>
                  <a:ext uri="{FF2B5EF4-FFF2-40B4-BE49-F238E27FC236}">
                    <a16:creationId xmlns:a16="http://schemas.microsoft.com/office/drawing/2014/main" id="{50FB632F-5E72-7E00-2B3A-11FD2C4FE90D}"/>
                  </a:ext>
                </a:extLst>
              </p:cNvPr>
              <p:cNvSpPr/>
              <p:nvPr/>
            </p:nvSpPr>
            <p:spPr>
              <a:xfrm>
                <a:off x="685346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순서도: 대체 처리 108">
                <a:extLst>
                  <a:ext uri="{FF2B5EF4-FFF2-40B4-BE49-F238E27FC236}">
                    <a16:creationId xmlns:a16="http://schemas.microsoft.com/office/drawing/2014/main" id="{D94B05BF-38CF-8952-8E44-979FB73A274B}"/>
                  </a:ext>
                </a:extLst>
              </p:cNvPr>
              <p:cNvSpPr/>
              <p:nvPr/>
            </p:nvSpPr>
            <p:spPr>
              <a:xfrm>
                <a:off x="711858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8120980-253F-6322-C15B-C20E714AA3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471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6645EE7-167C-9356-1E06-B3C00234B1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9723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14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7691D24-FF8A-E48C-D3ED-777073E0A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472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</a:p>
            </p:txBody>
          </p: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85759A5-57BB-B7BE-3C92-6B4D73E0296E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24EF59D-ED90-4D41-A88E-985C754E1621}"/>
              </a:ext>
            </a:extLst>
          </p:cNvPr>
          <p:cNvGrpSpPr/>
          <p:nvPr/>
        </p:nvGrpSpPr>
        <p:grpSpPr>
          <a:xfrm>
            <a:off x="251521" y="3829452"/>
            <a:ext cx="6503860" cy="1407913"/>
            <a:chOff x="245704" y="3865377"/>
            <a:chExt cx="6503860" cy="1407913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D33C5F4-189D-E626-04EE-A21B0638DE14}"/>
                </a:ext>
              </a:extLst>
            </p:cNvPr>
            <p:cNvSpPr/>
            <p:nvPr/>
          </p:nvSpPr>
          <p:spPr>
            <a:xfrm>
              <a:off x="245704" y="4064004"/>
              <a:ext cx="6503860" cy="1021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책을 더 넣은 가방의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짐이 들어 있는 가방의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책의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3.95 (kg)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모서리가 둥근 직사각형 38">
              <a:extLst>
                <a:ext uri="{FF2B5EF4-FFF2-40B4-BE49-F238E27FC236}">
                  <a16:creationId xmlns:a16="http://schemas.microsoft.com/office/drawing/2014/main" id="{BED8047C-66C7-E064-8F3D-B6F2579C3699}"/>
                </a:ext>
              </a:extLst>
            </p:cNvPr>
            <p:cNvSpPr/>
            <p:nvPr/>
          </p:nvSpPr>
          <p:spPr>
            <a:xfrm>
              <a:off x="338478" y="386537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3ADF4750-0B78-A82B-B839-87C742C01B7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70DA841-4972-39C8-911F-6B8B6AE330EB}"/>
              </a:ext>
            </a:extLst>
          </p:cNvPr>
          <p:cNvGrpSpPr/>
          <p:nvPr/>
        </p:nvGrpSpPr>
        <p:grpSpPr>
          <a:xfrm>
            <a:off x="2834244" y="2636912"/>
            <a:ext cx="1611643" cy="482512"/>
            <a:chOff x="919871" y="3623794"/>
            <a:chExt cx="1611643" cy="482512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3988855-584F-BA59-694E-4E28D2FFE735}"/>
                </a:ext>
              </a:extLst>
            </p:cNvPr>
            <p:cNvSpPr/>
            <p:nvPr/>
          </p:nvSpPr>
          <p:spPr bwMode="auto">
            <a:xfrm>
              <a:off x="919871" y="3752656"/>
              <a:ext cx="1461241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3.95 </a:t>
              </a:r>
              <a:r>
                <a:rPr lang="en-US" altLang="ko-KR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kg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Picture 4">
              <a:extLst>
                <a:ext uri="{FF2B5EF4-FFF2-40B4-BE49-F238E27FC236}">
                  <a16:creationId xmlns:a16="http://schemas.microsoft.com/office/drawing/2014/main" id="{22DEFBE0-6770-B945-52A6-A32C81541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1045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E71D74E5-52AF-6BBF-B6DB-78394EA75AE9}"/>
              </a:ext>
            </a:extLst>
          </p:cNvPr>
          <p:cNvSpPr/>
          <p:nvPr/>
        </p:nvSpPr>
        <p:spPr>
          <a:xfrm>
            <a:off x="1863956" y="2382000"/>
            <a:ext cx="3573814" cy="157332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4688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7A3AB9A5-C062-474B-841E-F906EC5D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id="{CA73BB8D-2216-4C96-AB90-D6B58F6E9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F56D8E4-A599-4CFC-9E27-03F13B471322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FE415E99-E4A4-442C-8B74-7CF7F9B62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142B19-89A5-445F-834A-13711E7812EA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0" name="Picture 12">
            <a:extLst>
              <a:ext uri="{FF2B5EF4-FFF2-40B4-BE49-F238E27FC236}">
                <a16:creationId xmlns:a16="http://schemas.microsoft.com/office/drawing/2014/main" id="{D5E0699B-ABCD-7EB5-05CF-457083F54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69" y="165152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319E66A-A580-D431-E491-B6C03D9B711F}"/>
              </a:ext>
            </a:extLst>
          </p:cNvPr>
          <p:cNvGrpSpPr/>
          <p:nvPr/>
        </p:nvGrpSpPr>
        <p:grpSpPr>
          <a:xfrm>
            <a:off x="2940847" y="1243245"/>
            <a:ext cx="4070106" cy="313547"/>
            <a:chOff x="3562788" y="1156948"/>
            <a:chExt cx="4070106" cy="313547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C0F39D1B-098C-9DE7-2357-1C00DB7464EC}"/>
                </a:ext>
              </a:extLst>
            </p:cNvPr>
            <p:cNvGrpSpPr/>
            <p:nvPr/>
          </p:nvGrpSpPr>
          <p:grpSpPr>
            <a:xfrm>
              <a:off x="3562788" y="1156948"/>
              <a:ext cx="360000" cy="313547"/>
              <a:chOff x="6262826" y="2418045"/>
              <a:chExt cx="360000" cy="313547"/>
            </a:xfrm>
          </p:grpSpPr>
          <p:sp>
            <p:nvSpPr>
              <p:cNvPr id="142" name="순서도: 대체 처리 141">
                <a:extLst>
                  <a:ext uri="{FF2B5EF4-FFF2-40B4-BE49-F238E27FC236}">
                    <a16:creationId xmlns:a16="http://schemas.microsoft.com/office/drawing/2014/main" id="{978033A1-B407-58D4-057D-E5EDB38CFA7E}"/>
                  </a:ext>
                </a:extLst>
              </p:cNvPr>
              <p:cNvSpPr/>
              <p:nvPr/>
            </p:nvSpPr>
            <p:spPr>
              <a:xfrm>
                <a:off x="6325103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1C8B5EF-E16C-05D8-8550-5A6FDB0BDA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2826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521F1FBF-7661-882F-CB8E-BE69342DA25C}"/>
                </a:ext>
              </a:extLst>
            </p:cNvPr>
            <p:cNvGrpSpPr/>
            <p:nvPr/>
          </p:nvGrpSpPr>
          <p:grpSpPr>
            <a:xfrm>
              <a:off x="3827796" y="1156948"/>
              <a:ext cx="360000" cy="313547"/>
              <a:chOff x="5312870" y="3794666"/>
              <a:chExt cx="360000" cy="313547"/>
            </a:xfrm>
          </p:grpSpPr>
          <p:sp>
            <p:nvSpPr>
              <p:cNvPr id="140" name="순서도: 대체 처리 139">
                <a:extLst>
                  <a:ext uri="{FF2B5EF4-FFF2-40B4-BE49-F238E27FC236}">
                    <a16:creationId xmlns:a16="http://schemas.microsoft.com/office/drawing/2014/main" id="{970ABDE6-4793-7960-8C11-C3149F0BE78B}"/>
                  </a:ext>
                </a:extLst>
              </p:cNvPr>
              <p:cNvSpPr/>
              <p:nvPr/>
            </p:nvSpPr>
            <p:spPr>
              <a:xfrm>
                <a:off x="537526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855EE8E8-6631-74E2-8BB0-0EDF55F5F5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87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8D9FAA3C-FBDA-7D69-08D4-B52AF0A714D5}"/>
                </a:ext>
              </a:extLst>
            </p:cNvPr>
            <p:cNvGrpSpPr/>
            <p:nvPr/>
          </p:nvGrpSpPr>
          <p:grpSpPr>
            <a:xfrm>
              <a:off x="4092804" y="1156948"/>
              <a:ext cx="360000" cy="313547"/>
              <a:chOff x="5313890" y="3794666"/>
              <a:chExt cx="360000" cy="313547"/>
            </a:xfrm>
          </p:grpSpPr>
          <p:sp>
            <p:nvSpPr>
              <p:cNvPr id="138" name="순서도: 대체 처리 137">
                <a:extLst>
                  <a:ext uri="{FF2B5EF4-FFF2-40B4-BE49-F238E27FC236}">
                    <a16:creationId xmlns:a16="http://schemas.microsoft.com/office/drawing/2014/main" id="{8EBAEC09-1D2D-A2E5-6595-391EAAC4B32E}"/>
                  </a:ext>
                </a:extLst>
              </p:cNvPr>
              <p:cNvSpPr/>
              <p:nvPr/>
            </p:nvSpPr>
            <p:spPr>
              <a:xfrm>
                <a:off x="537639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4F82E73-CCCF-6A43-1567-FF553FCEF3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389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DD2E61-9004-33C4-0000-E2EE3471E667}"/>
                </a:ext>
              </a:extLst>
            </p:cNvPr>
            <p:cNvGrpSpPr/>
            <p:nvPr/>
          </p:nvGrpSpPr>
          <p:grpSpPr>
            <a:xfrm>
              <a:off x="4357812" y="1156948"/>
              <a:ext cx="360000" cy="313547"/>
              <a:chOff x="5312639" y="3794666"/>
              <a:chExt cx="360000" cy="313547"/>
            </a:xfrm>
          </p:grpSpPr>
          <p:sp>
            <p:nvSpPr>
              <p:cNvPr id="136" name="순서도: 대체 처리 135">
                <a:extLst>
                  <a:ext uri="{FF2B5EF4-FFF2-40B4-BE49-F238E27FC236}">
                    <a16:creationId xmlns:a16="http://schemas.microsoft.com/office/drawing/2014/main" id="{2C43907F-0ECE-C7B4-6207-6DE8BA1E3247}"/>
                  </a:ext>
                </a:extLst>
              </p:cNvPr>
              <p:cNvSpPr/>
              <p:nvPr/>
            </p:nvSpPr>
            <p:spPr>
              <a:xfrm>
                <a:off x="5375255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69263C5-7971-A495-EC28-4815B31835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639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89B5B22D-489C-B52F-79F2-253312F504E5}"/>
                </a:ext>
              </a:extLst>
            </p:cNvPr>
            <p:cNvGrpSpPr/>
            <p:nvPr/>
          </p:nvGrpSpPr>
          <p:grpSpPr>
            <a:xfrm>
              <a:off x="4622820" y="1156948"/>
              <a:ext cx="360000" cy="313547"/>
              <a:chOff x="5311044" y="3794666"/>
              <a:chExt cx="360000" cy="313547"/>
            </a:xfrm>
          </p:grpSpPr>
          <p:sp>
            <p:nvSpPr>
              <p:cNvPr id="134" name="순서도: 대체 처리 133">
                <a:extLst>
                  <a:ext uri="{FF2B5EF4-FFF2-40B4-BE49-F238E27FC236}">
                    <a16:creationId xmlns:a16="http://schemas.microsoft.com/office/drawing/2014/main" id="{E7EED4A1-81B0-C5C5-F9E6-2C63D131302F}"/>
                  </a:ext>
                </a:extLst>
              </p:cNvPr>
              <p:cNvSpPr/>
              <p:nvPr/>
            </p:nvSpPr>
            <p:spPr>
              <a:xfrm>
                <a:off x="537377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0375F2E-0325-BA32-9C43-C96451B28C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1044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7EA98790-1A05-0B63-787C-4937178A5D03}"/>
                </a:ext>
              </a:extLst>
            </p:cNvPr>
            <p:cNvGrpSpPr/>
            <p:nvPr/>
          </p:nvGrpSpPr>
          <p:grpSpPr>
            <a:xfrm>
              <a:off x="4887828" y="1156948"/>
              <a:ext cx="360000" cy="313547"/>
              <a:chOff x="6260507" y="2418615"/>
              <a:chExt cx="360000" cy="313547"/>
            </a:xfrm>
          </p:grpSpPr>
          <p:sp>
            <p:nvSpPr>
              <p:cNvPr id="132" name="순서도: 대체 처리 131">
                <a:extLst>
                  <a:ext uri="{FF2B5EF4-FFF2-40B4-BE49-F238E27FC236}">
                    <a16:creationId xmlns:a16="http://schemas.microsoft.com/office/drawing/2014/main" id="{51C56315-2F6D-0B7E-3325-A52C8ED86177}"/>
                  </a:ext>
                </a:extLst>
              </p:cNvPr>
              <p:cNvSpPr/>
              <p:nvPr/>
            </p:nvSpPr>
            <p:spPr>
              <a:xfrm>
                <a:off x="6323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D2DEB1E-E7BF-48C0-CAAB-E6D3A15252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0507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7A7813E5-1538-0706-092B-B9CFE11D8299}"/>
                </a:ext>
              </a:extLst>
            </p:cNvPr>
            <p:cNvGrpSpPr/>
            <p:nvPr/>
          </p:nvGrpSpPr>
          <p:grpSpPr>
            <a:xfrm>
              <a:off x="5152836" y="1156948"/>
              <a:ext cx="360000" cy="313547"/>
              <a:chOff x="6259394" y="2418615"/>
              <a:chExt cx="360000" cy="313547"/>
            </a:xfrm>
          </p:grpSpPr>
          <p:sp>
            <p:nvSpPr>
              <p:cNvPr id="130" name="순서도: 대체 처리 129">
                <a:extLst>
                  <a:ext uri="{FF2B5EF4-FFF2-40B4-BE49-F238E27FC236}">
                    <a16:creationId xmlns:a16="http://schemas.microsoft.com/office/drawing/2014/main" id="{25AB1308-F45A-B463-B611-0B70403EB9F8}"/>
                  </a:ext>
                </a:extLst>
              </p:cNvPr>
              <p:cNvSpPr/>
              <p:nvPr/>
            </p:nvSpPr>
            <p:spPr>
              <a:xfrm>
                <a:off x="6322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00EB9CD-B67B-FE95-57E8-E9FEA1B5CA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394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85E12138-9392-33D2-97EE-4E6D76869F27}"/>
                </a:ext>
              </a:extLst>
            </p:cNvPr>
            <p:cNvGrpSpPr/>
            <p:nvPr/>
          </p:nvGrpSpPr>
          <p:grpSpPr>
            <a:xfrm>
              <a:off x="5417844" y="1156948"/>
              <a:ext cx="360000" cy="313547"/>
              <a:chOff x="6257481" y="2418045"/>
              <a:chExt cx="360000" cy="313547"/>
            </a:xfrm>
          </p:grpSpPr>
          <p:sp>
            <p:nvSpPr>
              <p:cNvPr id="128" name="순서도: 대체 처리 127">
                <a:extLst>
                  <a:ext uri="{FF2B5EF4-FFF2-40B4-BE49-F238E27FC236}">
                    <a16:creationId xmlns:a16="http://schemas.microsoft.com/office/drawing/2014/main" id="{4A94760E-3A55-5C26-05E7-B4FE2CD8EEBC}"/>
                  </a:ext>
                </a:extLst>
              </p:cNvPr>
              <p:cNvSpPr/>
              <p:nvPr/>
            </p:nvSpPr>
            <p:spPr>
              <a:xfrm>
                <a:off x="63205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7AEB6AD-CA98-F064-0E8F-4D58422872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48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EA009957-4570-F6E3-4A6D-377CF13C5434}"/>
                </a:ext>
              </a:extLst>
            </p:cNvPr>
            <p:cNvGrpSpPr/>
            <p:nvPr/>
          </p:nvGrpSpPr>
          <p:grpSpPr>
            <a:xfrm>
              <a:off x="5947860" y="1156948"/>
              <a:ext cx="360000" cy="313547"/>
              <a:chOff x="6258951" y="2418045"/>
              <a:chExt cx="360000" cy="313547"/>
            </a:xfrm>
          </p:grpSpPr>
          <p:sp>
            <p:nvSpPr>
              <p:cNvPr id="126" name="순서도: 대체 처리 125">
                <a:extLst>
                  <a:ext uri="{FF2B5EF4-FFF2-40B4-BE49-F238E27FC236}">
                    <a16:creationId xmlns:a16="http://schemas.microsoft.com/office/drawing/2014/main" id="{76491CC8-9B90-B9C2-0D7E-AD9084E7D3A0}"/>
                  </a:ext>
                </a:extLst>
              </p:cNvPr>
              <p:cNvSpPr/>
              <p:nvPr/>
            </p:nvSpPr>
            <p:spPr>
              <a:xfrm>
                <a:off x="632224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4FF60DB8-23D9-7827-0DF9-8DCA2AF10F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895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D2C86E63-DFC5-D7CF-AEFD-D999C0851AEF}"/>
                </a:ext>
              </a:extLst>
            </p:cNvPr>
            <p:cNvGrpSpPr/>
            <p:nvPr/>
          </p:nvGrpSpPr>
          <p:grpSpPr>
            <a:xfrm>
              <a:off x="6212868" y="1156948"/>
              <a:ext cx="360000" cy="313547"/>
              <a:chOff x="6259737" y="2418045"/>
              <a:chExt cx="360000" cy="313547"/>
            </a:xfrm>
          </p:grpSpPr>
          <p:sp>
            <p:nvSpPr>
              <p:cNvPr id="124" name="순서도: 대체 처리 123">
                <a:extLst>
                  <a:ext uri="{FF2B5EF4-FFF2-40B4-BE49-F238E27FC236}">
                    <a16:creationId xmlns:a16="http://schemas.microsoft.com/office/drawing/2014/main" id="{4BC2040E-A583-1D0F-173C-46298535629B}"/>
                  </a:ext>
                </a:extLst>
              </p:cNvPr>
              <p:cNvSpPr/>
              <p:nvPr/>
            </p:nvSpPr>
            <p:spPr>
              <a:xfrm>
                <a:off x="6323144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A1738A4-80C4-EB37-BD02-CE314D4308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3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75F01C8-213E-7DBA-1A79-F288A5870733}"/>
                </a:ext>
              </a:extLst>
            </p:cNvPr>
            <p:cNvGrpSpPr/>
            <p:nvPr/>
          </p:nvGrpSpPr>
          <p:grpSpPr>
            <a:xfrm>
              <a:off x="5682852" y="1156948"/>
              <a:ext cx="360000" cy="313547"/>
              <a:chOff x="6257349" y="2418045"/>
              <a:chExt cx="360000" cy="313547"/>
            </a:xfrm>
          </p:grpSpPr>
          <p:sp>
            <p:nvSpPr>
              <p:cNvPr id="122" name="순서도: 대체 처리 121">
                <a:extLst>
                  <a:ext uri="{FF2B5EF4-FFF2-40B4-BE49-F238E27FC236}">
                    <a16:creationId xmlns:a16="http://schemas.microsoft.com/office/drawing/2014/main" id="{DECF1D0D-5DCA-ED57-6B41-33BFD2AF4F44}"/>
                  </a:ext>
                </a:extLst>
              </p:cNvPr>
              <p:cNvSpPr/>
              <p:nvPr/>
            </p:nvSpPr>
            <p:spPr>
              <a:xfrm>
                <a:off x="6320530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D4B02B7-A3D1-91D4-5714-C9E2787565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349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2CA9C613-D2CA-E110-9723-0C5D0DEC01CC}"/>
                </a:ext>
              </a:extLst>
            </p:cNvPr>
            <p:cNvGrpSpPr/>
            <p:nvPr/>
          </p:nvGrpSpPr>
          <p:grpSpPr>
            <a:xfrm>
              <a:off x="6477876" y="1156948"/>
              <a:ext cx="1155018" cy="313547"/>
              <a:chOff x="6259707" y="2418045"/>
              <a:chExt cx="1155018" cy="313547"/>
            </a:xfrm>
          </p:grpSpPr>
          <p:sp>
            <p:nvSpPr>
              <p:cNvPr id="114" name="순서도: 대체 처리 113">
                <a:extLst>
                  <a:ext uri="{FF2B5EF4-FFF2-40B4-BE49-F238E27FC236}">
                    <a16:creationId xmlns:a16="http://schemas.microsoft.com/office/drawing/2014/main" id="{DFDF2844-82ED-D69A-AEDA-68867FCFFE46}"/>
                  </a:ext>
                </a:extLst>
              </p:cNvPr>
              <p:cNvSpPr/>
              <p:nvPr/>
            </p:nvSpPr>
            <p:spPr>
              <a:xfrm>
                <a:off x="6323227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FC4009A-C6B6-AA84-AC91-41100ABA06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0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16" name="순서도: 대체 처리 115">
                <a:extLst>
                  <a:ext uri="{FF2B5EF4-FFF2-40B4-BE49-F238E27FC236}">
                    <a16:creationId xmlns:a16="http://schemas.microsoft.com/office/drawing/2014/main" id="{41DCA3DF-A389-7E81-9354-615023DB2591}"/>
                  </a:ext>
                </a:extLst>
              </p:cNvPr>
              <p:cNvSpPr/>
              <p:nvPr/>
            </p:nvSpPr>
            <p:spPr>
              <a:xfrm>
                <a:off x="658834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순서도: 대체 처리 116">
                <a:extLst>
                  <a:ext uri="{FF2B5EF4-FFF2-40B4-BE49-F238E27FC236}">
                    <a16:creationId xmlns:a16="http://schemas.microsoft.com/office/drawing/2014/main" id="{43BB7094-A9EA-B0D7-7CE7-999245D6826A}"/>
                  </a:ext>
                </a:extLst>
              </p:cNvPr>
              <p:cNvSpPr/>
              <p:nvPr/>
            </p:nvSpPr>
            <p:spPr>
              <a:xfrm>
                <a:off x="685346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순서도: 대체 처리 117">
                <a:extLst>
                  <a:ext uri="{FF2B5EF4-FFF2-40B4-BE49-F238E27FC236}">
                    <a16:creationId xmlns:a16="http://schemas.microsoft.com/office/drawing/2014/main" id="{9F974AB4-B0A3-32FB-B6CB-EFF100FCE66A}"/>
                  </a:ext>
                </a:extLst>
              </p:cNvPr>
              <p:cNvSpPr/>
              <p:nvPr/>
            </p:nvSpPr>
            <p:spPr>
              <a:xfrm>
                <a:off x="711858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772585F-5757-40D0-FEC5-7A01D0A35C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471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F1AF112-CE21-E6DF-56B6-2168051E41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9723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14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B3ADFF3-EB63-7640-4226-162F5936FA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472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</a:p>
            </p:txBody>
          </p: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4115E76-1C30-6E32-AA34-12C2FA28DEBB}"/>
              </a:ext>
            </a:extLst>
          </p:cNvPr>
          <p:cNvSpPr txBox="1"/>
          <p:nvPr/>
        </p:nvSpPr>
        <p:spPr>
          <a:xfrm>
            <a:off x="2284483" y="2587713"/>
            <a:ext cx="27458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      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8A6836A-62BA-4107-C4A1-A14E75E8C859}"/>
              </a:ext>
            </a:extLst>
          </p:cNvPr>
          <p:cNvGrpSpPr/>
          <p:nvPr/>
        </p:nvGrpSpPr>
        <p:grpSpPr>
          <a:xfrm>
            <a:off x="3256231" y="2484408"/>
            <a:ext cx="905062" cy="482512"/>
            <a:chOff x="1626452" y="3623794"/>
            <a:chExt cx="905062" cy="4825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75AA5D3-F2F2-1BCB-98F8-B35B94920DDE}"/>
                </a:ext>
              </a:extLst>
            </p:cNvPr>
            <p:cNvSpPr/>
            <p:nvPr/>
          </p:nvSpPr>
          <p:spPr bwMode="auto">
            <a:xfrm>
              <a:off x="1626452" y="3752656"/>
              <a:ext cx="754660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2.2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Picture 4">
              <a:extLst>
                <a:ext uri="{FF2B5EF4-FFF2-40B4-BE49-F238E27FC236}">
                  <a16:creationId xmlns:a16="http://schemas.microsoft.com/office/drawing/2014/main" id="{F44B3355-BE81-8EC9-ECA9-1FBF765B68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42AA4DF-2814-C572-D3F6-86BF6EC2A0EF}"/>
              </a:ext>
            </a:extLst>
          </p:cNvPr>
          <p:cNvSpPr txBox="1"/>
          <p:nvPr/>
        </p:nvSpPr>
        <p:spPr>
          <a:xfrm>
            <a:off x="3361505" y="3305497"/>
            <a:ext cx="16850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F01E664-C89D-4549-FB9F-095B0CA98A9C}"/>
              </a:ext>
            </a:extLst>
          </p:cNvPr>
          <p:cNvGrpSpPr/>
          <p:nvPr/>
        </p:nvGrpSpPr>
        <p:grpSpPr>
          <a:xfrm>
            <a:off x="2628304" y="3176636"/>
            <a:ext cx="905062" cy="482512"/>
            <a:chOff x="1626452" y="3623794"/>
            <a:chExt cx="905062" cy="48251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B19B48F-3492-787B-2262-019CDAFA7C2D}"/>
                </a:ext>
              </a:extLst>
            </p:cNvPr>
            <p:cNvSpPr/>
            <p:nvPr/>
          </p:nvSpPr>
          <p:spPr bwMode="auto">
            <a:xfrm>
              <a:off x="1626452" y="3752656"/>
              <a:ext cx="754660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9.8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Picture 4">
              <a:extLst>
                <a:ext uri="{FF2B5EF4-FFF2-40B4-BE49-F238E27FC236}">
                  <a16:creationId xmlns:a16="http://schemas.microsoft.com/office/drawing/2014/main" id="{F03026AA-F477-1BBA-8FEC-05D4C1931C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타원 70">
            <a:extLst>
              <a:ext uri="{FF2B5EF4-FFF2-40B4-BE49-F238E27FC236}">
                <a16:creationId xmlns:a16="http://schemas.microsoft.com/office/drawing/2014/main" id="{44A7E086-286B-E115-9C80-357578325D57}"/>
              </a:ext>
            </a:extLst>
          </p:cNvPr>
          <p:cNvSpPr/>
          <p:nvPr/>
        </p:nvSpPr>
        <p:spPr>
          <a:xfrm>
            <a:off x="6604089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32B3555-CD24-0481-46C1-93280DDE18AD}"/>
              </a:ext>
            </a:extLst>
          </p:cNvPr>
          <p:cNvSpPr/>
          <p:nvPr/>
        </p:nvSpPr>
        <p:spPr>
          <a:xfrm>
            <a:off x="5641865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11FCCF-8D19-E49F-6E20-AA03E2FD489B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3600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E71D74E5-52AF-6BBF-B6DB-78394EA75AE9}"/>
              </a:ext>
            </a:extLst>
          </p:cNvPr>
          <p:cNvSpPr/>
          <p:nvPr/>
        </p:nvSpPr>
        <p:spPr>
          <a:xfrm>
            <a:off x="1863956" y="2382000"/>
            <a:ext cx="3573814" cy="157332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4688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7A3AB9A5-C062-474B-841E-F906EC5D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id="{CA73BB8D-2216-4C96-AB90-D6B58F6E9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F56D8E4-A599-4CFC-9E27-03F13B471322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FE415E99-E4A4-442C-8B74-7CF7F9B62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142B19-89A5-445F-834A-13711E7812EA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0" name="Picture 12">
            <a:extLst>
              <a:ext uri="{FF2B5EF4-FFF2-40B4-BE49-F238E27FC236}">
                <a16:creationId xmlns:a16="http://schemas.microsoft.com/office/drawing/2014/main" id="{D5E0699B-ABCD-7EB5-05CF-457083F54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69" y="165152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319E66A-A580-D431-E491-B6C03D9B711F}"/>
              </a:ext>
            </a:extLst>
          </p:cNvPr>
          <p:cNvGrpSpPr/>
          <p:nvPr/>
        </p:nvGrpSpPr>
        <p:grpSpPr>
          <a:xfrm>
            <a:off x="2940847" y="1243245"/>
            <a:ext cx="4070106" cy="313547"/>
            <a:chOff x="3562788" y="1156948"/>
            <a:chExt cx="4070106" cy="313547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C0F39D1B-098C-9DE7-2357-1C00DB7464EC}"/>
                </a:ext>
              </a:extLst>
            </p:cNvPr>
            <p:cNvGrpSpPr/>
            <p:nvPr/>
          </p:nvGrpSpPr>
          <p:grpSpPr>
            <a:xfrm>
              <a:off x="3562788" y="1156948"/>
              <a:ext cx="360000" cy="313547"/>
              <a:chOff x="6262826" y="2418045"/>
              <a:chExt cx="360000" cy="313547"/>
            </a:xfrm>
          </p:grpSpPr>
          <p:sp>
            <p:nvSpPr>
              <p:cNvPr id="142" name="순서도: 대체 처리 141">
                <a:extLst>
                  <a:ext uri="{FF2B5EF4-FFF2-40B4-BE49-F238E27FC236}">
                    <a16:creationId xmlns:a16="http://schemas.microsoft.com/office/drawing/2014/main" id="{978033A1-B407-58D4-057D-E5EDB38CFA7E}"/>
                  </a:ext>
                </a:extLst>
              </p:cNvPr>
              <p:cNvSpPr/>
              <p:nvPr/>
            </p:nvSpPr>
            <p:spPr>
              <a:xfrm>
                <a:off x="6325103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1C8B5EF-E16C-05D8-8550-5A6FDB0BDA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2826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521F1FBF-7661-882F-CB8E-BE69342DA25C}"/>
                </a:ext>
              </a:extLst>
            </p:cNvPr>
            <p:cNvGrpSpPr/>
            <p:nvPr/>
          </p:nvGrpSpPr>
          <p:grpSpPr>
            <a:xfrm>
              <a:off x="3827796" y="1156948"/>
              <a:ext cx="360000" cy="313547"/>
              <a:chOff x="5312870" y="3794666"/>
              <a:chExt cx="360000" cy="313547"/>
            </a:xfrm>
          </p:grpSpPr>
          <p:sp>
            <p:nvSpPr>
              <p:cNvPr id="140" name="순서도: 대체 처리 139">
                <a:extLst>
                  <a:ext uri="{FF2B5EF4-FFF2-40B4-BE49-F238E27FC236}">
                    <a16:creationId xmlns:a16="http://schemas.microsoft.com/office/drawing/2014/main" id="{970ABDE6-4793-7960-8C11-C3149F0BE78B}"/>
                  </a:ext>
                </a:extLst>
              </p:cNvPr>
              <p:cNvSpPr/>
              <p:nvPr/>
            </p:nvSpPr>
            <p:spPr>
              <a:xfrm>
                <a:off x="537526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855EE8E8-6631-74E2-8BB0-0EDF55F5F5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87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8D9FAA3C-FBDA-7D69-08D4-B52AF0A714D5}"/>
                </a:ext>
              </a:extLst>
            </p:cNvPr>
            <p:cNvGrpSpPr/>
            <p:nvPr/>
          </p:nvGrpSpPr>
          <p:grpSpPr>
            <a:xfrm>
              <a:off x="4092804" y="1156948"/>
              <a:ext cx="360000" cy="313547"/>
              <a:chOff x="5313890" y="3794666"/>
              <a:chExt cx="360000" cy="313547"/>
            </a:xfrm>
          </p:grpSpPr>
          <p:sp>
            <p:nvSpPr>
              <p:cNvPr id="138" name="순서도: 대체 처리 137">
                <a:extLst>
                  <a:ext uri="{FF2B5EF4-FFF2-40B4-BE49-F238E27FC236}">
                    <a16:creationId xmlns:a16="http://schemas.microsoft.com/office/drawing/2014/main" id="{8EBAEC09-1D2D-A2E5-6595-391EAAC4B32E}"/>
                  </a:ext>
                </a:extLst>
              </p:cNvPr>
              <p:cNvSpPr/>
              <p:nvPr/>
            </p:nvSpPr>
            <p:spPr>
              <a:xfrm>
                <a:off x="537639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4F82E73-CCCF-6A43-1567-FF553FCEF3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389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DD2E61-9004-33C4-0000-E2EE3471E667}"/>
                </a:ext>
              </a:extLst>
            </p:cNvPr>
            <p:cNvGrpSpPr/>
            <p:nvPr/>
          </p:nvGrpSpPr>
          <p:grpSpPr>
            <a:xfrm>
              <a:off x="4357812" y="1156948"/>
              <a:ext cx="360000" cy="313547"/>
              <a:chOff x="5312639" y="3794666"/>
              <a:chExt cx="360000" cy="313547"/>
            </a:xfrm>
          </p:grpSpPr>
          <p:sp>
            <p:nvSpPr>
              <p:cNvPr id="136" name="순서도: 대체 처리 135">
                <a:extLst>
                  <a:ext uri="{FF2B5EF4-FFF2-40B4-BE49-F238E27FC236}">
                    <a16:creationId xmlns:a16="http://schemas.microsoft.com/office/drawing/2014/main" id="{2C43907F-0ECE-C7B4-6207-6DE8BA1E3247}"/>
                  </a:ext>
                </a:extLst>
              </p:cNvPr>
              <p:cNvSpPr/>
              <p:nvPr/>
            </p:nvSpPr>
            <p:spPr>
              <a:xfrm>
                <a:off x="5375255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69263C5-7971-A495-EC28-4815B31835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639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89B5B22D-489C-B52F-79F2-253312F504E5}"/>
                </a:ext>
              </a:extLst>
            </p:cNvPr>
            <p:cNvGrpSpPr/>
            <p:nvPr/>
          </p:nvGrpSpPr>
          <p:grpSpPr>
            <a:xfrm>
              <a:off x="4622820" y="1156948"/>
              <a:ext cx="360000" cy="313547"/>
              <a:chOff x="5311044" y="3794666"/>
              <a:chExt cx="360000" cy="313547"/>
            </a:xfrm>
          </p:grpSpPr>
          <p:sp>
            <p:nvSpPr>
              <p:cNvPr id="134" name="순서도: 대체 처리 133">
                <a:extLst>
                  <a:ext uri="{FF2B5EF4-FFF2-40B4-BE49-F238E27FC236}">
                    <a16:creationId xmlns:a16="http://schemas.microsoft.com/office/drawing/2014/main" id="{E7EED4A1-81B0-C5C5-F9E6-2C63D131302F}"/>
                  </a:ext>
                </a:extLst>
              </p:cNvPr>
              <p:cNvSpPr/>
              <p:nvPr/>
            </p:nvSpPr>
            <p:spPr>
              <a:xfrm>
                <a:off x="537377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0375F2E-0325-BA32-9C43-C96451B28C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1044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7EA98790-1A05-0B63-787C-4937178A5D03}"/>
                </a:ext>
              </a:extLst>
            </p:cNvPr>
            <p:cNvGrpSpPr/>
            <p:nvPr/>
          </p:nvGrpSpPr>
          <p:grpSpPr>
            <a:xfrm>
              <a:off x="4887828" y="1156948"/>
              <a:ext cx="360000" cy="313547"/>
              <a:chOff x="6260507" y="2418615"/>
              <a:chExt cx="360000" cy="313547"/>
            </a:xfrm>
          </p:grpSpPr>
          <p:sp>
            <p:nvSpPr>
              <p:cNvPr id="132" name="순서도: 대체 처리 131">
                <a:extLst>
                  <a:ext uri="{FF2B5EF4-FFF2-40B4-BE49-F238E27FC236}">
                    <a16:creationId xmlns:a16="http://schemas.microsoft.com/office/drawing/2014/main" id="{51C56315-2F6D-0B7E-3325-A52C8ED86177}"/>
                  </a:ext>
                </a:extLst>
              </p:cNvPr>
              <p:cNvSpPr/>
              <p:nvPr/>
            </p:nvSpPr>
            <p:spPr>
              <a:xfrm>
                <a:off x="6323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D2DEB1E-E7BF-48C0-CAAB-E6D3A15252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0507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7A7813E5-1538-0706-092B-B9CFE11D8299}"/>
                </a:ext>
              </a:extLst>
            </p:cNvPr>
            <p:cNvGrpSpPr/>
            <p:nvPr/>
          </p:nvGrpSpPr>
          <p:grpSpPr>
            <a:xfrm>
              <a:off x="5152836" y="1156948"/>
              <a:ext cx="360000" cy="313547"/>
              <a:chOff x="6259394" y="2418615"/>
              <a:chExt cx="360000" cy="313547"/>
            </a:xfrm>
          </p:grpSpPr>
          <p:sp>
            <p:nvSpPr>
              <p:cNvPr id="130" name="순서도: 대체 처리 129">
                <a:extLst>
                  <a:ext uri="{FF2B5EF4-FFF2-40B4-BE49-F238E27FC236}">
                    <a16:creationId xmlns:a16="http://schemas.microsoft.com/office/drawing/2014/main" id="{25AB1308-F45A-B463-B611-0B70403EB9F8}"/>
                  </a:ext>
                </a:extLst>
              </p:cNvPr>
              <p:cNvSpPr/>
              <p:nvPr/>
            </p:nvSpPr>
            <p:spPr>
              <a:xfrm>
                <a:off x="6322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00EB9CD-B67B-FE95-57E8-E9FEA1B5CA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394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85E12138-9392-33D2-97EE-4E6D76869F27}"/>
                </a:ext>
              </a:extLst>
            </p:cNvPr>
            <p:cNvGrpSpPr/>
            <p:nvPr/>
          </p:nvGrpSpPr>
          <p:grpSpPr>
            <a:xfrm>
              <a:off x="5417844" y="1156948"/>
              <a:ext cx="360000" cy="313547"/>
              <a:chOff x="6257481" y="2418045"/>
              <a:chExt cx="360000" cy="313547"/>
            </a:xfrm>
          </p:grpSpPr>
          <p:sp>
            <p:nvSpPr>
              <p:cNvPr id="128" name="순서도: 대체 처리 127">
                <a:extLst>
                  <a:ext uri="{FF2B5EF4-FFF2-40B4-BE49-F238E27FC236}">
                    <a16:creationId xmlns:a16="http://schemas.microsoft.com/office/drawing/2014/main" id="{4A94760E-3A55-5C26-05E7-B4FE2CD8EEBC}"/>
                  </a:ext>
                </a:extLst>
              </p:cNvPr>
              <p:cNvSpPr/>
              <p:nvPr/>
            </p:nvSpPr>
            <p:spPr>
              <a:xfrm>
                <a:off x="63205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7AEB6AD-CA98-F064-0E8F-4D58422872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48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EA009957-4570-F6E3-4A6D-377CF13C5434}"/>
                </a:ext>
              </a:extLst>
            </p:cNvPr>
            <p:cNvGrpSpPr/>
            <p:nvPr/>
          </p:nvGrpSpPr>
          <p:grpSpPr>
            <a:xfrm>
              <a:off x="5947860" y="1156948"/>
              <a:ext cx="360000" cy="313547"/>
              <a:chOff x="6258951" y="2418045"/>
              <a:chExt cx="360000" cy="313547"/>
            </a:xfrm>
          </p:grpSpPr>
          <p:sp>
            <p:nvSpPr>
              <p:cNvPr id="126" name="순서도: 대체 처리 125">
                <a:extLst>
                  <a:ext uri="{FF2B5EF4-FFF2-40B4-BE49-F238E27FC236}">
                    <a16:creationId xmlns:a16="http://schemas.microsoft.com/office/drawing/2014/main" id="{76491CC8-9B90-B9C2-0D7E-AD9084E7D3A0}"/>
                  </a:ext>
                </a:extLst>
              </p:cNvPr>
              <p:cNvSpPr/>
              <p:nvPr/>
            </p:nvSpPr>
            <p:spPr>
              <a:xfrm>
                <a:off x="632224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4FF60DB8-23D9-7827-0DF9-8DCA2AF10F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895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D2C86E63-DFC5-D7CF-AEFD-D999C0851AEF}"/>
                </a:ext>
              </a:extLst>
            </p:cNvPr>
            <p:cNvGrpSpPr/>
            <p:nvPr/>
          </p:nvGrpSpPr>
          <p:grpSpPr>
            <a:xfrm>
              <a:off x="6212868" y="1156948"/>
              <a:ext cx="360000" cy="313547"/>
              <a:chOff x="6259737" y="2418045"/>
              <a:chExt cx="360000" cy="313547"/>
            </a:xfrm>
          </p:grpSpPr>
          <p:sp>
            <p:nvSpPr>
              <p:cNvPr id="124" name="순서도: 대체 처리 123">
                <a:extLst>
                  <a:ext uri="{FF2B5EF4-FFF2-40B4-BE49-F238E27FC236}">
                    <a16:creationId xmlns:a16="http://schemas.microsoft.com/office/drawing/2014/main" id="{4BC2040E-A583-1D0F-173C-46298535629B}"/>
                  </a:ext>
                </a:extLst>
              </p:cNvPr>
              <p:cNvSpPr/>
              <p:nvPr/>
            </p:nvSpPr>
            <p:spPr>
              <a:xfrm>
                <a:off x="6323144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A1738A4-80C4-EB37-BD02-CE314D4308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3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75F01C8-213E-7DBA-1A79-F288A5870733}"/>
                </a:ext>
              </a:extLst>
            </p:cNvPr>
            <p:cNvGrpSpPr/>
            <p:nvPr/>
          </p:nvGrpSpPr>
          <p:grpSpPr>
            <a:xfrm>
              <a:off x="5682852" y="1156948"/>
              <a:ext cx="360000" cy="313547"/>
              <a:chOff x="6257349" y="2418045"/>
              <a:chExt cx="360000" cy="313547"/>
            </a:xfrm>
          </p:grpSpPr>
          <p:sp>
            <p:nvSpPr>
              <p:cNvPr id="122" name="순서도: 대체 처리 121">
                <a:extLst>
                  <a:ext uri="{FF2B5EF4-FFF2-40B4-BE49-F238E27FC236}">
                    <a16:creationId xmlns:a16="http://schemas.microsoft.com/office/drawing/2014/main" id="{DECF1D0D-5DCA-ED57-6B41-33BFD2AF4F44}"/>
                  </a:ext>
                </a:extLst>
              </p:cNvPr>
              <p:cNvSpPr/>
              <p:nvPr/>
            </p:nvSpPr>
            <p:spPr>
              <a:xfrm>
                <a:off x="6320530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D4B02B7-A3D1-91D4-5714-C9E2787565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349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2CA9C613-D2CA-E110-9723-0C5D0DEC01CC}"/>
                </a:ext>
              </a:extLst>
            </p:cNvPr>
            <p:cNvGrpSpPr/>
            <p:nvPr/>
          </p:nvGrpSpPr>
          <p:grpSpPr>
            <a:xfrm>
              <a:off x="6477876" y="1156948"/>
              <a:ext cx="1155018" cy="313547"/>
              <a:chOff x="6259707" y="2418045"/>
              <a:chExt cx="1155018" cy="313547"/>
            </a:xfrm>
          </p:grpSpPr>
          <p:sp>
            <p:nvSpPr>
              <p:cNvPr id="114" name="순서도: 대체 처리 113">
                <a:extLst>
                  <a:ext uri="{FF2B5EF4-FFF2-40B4-BE49-F238E27FC236}">
                    <a16:creationId xmlns:a16="http://schemas.microsoft.com/office/drawing/2014/main" id="{DFDF2844-82ED-D69A-AEDA-68867FCFFE46}"/>
                  </a:ext>
                </a:extLst>
              </p:cNvPr>
              <p:cNvSpPr/>
              <p:nvPr/>
            </p:nvSpPr>
            <p:spPr>
              <a:xfrm>
                <a:off x="6323227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FC4009A-C6B6-AA84-AC91-41100ABA06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0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16" name="순서도: 대체 처리 115">
                <a:extLst>
                  <a:ext uri="{FF2B5EF4-FFF2-40B4-BE49-F238E27FC236}">
                    <a16:creationId xmlns:a16="http://schemas.microsoft.com/office/drawing/2014/main" id="{41DCA3DF-A389-7E81-9354-615023DB2591}"/>
                  </a:ext>
                </a:extLst>
              </p:cNvPr>
              <p:cNvSpPr/>
              <p:nvPr/>
            </p:nvSpPr>
            <p:spPr>
              <a:xfrm>
                <a:off x="658834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순서도: 대체 처리 116">
                <a:extLst>
                  <a:ext uri="{FF2B5EF4-FFF2-40B4-BE49-F238E27FC236}">
                    <a16:creationId xmlns:a16="http://schemas.microsoft.com/office/drawing/2014/main" id="{43BB7094-A9EA-B0D7-7CE7-999245D6826A}"/>
                  </a:ext>
                </a:extLst>
              </p:cNvPr>
              <p:cNvSpPr/>
              <p:nvPr/>
            </p:nvSpPr>
            <p:spPr>
              <a:xfrm>
                <a:off x="685346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순서도: 대체 처리 117">
                <a:extLst>
                  <a:ext uri="{FF2B5EF4-FFF2-40B4-BE49-F238E27FC236}">
                    <a16:creationId xmlns:a16="http://schemas.microsoft.com/office/drawing/2014/main" id="{9F974AB4-B0A3-32FB-B6CB-EFF100FCE66A}"/>
                  </a:ext>
                </a:extLst>
              </p:cNvPr>
              <p:cNvSpPr/>
              <p:nvPr/>
            </p:nvSpPr>
            <p:spPr>
              <a:xfrm>
                <a:off x="711858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772585F-5757-40D0-FEC5-7A01D0A35C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471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F1AF112-CE21-E6DF-56B6-2168051E41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9723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14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B3ADFF3-EB63-7640-4226-162F5936FA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472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</a:p>
            </p:txBody>
          </p: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4115E76-1C30-6E32-AA34-12C2FA28DEBB}"/>
              </a:ext>
            </a:extLst>
          </p:cNvPr>
          <p:cNvSpPr txBox="1"/>
          <p:nvPr/>
        </p:nvSpPr>
        <p:spPr>
          <a:xfrm>
            <a:off x="2284483" y="2587713"/>
            <a:ext cx="27458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      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8A6836A-62BA-4107-C4A1-A14E75E8C859}"/>
              </a:ext>
            </a:extLst>
          </p:cNvPr>
          <p:cNvGrpSpPr/>
          <p:nvPr/>
        </p:nvGrpSpPr>
        <p:grpSpPr>
          <a:xfrm>
            <a:off x="3256231" y="2484408"/>
            <a:ext cx="905062" cy="482512"/>
            <a:chOff x="1626452" y="3623794"/>
            <a:chExt cx="905062" cy="4825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75AA5D3-F2F2-1BCB-98F8-B35B94920DDE}"/>
                </a:ext>
              </a:extLst>
            </p:cNvPr>
            <p:cNvSpPr/>
            <p:nvPr/>
          </p:nvSpPr>
          <p:spPr bwMode="auto">
            <a:xfrm>
              <a:off x="1626452" y="3752656"/>
              <a:ext cx="754660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2.2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Picture 4">
              <a:extLst>
                <a:ext uri="{FF2B5EF4-FFF2-40B4-BE49-F238E27FC236}">
                  <a16:creationId xmlns:a16="http://schemas.microsoft.com/office/drawing/2014/main" id="{F44B3355-BE81-8EC9-ECA9-1FBF765B68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42AA4DF-2814-C572-D3F6-86BF6EC2A0EF}"/>
              </a:ext>
            </a:extLst>
          </p:cNvPr>
          <p:cNvSpPr txBox="1"/>
          <p:nvPr/>
        </p:nvSpPr>
        <p:spPr>
          <a:xfrm>
            <a:off x="3361505" y="3305497"/>
            <a:ext cx="16850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F01E664-C89D-4549-FB9F-095B0CA98A9C}"/>
              </a:ext>
            </a:extLst>
          </p:cNvPr>
          <p:cNvGrpSpPr/>
          <p:nvPr/>
        </p:nvGrpSpPr>
        <p:grpSpPr>
          <a:xfrm>
            <a:off x="2628304" y="3176636"/>
            <a:ext cx="905062" cy="482512"/>
            <a:chOff x="1626452" y="3623794"/>
            <a:chExt cx="905062" cy="48251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B19B48F-3492-787B-2262-019CDAFA7C2D}"/>
                </a:ext>
              </a:extLst>
            </p:cNvPr>
            <p:cNvSpPr/>
            <p:nvPr/>
          </p:nvSpPr>
          <p:spPr bwMode="auto">
            <a:xfrm>
              <a:off x="1626452" y="3752656"/>
              <a:ext cx="754660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9.8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Picture 4">
              <a:extLst>
                <a:ext uri="{FF2B5EF4-FFF2-40B4-BE49-F238E27FC236}">
                  <a16:creationId xmlns:a16="http://schemas.microsoft.com/office/drawing/2014/main" id="{F03026AA-F477-1BBA-8FEC-05D4C1931C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C6014D5-46E2-456F-20C9-450E6C1B5977}"/>
              </a:ext>
            </a:extLst>
          </p:cNvPr>
          <p:cNvSpPr txBox="1"/>
          <p:nvPr/>
        </p:nvSpPr>
        <p:spPr>
          <a:xfrm>
            <a:off x="7018371" y="1066631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AFBAA30-6AE6-0B32-A9A0-4C6346610C5B}"/>
              </a:ext>
            </a:extLst>
          </p:cNvPr>
          <p:cNvGrpSpPr/>
          <p:nvPr/>
        </p:nvGrpSpPr>
        <p:grpSpPr>
          <a:xfrm>
            <a:off x="198562" y="3521477"/>
            <a:ext cx="6667165" cy="1690351"/>
            <a:chOff x="192745" y="3582939"/>
            <a:chExt cx="6667165" cy="1690351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D635C60-E3DB-BE0F-EEAA-CC376C18F0F4}"/>
                </a:ext>
              </a:extLst>
            </p:cNvPr>
            <p:cNvSpPr/>
            <p:nvPr/>
          </p:nvSpPr>
          <p:spPr>
            <a:xfrm>
              <a:off x="192745" y="3751680"/>
              <a:ext cx="6667165" cy="1333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직각 삼각형 77">
              <a:extLst>
                <a:ext uri="{FF2B5EF4-FFF2-40B4-BE49-F238E27FC236}">
                  <a16:creationId xmlns:a16="http://schemas.microsoft.com/office/drawing/2014/main" id="{BE692028-05CC-BBA2-B3FE-88878962A69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7" name="모서리가 둥근 직사각형 38">
              <a:extLst>
                <a:ext uri="{FF2B5EF4-FFF2-40B4-BE49-F238E27FC236}">
                  <a16:creationId xmlns:a16="http://schemas.microsoft.com/office/drawing/2014/main" id="{FF01D7B5-9FFA-AF9C-6FF5-A5047CFEB0E7}"/>
                </a:ext>
              </a:extLst>
            </p:cNvPr>
            <p:cNvSpPr/>
            <p:nvPr/>
          </p:nvSpPr>
          <p:spPr>
            <a:xfrm>
              <a:off x="338478" y="358293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7A0CBC79-9F31-8B0C-A372-FFEE45A092D2}"/>
              </a:ext>
            </a:extLst>
          </p:cNvPr>
          <p:cNvSpPr txBox="1"/>
          <p:nvPr/>
        </p:nvSpPr>
        <p:spPr>
          <a:xfrm>
            <a:off x="467543" y="3816333"/>
            <a:ext cx="639818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뺄셈식으로 바꾸어 나타내면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62EEBA3B-466A-9D16-4487-2A8D34F5E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8" y="3905698"/>
            <a:ext cx="149566" cy="16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12">
            <a:extLst>
              <a:ext uri="{FF2B5EF4-FFF2-40B4-BE49-F238E27FC236}">
                <a16:creationId xmlns:a16="http://schemas.microsoft.com/office/drawing/2014/main" id="{5747E0C9-7F7F-6B75-6D67-E5CA38E38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77" y="3861080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2">
            <a:extLst>
              <a:ext uri="{FF2B5EF4-FFF2-40B4-BE49-F238E27FC236}">
                <a16:creationId xmlns:a16="http://schemas.microsoft.com/office/drawing/2014/main" id="{E31953A6-4780-C3A3-721B-C1138C55C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443" y="3861080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>
            <a:extLst>
              <a:ext uri="{FF2B5EF4-FFF2-40B4-BE49-F238E27FC236}">
                <a16:creationId xmlns:a16="http://schemas.microsoft.com/office/drawing/2014/main" id="{8287F5F6-FEE7-1C0E-FC15-C6B90BDF0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75" y="4085530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6C400E4-5E9C-CF63-C699-1430F0A7B49E}"/>
              </a:ext>
            </a:extLst>
          </p:cNvPr>
          <p:cNvSpPr txBox="1"/>
          <p:nvPr/>
        </p:nvSpPr>
        <p:spPr>
          <a:xfrm>
            <a:off x="467543" y="4414459"/>
            <a:ext cx="639818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덧셈식으로 바꾸어 나타내면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9.8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Picture 2">
            <a:extLst>
              <a:ext uri="{FF2B5EF4-FFF2-40B4-BE49-F238E27FC236}">
                <a16:creationId xmlns:a16="http://schemas.microsoft.com/office/drawing/2014/main" id="{74C6F050-7BDC-4605-1E34-F36984141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8" y="4503824"/>
            <a:ext cx="149566" cy="16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12">
            <a:extLst>
              <a:ext uri="{FF2B5EF4-FFF2-40B4-BE49-F238E27FC236}">
                <a16:creationId xmlns:a16="http://schemas.microsoft.com/office/drawing/2014/main" id="{9C65E1FF-3BD7-6155-8187-4F3736164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75" y="4437144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12">
            <a:extLst>
              <a:ext uri="{FF2B5EF4-FFF2-40B4-BE49-F238E27FC236}">
                <a16:creationId xmlns:a16="http://schemas.microsoft.com/office/drawing/2014/main" id="{8C59DC5E-87B4-6C2B-165D-D987A59D6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443" y="4437144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12">
            <a:extLst>
              <a:ext uri="{FF2B5EF4-FFF2-40B4-BE49-F238E27FC236}">
                <a16:creationId xmlns:a16="http://schemas.microsoft.com/office/drawing/2014/main" id="{B5B0CBA5-5322-6D36-A865-3D54C01F1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75" y="4712086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617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4688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차를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7A3AB9A5-C062-474B-841E-F906EC5D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id="{CA73BB8D-2216-4C96-AB90-D6B58F6E9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F56D8E4-A599-4CFC-9E27-03F13B471322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FE415E99-E4A4-442C-8B74-7CF7F9B62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142B19-89A5-445F-834A-13711E7812EA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319E66A-A580-D431-E491-B6C03D9B711F}"/>
              </a:ext>
            </a:extLst>
          </p:cNvPr>
          <p:cNvGrpSpPr/>
          <p:nvPr/>
        </p:nvGrpSpPr>
        <p:grpSpPr>
          <a:xfrm>
            <a:off x="2940847" y="1243245"/>
            <a:ext cx="4070106" cy="313547"/>
            <a:chOff x="3562788" y="1156948"/>
            <a:chExt cx="4070106" cy="313547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C0F39D1B-098C-9DE7-2357-1C00DB7464EC}"/>
                </a:ext>
              </a:extLst>
            </p:cNvPr>
            <p:cNvGrpSpPr/>
            <p:nvPr/>
          </p:nvGrpSpPr>
          <p:grpSpPr>
            <a:xfrm>
              <a:off x="3562788" y="1156948"/>
              <a:ext cx="360000" cy="313547"/>
              <a:chOff x="6262826" y="2418045"/>
              <a:chExt cx="360000" cy="313547"/>
            </a:xfrm>
          </p:grpSpPr>
          <p:sp>
            <p:nvSpPr>
              <p:cNvPr id="142" name="순서도: 대체 처리 141">
                <a:extLst>
                  <a:ext uri="{FF2B5EF4-FFF2-40B4-BE49-F238E27FC236}">
                    <a16:creationId xmlns:a16="http://schemas.microsoft.com/office/drawing/2014/main" id="{978033A1-B407-58D4-057D-E5EDB38CFA7E}"/>
                  </a:ext>
                </a:extLst>
              </p:cNvPr>
              <p:cNvSpPr/>
              <p:nvPr/>
            </p:nvSpPr>
            <p:spPr>
              <a:xfrm>
                <a:off x="6325103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1C8B5EF-E16C-05D8-8550-5A6FDB0BDA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2826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521F1FBF-7661-882F-CB8E-BE69342DA25C}"/>
                </a:ext>
              </a:extLst>
            </p:cNvPr>
            <p:cNvGrpSpPr/>
            <p:nvPr/>
          </p:nvGrpSpPr>
          <p:grpSpPr>
            <a:xfrm>
              <a:off x="3827796" y="1156948"/>
              <a:ext cx="360000" cy="313547"/>
              <a:chOff x="5312870" y="3794666"/>
              <a:chExt cx="360000" cy="313547"/>
            </a:xfrm>
          </p:grpSpPr>
          <p:sp>
            <p:nvSpPr>
              <p:cNvPr id="140" name="순서도: 대체 처리 139">
                <a:extLst>
                  <a:ext uri="{FF2B5EF4-FFF2-40B4-BE49-F238E27FC236}">
                    <a16:creationId xmlns:a16="http://schemas.microsoft.com/office/drawing/2014/main" id="{970ABDE6-4793-7960-8C11-C3149F0BE78B}"/>
                  </a:ext>
                </a:extLst>
              </p:cNvPr>
              <p:cNvSpPr/>
              <p:nvPr/>
            </p:nvSpPr>
            <p:spPr>
              <a:xfrm>
                <a:off x="537526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855EE8E8-6631-74E2-8BB0-0EDF55F5F5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87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8D9FAA3C-FBDA-7D69-08D4-B52AF0A714D5}"/>
                </a:ext>
              </a:extLst>
            </p:cNvPr>
            <p:cNvGrpSpPr/>
            <p:nvPr/>
          </p:nvGrpSpPr>
          <p:grpSpPr>
            <a:xfrm>
              <a:off x="4092804" y="1156948"/>
              <a:ext cx="360000" cy="313547"/>
              <a:chOff x="5313890" y="3794666"/>
              <a:chExt cx="360000" cy="313547"/>
            </a:xfrm>
          </p:grpSpPr>
          <p:sp>
            <p:nvSpPr>
              <p:cNvPr id="138" name="순서도: 대체 처리 137">
                <a:extLst>
                  <a:ext uri="{FF2B5EF4-FFF2-40B4-BE49-F238E27FC236}">
                    <a16:creationId xmlns:a16="http://schemas.microsoft.com/office/drawing/2014/main" id="{8EBAEC09-1D2D-A2E5-6595-391EAAC4B32E}"/>
                  </a:ext>
                </a:extLst>
              </p:cNvPr>
              <p:cNvSpPr/>
              <p:nvPr/>
            </p:nvSpPr>
            <p:spPr>
              <a:xfrm>
                <a:off x="537639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4F82E73-CCCF-6A43-1567-FF553FCEF3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389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DD2E61-9004-33C4-0000-E2EE3471E667}"/>
                </a:ext>
              </a:extLst>
            </p:cNvPr>
            <p:cNvGrpSpPr/>
            <p:nvPr/>
          </p:nvGrpSpPr>
          <p:grpSpPr>
            <a:xfrm>
              <a:off x="4357812" y="1156948"/>
              <a:ext cx="360000" cy="313547"/>
              <a:chOff x="5312639" y="3794666"/>
              <a:chExt cx="360000" cy="313547"/>
            </a:xfrm>
          </p:grpSpPr>
          <p:sp>
            <p:nvSpPr>
              <p:cNvPr id="136" name="순서도: 대체 처리 135">
                <a:extLst>
                  <a:ext uri="{FF2B5EF4-FFF2-40B4-BE49-F238E27FC236}">
                    <a16:creationId xmlns:a16="http://schemas.microsoft.com/office/drawing/2014/main" id="{2C43907F-0ECE-C7B4-6207-6DE8BA1E3247}"/>
                  </a:ext>
                </a:extLst>
              </p:cNvPr>
              <p:cNvSpPr/>
              <p:nvPr/>
            </p:nvSpPr>
            <p:spPr>
              <a:xfrm>
                <a:off x="5375255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69263C5-7971-A495-EC28-4815B31835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639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89B5B22D-489C-B52F-79F2-253312F504E5}"/>
                </a:ext>
              </a:extLst>
            </p:cNvPr>
            <p:cNvGrpSpPr/>
            <p:nvPr/>
          </p:nvGrpSpPr>
          <p:grpSpPr>
            <a:xfrm>
              <a:off x="4622820" y="1156948"/>
              <a:ext cx="360000" cy="313547"/>
              <a:chOff x="5311044" y="3794666"/>
              <a:chExt cx="360000" cy="313547"/>
            </a:xfrm>
          </p:grpSpPr>
          <p:sp>
            <p:nvSpPr>
              <p:cNvPr id="134" name="순서도: 대체 처리 133">
                <a:extLst>
                  <a:ext uri="{FF2B5EF4-FFF2-40B4-BE49-F238E27FC236}">
                    <a16:creationId xmlns:a16="http://schemas.microsoft.com/office/drawing/2014/main" id="{E7EED4A1-81B0-C5C5-F9E6-2C63D131302F}"/>
                  </a:ext>
                </a:extLst>
              </p:cNvPr>
              <p:cNvSpPr/>
              <p:nvPr/>
            </p:nvSpPr>
            <p:spPr>
              <a:xfrm>
                <a:off x="537377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0375F2E-0325-BA32-9C43-C96451B28C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1044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7EA98790-1A05-0B63-787C-4937178A5D03}"/>
                </a:ext>
              </a:extLst>
            </p:cNvPr>
            <p:cNvGrpSpPr/>
            <p:nvPr/>
          </p:nvGrpSpPr>
          <p:grpSpPr>
            <a:xfrm>
              <a:off x="4887828" y="1156948"/>
              <a:ext cx="360000" cy="313547"/>
              <a:chOff x="6260507" y="2418615"/>
              <a:chExt cx="360000" cy="313547"/>
            </a:xfrm>
          </p:grpSpPr>
          <p:sp>
            <p:nvSpPr>
              <p:cNvPr id="132" name="순서도: 대체 처리 131">
                <a:extLst>
                  <a:ext uri="{FF2B5EF4-FFF2-40B4-BE49-F238E27FC236}">
                    <a16:creationId xmlns:a16="http://schemas.microsoft.com/office/drawing/2014/main" id="{51C56315-2F6D-0B7E-3325-A52C8ED86177}"/>
                  </a:ext>
                </a:extLst>
              </p:cNvPr>
              <p:cNvSpPr/>
              <p:nvPr/>
            </p:nvSpPr>
            <p:spPr>
              <a:xfrm>
                <a:off x="6323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D2DEB1E-E7BF-48C0-CAAB-E6D3A15252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0507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7A7813E5-1538-0706-092B-B9CFE11D8299}"/>
                </a:ext>
              </a:extLst>
            </p:cNvPr>
            <p:cNvGrpSpPr/>
            <p:nvPr/>
          </p:nvGrpSpPr>
          <p:grpSpPr>
            <a:xfrm>
              <a:off x="5152836" y="1156948"/>
              <a:ext cx="360000" cy="313547"/>
              <a:chOff x="6259394" y="2418615"/>
              <a:chExt cx="360000" cy="313547"/>
            </a:xfrm>
          </p:grpSpPr>
          <p:sp>
            <p:nvSpPr>
              <p:cNvPr id="130" name="순서도: 대체 처리 129">
                <a:extLst>
                  <a:ext uri="{FF2B5EF4-FFF2-40B4-BE49-F238E27FC236}">
                    <a16:creationId xmlns:a16="http://schemas.microsoft.com/office/drawing/2014/main" id="{25AB1308-F45A-B463-B611-0B70403EB9F8}"/>
                  </a:ext>
                </a:extLst>
              </p:cNvPr>
              <p:cNvSpPr/>
              <p:nvPr/>
            </p:nvSpPr>
            <p:spPr>
              <a:xfrm>
                <a:off x="6322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00EB9CD-B67B-FE95-57E8-E9FEA1B5CA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394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85E12138-9392-33D2-97EE-4E6D76869F27}"/>
                </a:ext>
              </a:extLst>
            </p:cNvPr>
            <p:cNvGrpSpPr/>
            <p:nvPr/>
          </p:nvGrpSpPr>
          <p:grpSpPr>
            <a:xfrm>
              <a:off x="5417844" y="1156948"/>
              <a:ext cx="360000" cy="313547"/>
              <a:chOff x="6257481" y="2418045"/>
              <a:chExt cx="360000" cy="313547"/>
            </a:xfrm>
          </p:grpSpPr>
          <p:sp>
            <p:nvSpPr>
              <p:cNvPr id="128" name="순서도: 대체 처리 127">
                <a:extLst>
                  <a:ext uri="{FF2B5EF4-FFF2-40B4-BE49-F238E27FC236}">
                    <a16:creationId xmlns:a16="http://schemas.microsoft.com/office/drawing/2014/main" id="{4A94760E-3A55-5C26-05E7-B4FE2CD8EEBC}"/>
                  </a:ext>
                </a:extLst>
              </p:cNvPr>
              <p:cNvSpPr/>
              <p:nvPr/>
            </p:nvSpPr>
            <p:spPr>
              <a:xfrm>
                <a:off x="63205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7AEB6AD-CA98-F064-0E8F-4D58422872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48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EA009957-4570-F6E3-4A6D-377CF13C5434}"/>
                </a:ext>
              </a:extLst>
            </p:cNvPr>
            <p:cNvGrpSpPr/>
            <p:nvPr/>
          </p:nvGrpSpPr>
          <p:grpSpPr>
            <a:xfrm>
              <a:off x="5947860" y="1156948"/>
              <a:ext cx="360000" cy="313547"/>
              <a:chOff x="6258951" y="2418045"/>
              <a:chExt cx="360000" cy="313547"/>
            </a:xfrm>
          </p:grpSpPr>
          <p:sp>
            <p:nvSpPr>
              <p:cNvPr id="126" name="순서도: 대체 처리 125">
                <a:extLst>
                  <a:ext uri="{FF2B5EF4-FFF2-40B4-BE49-F238E27FC236}">
                    <a16:creationId xmlns:a16="http://schemas.microsoft.com/office/drawing/2014/main" id="{76491CC8-9B90-B9C2-0D7E-AD9084E7D3A0}"/>
                  </a:ext>
                </a:extLst>
              </p:cNvPr>
              <p:cNvSpPr/>
              <p:nvPr/>
            </p:nvSpPr>
            <p:spPr>
              <a:xfrm>
                <a:off x="632224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4FF60DB8-23D9-7827-0DF9-8DCA2AF10F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895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D2C86E63-DFC5-D7CF-AEFD-D999C0851AEF}"/>
                </a:ext>
              </a:extLst>
            </p:cNvPr>
            <p:cNvGrpSpPr/>
            <p:nvPr/>
          </p:nvGrpSpPr>
          <p:grpSpPr>
            <a:xfrm>
              <a:off x="6212868" y="1156948"/>
              <a:ext cx="360000" cy="313547"/>
              <a:chOff x="6259737" y="2418045"/>
              <a:chExt cx="360000" cy="313547"/>
            </a:xfrm>
          </p:grpSpPr>
          <p:sp>
            <p:nvSpPr>
              <p:cNvPr id="124" name="순서도: 대체 처리 123">
                <a:extLst>
                  <a:ext uri="{FF2B5EF4-FFF2-40B4-BE49-F238E27FC236}">
                    <a16:creationId xmlns:a16="http://schemas.microsoft.com/office/drawing/2014/main" id="{4BC2040E-A583-1D0F-173C-46298535629B}"/>
                  </a:ext>
                </a:extLst>
              </p:cNvPr>
              <p:cNvSpPr/>
              <p:nvPr/>
            </p:nvSpPr>
            <p:spPr>
              <a:xfrm>
                <a:off x="6323144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A1738A4-80C4-EB37-BD02-CE314D4308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3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75F01C8-213E-7DBA-1A79-F288A5870733}"/>
                </a:ext>
              </a:extLst>
            </p:cNvPr>
            <p:cNvGrpSpPr/>
            <p:nvPr/>
          </p:nvGrpSpPr>
          <p:grpSpPr>
            <a:xfrm>
              <a:off x="5682852" y="1156948"/>
              <a:ext cx="360000" cy="313547"/>
              <a:chOff x="6257349" y="2418045"/>
              <a:chExt cx="360000" cy="313547"/>
            </a:xfrm>
          </p:grpSpPr>
          <p:sp>
            <p:nvSpPr>
              <p:cNvPr id="122" name="순서도: 대체 처리 121">
                <a:extLst>
                  <a:ext uri="{FF2B5EF4-FFF2-40B4-BE49-F238E27FC236}">
                    <a16:creationId xmlns:a16="http://schemas.microsoft.com/office/drawing/2014/main" id="{DECF1D0D-5DCA-ED57-6B41-33BFD2AF4F44}"/>
                  </a:ext>
                </a:extLst>
              </p:cNvPr>
              <p:cNvSpPr/>
              <p:nvPr/>
            </p:nvSpPr>
            <p:spPr>
              <a:xfrm>
                <a:off x="6320530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D4B02B7-A3D1-91D4-5714-C9E2787565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349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2CA9C613-D2CA-E110-9723-0C5D0DEC01CC}"/>
                </a:ext>
              </a:extLst>
            </p:cNvPr>
            <p:cNvGrpSpPr/>
            <p:nvPr/>
          </p:nvGrpSpPr>
          <p:grpSpPr>
            <a:xfrm>
              <a:off x="6477876" y="1156948"/>
              <a:ext cx="1155018" cy="313547"/>
              <a:chOff x="6259707" y="2418045"/>
              <a:chExt cx="1155018" cy="313547"/>
            </a:xfrm>
          </p:grpSpPr>
          <p:sp>
            <p:nvSpPr>
              <p:cNvPr id="114" name="순서도: 대체 처리 113">
                <a:extLst>
                  <a:ext uri="{FF2B5EF4-FFF2-40B4-BE49-F238E27FC236}">
                    <a16:creationId xmlns:a16="http://schemas.microsoft.com/office/drawing/2014/main" id="{DFDF2844-82ED-D69A-AEDA-68867FCFFE46}"/>
                  </a:ext>
                </a:extLst>
              </p:cNvPr>
              <p:cNvSpPr/>
              <p:nvPr/>
            </p:nvSpPr>
            <p:spPr>
              <a:xfrm>
                <a:off x="6323227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FC4009A-C6B6-AA84-AC91-41100ABA06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0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16" name="순서도: 대체 처리 115">
                <a:extLst>
                  <a:ext uri="{FF2B5EF4-FFF2-40B4-BE49-F238E27FC236}">
                    <a16:creationId xmlns:a16="http://schemas.microsoft.com/office/drawing/2014/main" id="{41DCA3DF-A389-7E81-9354-615023DB2591}"/>
                  </a:ext>
                </a:extLst>
              </p:cNvPr>
              <p:cNvSpPr/>
              <p:nvPr/>
            </p:nvSpPr>
            <p:spPr>
              <a:xfrm>
                <a:off x="658834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순서도: 대체 처리 116">
                <a:extLst>
                  <a:ext uri="{FF2B5EF4-FFF2-40B4-BE49-F238E27FC236}">
                    <a16:creationId xmlns:a16="http://schemas.microsoft.com/office/drawing/2014/main" id="{43BB7094-A9EA-B0D7-7CE7-999245D6826A}"/>
                  </a:ext>
                </a:extLst>
              </p:cNvPr>
              <p:cNvSpPr/>
              <p:nvPr/>
            </p:nvSpPr>
            <p:spPr>
              <a:xfrm>
                <a:off x="685346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순서도: 대체 처리 117">
                <a:extLst>
                  <a:ext uri="{FF2B5EF4-FFF2-40B4-BE49-F238E27FC236}">
                    <a16:creationId xmlns:a16="http://schemas.microsoft.com/office/drawing/2014/main" id="{9F974AB4-B0A3-32FB-B6CB-EFF100FCE66A}"/>
                  </a:ext>
                </a:extLst>
              </p:cNvPr>
              <p:cNvSpPr/>
              <p:nvPr/>
            </p:nvSpPr>
            <p:spPr>
              <a:xfrm>
                <a:off x="711858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772585F-5757-40D0-FEC5-7A01D0A35C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471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F1AF112-CE21-E6DF-56B6-2168051E41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9723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14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B3ADFF3-EB63-7640-4226-162F5936FA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472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</a:p>
            </p:txBody>
          </p: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06EF27E-18BF-F5B2-E45B-99F6612DF833}"/>
              </a:ext>
            </a:extLst>
          </p:cNvPr>
          <p:cNvGrpSpPr/>
          <p:nvPr/>
        </p:nvGrpSpPr>
        <p:grpSpPr>
          <a:xfrm>
            <a:off x="3150096" y="3592419"/>
            <a:ext cx="1101802" cy="482512"/>
            <a:chOff x="1429712" y="3623794"/>
            <a:chExt cx="1101802" cy="4825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FEE7A02-B0FC-2F5D-C95B-764F7CC1D6AE}"/>
                </a:ext>
              </a:extLst>
            </p:cNvPr>
            <p:cNvSpPr/>
            <p:nvPr/>
          </p:nvSpPr>
          <p:spPr bwMode="auto">
            <a:xfrm>
              <a:off x="1429712" y="3752656"/>
              <a:ext cx="951400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2.14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Picture 4">
              <a:extLst>
                <a:ext uri="{FF2B5EF4-FFF2-40B4-BE49-F238E27FC236}">
                  <a16:creationId xmlns:a16="http://schemas.microsoft.com/office/drawing/2014/main" id="{A3BEC01D-9256-DAE3-C794-FC8A1D46BD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5617933-CA0E-DC5C-E702-A94E3B679506}"/>
              </a:ext>
            </a:extLst>
          </p:cNvPr>
          <p:cNvGrpSpPr/>
          <p:nvPr/>
        </p:nvGrpSpPr>
        <p:grpSpPr>
          <a:xfrm>
            <a:off x="824122" y="2528900"/>
            <a:ext cx="5369132" cy="745229"/>
            <a:chOff x="824122" y="2764640"/>
            <a:chExt cx="5369132" cy="745229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10BCA931-1911-E802-40BD-2F7AECB45EA1}"/>
                </a:ext>
              </a:extLst>
            </p:cNvPr>
            <p:cNvSpPr/>
            <p:nvPr/>
          </p:nvSpPr>
          <p:spPr>
            <a:xfrm>
              <a:off x="913747" y="2764640"/>
              <a:ext cx="5189883" cy="7452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DAE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75CF88C-0D60-9060-3582-4DF63D633DF7}"/>
                </a:ext>
              </a:extLst>
            </p:cNvPr>
            <p:cNvSpPr txBox="1"/>
            <p:nvPr/>
          </p:nvSpPr>
          <p:spPr>
            <a:xfrm>
              <a:off x="824122" y="2900074"/>
              <a:ext cx="536913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5.23        4.23        6.05        6.37</a:t>
              </a:r>
            </a:p>
          </p:txBody>
        </p:sp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D51403E4-76B4-E1B9-7C47-F98E571E6BF9}"/>
              </a:ext>
            </a:extLst>
          </p:cNvPr>
          <p:cNvSpPr/>
          <p:nvPr/>
        </p:nvSpPr>
        <p:spPr>
          <a:xfrm>
            <a:off x="6604089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269333F-E50D-505E-4213-FB9885CF5809}"/>
              </a:ext>
            </a:extLst>
          </p:cNvPr>
          <p:cNvSpPr/>
          <p:nvPr/>
        </p:nvSpPr>
        <p:spPr>
          <a:xfrm>
            <a:off x="5641865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28FC03-E1D3-2C1F-0BE0-0819B3D7CBC3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211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4688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차를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7A3AB9A5-C062-474B-841E-F906EC5D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id="{CA73BB8D-2216-4C96-AB90-D6B58F6E9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F56D8E4-A599-4CFC-9E27-03F13B471322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FE415E99-E4A4-442C-8B74-7CF7F9B62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142B19-89A5-445F-834A-13711E7812EA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319E66A-A580-D431-E491-B6C03D9B711F}"/>
              </a:ext>
            </a:extLst>
          </p:cNvPr>
          <p:cNvGrpSpPr/>
          <p:nvPr/>
        </p:nvGrpSpPr>
        <p:grpSpPr>
          <a:xfrm>
            <a:off x="2940847" y="1243245"/>
            <a:ext cx="4070106" cy="313547"/>
            <a:chOff x="3562788" y="1156948"/>
            <a:chExt cx="4070106" cy="313547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C0F39D1B-098C-9DE7-2357-1C00DB7464EC}"/>
                </a:ext>
              </a:extLst>
            </p:cNvPr>
            <p:cNvGrpSpPr/>
            <p:nvPr/>
          </p:nvGrpSpPr>
          <p:grpSpPr>
            <a:xfrm>
              <a:off x="3562788" y="1156948"/>
              <a:ext cx="360000" cy="313547"/>
              <a:chOff x="6262826" y="2418045"/>
              <a:chExt cx="360000" cy="313547"/>
            </a:xfrm>
          </p:grpSpPr>
          <p:sp>
            <p:nvSpPr>
              <p:cNvPr id="142" name="순서도: 대체 처리 141">
                <a:extLst>
                  <a:ext uri="{FF2B5EF4-FFF2-40B4-BE49-F238E27FC236}">
                    <a16:creationId xmlns:a16="http://schemas.microsoft.com/office/drawing/2014/main" id="{978033A1-B407-58D4-057D-E5EDB38CFA7E}"/>
                  </a:ext>
                </a:extLst>
              </p:cNvPr>
              <p:cNvSpPr/>
              <p:nvPr/>
            </p:nvSpPr>
            <p:spPr>
              <a:xfrm>
                <a:off x="6325103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1C8B5EF-E16C-05D8-8550-5A6FDB0BDA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2826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521F1FBF-7661-882F-CB8E-BE69342DA25C}"/>
                </a:ext>
              </a:extLst>
            </p:cNvPr>
            <p:cNvGrpSpPr/>
            <p:nvPr/>
          </p:nvGrpSpPr>
          <p:grpSpPr>
            <a:xfrm>
              <a:off x="3827796" y="1156948"/>
              <a:ext cx="360000" cy="313547"/>
              <a:chOff x="5312870" y="3794666"/>
              <a:chExt cx="360000" cy="313547"/>
            </a:xfrm>
          </p:grpSpPr>
          <p:sp>
            <p:nvSpPr>
              <p:cNvPr id="140" name="순서도: 대체 처리 139">
                <a:extLst>
                  <a:ext uri="{FF2B5EF4-FFF2-40B4-BE49-F238E27FC236}">
                    <a16:creationId xmlns:a16="http://schemas.microsoft.com/office/drawing/2014/main" id="{970ABDE6-4793-7960-8C11-C3149F0BE78B}"/>
                  </a:ext>
                </a:extLst>
              </p:cNvPr>
              <p:cNvSpPr/>
              <p:nvPr/>
            </p:nvSpPr>
            <p:spPr>
              <a:xfrm>
                <a:off x="537526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855EE8E8-6631-74E2-8BB0-0EDF55F5F5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87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8D9FAA3C-FBDA-7D69-08D4-B52AF0A714D5}"/>
                </a:ext>
              </a:extLst>
            </p:cNvPr>
            <p:cNvGrpSpPr/>
            <p:nvPr/>
          </p:nvGrpSpPr>
          <p:grpSpPr>
            <a:xfrm>
              <a:off x="4092804" y="1156948"/>
              <a:ext cx="360000" cy="313547"/>
              <a:chOff x="5313890" y="3794666"/>
              <a:chExt cx="360000" cy="313547"/>
            </a:xfrm>
          </p:grpSpPr>
          <p:sp>
            <p:nvSpPr>
              <p:cNvPr id="138" name="순서도: 대체 처리 137">
                <a:extLst>
                  <a:ext uri="{FF2B5EF4-FFF2-40B4-BE49-F238E27FC236}">
                    <a16:creationId xmlns:a16="http://schemas.microsoft.com/office/drawing/2014/main" id="{8EBAEC09-1D2D-A2E5-6595-391EAAC4B32E}"/>
                  </a:ext>
                </a:extLst>
              </p:cNvPr>
              <p:cNvSpPr/>
              <p:nvPr/>
            </p:nvSpPr>
            <p:spPr>
              <a:xfrm>
                <a:off x="537639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4F82E73-CCCF-6A43-1567-FF553FCEF3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389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DD2E61-9004-33C4-0000-E2EE3471E667}"/>
                </a:ext>
              </a:extLst>
            </p:cNvPr>
            <p:cNvGrpSpPr/>
            <p:nvPr/>
          </p:nvGrpSpPr>
          <p:grpSpPr>
            <a:xfrm>
              <a:off x="4357812" y="1156948"/>
              <a:ext cx="360000" cy="313547"/>
              <a:chOff x="5312639" y="3794666"/>
              <a:chExt cx="360000" cy="313547"/>
            </a:xfrm>
          </p:grpSpPr>
          <p:sp>
            <p:nvSpPr>
              <p:cNvPr id="136" name="순서도: 대체 처리 135">
                <a:extLst>
                  <a:ext uri="{FF2B5EF4-FFF2-40B4-BE49-F238E27FC236}">
                    <a16:creationId xmlns:a16="http://schemas.microsoft.com/office/drawing/2014/main" id="{2C43907F-0ECE-C7B4-6207-6DE8BA1E3247}"/>
                  </a:ext>
                </a:extLst>
              </p:cNvPr>
              <p:cNvSpPr/>
              <p:nvPr/>
            </p:nvSpPr>
            <p:spPr>
              <a:xfrm>
                <a:off x="5375255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69263C5-7971-A495-EC28-4815B31835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639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89B5B22D-489C-B52F-79F2-253312F504E5}"/>
                </a:ext>
              </a:extLst>
            </p:cNvPr>
            <p:cNvGrpSpPr/>
            <p:nvPr/>
          </p:nvGrpSpPr>
          <p:grpSpPr>
            <a:xfrm>
              <a:off x="4622820" y="1156948"/>
              <a:ext cx="360000" cy="313547"/>
              <a:chOff x="5311044" y="3794666"/>
              <a:chExt cx="360000" cy="313547"/>
            </a:xfrm>
          </p:grpSpPr>
          <p:sp>
            <p:nvSpPr>
              <p:cNvPr id="134" name="순서도: 대체 처리 133">
                <a:extLst>
                  <a:ext uri="{FF2B5EF4-FFF2-40B4-BE49-F238E27FC236}">
                    <a16:creationId xmlns:a16="http://schemas.microsoft.com/office/drawing/2014/main" id="{E7EED4A1-81B0-C5C5-F9E6-2C63D131302F}"/>
                  </a:ext>
                </a:extLst>
              </p:cNvPr>
              <p:cNvSpPr/>
              <p:nvPr/>
            </p:nvSpPr>
            <p:spPr>
              <a:xfrm>
                <a:off x="537377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0375F2E-0325-BA32-9C43-C96451B28C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1044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7EA98790-1A05-0B63-787C-4937178A5D03}"/>
                </a:ext>
              </a:extLst>
            </p:cNvPr>
            <p:cNvGrpSpPr/>
            <p:nvPr/>
          </p:nvGrpSpPr>
          <p:grpSpPr>
            <a:xfrm>
              <a:off x="4887828" y="1156948"/>
              <a:ext cx="360000" cy="313547"/>
              <a:chOff x="6260507" y="2418615"/>
              <a:chExt cx="360000" cy="313547"/>
            </a:xfrm>
          </p:grpSpPr>
          <p:sp>
            <p:nvSpPr>
              <p:cNvPr id="132" name="순서도: 대체 처리 131">
                <a:extLst>
                  <a:ext uri="{FF2B5EF4-FFF2-40B4-BE49-F238E27FC236}">
                    <a16:creationId xmlns:a16="http://schemas.microsoft.com/office/drawing/2014/main" id="{51C56315-2F6D-0B7E-3325-A52C8ED86177}"/>
                  </a:ext>
                </a:extLst>
              </p:cNvPr>
              <p:cNvSpPr/>
              <p:nvPr/>
            </p:nvSpPr>
            <p:spPr>
              <a:xfrm>
                <a:off x="6323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D2DEB1E-E7BF-48C0-CAAB-E6D3A15252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0507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7A7813E5-1538-0706-092B-B9CFE11D8299}"/>
                </a:ext>
              </a:extLst>
            </p:cNvPr>
            <p:cNvGrpSpPr/>
            <p:nvPr/>
          </p:nvGrpSpPr>
          <p:grpSpPr>
            <a:xfrm>
              <a:off x="5152836" y="1156948"/>
              <a:ext cx="360000" cy="313547"/>
              <a:chOff x="6259394" y="2418615"/>
              <a:chExt cx="360000" cy="313547"/>
            </a:xfrm>
          </p:grpSpPr>
          <p:sp>
            <p:nvSpPr>
              <p:cNvPr id="130" name="순서도: 대체 처리 129">
                <a:extLst>
                  <a:ext uri="{FF2B5EF4-FFF2-40B4-BE49-F238E27FC236}">
                    <a16:creationId xmlns:a16="http://schemas.microsoft.com/office/drawing/2014/main" id="{25AB1308-F45A-B463-B611-0B70403EB9F8}"/>
                  </a:ext>
                </a:extLst>
              </p:cNvPr>
              <p:cNvSpPr/>
              <p:nvPr/>
            </p:nvSpPr>
            <p:spPr>
              <a:xfrm>
                <a:off x="6322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00EB9CD-B67B-FE95-57E8-E9FEA1B5CA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394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85E12138-9392-33D2-97EE-4E6D76869F27}"/>
                </a:ext>
              </a:extLst>
            </p:cNvPr>
            <p:cNvGrpSpPr/>
            <p:nvPr/>
          </p:nvGrpSpPr>
          <p:grpSpPr>
            <a:xfrm>
              <a:off x="5417844" y="1156948"/>
              <a:ext cx="360000" cy="313547"/>
              <a:chOff x="6257481" y="2418045"/>
              <a:chExt cx="360000" cy="313547"/>
            </a:xfrm>
          </p:grpSpPr>
          <p:sp>
            <p:nvSpPr>
              <p:cNvPr id="128" name="순서도: 대체 처리 127">
                <a:extLst>
                  <a:ext uri="{FF2B5EF4-FFF2-40B4-BE49-F238E27FC236}">
                    <a16:creationId xmlns:a16="http://schemas.microsoft.com/office/drawing/2014/main" id="{4A94760E-3A55-5C26-05E7-B4FE2CD8EEBC}"/>
                  </a:ext>
                </a:extLst>
              </p:cNvPr>
              <p:cNvSpPr/>
              <p:nvPr/>
            </p:nvSpPr>
            <p:spPr>
              <a:xfrm>
                <a:off x="63205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7AEB6AD-CA98-F064-0E8F-4D58422872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48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EA009957-4570-F6E3-4A6D-377CF13C5434}"/>
                </a:ext>
              </a:extLst>
            </p:cNvPr>
            <p:cNvGrpSpPr/>
            <p:nvPr/>
          </p:nvGrpSpPr>
          <p:grpSpPr>
            <a:xfrm>
              <a:off x="5947860" y="1156948"/>
              <a:ext cx="360000" cy="313547"/>
              <a:chOff x="6258951" y="2418045"/>
              <a:chExt cx="360000" cy="313547"/>
            </a:xfrm>
          </p:grpSpPr>
          <p:sp>
            <p:nvSpPr>
              <p:cNvPr id="126" name="순서도: 대체 처리 125">
                <a:extLst>
                  <a:ext uri="{FF2B5EF4-FFF2-40B4-BE49-F238E27FC236}">
                    <a16:creationId xmlns:a16="http://schemas.microsoft.com/office/drawing/2014/main" id="{76491CC8-9B90-B9C2-0D7E-AD9084E7D3A0}"/>
                  </a:ext>
                </a:extLst>
              </p:cNvPr>
              <p:cNvSpPr/>
              <p:nvPr/>
            </p:nvSpPr>
            <p:spPr>
              <a:xfrm>
                <a:off x="632224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4FF60DB8-23D9-7827-0DF9-8DCA2AF10F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895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D2C86E63-DFC5-D7CF-AEFD-D999C0851AEF}"/>
                </a:ext>
              </a:extLst>
            </p:cNvPr>
            <p:cNvGrpSpPr/>
            <p:nvPr/>
          </p:nvGrpSpPr>
          <p:grpSpPr>
            <a:xfrm>
              <a:off x="6212868" y="1156948"/>
              <a:ext cx="360000" cy="313547"/>
              <a:chOff x="6259737" y="2418045"/>
              <a:chExt cx="360000" cy="313547"/>
            </a:xfrm>
          </p:grpSpPr>
          <p:sp>
            <p:nvSpPr>
              <p:cNvPr id="124" name="순서도: 대체 처리 123">
                <a:extLst>
                  <a:ext uri="{FF2B5EF4-FFF2-40B4-BE49-F238E27FC236}">
                    <a16:creationId xmlns:a16="http://schemas.microsoft.com/office/drawing/2014/main" id="{4BC2040E-A583-1D0F-173C-46298535629B}"/>
                  </a:ext>
                </a:extLst>
              </p:cNvPr>
              <p:cNvSpPr/>
              <p:nvPr/>
            </p:nvSpPr>
            <p:spPr>
              <a:xfrm>
                <a:off x="6323144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A1738A4-80C4-EB37-BD02-CE314D4308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3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75F01C8-213E-7DBA-1A79-F288A5870733}"/>
                </a:ext>
              </a:extLst>
            </p:cNvPr>
            <p:cNvGrpSpPr/>
            <p:nvPr/>
          </p:nvGrpSpPr>
          <p:grpSpPr>
            <a:xfrm>
              <a:off x="5682852" y="1156948"/>
              <a:ext cx="360000" cy="313547"/>
              <a:chOff x="6257349" y="2418045"/>
              <a:chExt cx="360000" cy="313547"/>
            </a:xfrm>
          </p:grpSpPr>
          <p:sp>
            <p:nvSpPr>
              <p:cNvPr id="122" name="순서도: 대체 처리 121">
                <a:extLst>
                  <a:ext uri="{FF2B5EF4-FFF2-40B4-BE49-F238E27FC236}">
                    <a16:creationId xmlns:a16="http://schemas.microsoft.com/office/drawing/2014/main" id="{DECF1D0D-5DCA-ED57-6B41-33BFD2AF4F44}"/>
                  </a:ext>
                </a:extLst>
              </p:cNvPr>
              <p:cNvSpPr/>
              <p:nvPr/>
            </p:nvSpPr>
            <p:spPr>
              <a:xfrm>
                <a:off x="6320530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D4B02B7-A3D1-91D4-5714-C9E2787565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349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2CA9C613-D2CA-E110-9723-0C5D0DEC01CC}"/>
                </a:ext>
              </a:extLst>
            </p:cNvPr>
            <p:cNvGrpSpPr/>
            <p:nvPr/>
          </p:nvGrpSpPr>
          <p:grpSpPr>
            <a:xfrm>
              <a:off x="6477876" y="1156948"/>
              <a:ext cx="1155018" cy="313547"/>
              <a:chOff x="6259707" y="2418045"/>
              <a:chExt cx="1155018" cy="313547"/>
            </a:xfrm>
          </p:grpSpPr>
          <p:sp>
            <p:nvSpPr>
              <p:cNvPr id="114" name="순서도: 대체 처리 113">
                <a:extLst>
                  <a:ext uri="{FF2B5EF4-FFF2-40B4-BE49-F238E27FC236}">
                    <a16:creationId xmlns:a16="http://schemas.microsoft.com/office/drawing/2014/main" id="{DFDF2844-82ED-D69A-AEDA-68867FCFFE46}"/>
                  </a:ext>
                </a:extLst>
              </p:cNvPr>
              <p:cNvSpPr/>
              <p:nvPr/>
            </p:nvSpPr>
            <p:spPr>
              <a:xfrm>
                <a:off x="6323227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FC4009A-C6B6-AA84-AC91-41100ABA06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0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16" name="순서도: 대체 처리 115">
                <a:extLst>
                  <a:ext uri="{FF2B5EF4-FFF2-40B4-BE49-F238E27FC236}">
                    <a16:creationId xmlns:a16="http://schemas.microsoft.com/office/drawing/2014/main" id="{41DCA3DF-A389-7E81-9354-615023DB2591}"/>
                  </a:ext>
                </a:extLst>
              </p:cNvPr>
              <p:cNvSpPr/>
              <p:nvPr/>
            </p:nvSpPr>
            <p:spPr>
              <a:xfrm>
                <a:off x="658834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순서도: 대체 처리 116">
                <a:extLst>
                  <a:ext uri="{FF2B5EF4-FFF2-40B4-BE49-F238E27FC236}">
                    <a16:creationId xmlns:a16="http://schemas.microsoft.com/office/drawing/2014/main" id="{43BB7094-A9EA-B0D7-7CE7-999245D6826A}"/>
                  </a:ext>
                </a:extLst>
              </p:cNvPr>
              <p:cNvSpPr/>
              <p:nvPr/>
            </p:nvSpPr>
            <p:spPr>
              <a:xfrm>
                <a:off x="685346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순서도: 대체 처리 117">
                <a:extLst>
                  <a:ext uri="{FF2B5EF4-FFF2-40B4-BE49-F238E27FC236}">
                    <a16:creationId xmlns:a16="http://schemas.microsoft.com/office/drawing/2014/main" id="{9F974AB4-B0A3-32FB-B6CB-EFF100FCE66A}"/>
                  </a:ext>
                </a:extLst>
              </p:cNvPr>
              <p:cNvSpPr/>
              <p:nvPr/>
            </p:nvSpPr>
            <p:spPr>
              <a:xfrm>
                <a:off x="711858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772585F-5757-40D0-FEC5-7A01D0A35C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471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F1AF112-CE21-E6DF-56B6-2168051E41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9723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14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B3ADFF3-EB63-7640-4226-162F5936FA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472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</a:p>
            </p:txBody>
          </p: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06EF27E-18BF-F5B2-E45B-99F6612DF833}"/>
              </a:ext>
            </a:extLst>
          </p:cNvPr>
          <p:cNvGrpSpPr/>
          <p:nvPr/>
        </p:nvGrpSpPr>
        <p:grpSpPr>
          <a:xfrm>
            <a:off x="3150096" y="3592419"/>
            <a:ext cx="1101802" cy="482512"/>
            <a:chOff x="1429712" y="3623794"/>
            <a:chExt cx="1101802" cy="4825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FEE7A02-B0FC-2F5D-C95B-764F7CC1D6AE}"/>
                </a:ext>
              </a:extLst>
            </p:cNvPr>
            <p:cNvSpPr/>
            <p:nvPr/>
          </p:nvSpPr>
          <p:spPr bwMode="auto">
            <a:xfrm>
              <a:off x="1429712" y="3752656"/>
              <a:ext cx="951400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2.14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Picture 4">
              <a:extLst>
                <a:ext uri="{FF2B5EF4-FFF2-40B4-BE49-F238E27FC236}">
                  <a16:creationId xmlns:a16="http://schemas.microsoft.com/office/drawing/2014/main" id="{A3BEC01D-9256-DAE3-C794-FC8A1D46BD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88AF572-D348-0D31-2FB0-6592AABAF877}"/>
              </a:ext>
            </a:extLst>
          </p:cNvPr>
          <p:cNvGrpSpPr/>
          <p:nvPr/>
        </p:nvGrpSpPr>
        <p:grpSpPr>
          <a:xfrm>
            <a:off x="251521" y="4059193"/>
            <a:ext cx="6503860" cy="1178172"/>
            <a:chOff x="245704" y="4095118"/>
            <a:chExt cx="6503860" cy="117817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E8EB6D3-EB98-6E2E-0D78-B1D249A62235}"/>
                </a:ext>
              </a:extLst>
            </p:cNvPr>
            <p:cNvSpPr/>
            <p:nvPr/>
          </p:nvSpPr>
          <p:spPr>
            <a:xfrm>
              <a:off x="245704" y="4298963"/>
              <a:ext cx="6503860" cy="786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큰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6.37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 가장 작은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4.23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수의 차는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6.37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4.23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2.14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모서리가 둥근 직사각형 38">
              <a:extLst>
                <a:ext uri="{FF2B5EF4-FFF2-40B4-BE49-F238E27FC236}">
                  <a16:creationId xmlns:a16="http://schemas.microsoft.com/office/drawing/2014/main" id="{BFEADAFB-252D-A30C-2F77-ACD7691B5452}"/>
                </a:ext>
              </a:extLst>
            </p:cNvPr>
            <p:cNvSpPr/>
            <p:nvPr/>
          </p:nvSpPr>
          <p:spPr>
            <a:xfrm>
              <a:off x="338478" y="409511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2" name="직각 삼각형 81">
              <a:extLst>
                <a:ext uri="{FF2B5EF4-FFF2-40B4-BE49-F238E27FC236}">
                  <a16:creationId xmlns:a16="http://schemas.microsoft.com/office/drawing/2014/main" id="{6B832077-33EE-082D-5A9D-4668EA54D4E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7A156761-423C-D2E4-3591-38429BDE1C5D}"/>
              </a:ext>
            </a:extLst>
          </p:cNvPr>
          <p:cNvGrpSpPr/>
          <p:nvPr/>
        </p:nvGrpSpPr>
        <p:grpSpPr>
          <a:xfrm>
            <a:off x="824122" y="2528900"/>
            <a:ext cx="5369132" cy="745229"/>
            <a:chOff x="824122" y="2764640"/>
            <a:chExt cx="5369132" cy="745229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C88D8FF3-769C-03CF-E5FF-A38BC69D0655}"/>
                </a:ext>
              </a:extLst>
            </p:cNvPr>
            <p:cNvSpPr/>
            <p:nvPr/>
          </p:nvSpPr>
          <p:spPr>
            <a:xfrm>
              <a:off x="913747" y="2764640"/>
              <a:ext cx="5189883" cy="7452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DAE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56EF8F3-D536-7077-E6EA-DBC49EE03220}"/>
                </a:ext>
              </a:extLst>
            </p:cNvPr>
            <p:cNvSpPr txBox="1"/>
            <p:nvPr/>
          </p:nvSpPr>
          <p:spPr>
            <a:xfrm>
              <a:off x="824122" y="2900074"/>
              <a:ext cx="536913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5.23        4.23        6.05        6.37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1132146D-B30E-E563-2EA2-459456165712}"/>
              </a:ext>
            </a:extLst>
          </p:cNvPr>
          <p:cNvSpPr txBox="1"/>
          <p:nvPr/>
        </p:nvSpPr>
        <p:spPr>
          <a:xfrm>
            <a:off x="7018371" y="1066631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9033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4688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㉠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차를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7A3AB9A5-C062-474B-841E-F906EC5D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id="{CA73BB8D-2216-4C96-AB90-D6B58F6E9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F56D8E4-A599-4CFC-9E27-03F13B471322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FE415E99-E4A4-442C-8B74-7CF7F9B62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142B19-89A5-445F-834A-13711E7812EA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14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319E66A-A580-D431-E491-B6C03D9B711F}"/>
              </a:ext>
            </a:extLst>
          </p:cNvPr>
          <p:cNvGrpSpPr/>
          <p:nvPr/>
        </p:nvGrpSpPr>
        <p:grpSpPr>
          <a:xfrm>
            <a:off x="2940847" y="1243245"/>
            <a:ext cx="4070106" cy="313547"/>
            <a:chOff x="3562788" y="1156948"/>
            <a:chExt cx="4070106" cy="313547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C0F39D1B-098C-9DE7-2357-1C00DB7464EC}"/>
                </a:ext>
              </a:extLst>
            </p:cNvPr>
            <p:cNvGrpSpPr/>
            <p:nvPr/>
          </p:nvGrpSpPr>
          <p:grpSpPr>
            <a:xfrm>
              <a:off x="3562788" y="1156948"/>
              <a:ext cx="360000" cy="313547"/>
              <a:chOff x="6262826" y="2418045"/>
              <a:chExt cx="360000" cy="313547"/>
            </a:xfrm>
          </p:grpSpPr>
          <p:sp>
            <p:nvSpPr>
              <p:cNvPr id="142" name="순서도: 대체 처리 141">
                <a:extLst>
                  <a:ext uri="{FF2B5EF4-FFF2-40B4-BE49-F238E27FC236}">
                    <a16:creationId xmlns:a16="http://schemas.microsoft.com/office/drawing/2014/main" id="{978033A1-B407-58D4-057D-E5EDB38CFA7E}"/>
                  </a:ext>
                </a:extLst>
              </p:cNvPr>
              <p:cNvSpPr/>
              <p:nvPr/>
            </p:nvSpPr>
            <p:spPr>
              <a:xfrm>
                <a:off x="6325103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1C8B5EF-E16C-05D8-8550-5A6FDB0BDA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2826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521F1FBF-7661-882F-CB8E-BE69342DA25C}"/>
                </a:ext>
              </a:extLst>
            </p:cNvPr>
            <p:cNvGrpSpPr/>
            <p:nvPr/>
          </p:nvGrpSpPr>
          <p:grpSpPr>
            <a:xfrm>
              <a:off x="3827796" y="1156948"/>
              <a:ext cx="360000" cy="313547"/>
              <a:chOff x="5312870" y="3794666"/>
              <a:chExt cx="360000" cy="313547"/>
            </a:xfrm>
          </p:grpSpPr>
          <p:sp>
            <p:nvSpPr>
              <p:cNvPr id="140" name="순서도: 대체 처리 139">
                <a:extLst>
                  <a:ext uri="{FF2B5EF4-FFF2-40B4-BE49-F238E27FC236}">
                    <a16:creationId xmlns:a16="http://schemas.microsoft.com/office/drawing/2014/main" id="{970ABDE6-4793-7960-8C11-C3149F0BE78B}"/>
                  </a:ext>
                </a:extLst>
              </p:cNvPr>
              <p:cNvSpPr/>
              <p:nvPr/>
            </p:nvSpPr>
            <p:spPr>
              <a:xfrm>
                <a:off x="537526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855EE8E8-6631-74E2-8BB0-0EDF55F5F5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87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8D9FAA3C-FBDA-7D69-08D4-B52AF0A714D5}"/>
                </a:ext>
              </a:extLst>
            </p:cNvPr>
            <p:cNvGrpSpPr/>
            <p:nvPr/>
          </p:nvGrpSpPr>
          <p:grpSpPr>
            <a:xfrm>
              <a:off x="4092804" y="1156948"/>
              <a:ext cx="360000" cy="313547"/>
              <a:chOff x="5313890" y="3794666"/>
              <a:chExt cx="360000" cy="313547"/>
            </a:xfrm>
          </p:grpSpPr>
          <p:sp>
            <p:nvSpPr>
              <p:cNvPr id="138" name="순서도: 대체 처리 137">
                <a:extLst>
                  <a:ext uri="{FF2B5EF4-FFF2-40B4-BE49-F238E27FC236}">
                    <a16:creationId xmlns:a16="http://schemas.microsoft.com/office/drawing/2014/main" id="{8EBAEC09-1D2D-A2E5-6595-391EAAC4B32E}"/>
                  </a:ext>
                </a:extLst>
              </p:cNvPr>
              <p:cNvSpPr/>
              <p:nvPr/>
            </p:nvSpPr>
            <p:spPr>
              <a:xfrm>
                <a:off x="537639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4F82E73-CCCF-6A43-1567-FF553FCEF3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389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DD2E61-9004-33C4-0000-E2EE3471E667}"/>
                </a:ext>
              </a:extLst>
            </p:cNvPr>
            <p:cNvGrpSpPr/>
            <p:nvPr/>
          </p:nvGrpSpPr>
          <p:grpSpPr>
            <a:xfrm>
              <a:off x="4357812" y="1156948"/>
              <a:ext cx="360000" cy="313547"/>
              <a:chOff x="5312639" y="3794666"/>
              <a:chExt cx="360000" cy="313547"/>
            </a:xfrm>
          </p:grpSpPr>
          <p:sp>
            <p:nvSpPr>
              <p:cNvPr id="136" name="순서도: 대체 처리 135">
                <a:extLst>
                  <a:ext uri="{FF2B5EF4-FFF2-40B4-BE49-F238E27FC236}">
                    <a16:creationId xmlns:a16="http://schemas.microsoft.com/office/drawing/2014/main" id="{2C43907F-0ECE-C7B4-6207-6DE8BA1E3247}"/>
                  </a:ext>
                </a:extLst>
              </p:cNvPr>
              <p:cNvSpPr/>
              <p:nvPr/>
            </p:nvSpPr>
            <p:spPr>
              <a:xfrm>
                <a:off x="5375255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69263C5-7971-A495-EC28-4815B31835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639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89B5B22D-489C-B52F-79F2-253312F504E5}"/>
                </a:ext>
              </a:extLst>
            </p:cNvPr>
            <p:cNvGrpSpPr/>
            <p:nvPr/>
          </p:nvGrpSpPr>
          <p:grpSpPr>
            <a:xfrm>
              <a:off x="4622820" y="1156948"/>
              <a:ext cx="360000" cy="313547"/>
              <a:chOff x="5311044" y="3794666"/>
              <a:chExt cx="360000" cy="313547"/>
            </a:xfrm>
          </p:grpSpPr>
          <p:sp>
            <p:nvSpPr>
              <p:cNvPr id="134" name="순서도: 대체 처리 133">
                <a:extLst>
                  <a:ext uri="{FF2B5EF4-FFF2-40B4-BE49-F238E27FC236}">
                    <a16:creationId xmlns:a16="http://schemas.microsoft.com/office/drawing/2014/main" id="{E7EED4A1-81B0-C5C5-F9E6-2C63D131302F}"/>
                  </a:ext>
                </a:extLst>
              </p:cNvPr>
              <p:cNvSpPr/>
              <p:nvPr/>
            </p:nvSpPr>
            <p:spPr>
              <a:xfrm>
                <a:off x="537377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0375F2E-0325-BA32-9C43-C96451B28C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1044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7EA98790-1A05-0B63-787C-4937178A5D03}"/>
                </a:ext>
              </a:extLst>
            </p:cNvPr>
            <p:cNvGrpSpPr/>
            <p:nvPr/>
          </p:nvGrpSpPr>
          <p:grpSpPr>
            <a:xfrm>
              <a:off x="4887828" y="1156948"/>
              <a:ext cx="360000" cy="313547"/>
              <a:chOff x="6260507" y="2418615"/>
              <a:chExt cx="360000" cy="313547"/>
            </a:xfrm>
          </p:grpSpPr>
          <p:sp>
            <p:nvSpPr>
              <p:cNvPr id="132" name="순서도: 대체 처리 131">
                <a:extLst>
                  <a:ext uri="{FF2B5EF4-FFF2-40B4-BE49-F238E27FC236}">
                    <a16:creationId xmlns:a16="http://schemas.microsoft.com/office/drawing/2014/main" id="{51C56315-2F6D-0B7E-3325-A52C8ED86177}"/>
                  </a:ext>
                </a:extLst>
              </p:cNvPr>
              <p:cNvSpPr/>
              <p:nvPr/>
            </p:nvSpPr>
            <p:spPr>
              <a:xfrm>
                <a:off x="6323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D2DEB1E-E7BF-48C0-CAAB-E6D3A15252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0507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7A7813E5-1538-0706-092B-B9CFE11D8299}"/>
                </a:ext>
              </a:extLst>
            </p:cNvPr>
            <p:cNvGrpSpPr/>
            <p:nvPr/>
          </p:nvGrpSpPr>
          <p:grpSpPr>
            <a:xfrm>
              <a:off x="5152836" y="1156948"/>
              <a:ext cx="360000" cy="313547"/>
              <a:chOff x="6259394" y="2418615"/>
              <a:chExt cx="360000" cy="313547"/>
            </a:xfrm>
          </p:grpSpPr>
          <p:sp>
            <p:nvSpPr>
              <p:cNvPr id="130" name="순서도: 대체 처리 129">
                <a:extLst>
                  <a:ext uri="{FF2B5EF4-FFF2-40B4-BE49-F238E27FC236}">
                    <a16:creationId xmlns:a16="http://schemas.microsoft.com/office/drawing/2014/main" id="{25AB1308-F45A-B463-B611-0B70403EB9F8}"/>
                  </a:ext>
                </a:extLst>
              </p:cNvPr>
              <p:cNvSpPr/>
              <p:nvPr/>
            </p:nvSpPr>
            <p:spPr>
              <a:xfrm>
                <a:off x="6322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00EB9CD-B67B-FE95-57E8-E9FEA1B5CA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394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85E12138-9392-33D2-97EE-4E6D76869F27}"/>
                </a:ext>
              </a:extLst>
            </p:cNvPr>
            <p:cNvGrpSpPr/>
            <p:nvPr/>
          </p:nvGrpSpPr>
          <p:grpSpPr>
            <a:xfrm>
              <a:off x="5417844" y="1156948"/>
              <a:ext cx="360000" cy="313547"/>
              <a:chOff x="6257481" y="2418045"/>
              <a:chExt cx="360000" cy="313547"/>
            </a:xfrm>
          </p:grpSpPr>
          <p:sp>
            <p:nvSpPr>
              <p:cNvPr id="128" name="순서도: 대체 처리 127">
                <a:extLst>
                  <a:ext uri="{FF2B5EF4-FFF2-40B4-BE49-F238E27FC236}">
                    <a16:creationId xmlns:a16="http://schemas.microsoft.com/office/drawing/2014/main" id="{4A94760E-3A55-5C26-05E7-B4FE2CD8EEBC}"/>
                  </a:ext>
                </a:extLst>
              </p:cNvPr>
              <p:cNvSpPr/>
              <p:nvPr/>
            </p:nvSpPr>
            <p:spPr>
              <a:xfrm>
                <a:off x="63205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7AEB6AD-CA98-F064-0E8F-4D58422872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48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EA009957-4570-F6E3-4A6D-377CF13C5434}"/>
                </a:ext>
              </a:extLst>
            </p:cNvPr>
            <p:cNvGrpSpPr/>
            <p:nvPr/>
          </p:nvGrpSpPr>
          <p:grpSpPr>
            <a:xfrm>
              <a:off x="5947860" y="1156948"/>
              <a:ext cx="360000" cy="313547"/>
              <a:chOff x="6258951" y="2418045"/>
              <a:chExt cx="360000" cy="313547"/>
            </a:xfrm>
          </p:grpSpPr>
          <p:sp>
            <p:nvSpPr>
              <p:cNvPr id="126" name="순서도: 대체 처리 125">
                <a:extLst>
                  <a:ext uri="{FF2B5EF4-FFF2-40B4-BE49-F238E27FC236}">
                    <a16:creationId xmlns:a16="http://schemas.microsoft.com/office/drawing/2014/main" id="{76491CC8-9B90-B9C2-0D7E-AD9084E7D3A0}"/>
                  </a:ext>
                </a:extLst>
              </p:cNvPr>
              <p:cNvSpPr/>
              <p:nvPr/>
            </p:nvSpPr>
            <p:spPr>
              <a:xfrm>
                <a:off x="632224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4FF60DB8-23D9-7827-0DF9-8DCA2AF10F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895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D2C86E63-DFC5-D7CF-AEFD-D999C0851AEF}"/>
                </a:ext>
              </a:extLst>
            </p:cNvPr>
            <p:cNvGrpSpPr/>
            <p:nvPr/>
          </p:nvGrpSpPr>
          <p:grpSpPr>
            <a:xfrm>
              <a:off x="6212868" y="1156948"/>
              <a:ext cx="360000" cy="313547"/>
              <a:chOff x="6259737" y="2418045"/>
              <a:chExt cx="360000" cy="313547"/>
            </a:xfrm>
          </p:grpSpPr>
          <p:sp>
            <p:nvSpPr>
              <p:cNvPr id="124" name="순서도: 대체 처리 123">
                <a:extLst>
                  <a:ext uri="{FF2B5EF4-FFF2-40B4-BE49-F238E27FC236}">
                    <a16:creationId xmlns:a16="http://schemas.microsoft.com/office/drawing/2014/main" id="{4BC2040E-A583-1D0F-173C-46298535629B}"/>
                  </a:ext>
                </a:extLst>
              </p:cNvPr>
              <p:cNvSpPr/>
              <p:nvPr/>
            </p:nvSpPr>
            <p:spPr>
              <a:xfrm>
                <a:off x="6323144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A1738A4-80C4-EB37-BD02-CE314D4308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3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75F01C8-213E-7DBA-1A79-F288A5870733}"/>
                </a:ext>
              </a:extLst>
            </p:cNvPr>
            <p:cNvGrpSpPr/>
            <p:nvPr/>
          </p:nvGrpSpPr>
          <p:grpSpPr>
            <a:xfrm>
              <a:off x="5682852" y="1156948"/>
              <a:ext cx="360000" cy="313547"/>
              <a:chOff x="6257349" y="2418045"/>
              <a:chExt cx="360000" cy="313547"/>
            </a:xfrm>
          </p:grpSpPr>
          <p:sp>
            <p:nvSpPr>
              <p:cNvPr id="122" name="순서도: 대체 처리 121">
                <a:extLst>
                  <a:ext uri="{FF2B5EF4-FFF2-40B4-BE49-F238E27FC236}">
                    <a16:creationId xmlns:a16="http://schemas.microsoft.com/office/drawing/2014/main" id="{DECF1D0D-5DCA-ED57-6B41-33BFD2AF4F44}"/>
                  </a:ext>
                </a:extLst>
              </p:cNvPr>
              <p:cNvSpPr/>
              <p:nvPr/>
            </p:nvSpPr>
            <p:spPr>
              <a:xfrm>
                <a:off x="6320530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D4B02B7-A3D1-91D4-5714-C9E2787565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349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2CA9C613-D2CA-E110-9723-0C5D0DEC01CC}"/>
                </a:ext>
              </a:extLst>
            </p:cNvPr>
            <p:cNvGrpSpPr/>
            <p:nvPr/>
          </p:nvGrpSpPr>
          <p:grpSpPr>
            <a:xfrm>
              <a:off x="6477876" y="1156948"/>
              <a:ext cx="1155018" cy="313547"/>
              <a:chOff x="6259707" y="2418045"/>
              <a:chExt cx="1155018" cy="313547"/>
            </a:xfrm>
          </p:grpSpPr>
          <p:sp>
            <p:nvSpPr>
              <p:cNvPr id="114" name="순서도: 대체 처리 113">
                <a:extLst>
                  <a:ext uri="{FF2B5EF4-FFF2-40B4-BE49-F238E27FC236}">
                    <a16:creationId xmlns:a16="http://schemas.microsoft.com/office/drawing/2014/main" id="{DFDF2844-82ED-D69A-AEDA-68867FCFFE46}"/>
                  </a:ext>
                </a:extLst>
              </p:cNvPr>
              <p:cNvSpPr/>
              <p:nvPr/>
            </p:nvSpPr>
            <p:spPr>
              <a:xfrm>
                <a:off x="6323227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FC4009A-C6B6-AA84-AC91-41100ABA06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0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16" name="순서도: 대체 처리 115">
                <a:extLst>
                  <a:ext uri="{FF2B5EF4-FFF2-40B4-BE49-F238E27FC236}">
                    <a16:creationId xmlns:a16="http://schemas.microsoft.com/office/drawing/2014/main" id="{41DCA3DF-A389-7E81-9354-615023DB2591}"/>
                  </a:ext>
                </a:extLst>
              </p:cNvPr>
              <p:cNvSpPr/>
              <p:nvPr/>
            </p:nvSpPr>
            <p:spPr>
              <a:xfrm>
                <a:off x="658834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순서도: 대체 처리 116">
                <a:extLst>
                  <a:ext uri="{FF2B5EF4-FFF2-40B4-BE49-F238E27FC236}">
                    <a16:creationId xmlns:a16="http://schemas.microsoft.com/office/drawing/2014/main" id="{43BB7094-A9EA-B0D7-7CE7-999245D6826A}"/>
                  </a:ext>
                </a:extLst>
              </p:cNvPr>
              <p:cNvSpPr/>
              <p:nvPr/>
            </p:nvSpPr>
            <p:spPr>
              <a:xfrm>
                <a:off x="685346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순서도: 대체 처리 117">
                <a:extLst>
                  <a:ext uri="{FF2B5EF4-FFF2-40B4-BE49-F238E27FC236}">
                    <a16:creationId xmlns:a16="http://schemas.microsoft.com/office/drawing/2014/main" id="{9F974AB4-B0A3-32FB-B6CB-EFF100FCE66A}"/>
                  </a:ext>
                </a:extLst>
              </p:cNvPr>
              <p:cNvSpPr/>
              <p:nvPr/>
            </p:nvSpPr>
            <p:spPr>
              <a:xfrm>
                <a:off x="711858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772585F-5757-40D0-FEC5-7A01D0A35C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471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F1AF112-CE21-E6DF-56B6-2168051E41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9723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14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B3ADFF3-EB63-7640-4226-162F5936FA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472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</a:p>
            </p:txBody>
          </p:sp>
        </p:grpSp>
      </p:grp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787CD42-CC90-6D3B-0214-0E6E60DC052D}"/>
              </a:ext>
            </a:extLst>
          </p:cNvPr>
          <p:cNvSpPr/>
          <p:nvPr/>
        </p:nvSpPr>
        <p:spPr>
          <a:xfrm>
            <a:off x="2051720" y="2291704"/>
            <a:ext cx="3567810" cy="74522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9A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EDCCC9-9231-B2E6-11C8-CE0E3A79542F}"/>
              </a:ext>
            </a:extLst>
          </p:cNvPr>
          <p:cNvSpPr txBox="1"/>
          <p:nvPr/>
        </p:nvSpPr>
        <p:spPr>
          <a:xfrm>
            <a:off x="2135648" y="2427138"/>
            <a:ext cx="4151275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 수 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C51346A-057B-5603-4A2D-BD2458E45620}"/>
              </a:ext>
            </a:extLst>
          </p:cNvPr>
          <p:cNvSpPr/>
          <p:nvPr/>
        </p:nvSpPr>
        <p:spPr>
          <a:xfrm>
            <a:off x="2051720" y="3249677"/>
            <a:ext cx="3567810" cy="74522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9A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1732AD-AB3F-6A24-1374-E23BE91D3464}"/>
              </a:ext>
            </a:extLst>
          </p:cNvPr>
          <p:cNvSpPr txBox="1"/>
          <p:nvPr/>
        </p:nvSpPr>
        <p:spPr>
          <a:xfrm>
            <a:off x="2135648" y="3385111"/>
            <a:ext cx="4151275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0.01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BA300EE-5C3D-704C-2DB7-7934A5509D93}"/>
              </a:ext>
            </a:extLst>
          </p:cNvPr>
          <p:cNvGrpSpPr/>
          <p:nvPr/>
        </p:nvGrpSpPr>
        <p:grpSpPr>
          <a:xfrm>
            <a:off x="3150096" y="4130340"/>
            <a:ext cx="1101802" cy="482512"/>
            <a:chOff x="1429712" y="3623794"/>
            <a:chExt cx="1101802" cy="482512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3B69A09-A769-0C01-FF81-8760938F58DC}"/>
                </a:ext>
              </a:extLst>
            </p:cNvPr>
            <p:cNvSpPr/>
            <p:nvPr/>
          </p:nvSpPr>
          <p:spPr bwMode="auto">
            <a:xfrm>
              <a:off x="1429712" y="3752656"/>
              <a:ext cx="951400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0.39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Picture 4">
              <a:extLst>
                <a:ext uri="{FF2B5EF4-FFF2-40B4-BE49-F238E27FC236}">
                  <a16:creationId xmlns:a16="http://schemas.microsoft.com/office/drawing/2014/main" id="{63FCBBBB-3E74-3272-7D24-171780A5D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025F65DA-3F6D-B543-65CC-6632E4CED882}"/>
              </a:ext>
            </a:extLst>
          </p:cNvPr>
          <p:cNvSpPr/>
          <p:nvPr/>
        </p:nvSpPr>
        <p:spPr>
          <a:xfrm>
            <a:off x="6604089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5F94E15-AB5E-BC0D-F391-9B3334C8D3DE}"/>
              </a:ext>
            </a:extLst>
          </p:cNvPr>
          <p:cNvSpPr/>
          <p:nvPr/>
        </p:nvSpPr>
        <p:spPr>
          <a:xfrm>
            <a:off x="5641865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C389E4-2B76-038B-D633-4EBDD47C319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4645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83" y="164276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67" y="254253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923" y="350749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912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7A3AB9A5-C062-474B-841E-F906EC5D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id="{CA73BB8D-2216-4C96-AB90-D6B58F6E9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F56D8E4-A599-4CFC-9E27-03F13B471322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FE415E99-E4A4-442C-8B74-7CF7F9B62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142B19-89A5-445F-834A-13711E7812EA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14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319E66A-A580-D431-E491-B6C03D9B711F}"/>
              </a:ext>
            </a:extLst>
          </p:cNvPr>
          <p:cNvGrpSpPr/>
          <p:nvPr/>
        </p:nvGrpSpPr>
        <p:grpSpPr>
          <a:xfrm>
            <a:off x="2940847" y="1243245"/>
            <a:ext cx="4070106" cy="313547"/>
            <a:chOff x="3562788" y="1156948"/>
            <a:chExt cx="4070106" cy="313547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C0F39D1B-098C-9DE7-2357-1C00DB7464EC}"/>
                </a:ext>
              </a:extLst>
            </p:cNvPr>
            <p:cNvGrpSpPr/>
            <p:nvPr/>
          </p:nvGrpSpPr>
          <p:grpSpPr>
            <a:xfrm>
              <a:off x="3562788" y="1156948"/>
              <a:ext cx="360000" cy="313547"/>
              <a:chOff x="6262826" y="2418045"/>
              <a:chExt cx="360000" cy="313547"/>
            </a:xfrm>
          </p:grpSpPr>
          <p:sp>
            <p:nvSpPr>
              <p:cNvPr id="142" name="순서도: 대체 처리 141">
                <a:extLst>
                  <a:ext uri="{FF2B5EF4-FFF2-40B4-BE49-F238E27FC236}">
                    <a16:creationId xmlns:a16="http://schemas.microsoft.com/office/drawing/2014/main" id="{978033A1-B407-58D4-057D-E5EDB38CFA7E}"/>
                  </a:ext>
                </a:extLst>
              </p:cNvPr>
              <p:cNvSpPr/>
              <p:nvPr/>
            </p:nvSpPr>
            <p:spPr>
              <a:xfrm>
                <a:off x="6325103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1C8B5EF-E16C-05D8-8550-5A6FDB0BDA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2826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521F1FBF-7661-882F-CB8E-BE69342DA25C}"/>
                </a:ext>
              </a:extLst>
            </p:cNvPr>
            <p:cNvGrpSpPr/>
            <p:nvPr/>
          </p:nvGrpSpPr>
          <p:grpSpPr>
            <a:xfrm>
              <a:off x="3827796" y="1156948"/>
              <a:ext cx="360000" cy="313547"/>
              <a:chOff x="5312870" y="3794666"/>
              <a:chExt cx="360000" cy="313547"/>
            </a:xfrm>
          </p:grpSpPr>
          <p:sp>
            <p:nvSpPr>
              <p:cNvPr id="140" name="순서도: 대체 처리 139">
                <a:extLst>
                  <a:ext uri="{FF2B5EF4-FFF2-40B4-BE49-F238E27FC236}">
                    <a16:creationId xmlns:a16="http://schemas.microsoft.com/office/drawing/2014/main" id="{970ABDE6-4793-7960-8C11-C3149F0BE78B}"/>
                  </a:ext>
                </a:extLst>
              </p:cNvPr>
              <p:cNvSpPr/>
              <p:nvPr/>
            </p:nvSpPr>
            <p:spPr>
              <a:xfrm>
                <a:off x="537526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855EE8E8-6631-74E2-8BB0-0EDF55F5F5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87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8D9FAA3C-FBDA-7D69-08D4-B52AF0A714D5}"/>
                </a:ext>
              </a:extLst>
            </p:cNvPr>
            <p:cNvGrpSpPr/>
            <p:nvPr/>
          </p:nvGrpSpPr>
          <p:grpSpPr>
            <a:xfrm>
              <a:off x="4092804" y="1156948"/>
              <a:ext cx="360000" cy="313547"/>
              <a:chOff x="5313890" y="3794666"/>
              <a:chExt cx="360000" cy="313547"/>
            </a:xfrm>
          </p:grpSpPr>
          <p:sp>
            <p:nvSpPr>
              <p:cNvPr id="138" name="순서도: 대체 처리 137">
                <a:extLst>
                  <a:ext uri="{FF2B5EF4-FFF2-40B4-BE49-F238E27FC236}">
                    <a16:creationId xmlns:a16="http://schemas.microsoft.com/office/drawing/2014/main" id="{8EBAEC09-1D2D-A2E5-6595-391EAAC4B32E}"/>
                  </a:ext>
                </a:extLst>
              </p:cNvPr>
              <p:cNvSpPr/>
              <p:nvPr/>
            </p:nvSpPr>
            <p:spPr>
              <a:xfrm>
                <a:off x="537639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4F82E73-CCCF-6A43-1567-FF553FCEF3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389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DD2E61-9004-33C4-0000-E2EE3471E667}"/>
                </a:ext>
              </a:extLst>
            </p:cNvPr>
            <p:cNvGrpSpPr/>
            <p:nvPr/>
          </p:nvGrpSpPr>
          <p:grpSpPr>
            <a:xfrm>
              <a:off x="4357812" y="1156948"/>
              <a:ext cx="360000" cy="313547"/>
              <a:chOff x="5312639" y="3794666"/>
              <a:chExt cx="360000" cy="313547"/>
            </a:xfrm>
          </p:grpSpPr>
          <p:sp>
            <p:nvSpPr>
              <p:cNvPr id="136" name="순서도: 대체 처리 135">
                <a:extLst>
                  <a:ext uri="{FF2B5EF4-FFF2-40B4-BE49-F238E27FC236}">
                    <a16:creationId xmlns:a16="http://schemas.microsoft.com/office/drawing/2014/main" id="{2C43907F-0ECE-C7B4-6207-6DE8BA1E3247}"/>
                  </a:ext>
                </a:extLst>
              </p:cNvPr>
              <p:cNvSpPr/>
              <p:nvPr/>
            </p:nvSpPr>
            <p:spPr>
              <a:xfrm>
                <a:off x="5375255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69263C5-7971-A495-EC28-4815B31835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639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89B5B22D-489C-B52F-79F2-253312F504E5}"/>
                </a:ext>
              </a:extLst>
            </p:cNvPr>
            <p:cNvGrpSpPr/>
            <p:nvPr/>
          </p:nvGrpSpPr>
          <p:grpSpPr>
            <a:xfrm>
              <a:off x="4622820" y="1156948"/>
              <a:ext cx="360000" cy="313547"/>
              <a:chOff x="5311044" y="3794666"/>
              <a:chExt cx="360000" cy="313547"/>
            </a:xfrm>
          </p:grpSpPr>
          <p:sp>
            <p:nvSpPr>
              <p:cNvPr id="134" name="순서도: 대체 처리 133">
                <a:extLst>
                  <a:ext uri="{FF2B5EF4-FFF2-40B4-BE49-F238E27FC236}">
                    <a16:creationId xmlns:a16="http://schemas.microsoft.com/office/drawing/2014/main" id="{E7EED4A1-81B0-C5C5-F9E6-2C63D131302F}"/>
                  </a:ext>
                </a:extLst>
              </p:cNvPr>
              <p:cNvSpPr/>
              <p:nvPr/>
            </p:nvSpPr>
            <p:spPr>
              <a:xfrm>
                <a:off x="537377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0375F2E-0325-BA32-9C43-C96451B28C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1044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7EA98790-1A05-0B63-787C-4937178A5D03}"/>
                </a:ext>
              </a:extLst>
            </p:cNvPr>
            <p:cNvGrpSpPr/>
            <p:nvPr/>
          </p:nvGrpSpPr>
          <p:grpSpPr>
            <a:xfrm>
              <a:off x="4887828" y="1156948"/>
              <a:ext cx="360000" cy="313547"/>
              <a:chOff x="6260507" y="2418615"/>
              <a:chExt cx="360000" cy="313547"/>
            </a:xfrm>
          </p:grpSpPr>
          <p:sp>
            <p:nvSpPr>
              <p:cNvPr id="132" name="순서도: 대체 처리 131">
                <a:extLst>
                  <a:ext uri="{FF2B5EF4-FFF2-40B4-BE49-F238E27FC236}">
                    <a16:creationId xmlns:a16="http://schemas.microsoft.com/office/drawing/2014/main" id="{51C56315-2F6D-0B7E-3325-A52C8ED86177}"/>
                  </a:ext>
                </a:extLst>
              </p:cNvPr>
              <p:cNvSpPr/>
              <p:nvPr/>
            </p:nvSpPr>
            <p:spPr>
              <a:xfrm>
                <a:off x="6323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D2DEB1E-E7BF-48C0-CAAB-E6D3A15252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0507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7A7813E5-1538-0706-092B-B9CFE11D8299}"/>
                </a:ext>
              </a:extLst>
            </p:cNvPr>
            <p:cNvGrpSpPr/>
            <p:nvPr/>
          </p:nvGrpSpPr>
          <p:grpSpPr>
            <a:xfrm>
              <a:off x="5152836" y="1156948"/>
              <a:ext cx="360000" cy="313547"/>
              <a:chOff x="6259394" y="2418615"/>
              <a:chExt cx="360000" cy="313547"/>
            </a:xfrm>
          </p:grpSpPr>
          <p:sp>
            <p:nvSpPr>
              <p:cNvPr id="130" name="순서도: 대체 처리 129">
                <a:extLst>
                  <a:ext uri="{FF2B5EF4-FFF2-40B4-BE49-F238E27FC236}">
                    <a16:creationId xmlns:a16="http://schemas.microsoft.com/office/drawing/2014/main" id="{25AB1308-F45A-B463-B611-0B70403EB9F8}"/>
                  </a:ext>
                </a:extLst>
              </p:cNvPr>
              <p:cNvSpPr/>
              <p:nvPr/>
            </p:nvSpPr>
            <p:spPr>
              <a:xfrm>
                <a:off x="6322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00EB9CD-B67B-FE95-57E8-E9FEA1B5CA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394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85E12138-9392-33D2-97EE-4E6D76869F27}"/>
                </a:ext>
              </a:extLst>
            </p:cNvPr>
            <p:cNvGrpSpPr/>
            <p:nvPr/>
          </p:nvGrpSpPr>
          <p:grpSpPr>
            <a:xfrm>
              <a:off x="5417844" y="1156948"/>
              <a:ext cx="360000" cy="313547"/>
              <a:chOff x="6257481" y="2418045"/>
              <a:chExt cx="360000" cy="313547"/>
            </a:xfrm>
          </p:grpSpPr>
          <p:sp>
            <p:nvSpPr>
              <p:cNvPr id="128" name="순서도: 대체 처리 127">
                <a:extLst>
                  <a:ext uri="{FF2B5EF4-FFF2-40B4-BE49-F238E27FC236}">
                    <a16:creationId xmlns:a16="http://schemas.microsoft.com/office/drawing/2014/main" id="{4A94760E-3A55-5C26-05E7-B4FE2CD8EEBC}"/>
                  </a:ext>
                </a:extLst>
              </p:cNvPr>
              <p:cNvSpPr/>
              <p:nvPr/>
            </p:nvSpPr>
            <p:spPr>
              <a:xfrm>
                <a:off x="63205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7AEB6AD-CA98-F064-0E8F-4D58422872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48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EA009957-4570-F6E3-4A6D-377CF13C5434}"/>
                </a:ext>
              </a:extLst>
            </p:cNvPr>
            <p:cNvGrpSpPr/>
            <p:nvPr/>
          </p:nvGrpSpPr>
          <p:grpSpPr>
            <a:xfrm>
              <a:off x="5947860" y="1156948"/>
              <a:ext cx="360000" cy="313547"/>
              <a:chOff x="6258951" y="2418045"/>
              <a:chExt cx="360000" cy="313547"/>
            </a:xfrm>
          </p:grpSpPr>
          <p:sp>
            <p:nvSpPr>
              <p:cNvPr id="126" name="순서도: 대체 처리 125">
                <a:extLst>
                  <a:ext uri="{FF2B5EF4-FFF2-40B4-BE49-F238E27FC236}">
                    <a16:creationId xmlns:a16="http://schemas.microsoft.com/office/drawing/2014/main" id="{76491CC8-9B90-B9C2-0D7E-AD9084E7D3A0}"/>
                  </a:ext>
                </a:extLst>
              </p:cNvPr>
              <p:cNvSpPr/>
              <p:nvPr/>
            </p:nvSpPr>
            <p:spPr>
              <a:xfrm>
                <a:off x="632224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4FF60DB8-23D9-7827-0DF9-8DCA2AF10F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895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D2C86E63-DFC5-D7CF-AEFD-D999C0851AEF}"/>
                </a:ext>
              </a:extLst>
            </p:cNvPr>
            <p:cNvGrpSpPr/>
            <p:nvPr/>
          </p:nvGrpSpPr>
          <p:grpSpPr>
            <a:xfrm>
              <a:off x="6212868" y="1156948"/>
              <a:ext cx="360000" cy="313547"/>
              <a:chOff x="6259737" y="2418045"/>
              <a:chExt cx="360000" cy="313547"/>
            </a:xfrm>
          </p:grpSpPr>
          <p:sp>
            <p:nvSpPr>
              <p:cNvPr id="124" name="순서도: 대체 처리 123">
                <a:extLst>
                  <a:ext uri="{FF2B5EF4-FFF2-40B4-BE49-F238E27FC236}">
                    <a16:creationId xmlns:a16="http://schemas.microsoft.com/office/drawing/2014/main" id="{4BC2040E-A583-1D0F-173C-46298535629B}"/>
                  </a:ext>
                </a:extLst>
              </p:cNvPr>
              <p:cNvSpPr/>
              <p:nvPr/>
            </p:nvSpPr>
            <p:spPr>
              <a:xfrm>
                <a:off x="6323144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A1738A4-80C4-EB37-BD02-CE314D4308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3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75F01C8-213E-7DBA-1A79-F288A5870733}"/>
                </a:ext>
              </a:extLst>
            </p:cNvPr>
            <p:cNvGrpSpPr/>
            <p:nvPr/>
          </p:nvGrpSpPr>
          <p:grpSpPr>
            <a:xfrm>
              <a:off x="5682852" y="1156948"/>
              <a:ext cx="360000" cy="313547"/>
              <a:chOff x="6257349" y="2418045"/>
              <a:chExt cx="360000" cy="313547"/>
            </a:xfrm>
          </p:grpSpPr>
          <p:sp>
            <p:nvSpPr>
              <p:cNvPr id="122" name="순서도: 대체 처리 121">
                <a:extLst>
                  <a:ext uri="{FF2B5EF4-FFF2-40B4-BE49-F238E27FC236}">
                    <a16:creationId xmlns:a16="http://schemas.microsoft.com/office/drawing/2014/main" id="{DECF1D0D-5DCA-ED57-6B41-33BFD2AF4F44}"/>
                  </a:ext>
                </a:extLst>
              </p:cNvPr>
              <p:cNvSpPr/>
              <p:nvPr/>
            </p:nvSpPr>
            <p:spPr>
              <a:xfrm>
                <a:off x="6320530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D4B02B7-A3D1-91D4-5714-C9E2787565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349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2CA9C613-D2CA-E110-9723-0C5D0DEC01CC}"/>
                </a:ext>
              </a:extLst>
            </p:cNvPr>
            <p:cNvGrpSpPr/>
            <p:nvPr/>
          </p:nvGrpSpPr>
          <p:grpSpPr>
            <a:xfrm>
              <a:off x="6477876" y="1156948"/>
              <a:ext cx="1155018" cy="313547"/>
              <a:chOff x="6259707" y="2418045"/>
              <a:chExt cx="1155018" cy="313547"/>
            </a:xfrm>
          </p:grpSpPr>
          <p:sp>
            <p:nvSpPr>
              <p:cNvPr id="114" name="순서도: 대체 처리 113">
                <a:extLst>
                  <a:ext uri="{FF2B5EF4-FFF2-40B4-BE49-F238E27FC236}">
                    <a16:creationId xmlns:a16="http://schemas.microsoft.com/office/drawing/2014/main" id="{DFDF2844-82ED-D69A-AEDA-68867FCFFE46}"/>
                  </a:ext>
                </a:extLst>
              </p:cNvPr>
              <p:cNvSpPr/>
              <p:nvPr/>
            </p:nvSpPr>
            <p:spPr>
              <a:xfrm>
                <a:off x="6323227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FC4009A-C6B6-AA84-AC91-41100ABA06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0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16" name="순서도: 대체 처리 115">
                <a:extLst>
                  <a:ext uri="{FF2B5EF4-FFF2-40B4-BE49-F238E27FC236}">
                    <a16:creationId xmlns:a16="http://schemas.microsoft.com/office/drawing/2014/main" id="{41DCA3DF-A389-7E81-9354-615023DB2591}"/>
                  </a:ext>
                </a:extLst>
              </p:cNvPr>
              <p:cNvSpPr/>
              <p:nvPr/>
            </p:nvSpPr>
            <p:spPr>
              <a:xfrm>
                <a:off x="658834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순서도: 대체 처리 116">
                <a:extLst>
                  <a:ext uri="{FF2B5EF4-FFF2-40B4-BE49-F238E27FC236}">
                    <a16:creationId xmlns:a16="http://schemas.microsoft.com/office/drawing/2014/main" id="{43BB7094-A9EA-B0D7-7CE7-999245D6826A}"/>
                  </a:ext>
                </a:extLst>
              </p:cNvPr>
              <p:cNvSpPr/>
              <p:nvPr/>
            </p:nvSpPr>
            <p:spPr>
              <a:xfrm>
                <a:off x="685346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순서도: 대체 처리 117">
                <a:extLst>
                  <a:ext uri="{FF2B5EF4-FFF2-40B4-BE49-F238E27FC236}">
                    <a16:creationId xmlns:a16="http://schemas.microsoft.com/office/drawing/2014/main" id="{9F974AB4-B0A3-32FB-B6CB-EFF100FCE66A}"/>
                  </a:ext>
                </a:extLst>
              </p:cNvPr>
              <p:cNvSpPr/>
              <p:nvPr/>
            </p:nvSpPr>
            <p:spPr>
              <a:xfrm>
                <a:off x="711858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772585F-5757-40D0-FEC5-7A01D0A35C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471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F1AF112-CE21-E6DF-56B6-2168051E41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9723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14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B3ADFF3-EB63-7640-4226-162F5936FA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472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BA300EE-5C3D-704C-2DB7-7934A5509D93}"/>
              </a:ext>
            </a:extLst>
          </p:cNvPr>
          <p:cNvGrpSpPr/>
          <p:nvPr/>
        </p:nvGrpSpPr>
        <p:grpSpPr>
          <a:xfrm>
            <a:off x="3150096" y="4130340"/>
            <a:ext cx="1101802" cy="482512"/>
            <a:chOff x="1429712" y="3623794"/>
            <a:chExt cx="1101802" cy="482512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3B69A09-A769-0C01-FF81-8760938F58DC}"/>
                </a:ext>
              </a:extLst>
            </p:cNvPr>
            <p:cNvSpPr/>
            <p:nvPr/>
          </p:nvSpPr>
          <p:spPr bwMode="auto">
            <a:xfrm>
              <a:off x="1429712" y="3752656"/>
              <a:ext cx="951400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0.39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Picture 4">
              <a:extLst>
                <a:ext uri="{FF2B5EF4-FFF2-40B4-BE49-F238E27FC236}">
                  <a16:creationId xmlns:a16="http://schemas.microsoft.com/office/drawing/2014/main" id="{63FCBBBB-3E74-3272-7D24-171780A5D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8E087A9-04FD-CEB7-A2F3-E75FD58BAF8A}"/>
              </a:ext>
            </a:extLst>
          </p:cNvPr>
          <p:cNvGrpSpPr/>
          <p:nvPr/>
        </p:nvGrpSpPr>
        <p:grpSpPr>
          <a:xfrm>
            <a:off x="251521" y="3969060"/>
            <a:ext cx="6503860" cy="1268305"/>
            <a:chOff x="245704" y="4004985"/>
            <a:chExt cx="6503860" cy="126830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DDAD5A68-FCA0-E276-607D-63618DFD260A}"/>
                </a:ext>
              </a:extLst>
            </p:cNvPr>
            <p:cNvSpPr/>
            <p:nvPr/>
          </p:nvSpPr>
          <p:spPr>
            <a:xfrm>
              <a:off x="245704" y="4166265"/>
              <a:ext cx="6503860" cy="9189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㉠  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0.67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㉡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0.28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두 수의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차는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0.67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0.28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0.39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모서리가 둥근 직사각형 38">
              <a:extLst>
                <a:ext uri="{FF2B5EF4-FFF2-40B4-BE49-F238E27FC236}">
                  <a16:creationId xmlns:a16="http://schemas.microsoft.com/office/drawing/2014/main" id="{E556D99E-3886-49BD-635F-603B9F0C2319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3" name="직각 삼각형 72">
              <a:extLst>
                <a:ext uri="{FF2B5EF4-FFF2-40B4-BE49-F238E27FC236}">
                  <a16:creationId xmlns:a16="http://schemas.microsoft.com/office/drawing/2014/main" id="{F3A3B79B-9E86-BC67-6D10-9162309AAAC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9FFAF813-031A-F701-604F-0E1589608B8E}"/>
              </a:ext>
            </a:extLst>
          </p:cNvPr>
          <p:cNvSpPr txBox="1"/>
          <p:nvPr/>
        </p:nvSpPr>
        <p:spPr>
          <a:xfrm>
            <a:off x="7018371" y="1066631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사각형: 둥근 모서리 59">
            <a:extLst>
              <a:ext uri="{FF2B5EF4-FFF2-40B4-BE49-F238E27FC236}">
                <a16:creationId xmlns:a16="http://schemas.microsoft.com/office/drawing/2014/main" id="{6787CD42-CC90-6D3B-0214-0E6E60DC052D}"/>
              </a:ext>
            </a:extLst>
          </p:cNvPr>
          <p:cNvSpPr/>
          <p:nvPr/>
        </p:nvSpPr>
        <p:spPr>
          <a:xfrm>
            <a:off x="2051720" y="2291704"/>
            <a:ext cx="3567810" cy="74522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9A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BEDCCC9-9231-B2E6-11C8-CE0E3A79542F}"/>
              </a:ext>
            </a:extLst>
          </p:cNvPr>
          <p:cNvSpPr txBox="1"/>
          <p:nvPr/>
        </p:nvSpPr>
        <p:spPr>
          <a:xfrm>
            <a:off x="2135648" y="2427138"/>
            <a:ext cx="4151275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 수 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사각형: 둥근 모서리 64">
            <a:extLst>
              <a:ext uri="{FF2B5EF4-FFF2-40B4-BE49-F238E27FC236}">
                <a16:creationId xmlns:a16="http://schemas.microsoft.com/office/drawing/2014/main" id="{0C51346A-057B-5603-4A2D-BD2458E45620}"/>
              </a:ext>
            </a:extLst>
          </p:cNvPr>
          <p:cNvSpPr/>
          <p:nvPr/>
        </p:nvSpPr>
        <p:spPr>
          <a:xfrm>
            <a:off x="2051720" y="3249677"/>
            <a:ext cx="3567810" cy="74522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9A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61732AD-AB3F-6A24-1374-E23BE91D3464}"/>
              </a:ext>
            </a:extLst>
          </p:cNvPr>
          <p:cNvSpPr txBox="1"/>
          <p:nvPr/>
        </p:nvSpPr>
        <p:spPr>
          <a:xfrm>
            <a:off x="2135648" y="3385111"/>
            <a:ext cx="4151275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0.01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67" y="254253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923" y="350749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43">
            <a:extLst>
              <a:ext uri="{FF2B5EF4-FFF2-40B4-BE49-F238E27FC236}">
                <a16:creationId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4688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㉠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차를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4645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83" y="164276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9309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49" y="4259202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1098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828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처음 길이가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14.5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리본을 사용하고 남은 길이를 재었더니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7.35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사용한 리본의 길이는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7A3AB9A5-C062-474B-841E-F906EC5D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id="{CA73BB8D-2216-4C96-AB90-D6B58F6E9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F56D8E4-A599-4CFC-9E27-03F13B471322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FE415E99-E4A4-442C-8B74-7CF7F9B62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142B19-89A5-445F-834A-13711E7812EA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15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319E66A-A580-D431-E491-B6C03D9B711F}"/>
              </a:ext>
            </a:extLst>
          </p:cNvPr>
          <p:cNvGrpSpPr/>
          <p:nvPr/>
        </p:nvGrpSpPr>
        <p:grpSpPr>
          <a:xfrm>
            <a:off x="2940847" y="1243245"/>
            <a:ext cx="4070106" cy="313547"/>
            <a:chOff x="3562788" y="1156948"/>
            <a:chExt cx="4070106" cy="313547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C0F39D1B-098C-9DE7-2357-1C00DB7464EC}"/>
                </a:ext>
              </a:extLst>
            </p:cNvPr>
            <p:cNvGrpSpPr/>
            <p:nvPr/>
          </p:nvGrpSpPr>
          <p:grpSpPr>
            <a:xfrm>
              <a:off x="3562788" y="1156948"/>
              <a:ext cx="360000" cy="313547"/>
              <a:chOff x="6262826" y="2418045"/>
              <a:chExt cx="360000" cy="313547"/>
            </a:xfrm>
          </p:grpSpPr>
          <p:sp>
            <p:nvSpPr>
              <p:cNvPr id="142" name="순서도: 대체 처리 141">
                <a:extLst>
                  <a:ext uri="{FF2B5EF4-FFF2-40B4-BE49-F238E27FC236}">
                    <a16:creationId xmlns:a16="http://schemas.microsoft.com/office/drawing/2014/main" id="{978033A1-B407-58D4-057D-E5EDB38CFA7E}"/>
                  </a:ext>
                </a:extLst>
              </p:cNvPr>
              <p:cNvSpPr/>
              <p:nvPr/>
            </p:nvSpPr>
            <p:spPr>
              <a:xfrm>
                <a:off x="6325103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1C8B5EF-E16C-05D8-8550-5A6FDB0BDA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2826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521F1FBF-7661-882F-CB8E-BE69342DA25C}"/>
                </a:ext>
              </a:extLst>
            </p:cNvPr>
            <p:cNvGrpSpPr/>
            <p:nvPr/>
          </p:nvGrpSpPr>
          <p:grpSpPr>
            <a:xfrm>
              <a:off x="3827796" y="1156948"/>
              <a:ext cx="360000" cy="313547"/>
              <a:chOff x="5312870" y="3794666"/>
              <a:chExt cx="360000" cy="313547"/>
            </a:xfrm>
          </p:grpSpPr>
          <p:sp>
            <p:nvSpPr>
              <p:cNvPr id="140" name="순서도: 대체 처리 139">
                <a:extLst>
                  <a:ext uri="{FF2B5EF4-FFF2-40B4-BE49-F238E27FC236}">
                    <a16:creationId xmlns:a16="http://schemas.microsoft.com/office/drawing/2014/main" id="{970ABDE6-4793-7960-8C11-C3149F0BE78B}"/>
                  </a:ext>
                </a:extLst>
              </p:cNvPr>
              <p:cNvSpPr/>
              <p:nvPr/>
            </p:nvSpPr>
            <p:spPr>
              <a:xfrm>
                <a:off x="537526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855EE8E8-6631-74E2-8BB0-0EDF55F5F5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87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8D9FAA3C-FBDA-7D69-08D4-B52AF0A714D5}"/>
                </a:ext>
              </a:extLst>
            </p:cNvPr>
            <p:cNvGrpSpPr/>
            <p:nvPr/>
          </p:nvGrpSpPr>
          <p:grpSpPr>
            <a:xfrm>
              <a:off x="4092804" y="1156948"/>
              <a:ext cx="360000" cy="313547"/>
              <a:chOff x="5313890" y="3794666"/>
              <a:chExt cx="360000" cy="313547"/>
            </a:xfrm>
          </p:grpSpPr>
          <p:sp>
            <p:nvSpPr>
              <p:cNvPr id="138" name="순서도: 대체 처리 137">
                <a:extLst>
                  <a:ext uri="{FF2B5EF4-FFF2-40B4-BE49-F238E27FC236}">
                    <a16:creationId xmlns:a16="http://schemas.microsoft.com/office/drawing/2014/main" id="{8EBAEC09-1D2D-A2E5-6595-391EAAC4B32E}"/>
                  </a:ext>
                </a:extLst>
              </p:cNvPr>
              <p:cNvSpPr/>
              <p:nvPr/>
            </p:nvSpPr>
            <p:spPr>
              <a:xfrm>
                <a:off x="537639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4F82E73-CCCF-6A43-1567-FF553FCEF3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389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DD2E61-9004-33C4-0000-E2EE3471E667}"/>
                </a:ext>
              </a:extLst>
            </p:cNvPr>
            <p:cNvGrpSpPr/>
            <p:nvPr/>
          </p:nvGrpSpPr>
          <p:grpSpPr>
            <a:xfrm>
              <a:off x="4357812" y="1156948"/>
              <a:ext cx="360000" cy="313547"/>
              <a:chOff x="5312639" y="3794666"/>
              <a:chExt cx="360000" cy="313547"/>
            </a:xfrm>
          </p:grpSpPr>
          <p:sp>
            <p:nvSpPr>
              <p:cNvPr id="136" name="순서도: 대체 처리 135">
                <a:extLst>
                  <a:ext uri="{FF2B5EF4-FFF2-40B4-BE49-F238E27FC236}">
                    <a16:creationId xmlns:a16="http://schemas.microsoft.com/office/drawing/2014/main" id="{2C43907F-0ECE-C7B4-6207-6DE8BA1E3247}"/>
                  </a:ext>
                </a:extLst>
              </p:cNvPr>
              <p:cNvSpPr/>
              <p:nvPr/>
            </p:nvSpPr>
            <p:spPr>
              <a:xfrm>
                <a:off x="5375255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69263C5-7971-A495-EC28-4815B31835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639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89B5B22D-489C-B52F-79F2-253312F504E5}"/>
                </a:ext>
              </a:extLst>
            </p:cNvPr>
            <p:cNvGrpSpPr/>
            <p:nvPr/>
          </p:nvGrpSpPr>
          <p:grpSpPr>
            <a:xfrm>
              <a:off x="4622820" y="1156948"/>
              <a:ext cx="360000" cy="313547"/>
              <a:chOff x="5311044" y="3794666"/>
              <a:chExt cx="360000" cy="313547"/>
            </a:xfrm>
          </p:grpSpPr>
          <p:sp>
            <p:nvSpPr>
              <p:cNvPr id="134" name="순서도: 대체 처리 133">
                <a:extLst>
                  <a:ext uri="{FF2B5EF4-FFF2-40B4-BE49-F238E27FC236}">
                    <a16:creationId xmlns:a16="http://schemas.microsoft.com/office/drawing/2014/main" id="{E7EED4A1-81B0-C5C5-F9E6-2C63D131302F}"/>
                  </a:ext>
                </a:extLst>
              </p:cNvPr>
              <p:cNvSpPr/>
              <p:nvPr/>
            </p:nvSpPr>
            <p:spPr>
              <a:xfrm>
                <a:off x="537377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0375F2E-0325-BA32-9C43-C96451B28C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1044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7EA98790-1A05-0B63-787C-4937178A5D03}"/>
                </a:ext>
              </a:extLst>
            </p:cNvPr>
            <p:cNvGrpSpPr/>
            <p:nvPr/>
          </p:nvGrpSpPr>
          <p:grpSpPr>
            <a:xfrm>
              <a:off x="4887828" y="1156948"/>
              <a:ext cx="360000" cy="313547"/>
              <a:chOff x="6260507" y="2418615"/>
              <a:chExt cx="360000" cy="313547"/>
            </a:xfrm>
          </p:grpSpPr>
          <p:sp>
            <p:nvSpPr>
              <p:cNvPr id="132" name="순서도: 대체 처리 131">
                <a:extLst>
                  <a:ext uri="{FF2B5EF4-FFF2-40B4-BE49-F238E27FC236}">
                    <a16:creationId xmlns:a16="http://schemas.microsoft.com/office/drawing/2014/main" id="{51C56315-2F6D-0B7E-3325-A52C8ED86177}"/>
                  </a:ext>
                </a:extLst>
              </p:cNvPr>
              <p:cNvSpPr/>
              <p:nvPr/>
            </p:nvSpPr>
            <p:spPr>
              <a:xfrm>
                <a:off x="6323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D2DEB1E-E7BF-48C0-CAAB-E6D3A15252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0507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7A7813E5-1538-0706-092B-B9CFE11D8299}"/>
                </a:ext>
              </a:extLst>
            </p:cNvPr>
            <p:cNvGrpSpPr/>
            <p:nvPr/>
          </p:nvGrpSpPr>
          <p:grpSpPr>
            <a:xfrm>
              <a:off x="5152836" y="1156948"/>
              <a:ext cx="360000" cy="313547"/>
              <a:chOff x="6259394" y="2418615"/>
              <a:chExt cx="360000" cy="313547"/>
            </a:xfrm>
          </p:grpSpPr>
          <p:sp>
            <p:nvSpPr>
              <p:cNvPr id="130" name="순서도: 대체 처리 129">
                <a:extLst>
                  <a:ext uri="{FF2B5EF4-FFF2-40B4-BE49-F238E27FC236}">
                    <a16:creationId xmlns:a16="http://schemas.microsoft.com/office/drawing/2014/main" id="{25AB1308-F45A-B463-B611-0B70403EB9F8}"/>
                  </a:ext>
                </a:extLst>
              </p:cNvPr>
              <p:cNvSpPr/>
              <p:nvPr/>
            </p:nvSpPr>
            <p:spPr>
              <a:xfrm>
                <a:off x="6322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00EB9CD-B67B-FE95-57E8-E9FEA1B5CA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394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85E12138-9392-33D2-97EE-4E6D76869F27}"/>
                </a:ext>
              </a:extLst>
            </p:cNvPr>
            <p:cNvGrpSpPr/>
            <p:nvPr/>
          </p:nvGrpSpPr>
          <p:grpSpPr>
            <a:xfrm>
              <a:off x="5417844" y="1156948"/>
              <a:ext cx="360000" cy="313547"/>
              <a:chOff x="6257481" y="2418045"/>
              <a:chExt cx="360000" cy="313547"/>
            </a:xfrm>
          </p:grpSpPr>
          <p:sp>
            <p:nvSpPr>
              <p:cNvPr id="128" name="순서도: 대체 처리 127">
                <a:extLst>
                  <a:ext uri="{FF2B5EF4-FFF2-40B4-BE49-F238E27FC236}">
                    <a16:creationId xmlns:a16="http://schemas.microsoft.com/office/drawing/2014/main" id="{4A94760E-3A55-5C26-05E7-B4FE2CD8EEBC}"/>
                  </a:ext>
                </a:extLst>
              </p:cNvPr>
              <p:cNvSpPr/>
              <p:nvPr/>
            </p:nvSpPr>
            <p:spPr>
              <a:xfrm>
                <a:off x="63205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7AEB6AD-CA98-F064-0E8F-4D58422872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48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EA009957-4570-F6E3-4A6D-377CF13C5434}"/>
                </a:ext>
              </a:extLst>
            </p:cNvPr>
            <p:cNvGrpSpPr/>
            <p:nvPr/>
          </p:nvGrpSpPr>
          <p:grpSpPr>
            <a:xfrm>
              <a:off x="5947860" y="1156948"/>
              <a:ext cx="360000" cy="313547"/>
              <a:chOff x="6258951" y="2418045"/>
              <a:chExt cx="360000" cy="313547"/>
            </a:xfrm>
          </p:grpSpPr>
          <p:sp>
            <p:nvSpPr>
              <p:cNvPr id="126" name="순서도: 대체 처리 125">
                <a:extLst>
                  <a:ext uri="{FF2B5EF4-FFF2-40B4-BE49-F238E27FC236}">
                    <a16:creationId xmlns:a16="http://schemas.microsoft.com/office/drawing/2014/main" id="{76491CC8-9B90-B9C2-0D7E-AD9084E7D3A0}"/>
                  </a:ext>
                </a:extLst>
              </p:cNvPr>
              <p:cNvSpPr/>
              <p:nvPr/>
            </p:nvSpPr>
            <p:spPr>
              <a:xfrm>
                <a:off x="632224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4FF60DB8-23D9-7827-0DF9-8DCA2AF10F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895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D2C86E63-DFC5-D7CF-AEFD-D999C0851AEF}"/>
                </a:ext>
              </a:extLst>
            </p:cNvPr>
            <p:cNvGrpSpPr/>
            <p:nvPr/>
          </p:nvGrpSpPr>
          <p:grpSpPr>
            <a:xfrm>
              <a:off x="6212868" y="1156948"/>
              <a:ext cx="360000" cy="313547"/>
              <a:chOff x="6259737" y="2418045"/>
              <a:chExt cx="360000" cy="313547"/>
            </a:xfrm>
          </p:grpSpPr>
          <p:sp>
            <p:nvSpPr>
              <p:cNvPr id="124" name="순서도: 대체 처리 123">
                <a:extLst>
                  <a:ext uri="{FF2B5EF4-FFF2-40B4-BE49-F238E27FC236}">
                    <a16:creationId xmlns:a16="http://schemas.microsoft.com/office/drawing/2014/main" id="{4BC2040E-A583-1D0F-173C-46298535629B}"/>
                  </a:ext>
                </a:extLst>
              </p:cNvPr>
              <p:cNvSpPr/>
              <p:nvPr/>
            </p:nvSpPr>
            <p:spPr>
              <a:xfrm>
                <a:off x="6323144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A1738A4-80C4-EB37-BD02-CE314D4308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3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75F01C8-213E-7DBA-1A79-F288A5870733}"/>
                </a:ext>
              </a:extLst>
            </p:cNvPr>
            <p:cNvGrpSpPr/>
            <p:nvPr/>
          </p:nvGrpSpPr>
          <p:grpSpPr>
            <a:xfrm>
              <a:off x="5682852" y="1156948"/>
              <a:ext cx="360000" cy="313547"/>
              <a:chOff x="6257349" y="2418045"/>
              <a:chExt cx="360000" cy="313547"/>
            </a:xfrm>
          </p:grpSpPr>
          <p:sp>
            <p:nvSpPr>
              <p:cNvPr id="122" name="순서도: 대체 처리 121">
                <a:extLst>
                  <a:ext uri="{FF2B5EF4-FFF2-40B4-BE49-F238E27FC236}">
                    <a16:creationId xmlns:a16="http://schemas.microsoft.com/office/drawing/2014/main" id="{DECF1D0D-5DCA-ED57-6B41-33BFD2AF4F44}"/>
                  </a:ext>
                </a:extLst>
              </p:cNvPr>
              <p:cNvSpPr/>
              <p:nvPr/>
            </p:nvSpPr>
            <p:spPr>
              <a:xfrm>
                <a:off x="6320530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D4B02B7-A3D1-91D4-5714-C9E2787565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349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2CA9C613-D2CA-E110-9723-0C5D0DEC01CC}"/>
                </a:ext>
              </a:extLst>
            </p:cNvPr>
            <p:cNvGrpSpPr/>
            <p:nvPr/>
          </p:nvGrpSpPr>
          <p:grpSpPr>
            <a:xfrm>
              <a:off x="6477876" y="1156948"/>
              <a:ext cx="1155018" cy="313547"/>
              <a:chOff x="6259707" y="2418045"/>
              <a:chExt cx="1155018" cy="313547"/>
            </a:xfrm>
          </p:grpSpPr>
          <p:sp>
            <p:nvSpPr>
              <p:cNvPr id="114" name="순서도: 대체 처리 113">
                <a:extLst>
                  <a:ext uri="{FF2B5EF4-FFF2-40B4-BE49-F238E27FC236}">
                    <a16:creationId xmlns:a16="http://schemas.microsoft.com/office/drawing/2014/main" id="{DFDF2844-82ED-D69A-AEDA-68867FCFFE46}"/>
                  </a:ext>
                </a:extLst>
              </p:cNvPr>
              <p:cNvSpPr/>
              <p:nvPr/>
            </p:nvSpPr>
            <p:spPr>
              <a:xfrm>
                <a:off x="6323227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FC4009A-C6B6-AA84-AC91-41100ABA06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0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16" name="순서도: 대체 처리 115">
                <a:extLst>
                  <a:ext uri="{FF2B5EF4-FFF2-40B4-BE49-F238E27FC236}">
                    <a16:creationId xmlns:a16="http://schemas.microsoft.com/office/drawing/2014/main" id="{41DCA3DF-A389-7E81-9354-615023DB2591}"/>
                  </a:ext>
                </a:extLst>
              </p:cNvPr>
              <p:cNvSpPr/>
              <p:nvPr/>
            </p:nvSpPr>
            <p:spPr>
              <a:xfrm>
                <a:off x="658834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순서도: 대체 처리 116">
                <a:extLst>
                  <a:ext uri="{FF2B5EF4-FFF2-40B4-BE49-F238E27FC236}">
                    <a16:creationId xmlns:a16="http://schemas.microsoft.com/office/drawing/2014/main" id="{43BB7094-A9EA-B0D7-7CE7-999245D6826A}"/>
                  </a:ext>
                </a:extLst>
              </p:cNvPr>
              <p:cNvSpPr/>
              <p:nvPr/>
            </p:nvSpPr>
            <p:spPr>
              <a:xfrm>
                <a:off x="685346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순서도: 대체 처리 117">
                <a:extLst>
                  <a:ext uri="{FF2B5EF4-FFF2-40B4-BE49-F238E27FC236}">
                    <a16:creationId xmlns:a16="http://schemas.microsoft.com/office/drawing/2014/main" id="{9F974AB4-B0A3-32FB-B6CB-EFF100FCE66A}"/>
                  </a:ext>
                </a:extLst>
              </p:cNvPr>
              <p:cNvSpPr/>
              <p:nvPr/>
            </p:nvSpPr>
            <p:spPr>
              <a:xfrm>
                <a:off x="711858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772585F-5757-40D0-FEC5-7A01D0A35C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471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F1AF112-CE21-E6DF-56B6-2168051E41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9723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14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B3ADFF3-EB63-7640-4226-162F5936FA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472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</a:p>
            </p:txBody>
          </p: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C467246-CB52-AE11-426F-5D8F2DB53FB4}"/>
              </a:ext>
            </a:extLst>
          </p:cNvPr>
          <p:cNvGrpSpPr/>
          <p:nvPr/>
        </p:nvGrpSpPr>
        <p:grpSpPr>
          <a:xfrm>
            <a:off x="2834244" y="2780928"/>
            <a:ext cx="1611643" cy="482512"/>
            <a:chOff x="919871" y="3623794"/>
            <a:chExt cx="1611643" cy="482512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21603C0-EA48-0317-6F64-978D5E7BBA4A}"/>
                </a:ext>
              </a:extLst>
            </p:cNvPr>
            <p:cNvSpPr/>
            <p:nvPr/>
          </p:nvSpPr>
          <p:spPr bwMode="auto">
            <a:xfrm>
              <a:off x="919871" y="3752656"/>
              <a:ext cx="1461241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7.15 m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Picture 4">
              <a:extLst>
                <a:ext uri="{FF2B5EF4-FFF2-40B4-BE49-F238E27FC236}">
                  <a16:creationId xmlns:a16="http://schemas.microsoft.com/office/drawing/2014/main" id="{5FA3EEC7-9A14-E658-E150-1B0B313E36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타원 61">
            <a:extLst>
              <a:ext uri="{FF2B5EF4-FFF2-40B4-BE49-F238E27FC236}">
                <a16:creationId xmlns:a16="http://schemas.microsoft.com/office/drawing/2014/main" id="{152A5D07-3ECA-8A49-A0FA-0C9EBCE27666}"/>
              </a:ext>
            </a:extLst>
          </p:cNvPr>
          <p:cNvSpPr/>
          <p:nvPr/>
        </p:nvSpPr>
        <p:spPr>
          <a:xfrm>
            <a:off x="6604089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D100154-B19B-130D-0309-395621C138DB}"/>
              </a:ext>
            </a:extLst>
          </p:cNvPr>
          <p:cNvSpPr/>
          <p:nvPr/>
        </p:nvSpPr>
        <p:spPr>
          <a:xfrm>
            <a:off x="5641865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C36A567-43CA-043D-B3C5-922D79758933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16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8B8C86A-89CB-DA72-F35F-4A4A66595E7D}"/>
              </a:ext>
            </a:extLst>
          </p:cNvPr>
          <p:cNvGrpSpPr/>
          <p:nvPr/>
        </p:nvGrpSpPr>
        <p:grpSpPr>
          <a:xfrm>
            <a:off x="1840246" y="2517076"/>
            <a:ext cx="3845976" cy="2352085"/>
            <a:chOff x="1840246" y="2517076"/>
            <a:chExt cx="3845976" cy="235208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8C035A3-67F0-F4B3-F30F-201527782D3E}"/>
                </a:ext>
              </a:extLst>
            </p:cNvPr>
            <p:cNvGrpSpPr/>
            <p:nvPr/>
          </p:nvGrpSpPr>
          <p:grpSpPr>
            <a:xfrm>
              <a:off x="1840246" y="2517076"/>
              <a:ext cx="3845976" cy="2352085"/>
              <a:chOff x="1840246" y="2517076"/>
              <a:chExt cx="3845976" cy="2352085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EB6A9C81-954A-FB54-D3B8-BE0AF0AD7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40246" y="2517076"/>
                <a:ext cx="3845976" cy="2352085"/>
              </a:xfrm>
              <a:prstGeom prst="rect">
                <a:avLst/>
              </a:prstGeom>
            </p:spPr>
          </p:pic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A91BE128-6151-3AB0-4092-EA4E14C36963}"/>
                  </a:ext>
                </a:extLst>
              </p:cNvPr>
              <p:cNvSpPr/>
              <p:nvPr/>
            </p:nvSpPr>
            <p:spPr>
              <a:xfrm>
                <a:off x="2103522" y="2761985"/>
                <a:ext cx="504056" cy="252028"/>
              </a:xfrm>
              <a:prstGeom prst="roundRect">
                <a:avLst/>
              </a:prstGeom>
              <a:solidFill>
                <a:srgbClr val="D9E7F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E2E8F45A-2888-D5F1-A707-C23F7ED93E20}"/>
                  </a:ext>
                </a:extLst>
              </p:cNvPr>
              <p:cNvSpPr/>
              <p:nvPr/>
            </p:nvSpPr>
            <p:spPr>
              <a:xfrm>
                <a:off x="4368887" y="2739955"/>
                <a:ext cx="1038041" cy="296465"/>
              </a:xfrm>
              <a:prstGeom prst="roundRect">
                <a:avLst/>
              </a:prstGeom>
              <a:solidFill>
                <a:srgbClr val="FEECD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63A1C25D-883D-4CDC-C747-54EB0BA8D943}"/>
                  </a:ext>
                </a:extLst>
              </p:cNvPr>
              <p:cNvSpPr/>
              <p:nvPr/>
            </p:nvSpPr>
            <p:spPr>
              <a:xfrm>
                <a:off x="2103522" y="3539843"/>
                <a:ext cx="504056" cy="252028"/>
              </a:xfrm>
              <a:prstGeom prst="roundRect">
                <a:avLst/>
              </a:prstGeom>
              <a:solidFill>
                <a:srgbClr val="D9E7F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3955DAC1-1D74-7883-D783-EB3842374F8C}"/>
                  </a:ext>
                </a:extLst>
              </p:cNvPr>
              <p:cNvSpPr/>
              <p:nvPr/>
            </p:nvSpPr>
            <p:spPr>
              <a:xfrm>
                <a:off x="2103522" y="4362997"/>
                <a:ext cx="504056" cy="252028"/>
              </a:xfrm>
              <a:prstGeom prst="roundRect">
                <a:avLst/>
              </a:prstGeom>
              <a:solidFill>
                <a:srgbClr val="D9E7F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사각형: 둥근 모서리 107">
                <a:extLst>
                  <a:ext uri="{FF2B5EF4-FFF2-40B4-BE49-F238E27FC236}">
                    <a16:creationId xmlns:a16="http://schemas.microsoft.com/office/drawing/2014/main" id="{D3DC03D1-16EF-6687-06FE-3F47656A431F}"/>
                  </a:ext>
                </a:extLst>
              </p:cNvPr>
              <p:cNvSpPr/>
              <p:nvPr/>
            </p:nvSpPr>
            <p:spPr>
              <a:xfrm>
                <a:off x="4368887" y="3544125"/>
                <a:ext cx="1038041" cy="296465"/>
              </a:xfrm>
              <a:prstGeom prst="roundRect">
                <a:avLst/>
              </a:prstGeom>
              <a:solidFill>
                <a:srgbClr val="FEECD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FE14071B-1D4B-238E-73BC-7638B6E88979}"/>
                  </a:ext>
                </a:extLst>
              </p:cNvPr>
              <p:cNvSpPr/>
              <p:nvPr/>
            </p:nvSpPr>
            <p:spPr>
              <a:xfrm>
                <a:off x="4368887" y="4340778"/>
                <a:ext cx="1038041" cy="296465"/>
              </a:xfrm>
              <a:prstGeom prst="roundRect">
                <a:avLst/>
              </a:prstGeom>
              <a:solidFill>
                <a:srgbClr val="FEECD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B0F22DB-8C45-EE2C-D938-26A6D23005F6}"/>
                </a:ext>
              </a:extLst>
            </p:cNvPr>
            <p:cNvSpPr txBox="1"/>
            <p:nvPr/>
          </p:nvSpPr>
          <p:spPr>
            <a:xfrm>
              <a:off x="2015733" y="2685516"/>
              <a:ext cx="63978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0.52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9A4FAA6-8F0E-3245-AFC5-B1C5FE9E2148}"/>
                </a:ext>
              </a:extLst>
            </p:cNvPr>
            <p:cNvSpPr txBox="1"/>
            <p:nvPr/>
          </p:nvSpPr>
          <p:spPr>
            <a:xfrm>
              <a:off x="4246778" y="2702450"/>
              <a:ext cx="133246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영 점 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육이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0F38A6F-C24E-7E8A-EC1A-E230A5A1E283}"/>
                </a:ext>
              </a:extLst>
            </p:cNvPr>
            <p:cNvSpPr txBox="1"/>
            <p:nvPr/>
          </p:nvSpPr>
          <p:spPr>
            <a:xfrm>
              <a:off x="2034931" y="3503185"/>
              <a:ext cx="63978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0.62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6C0A145-96A5-EB00-67A0-581F258D5B6E}"/>
                </a:ext>
              </a:extLst>
            </p:cNvPr>
            <p:cNvSpPr txBox="1"/>
            <p:nvPr/>
          </p:nvSpPr>
          <p:spPr>
            <a:xfrm>
              <a:off x="2015733" y="4302799"/>
              <a:ext cx="63978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0.26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0A9DB62-BEF1-336A-D815-2148C32E03F9}"/>
                </a:ext>
              </a:extLst>
            </p:cNvPr>
            <p:cNvSpPr txBox="1"/>
            <p:nvPr/>
          </p:nvSpPr>
          <p:spPr>
            <a:xfrm>
              <a:off x="4246778" y="3512161"/>
              <a:ext cx="133246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영 점 오이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7F56845-456B-7D43-274F-EDA7584212D3}"/>
                </a:ext>
              </a:extLst>
            </p:cNvPr>
            <p:cNvSpPr txBox="1"/>
            <p:nvPr/>
          </p:nvSpPr>
          <p:spPr>
            <a:xfrm>
              <a:off x="4246778" y="4340778"/>
              <a:ext cx="133246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영 점 </a:t>
              </a:r>
              <a:r>
                <a:rPr lang="ko-KR" altLang="en-US" sz="1900" dirty="0" err="1">
                  <a:latin typeface="맑은 고딕" pitchFamily="50" charset="-127"/>
                  <a:ea typeface="맑은 고딕" pitchFamily="50" charset="-127"/>
                </a:rPr>
                <a:t>이육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43">
            <a:extLst>
              <a:ext uri="{FF2B5EF4-FFF2-40B4-BE49-F238E27FC236}">
                <a16:creationId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것끼리 선으로 이어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50" name="그룹 149"/>
          <p:cNvGrpSpPr/>
          <p:nvPr/>
        </p:nvGrpSpPr>
        <p:grpSpPr>
          <a:xfrm>
            <a:off x="2940847" y="1243245"/>
            <a:ext cx="4070106" cy="313547"/>
            <a:chOff x="3562788" y="1156948"/>
            <a:chExt cx="4070106" cy="313547"/>
          </a:xfrm>
        </p:grpSpPr>
        <p:grpSp>
          <p:nvGrpSpPr>
            <p:cNvPr id="151" name="그룹 150"/>
            <p:cNvGrpSpPr/>
            <p:nvPr/>
          </p:nvGrpSpPr>
          <p:grpSpPr>
            <a:xfrm>
              <a:off x="3562788" y="1156948"/>
              <a:ext cx="360000" cy="313547"/>
              <a:chOff x="6262826" y="2418045"/>
              <a:chExt cx="360000" cy="313547"/>
            </a:xfrm>
          </p:grpSpPr>
          <p:sp>
            <p:nvSpPr>
              <p:cNvPr id="185" name="순서도: 대체 처리 184"/>
              <p:cNvSpPr/>
              <p:nvPr/>
            </p:nvSpPr>
            <p:spPr>
              <a:xfrm>
                <a:off x="6325103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TextBox 185"/>
              <p:cNvSpPr txBox="1">
                <a:spLocks noChangeArrowheads="1"/>
              </p:cNvSpPr>
              <p:nvPr/>
            </p:nvSpPr>
            <p:spPr bwMode="auto">
              <a:xfrm>
                <a:off x="6262826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52" name="그룹 151"/>
            <p:cNvGrpSpPr/>
            <p:nvPr/>
          </p:nvGrpSpPr>
          <p:grpSpPr>
            <a:xfrm>
              <a:off x="3827796" y="1156948"/>
              <a:ext cx="360000" cy="313547"/>
              <a:chOff x="5312870" y="3794666"/>
              <a:chExt cx="360000" cy="313547"/>
            </a:xfrm>
          </p:grpSpPr>
          <p:sp>
            <p:nvSpPr>
              <p:cNvPr id="183" name="순서도: 대체 처리 182"/>
              <p:cNvSpPr/>
              <p:nvPr/>
            </p:nvSpPr>
            <p:spPr>
              <a:xfrm>
                <a:off x="537526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TextBox 183"/>
              <p:cNvSpPr txBox="1">
                <a:spLocks noChangeArrowheads="1"/>
              </p:cNvSpPr>
              <p:nvPr/>
            </p:nvSpPr>
            <p:spPr bwMode="auto">
              <a:xfrm>
                <a:off x="531287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4092804" y="1156948"/>
              <a:ext cx="360000" cy="313547"/>
              <a:chOff x="5313890" y="3794666"/>
              <a:chExt cx="360000" cy="313547"/>
            </a:xfrm>
          </p:grpSpPr>
          <p:sp>
            <p:nvSpPr>
              <p:cNvPr id="181" name="순서도: 대체 처리 180"/>
              <p:cNvSpPr/>
              <p:nvPr/>
            </p:nvSpPr>
            <p:spPr>
              <a:xfrm>
                <a:off x="537639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TextBox 181"/>
              <p:cNvSpPr txBox="1">
                <a:spLocks noChangeArrowheads="1"/>
              </p:cNvSpPr>
              <p:nvPr/>
            </p:nvSpPr>
            <p:spPr bwMode="auto">
              <a:xfrm>
                <a:off x="531389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4357812" y="1156948"/>
              <a:ext cx="360000" cy="313547"/>
              <a:chOff x="5312639" y="3794666"/>
              <a:chExt cx="360000" cy="313547"/>
            </a:xfrm>
          </p:grpSpPr>
          <p:sp>
            <p:nvSpPr>
              <p:cNvPr id="179" name="순서도: 대체 처리 178"/>
              <p:cNvSpPr/>
              <p:nvPr/>
            </p:nvSpPr>
            <p:spPr>
              <a:xfrm>
                <a:off x="5375255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TextBox 179"/>
              <p:cNvSpPr txBox="1">
                <a:spLocks noChangeArrowheads="1"/>
              </p:cNvSpPr>
              <p:nvPr/>
            </p:nvSpPr>
            <p:spPr bwMode="auto">
              <a:xfrm>
                <a:off x="5312639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4622820" y="1156948"/>
              <a:ext cx="360000" cy="313547"/>
              <a:chOff x="5311044" y="3794666"/>
              <a:chExt cx="360000" cy="313547"/>
            </a:xfrm>
          </p:grpSpPr>
          <p:sp>
            <p:nvSpPr>
              <p:cNvPr id="177" name="순서도: 대체 처리 176"/>
              <p:cNvSpPr/>
              <p:nvPr/>
            </p:nvSpPr>
            <p:spPr>
              <a:xfrm>
                <a:off x="537377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/>
              <p:cNvSpPr txBox="1">
                <a:spLocks noChangeArrowheads="1"/>
              </p:cNvSpPr>
              <p:nvPr/>
            </p:nvSpPr>
            <p:spPr bwMode="auto">
              <a:xfrm>
                <a:off x="5311044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4887828" y="1156948"/>
              <a:ext cx="360000" cy="313547"/>
              <a:chOff x="6260507" y="2418615"/>
              <a:chExt cx="360000" cy="313547"/>
            </a:xfrm>
          </p:grpSpPr>
          <p:sp>
            <p:nvSpPr>
              <p:cNvPr id="175" name="순서도: 대체 처리 174"/>
              <p:cNvSpPr/>
              <p:nvPr/>
            </p:nvSpPr>
            <p:spPr>
              <a:xfrm>
                <a:off x="6323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TextBox 175"/>
              <p:cNvSpPr txBox="1">
                <a:spLocks noChangeArrowheads="1"/>
              </p:cNvSpPr>
              <p:nvPr/>
            </p:nvSpPr>
            <p:spPr bwMode="auto">
              <a:xfrm>
                <a:off x="6260507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5152836" y="1156948"/>
              <a:ext cx="360000" cy="313547"/>
              <a:chOff x="6259394" y="2418615"/>
              <a:chExt cx="360000" cy="313547"/>
            </a:xfrm>
          </p:grpSpPr>
          <p:sp>
            <p:nvSpPr>
              <p:cNvPr id="173" name="순서도: 대체 처리 172"/>
              <p:cNvSpPr/>
              <p:nvPr/>
            </p:nvSpPr>
            <p:spPr>
              <a:xfrm>
                <a:off x="6322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TextBox 173"/>
              <p:cNvSpPr txBox="1">
                <a:spLocks noChangeArrowheads="1"/>
              </p:cNvSpPr>
              <p:nvPr/>
            </p:nvSpPr>
            <p:spPr bwMode="auto">
              <a:xfrm>
                <a:off x="6259394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5417844" y="1156948"/>
              <a:ext cx="360000" cy="313547"/>
              <a:chOff x="6257481" y="2418045"/>
              <a:chExt cx="360000" cy="313547"/>
            </a:xfrm>
          </p:grpSpPr>
          <p:sp>
            <p:nvSpPr>
              <p:cNvPr id="171" name="순서도: 대체 처리 170"/>
              <p:cNvSpPr/>
              <p:nvPr/>
            </p:nvSpPr>
            <p:spPr>
              <a:xfrm>
                <a:off x="63205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TextBox 171"/>
              <p:cNvSpPr txBox="1">
                <a:spLocks noChangeArrowheads="1"/>
              </p:cNvSpPr>
              <p:nvPr/>
            </p:nvSpPr>
            <p:spPr bwMode="auto">
              <a:xfrm>
                <a:off x="625748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5947860" y="1156948"/>
              <a:ext cx="360000" cy="313547"/>
              <a:chOff x="6258951" y="2418045"/>
              <a:chExt cx="360000" cy="313547"/>
            </a:xfrm>
          </p:grpSpPr>
          <p:sp>
            <p:nvSpPr>
              <p:cNvPr id="169" name="순서도: 대체 처리 168"/>
              <p:cNvSpPr/>
              <p:nvPr/>
            </p:nvSpPr>
            <p:spPr>
              <a:xfrm>
                <a:off x="632224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TextBox 169"/>
              <p:cNvSpPr txBox="1">
                <a:spLocks noChangeArrowheads="1"/>
              </p:cNvSpPr>
              <p:nvPr/>
            </p:nvSpPr>
            <p:spPr bwMode="auto">
              <a:xfrm>
                <a:off x="625895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6212868" y="1156948"/>
              <a:ext cx="360000" cy="313547"/>
              <a:chOff x="6259737" y="2418045"/>
              <a:chExt cx="360000" cy="313547"/>
            </a:xfrm>
          </p:grpSpPr>
          <p:sp>
            <p:nvSpPr>
              <p:cNvPr id="167" name="순서도: 대체 처리 166"/>
              <p:cNvSpPr/>
              <p:nvPr/>
            </p:nvSpPr>
            <p:spPr>
              <a:xfrm>
                <a:off x="6323144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TextBox 167"/>
              <p:cNvSpPr txBox="1">
                <a:spLocks noChangeArrowheads="1"/>
              </p:cNvSpPr>
              <p:nvPr/>
            </p:nvSpPr>
            <p:spPr bwMode="auto">
              <a:xfrm>
                <a:off x="625973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5682852" y="1156948"/>
              <a:ext cx="360000" cy="313547"/>
              <a:chOff x="6257349" y="2418045"/>
              <a:chExt cx="360000" cy="313547"/>
            </a:xfrm>
          </p:grpSpPr>
          <p:sp>
            <p:nvSpPr>
              <p:cNvPr id="165" name="순서도: 대체 처리 164"/>
              <p:cNvSpPr/>
              <p:nvPr/>
            </p:nvSpPr>
            <p:spPr>
              <a:xfrm>
                <a:off x="6320530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TextBox 165"/>
              <p:cNvSpPr txBox="1">
                <a:spLocks noChangeArrowheads="1"/>
              </p:cNvSpPr>
              <p:nvPr/>
            </p:nvSpPr>
            <p:spPr bwMode="auto">
              <a:xfrm>
                <a:off x="6257349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6477876" y="1156948"/>
              <a:ext cx="1155018" cy="313547"/>
              <a:chOff x="6259707" y="2418045"/>
              <a:chExt cx="1155018" cy="313547"/>
            </a:xfrm>
          </p:grpSpPr>
          <p:sp>
            <p:nvSpPr>
              <p:cNvPr id="163" name="순서도: 대체 처리 162"/>
              <p:cNvSpPr/>
              <p:nvPr/>
            </p:nvSpPr>
            <p:spPr>
              <a:xfrm>
                <a:off x="6323227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/>
              <p:cNvSpPr txBox="1">
                <a:spLocks noChangeArrowheads="1"/>
              </p:cNvSpPr>
              <p:nvPr/>
            </p:nvSpPr>
            <p:spPr bwMode="auto">
              <a:xfrm>
                <a:off x="625970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AD6033B2-8EEA-519A-78A3-0F78121616BB}"/>
                  </a:ext>
                </a:extLst>
              </p:cNvPr>
              <p:cNvSpPr/>
              <p:nvPr/>
            </p:nvSpPr>
            <p:spPr>
              <a:xfrm>
                <a:off x="658834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95F88276-0D01-ADB9-A3DF-F1392C10E276}"/>
                  </a:ext>
                </a:extLst>
              </p:cNvPr>
              <p:cNvSpPr/>
              <p:nvPr/>
            </p:nvSpPr>
            <p:spPr>
              <a:xfrm>
                <a:off x="685346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3F3ED087-CB05-C16C-D359-54911440AAFF}"/>
                  </a:ext>
                </a:extLst>
              </p:cNvPr>
              <p:cNvSpPr/>
              <p:nvPr/>
            </p:nvSpPr>
            <p:spPr>
              <a:xfrm>
                <a:off x="711858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04BE03B-81E0-ED1F-A729-D9758D367C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471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49E437C-8236-D20A-981A-CF613C57E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9723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14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830AF22-F663-84A4-2C73-09805530FF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472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</a:p>
            </p:txBody>
          </p:sp>
        </p:grpSp>
      </p:grpSp>
      <p:sp>
        <p:nvSpPr>
          <p:cNvPr id="86" name="직사각형 21">
            <a:extLst>
              <a:ext uri="{FF2B5EF4-FFF2-40B4-BE49-F238E27FC236}">
                <a16:creationId xmlns:a16="http://schemas.microsoft.com/office/drawing/2014/main" id="{08EE0161-3FA0-3A46-B3C9-3153C3EDA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드래그해서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 잇기 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937EC5C-DF1C-4ECD-C5B0-689601943EF1}"/>
              </a:ext>
            </a:extLst>
          </p:cNvPr>
          <p:cNvGrpSpPr/>
          <p:nvPr/>
        </p:nvGrpSpPr>
        <p:grpSpPr>
          <a:xfrm>
            <a:off x="4479961" y="2013020"/>
            <a:ext cx="2416981" cy="190309"/>
            <a:chOff x="4421576" y="2197504"/>
            <a:chExt cx="2416981" cy="190309"/>
          </a:xfrm>
        </p:grpSpPr>
        <p:sp>
          <p:nvSpPr>
            <p:cNvPr id="88" name="모서리가 둥근 직사각형 18">
              <a:extLst>
                <a:ext uri="{FF2B5EF4-FFF2-40B4-BE49-F238E27FC236}">
                  <a16:creationId xmlns:a16="http://schemas.microsoft.com/office/drawing/2014/main" id="{F2AB81B7-E8CA-CA75-BCE8-08802F64CD29}"/>
                </a:ext>
              </a:extLst>
            </p:cNvPr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9788E0E-0DAA-8F06-CF0A-DA1DF89B25F7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D68C9DE8-3A48-5479-C54A-E8689A86F309}"/>
              </a:ext>
            </a:extLst>
          </p:cNvPr>
          <p:cNvSpPr/>
          <p:nvPr/>
        </p:nvSpPr>
        <p:spPr>
          <a:xfrm>
            <a:off x="6760865" y="18402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6224EAD-C1A4-0F0B-6826-02E2D0D927A8}"/>
              </a:ext>
            </a:extLst>
          </p:cNvPr>
          <p:cNvSpPr/>
          <p:nvPr/>
        </p:nvSpPr>
        <p:spPr>
          <a:xfrm>
            <a:off x="2755000" y="2537283"/>
            <a:ext cx="296538" cy="29646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D8D154DB-6FD5-B26D-146F-83F961F573CA}"/>
              </a:ext>
            </a:extLst>
          </p:cNvPr>
          <p:cNvSpPr/>
          <p:nvPr/>
        </p:nvSpPr>
        <p:spPr>
          <a:xfrm>
            <a:off x="6600404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F295D3F1-CBCF-D34C-3457-A319940BDBBF}"/>
              </a:ext>
            </a:extLst>
          </p:cNvPr>
          <p:cNvCxnSpPr>
            <a:cxnSpLocks/>
          </p:cNvCxnSpPr>
          <p:nvPr/>
        </p:nvCxnSpPr>
        <p:spPr bwMode="auto">
          <a:xfrm flipH="1">
            <a:off x="2903269" y="2888940"/>
            <a:ext cx="1160339" cy="80341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2ACB8C1-E350-5832-956C-7810270AAB98}"/>
              </a:ext>
            </a:extLst>
          </p:cNvPr>
          <p:cNvCxnSpPr>
            <a:cxnSpLocks/>
          </p:cNvCxnSpPr>
          <p:nvPr/>
        </p:nvCxnSpPr>
        <p:spPr bwMode="auto">
          <a:xfrm>
            <a:off x="2903269" y="2899290"/>
            <a:ext cx="1160339" cy="80341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A7FDCB8D-9D46-28E2-07E0-ED74BE7BB31C}"/>
              </a:ext>
            </a:extLst>
          </p:cNvPr>
          <p:cNvCxnSpPr>
            <a:cxnSpLocks/>
          </p:cNvCxnSpPr>
          <p:nvPr/>
        </p:nvCxnSpPr>
        <p:spPr bwMode="auto">
          <a:xfrm>
            <a:off x="2903269" y="4489011"/>
            <a:ext cx="1192602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6" name="Picture 12">
            <a:extLst>
              <a:ext uri="{FF2B5EF4-FFF2-40B4-BE49-F238E27FC236}">
                <a16:creationId xmlns:a16="http://schemas.microsoft.com/office/drawing/2014/main" id="{69C7F93A-FF41-479F-AB5E-B3A4B325A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D8D154DB-6FD5-B26D-146F-83F961F573CA}"/>
              </a:ext>
            </a:extLst>
          </p:cNvPr>
          <p:cNvSpPr/>
          <p:nvPr/>
        </p:nvSpPr>
        <p:spPr>
          <a:xfrm>
            <a:off x="4499365" y="52446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349641"/>
              </p:ext>
            </p:extLst>
          </p:nvPr>
        </p:nvGraphicFramePr>
        <p:xfrm>
          <a:off x="89752" y="6129300"/>
          <a:ext cx="6767239" cy="274320"/>
        </p:xfrm>
        <a:graphic>
          <a:graphicData uri="http://schemas.openxmlformats.org/drawingml/2006/table">
            <a:tbl>
              <a:tblPr/>
              <a:tblGrid>
                <a:gridCol w="67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1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3_9_1.svg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\lesson03\ops\3\images\3_9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828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처음 길이가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14.5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리본을 사용하고 남은 길이를 재었더니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7.35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사용한 리본의 길이는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7A3AB9A5-C062-474B-841E-F906EC5D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id="{CA73BB8D-2216-4C96-AB90-D6B58F6E9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F56D8E4-A599-4CFC-9E27-03F13B471322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FE415E99-E4A4-442C-8B74-7CF7F9B62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142B19-89A5-445F-834A-13711E7812EA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15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319E66A-A580-D431-E491-B6C03D9B711F}"/>
              </a:ext>
            </a:extLst>
          </p:cNvPr>
          <p:cNvGrpSpPr/>
          <p:nvPr/>
        </p:nvGrpSpPr>
        <p:grpSpPr>
          <a:xfrm>
            <a:off x="2940847" y="1243245"/>
            <a:ext cx="4070106" cy="313547"/>
            <a:chOff x="3562788" y="1156948"/>
            <a:chExt cx="4070106" cy="313547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C0F39D1B-098C-9DE7-2357-1C00DB7464EC}"/>
                </a:ext>
              </a:extLst>
            </p:cNvPr>
            <p:cNvGrpSpPr/>
            <p:nvPr/>
          </p:nvGrpSpPr>
          <p:grpSpPr>
            <a:xfrm>
              <a:off x="3562788" y="1156948"/>
              <a:ext cx="360000" cy="313547"/>
              <a:chOff x="6262826" y="2418045"/>
              <a:chExt cx="360000" cy="313547"/>
            </a:xfrm>
          </p:grpSpPr>
          <p:sp>
            <p:nvSpPr>
              <p:cNvPr id="142" name="순서도: 대체 처리 141">
                <a:extLst>
                  <a:ext uri="{FF2B5EF4-FFF2-40B4-BE49-F238E27FC236}">
                    <a16:creationId xmlns:a16="http://schemas.microsoft.com/office/drawing/2014/main" id="{978033A1-B407-58D4-057D-E5EDB38CFA7E}"/>
                  </a:ext>
                </a:extLst>
              </p:cNvPr>
              <p:cNvSpPr/>
              <p:nvPr/>
            </p:nvSpPr>
            <p:spPr>
              <a:xfrm>
                <a:off x="6325103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1C8B5EF-E16C-05D8-8550-5A6FDB0BDA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2826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521F1FBF-7661-882F-CB8E-BE69342DA25C}"/>
                </a:ext>
              </a:extLst>
            </p:cNvPr>
            <p:cNvGrpSpPr/>
            <p:nvPr/>
          </p:nvGrpSpPr>
          <p:grpSpPr>
            <a:xfrm>
              <a:off x="3827796" y="1156948"/>
              <a:ext cx="360000" cy="313547"/>
              <a:chOff x="5312870" y="3794666"/>
              <a:chExt cx="360000" cy="313547"/>
            </a:xfrm>
          </p:grpSpPr>
          <p:sp>
            <p:nvSpPr>
              <p:cNvPr id="140" name="순서도: 대체 처리 139">
                <a:extLst>
                  <a:ext uri="{FF2B5EF4-FFF2-40B4-BE49-F238E27FC236}">
                    <a16:creationId xmlns:a16="http://schemas.microsoft.com/office/drawing/2014/main" id="{970ABDE6-4793-7960-8C11-C3149F0BE78B}"/>
                  </a:ext>
                </a:extLst>
              </p:cNvPr>
              <p:cNvSpPr/>
              <p:nvPr/>
            </p:nvSpPr>
            <p:spPr>
              <a:xfrm>
                <a:off x="537526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855EE8E8-6631-74E2-8BB0-0EDF55F5F5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87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8D9FAA3C-FBDA-7D69-08D4-B52AF0A714D5}"/>
                </a:ext>
              </a:extLst>
            </p:cNvPr>
            <p:cNvGrpSpPr/>
            <p:nvPr/>
          </p:nvGrpSpPr>
          <p:grpSpPr>
            <a:xfrm>
              <a:off x="4092804" y="1156948"/>
              <a:ext cx="360000" cy="313547"/>
              <a:chOff x="5313890" y="3794666"/>
              <a:chExt cx="360000" cy="313547"/>
            </a:xfrm>
          </p:grpSpPr>
          <p:sp>
            <p:nvSpPr>
              <p:cNvPr id="138" name="순서도: 대체 처리 137">
                <a:extLst>
                  <a:ext uri="{FF2B5EF4-FFF2-40B4-BE49-F238E27FC236}">
                    <a16:creationId xmlns:a16="http://schemas.microsoft.com/office/drawing/2014/main" id="{8EBAEC09-1D2D-A2E5-6595-391EAAC4B32E}"/>
                  </a:ext>
                </a:extLst>
              </p:cNvPr>
              <p:cNvSpPr/>
              <p:nvPr/>
            </p:nvSpPr>
            <p:spPr>
              <a:xfrm>
                <a:off x="537639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4F82E73-CCCF-6A43-1567-FF553FCEF3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389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DD2E61-9004-33C4-0000-E2EE3471E667}"/>
                </a:ext>
              </a:extLst>
            </p:cNvPr>
            <p:cNvGrpSpPr/>
            <p:nvPr/>
          </p:nvGrpSpPr>
          <p:grpSpPr>
            <a:xfrm>
              <a:off x="4357812" y="1156948"/>
              <a:ext cx="360000" cy="313547"/>
              <a:chOff x="5312639" y="3794666"/>
              <a:chExt cx="360000" cy="313547"/>
            </a:xfrm>
          </p:grpSpPr>
          <p:sp>
            <p:nvSpPr>
              <p:cNvPr id="136" name="순서도: 대체 처리 135">
                <a:extLst>
                  <a:ext uri="{FF2B5EF4-FFF2-40B4-BE49-F238E27FC236}">
                    <a16:creationId xmlns:a16="http://schemas.microsoft.com/office/drawing/2014/main" id="{2C43907F-0ECE-C7B4-6207-6DE8BA1E3247}"/>
                  </a:ext>
                </a:extLst>
              </p:cNvPr>
              <p:cNvSpPr/>
              <p:nvPr/>
            </p:nvSpPr>
            <p:spPr>
              <a:xfrm>
                <a:off x="5375255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69263C5-7971-A495-EC28-4815B31835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639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89B5B22D-489C-B52F-79F2-253312F504E5}"/>
                </a:ext>
              </a:extLst>
            </p:cNvPr>
            <p:cNvGrpSpPr/>
            <p:nvPr/>
          </p:nvGrpSpPr>
          <p:grpSpPr>
            <a:xfrm>
              <a:off x="4622820" y="1156948"/>
              <a:ext cx="360000" cy="313547"/>
              <a:chOff x="5311044" y="3794666"/>
              <a:chExt cx="360000" cy="313547"/>
            </a:xfrm>
          </p:grpSpPr>
          <p:sp>
            <p:nvSpPr>
              <p:cNvPr id="134" name="순서도: 대체 처리 133">
                <a:extLst>
                  <a:ext uri="{FF2B5EF4-FFF2-40B4-BE49-F238E27FC236}">
                    <a16:creationId xmlns:a16="http://schemas.microsoft.com/office/drawing/2014/main" id="{E7EED4A1-81B0-C5C5-F9E6-2C63D131302F}"/>
                  </a:ext>
                </a:extLst>
              </p:cNvPr>
              <p:cNvSpPr/>
              <p:nvPr/>
            </p:nvSpPr>
            <p:spPr>
              <a:xfrm>
                <a:off x="537377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0375F2E-0325-BA32-9C43-C96451B28C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1044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7EA98790-1A05-0B63-787C-4937178A5D03}"/>
                </a:ext>
              </a:extLst>
            </p:cNvPr>
            <p:cNvGrpSpPr/>
            <p:nvPr/>
          </p:nvGrpSpPr>
          <p:grpSpPr>
            <a:xfrm>
              <a:off x="4887828" y="1156948"/>
              <a:ext cx="360000" cy="313547"/>
              <a:chOff x="6260507" y="2418615"/>
              <a:chExt cx="360000" cy="313547"/>
            </a:xfrm>
          </p:grpSpPr>
          <p:sp>
            <p:nvSpPr>
              <p:cNvPr id="132" name="순서도: 대체 처리 131">
                <a:extLst>
                  <a:ext uri="{FF2B5EF4-FFF2-40B4-BE49-F238E27FC236}">
                    <a16:creationId xmlns:a16="http://schemas.microsoft.com/office/drawing/2014/main" id="{51C56315-2F6D-0B7E-3325-A52C8ED86177}"/>
                  </a:ext>
                </a:extLst>
              </p:cNvPr>
              <p:cNvSpPr/>
              <p:nvPr/>
            </p:nvSpPr>
            <p:spPr>
              <a:xfrm>
                <a:off x="6323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D2DEB1E-E7BF-48C0-CAAB-E6D3A15252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0507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7A7813E5-1538-0706-092B-B9CFE11D8299}"/>
                </a:ext>
              </a:extLst>
            </p:cNvPr>
            <p:cNvGrpSpPr/>
            <p:nvPr/>
          </p:nvGrpSpPr>
          <p:grpSpPr>
            <a:xfrm>
              <a:off x="5152836" y="1156948"/>
              <a:ext cx="360000" cy="313547"/>
              <a:chOff x="6259394" y="2418615"/>
              <a:chExt cx="360000" cy="313547"/>
            </a:xfrm>
          </p:grpSpPr>
          <p:sp>
            <p:nvSpPr>
              <p:cNvPr id="130" name="순서도: 대체 처리 129">
                <a:extLst>
                  <a:ext uri="{FF2B5EF4-FFF2-40B4-BE49-F238E27FC236}">
                    <a16:creationId xmlns:a16="http://schemas.microsoft.com/office/drawing/2014/main" id="{25AB1308-F45A-B463-B611-0B70403EB9F8}"/>
                  </a:ext>
                </a:extLst>
              </p:cNvPr>
              <p:cNvSpPr/>
              <p:nvPr/>
            </p:nvSpPr>
            <p:spPr>
              <a:xfrm>
                <a:off x="6322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00EB9CD-B67B-FE95-57E8-E9FEA1B5CA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394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85E12138-9392-33D2-97EE-4E6D76869F27}"/>
                </a:ext>
              </a:extLst>
            </p:cNvPr>
            <p:cNvGrpSpPr/>
            <p:nvPr/>
          </p:nvGrpSpPr>
          <p:grpSpPr>
            <a:xfrm>
              <a:off x="5417844" y="1156948"/>
              <a:ext cx="360000" cy="313547"/>
              <a:chOff x="6257481" y="2418045"/>
              <a:chExt cx="360000" cy="313547"/>
            </a:xfrm>
          </p:grpSpPr>
          <p:sp>
            <p:nvSpPr>
              <p:cNvPr id="128" name="순서도: 대체 처리 127">
                <a:extLst>
                  <a:ext uri="{FF2B5EF4-FFF2-40B4-BE49-F238E27FC236}">
                    <a16:creationId xmlns:a16="http://schemas.microsoft.com/office/drawing/2014/main" id="{4A94760E-3A55-5C26-05E7-B4FE2CD8EEBC}"/>
                  </a:ext>
                </a:extLst>
              </p:cNvPr>
              <p:cNvSpPr/>
              <p:nvPr/>
            </p:nvSpPr>
            <p:spPr>
              <a:xfrm>
                <a:off x="63205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7AEB6AD-CA98-F064-0E8F-4D58422872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48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EA009957-4570-F6E3-4A6D-377CF13C5434}"/>
                </a:ext>
              </a:extLst>
            </p:cNvPr>
            <p:cNvGrpSpPr/>
            <p:nvPr/>
          </p:nvGrpSpPr>
          <p:grpSpPr>
            <a:xfrm>
              <a:off x="5947860" y="1156948"/>
              <a:ext cx="360000" cy="313547"/>
              <a:chOff x="6258951" y="2418045"/>
              <a:chExt cx="360000" cy="313547"/>
            </a:xfrm>
          </p:grpSpPr>
          <p:sp>
            <p:nvSpPr>
              <p:cNvPr id="126" name="순서도: 대체 처리 125">
                <a:extLst>
                  <a:ext uri="{FF2B5EF4-FFF2-40B4-BE49-F238E27FC236}">
                    <a16:creationId xmlns:a16="http://schemas.microsoft.com/office/drawing/2014/main" id="{76491CC8-9B90-B9C2-0D7E-AD9084E7D3A0}"/>
                  </a:ext>
                </a:extLst>
              </p:cNvPr>
              <p:cNvSpPr/>
              <p:nvPr/>
            </p:nvSpPr>
            <p:spPr>
              <a:xfrm>
                <a:off x="632224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4FF60DB8-23D9-7827-0DF9-8DCA2AF10F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895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D2C86E63-DFC5-D7CF-AEFD-D999C0851AEF}"/>
                </a:ext>
              </a:extLst>
            </p:cNvPr>
            <p:cNvGrpSpPr/>
            <p:nvPr/>
          </p:nvGrpSpPr>
          <p:grpSpPr>
            <a:xfrm>
              <a:off x="6212868" y="1156948"/>
              <a:ext cx="360000" cy="313547"/>
              <a:chOff x="6259737" y="2418045"/>
              <a:chExt cx="360000" cy="313547"/>
            </a:xfrm>
          </p:grpSpPr>
          <p:sp>
            <p:nvSpPr>
              <p:cNvPr id="124" name="순서도: 대체 처리 123">
                <a:extLst>
                  <a:ext uri="{FF2B5EF4-FFF2-40B4-BE49-F238E27FC236}">
                    <a16:creationId xmlns:a16="http://schemas.microsoft.com/office/drawing/2014/main" id="{4BC2040E-A583-1D0F-173C-46298535629B}"/>
                  </a:ext>
                </a:extLst>
              </p:cNvPr>
              <p:cNvSpPr/>
              <p:nvPr/>
            </p:nvSpPr>
            <p:spPr>
              <a:xfrm>
                <a:off x="6323144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A1738A4-80C4-EB37-BD02-CE314D4308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3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75F01C8-213E-7DBA-1A79-F288A5870733}"/>
                </a:ext>
              </a:extLst>
            </p:cNvPr>
            <p:cNvGrpSpPr/>
            <p:nvPr/>
          </p:nvGrpSpPr>
          <p:grpSpPr>
            <a:xfrm>
              <a:off x="5682852" y="1156948"/>
              <a:ext cx="360000" cy="313547"/>
              <a:chOff x="6257349" y="2418045"/>
              <a:chExt cx="360000" cy="313547"/>
            </a:xfrm>
          </p:grpSpPr>
          <p:sp>
            <p:nvSpPr>
              <p:cNvPr id="122" name="순서도: 대체 처리 121">
                <a:extLst>
                  <a:ext uri="{FF2B5EF4-FFF2-40B4-BE49-F238E27FC236}">
                    <a16:creationId xmlns:a16="http://schemas.microsoft.com/office/drawing/2014/main" id="{DECF1D0D-5DCA-ED57-6B41-33BFD2AF4F44}"/>
                  </a:ext>
                </a:extLst>
              </p:cNvPr>
              <p:cNvSpPr/>
              <p:nvPr/>
            </p:nvSpPr>
            <p:spPr>
              <a:xfrm>
                <a:off x="6320530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D4B02B7-A3D1-91D4-5714-C9E2787565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349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2CA9C613-D2CA-E110-9723-0C5D0DEC01CC}"/>
                </a:ext>
              </a:extLst>
            </p:cNvPr>
            <p:cNvGrpSpPr/>
            <p:nvPr/>
          </p:nvGrpSpPr>
          <p:grpSpPr>
            <a:xfrm>
              <a:off x="6477876" y="1156948"/>
              <a:ext cx="1155018" cy="313547"/>
              <a:chOff x="6259707" y="2418045"/>
              <a:chExt cx="1155018" cy="313547"/>
            </a:xfrm>
          </p:grpSpPr>
          <p:sp>
            <p:nvSpPr>
              <p:cNvPr id="114" name="순서도: 대체 처리 113">
                <a:extLst>
                  <a:ext uri="{FF2B5EF4-FFF2-40B4-BE49-F238E27FC236}">
                    <a16:creationId xmlns:a16="http://schemas.microsoft.com/office/drawing/2014/main" id="{DFDF2844-82ED-D69A-AEDA-68867FCFFE46}"/>
                  </a:ext>
                </a:extLst>
              </p:cNvPr>
              <p:cNvSpPr/>
              <p:nvPr/>
            </p:nvSpPr>
            <p:spPr>
              <a:xfrm>
                <a:off x="6323227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FC4009A-C6B6-AA84-AC91-41100ABA06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0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116" name="순서도: 대체 처리 115">
                <a:extLst>
                  <a:ext uri="{FF2B5EF4-FFF2-40B4-BE49-F238E27FC236}">
                    <a16:creationId xmlns:a16="http://schemas.microsoft.com/office/drawing/2014/main" id="{41DCA3DF-A389-7E81-9354-615023DB2591}"/>
                  </a:ext>
                </a:extLst>
              </p:cNvPr>
              <p:cNvSpPr/>
              <p:nvPr/>
            </p:nvSpPr>
            <p:spPr>
              <a:xfrm>
                <a:off x="658834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순서도: 대체 처리 116">
                <a:extLst>
                  <a:ext uri="{FF2B5EF4-FFF2-40B4-BE49-F238E27FC236}">
                    <a16:creationId xmlns:a16="http://schemas.microsoft.com/office/drawing/2014/main" id="{43BB7094-A9EA-B0D7-7CE7-999245D6826A}"/>
                  </a:ext>
                </a:extLst>
              </p:cNvPr>
              <p:cNvSpPr/>
              <p:nvPr/>
            </p:nvSpPr>
            <p:spPr>
              <a:xfrm>
                <a:off x="685346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순서도: 대체 처리 117">
                <a:extLst>
                  <a:ext uri="{FF2B5EF4-FFF2-40B4-BE49-F238E27FC236}">
                    <a16:creationId xmlns:a16="http://schemas.microsoft.com/office/drawing/2014/main" id="{9F974AB4-B0A3-32FB-B6CB-EFF100FCE66A}"/>
                  </a:ext>
                </a:extLst>
              </p:cNvPr>
              <p:cNvSpPr/>
              <p:nvPr/>
            </p:nvSpPr>
            <p:spPr>
              <a:xfrm>
                <a:off x="711858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772585F-5757-40D0-FEC5-7A01D0A35C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471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F1AF112-CE21-E6DF-56B6-2168051E41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9723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14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B3ADFF3-EB63-7640-4226-162F5936FA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472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</a:p>
            </p:txBody>
          </p: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C467246-CB52-AE11-426F-5D8F2DB53FB4}"/>
              </a:ext>
            </a:extLst>
          </p:cNvPr>
          <p:cNvGrpSpPr/>
          <p:nvPr/>
        </p:nvGrpSpPr>
        <p:grpSpPr>
          <a:xfrm>
            <a:off x="2834244" y="2780928"/>
            <a:ext cx="1611643" cy="482512"/>
            <a:chOff x="919871" y="3623794"/>
            <a:chExt cx="1611643" cy="482512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21603C0-EA48-0317-6F64-978D5E7BBA4A}"/>
                </a:ext>
              </a:extLst>
            </p:cNvPr>
            <p:cNvSpPr/>
            <p:nvPr/>
          </p:nvSpPr>
          <p:spPr bwMode="auto">
            <a:xfrm>
              <a:off x="919871" y="3752656"/>
              <a:ext cx="1461241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7.15 m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Picture 4">
              <a:extLst>
                <a:ext uri="{FF2B5EF4-FFF2-40B4-BE49-F238E27FC236}">
                  <a16:creationId xmlns:a16="http://schemas.microsoft.com/office/drawing/2014/main" id="{5FA3EEC7-9A14-E658-E150-1B0B313E36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66D8CA66-B806-D945-45FE-9B4467904A5A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CAFC13A-661F-BA66-6D35-8A4FC3FD6D4D}"/>
              </a:ext>
            </a:extLst>
          </p:cNvPr>
          <p:cNvGrpSpPr/>
          <p:nvPr/>
        </p:nvGrpSpPr>
        <p:grpSpPr>
          <a:xfrm>
            <a:off x="251521" y="3829452"/>
            <a:ext cx="6503860" cy="1407913"/>
            <a:chOff x="245704" y="3865377"/>
            <a:chExt cx="6503860" cy="1407913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41344A1-BA86-7147-10DA-A9D132D447FE}"/>
                </a:ext>
              </a:extLst>
            </p:cNvPr>
            <p:cNvSpPr/>
            <p:nvPr/>
          </p:nvSpPr>
          <p:spPr>
            <a:xfrm>
              <a:off x="245704" y="4064004"/>
              <a:ext cx="6503860" cy="1021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사용한 리본의 길이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처음 리본의 길이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남은 리본의 길이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14.5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7.35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7.15 (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모서리가 둥근 직사각형 38">
              <a:extLst>
                <a:ext uri="{FF2B5EF4-FFF2-40B4-BE49-F238E27FC236}">
                  <a16:creationId xmlns:a16="http://schemas.microsoft.com/office/drawing/2014/main" id="{EF831896-A745-1E64-B1D3-014FCA5B14DC}"/>
                </a:ext>
              </a:extLst>
            </p:cNvPr>
            <p:cNvSpPr/>
            <p:nvPr/>
          </p:nvSpPr>
          <p:spPr>
            <a:xfrm>
              <a:off x="338478" y="386537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9" name="직각 삼각형 68">
              <a:extLst>
                <a:ext uri="{FF2B5EF4-FFF2-40B4-BE49-F238E27FC236}">
                  <a16:creationId xmlns:a16="http://schemas.microsoft.com/office/drawing/2014/main" id="{78BC1EB0-EEB1-A460-C781-4F6479D1907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5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8B8C86A-89CB-DA72-F35F-4A4A66595E7D}"/>
              </a:ext>
            </a:extLst>
          </p:cNvPr>
          <p:cNvGrpSpPr/>
          <p:nvPr/>
        </p:nvGrpSpPr>
        <p:grpSpPr>
          <a:xfrm>
            <a:off x="1840246" y="2517076"/>
            <a:ext cx="3845976" cy="2352085"/>
            <a:chOff x="1840246" y="2517076"/>
            <a:chExt cx="3845976" cy="235208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8C035A3-67F0-F4B3-F30F-201527782D3E}"/>
                </a:ext>
              </a:extLst>
            </p:cNvPr>
            <p:cNvGrpSpPr/>
            <p:nvPr/>
          </p:nvGrpSpPr>
          <p:grpSpPr>
            <a:xfrm>
              <a:off x="1840246" y="2517076"/>
              <a:ext cx="3845976" cy="2352085"/>
              <a:chOff x="1840246" y="2517076"/>
              <a:chExt cx="3845976" cy="2352085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EB6A9C81-954A-FB54-D3B8-BE0AF0AD7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40246" y="2517076"/>
                <a:ext cx="3845976" cy="2352085"/>
              </a:xfrm>
              <a:prstGeom prst="rect">
                <a:avLst/>
              </a:prstGeom>
            </p:spPr>
          </p:pic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A91BE128-6151-3AB0-4092-EA4E14C36963}"/>
                  </a:ext>
                </a:extLst>
              </p:cNvPr>
              <p:cNvSpPr/>
              <p:nvPr/>
            </p:nvSpPr>
            <p:spPr>
              <a:xfrm>
                <a:off x="2103522" y="2761985"/>
                <a:ext cx="504056" cy="252028"/>
              </a:xfrm>
              <a:prstGeom prst="roundRect">
                <a:avLst/>
              </a:prstGeom>
              <a:solidFill>
                <a:srgbClr val="D9E7F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E2E8F45A-2888-D5F1-A707-C23F7ED93E20}"/>
                  </a:ext>
                </a:extLst>
              </p:cNvPr>
              <p:cNvSpPr/>
              <p:nvPr/>
            </p:nvSpPr>
            <p:spPr>
              <a:xfrm>
                <a:off x="4368887" y="2739955"/>
                <a:ext cx="1038041" cy="296465"/>
              </a:xfrm>
              <a:prstGeom prst="roundRect">
                <a:avLst/>
              </a:prstGeom>
              <a:solidFill>
                <a:srgbClr val="FEECD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63A1C25D-883D-4CDC-C747-54EB0BA8D943}"/>
                  </a:ext>
                </a:extLst>
              </p:cNvPr>
              <p:cNvSpPr/>
              <p:nvPr/>
            </p:nvSpPr>
            <p:spPr>
              <a:xfrm>
                <a:off x="2103522" y="3539843"/>
                <a:ext cx="504056" cy="252028"/>
              </a:xfrm>
              <a:prstGeom prst="roundRect">
                <a:avLst/>
              </a:prstGeom>
              <a:solidFill>
                <a:srgbClr val="D9E7F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3955DAC1-1D74-7883-D783-EB3842374F8C}"/>
                  </a:ext>
                </a:extLst>
              </p:cNvPr>
              <p:cNvSpPr/>
              <p:nvPr/>
            </p:nvSpPr>
            <p:spPr>
              <a:xfrm>
                <a:off x="2103522" y="4362997"/>
                <a:ext cx="504056" cy="252028"/>
              </a:xfrm>
              <a:prstGeom prst="roundRect">
                <a:avLst/>
              </a:prstGeom>
              <a:solidFill>
                <a:srgbClr val="D9E7F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사각형: 둥근 모서리 107">
                <a:extLst>
                  <a:ext uri="{FF2B5EF4-FFF2-40B4-BE49-F238E27FC236}">
                    <a16:creationId xmlns:a16="http://schemas.microsoft.com/office/drawing/2014/main" id="{D3DC03D1-16EF-6687-06FE-3F47656A431F}"/>
                  </a:ext>
                </a:extLst>
              </p:cNvPr>
              <p:cNvSpPr/>
              <p:nvPr/>
            </p:nvSpPr>
            <p:spPr>
              <a:xfrm>
                <a:off x="4368887" y="3544125"/>
                <a:ext cx="1038041" cy="296465"/>
              </a:xfrm>
              <a:prstGeom prst="roundRect">
                <a:avLst/>
              </a:prstGeom>
              <a:solidFill>
                <a:srgbClr val="FEECD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FE14071B-1D4B-238E-73BC-7638B6E88979}"/>
                  </a:ext>
                </a:extLst>
              </p:cNvPr>
              <p:cNvSpPr/>
              <p:nvPr/>
            </p:nvSpPr>
            <p:spPr>
              <a:xfrm>
                <a:off x="4368887" y="4340778"/>
                <a:ext cx="1038041" cy="296465"/>
              </a:xfrm>
              <a:prstGeom prst="roundRect">
                <a:avLst/>
              </a:prstGeom>
              <a:solidFill>
                <a:srgbClr val="FEECD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B0F22DB-8C45-EE2C-D938-26A6D23005F6}"/>
                </a:ext>
              </a:extLst>
            </p:cNvPr>
            <p:cNvSpPr txBox="1"/>
            <p:nvPr/>
          </p:nvSpPr>
          <p:spPr>
            <a:xfrm>
              <a:off x="2015733" y="2685516"/>
              <a:ext cx="63978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0.52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9A4FAA6-8F0E-3245-AFC5-B1C5FE9E2148}"/>
                </a:ext>
              </a:extLst>
            </p:cNvPr>
            <p:cNvSpPr txBox="1"/>
            <p:nvPr/>
          </p:nvSpPr>
          <p:spPr>
            <a:xfrm>
              <a:off x="4246778" y="2702450"/>
              <a:ext cx="133246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영 점 사팔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0F38A6F-C24E-7E8A-EC1A-E230A5A1E283}"/>
                </a:ext>
              </a:extLst>
            </p:cNvPr>
            <p:cNvSpPr txBox="1"/>
            <p:nvPr/>
          </p:nvSpPr>
          <p:spPr>
            <a:xfrm>
              <a:off x="2034931" y="3503185"/>
              <a:ext cx="63978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0.62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6C0A145-96A5-EB00-67A0-581F258D5B6E}"/>
                </a:ext>
              </a:extLst>
            </p:cNvPr>
            <p:cNvSpPr txBox="1"/>
            <p:nvPr/>
          </p:nvSpPr>
          <p:spPr>
            <a:xfrm>
              <a:off x="2015733" y="4302799"/>
              <a:ext cx="63978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0.26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0A9DB62-BEF1-336A-D815-2148C32E03F9}"/>
                </a:ext>
              </a:extLst>
            </p:cNvPr>
            <p:cNvSpPr txBox="1"/>
            <p:nvPr/>
          </p:nvSpPr>
          <p:spPr>
            <a:xfrm>
              <a:off x="4246778" y="3512161"/>
              <a:ext cx="133246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영 점 오이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7F56845-456B-7D43-274F-EDA7584212D3}"/>
                </a:ext>
              </a:extLst>
            </p:cNvPr>
            <p:cNvSpPr txBox="1"/>
            <p:nvPr/>
          </p:nvSpPr>
          <p:spPr>
            <a:xfrm>
              <a:off x="4246778" y="4340778"/>
              <a:ext cx="133246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영 점 </a:t>
              </a:r>
              <a:r>
                <a:rPr lang="ko-KR" altLang="en-US" sz="1900" dirty="0" err="1">
                  <a:latin typeface="맑은 고딕" pitchFamily="50" charset="-127"/>
                  <a:ea typeface="맑은 고딕" pitchFamily="50" charset="-127"/>
                </a:rPr>
                <a:t>이육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43">
            <a:extLst>
              <a:ext uri="{FF2B5EF4-FFF2-40B4-BE49-F238E27FC236}">
                <a16:creationId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것끼리 선으로 이어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50" name="그룹 149"/>
          <p:cNvGrpSpPr/>
          <p:nvPr/>
        </p:nvGrpSpPr>
        <p:grpSpPr>
          <a:xfrm>
            <a:off x="2940847" y="1243245"/>
            <a:ext cx="4070106" cy="313547"/>
            <a:chOff x="3562788" y="1156948"/>
            <a:chExt cx="4070106" cy="313547"/>
          </a:xfrm>
        </p:grpSpPr>
        <p:grpSp>
          <p:nvGrpSpPr>
            <p:cNvPr id="151" name="그룹 150"/>
            <p:cNvGrpSpPr/>
            <p:nvPr/>
          </p:nvGrpSpPr>
          <p:grpSpPr>
            <a:xfrm>
              <a:off x="3562788" y="1156948"/>
              <a:ext cx="360000" cy="313547"/>
              <a:chOff x="6262826" y="2418045"/>
              <a:chExt cx="360000" cy="313547"/>
            </a:xfrm>
          </p:grpSpPr>
          <p:sp>
            <p:nvSpPr>
              <p:cNvPr id="185" name="순서도: 대체 처리 184"/>
              <p:cNvSpPr/>
              <p:nvPr/>
            </p:nvSpPr>
            <p:spPr>
              <a:xfrm>
                <a:off x="6325103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TextBox 185"/>
              <p:cNvSpPr txBox="1">
                <a:spLocks noChangeArrowheads="1"/>
              </p:cNvSpPr>
              <p:nvPr/>
            </p:nvSpPr>
            <p:spPr bwMode="auto">
              <a:xfrm>
                <a:off x="6262826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52" name="그룹 151"/>
            <p:cNvGrpSpPr/>
            <p:nvPr/>
          </p:nvGrpSpPr>
          <p:grpSpPr>
            <a:xfrm>
              <a:off x="3827796" y="1156948"/>
              <a:ext cx="360000" cy="313547"/>
              <a:chOff x="5312870" y="3794666"/>
              <a:chExt cx="360000" cy="313547"/>
            </a:xfrm>
          </p:grpSpPr>
          <p:sp>
            <p:nvSpPr>
              <p:cNvPr id="183" name="순서도: 대체 처리 182"/>
              <p:cNvSpPr/>
              <p:nvPr/>
            </p:nvSpPr>
            <p:spPr>
              <a:xfrm>
                <a:off x="537526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TextBox 183"/>
              <p:cNvSpPr txBox="1">
                <a:spLocks noChangeArrowheads="1"/>
              </p:cNvSpPr>
              <p:nvPr/>
            </p:nvSpPr>
            <p:spPr bwMode="auto">
              <a:xfrm>
                <a:off x="531287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4092804" y="1156948"/>
              <a:ext cx="360000" cy="313547"/>
              <a:chOff x="5313890" y="3794666"/>
              <a:chExt cx="360000" cy="313547"/>
            </a:xfrm>
          </p:grpSpPr>
          <p:sp>
            <p:nvSpPr>
              <p:cNvPr id="181" name="순서도: 대체 처리 180"/>
              <p:cNvSpPr/>
              <p:nvPr/>
            </p:nvSpPr>
            <p:spPr>
              <a:xfrm>
                <a:off x="537639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TextBox 181"/>
              <p:cNvSpPr txBox="1">
                <a:spLocks noChangeArrowheads="1"/>
              </p:cNvSpPr>
              <p:nvPr/>
            </p:nvSpPr>
            <p:spPr bwMode="auto">
              <a:xfrm>
                <a:off x="531389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4357812" y="1156948"/>
              <a:ext cx="360000" cy="313547"/>
              <a:chOff x="5312639" y="3794666"/>
              <a:chExt cx="360000" cy="313547"/>
            </a:xfrm>
          </p:grpSpPr>
          <p:sp>
            <p:nvSpPr>
              <p:cNvPr id="179" name="순서도: 대체 처리 178"/>
              <p:cNvSpPr/>
              <p:nvPr/>
            </p:nvSpPr>
            <p:spPr>
              <a:xfrm>
                <a:off x="5375255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TextBox 179"/>
              <p:cNvSpPr txBox="1">
                <a:spLocks noChangeArrowheads="1"/>
              </p:cNvSpPr>
              <p:nvPr/>
            </p:nvSpPr>
            <p:spPr bwMode="auto">
              <a:xfrm>
                <a:off x="5312639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4622820" y="1156948"/>
              <a:ext cx="360000" cy="313547"/>
              <a:chOff x="5311044" y="3794666"/>
              <a:chExt cx="360000" cy="313547"/>
            </a:xfrm>
          </p:grpSpPr>
          <p:sp>
            <p:nvSpPr>
              <p:cNvPr id="177" name="순서도: 대체 처리 176"/>
              <p:cNvSpPr/>
              <p:nvPr/>
            </p:nvSpPr>
            <p:spPr>
              <a:xfrm>
                <a:off x="537377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/>
              <p:cNvSpPr txBox="1">
                <a:spLocks noChangeArrowheads="1"/>
              </p:cNvSpPr>
              <p:nvPr/>
            </p:nvSpPr>
            <p:spPr bwMode="auto">
              <a:xfrm>
                <a:off x="5311044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4887828" y="1156948"/>
              <a:ext cx="360000" cy="313547"/>
              <a:chOff x="6260507" y="2418615"/>
              <a:chExt cx="360000" cy="313547"/>
            </a:xfrm>
          </p:grpSpPr>
          <p:sp>
            <p:nvSpPr>
              <p:cNvPr id="175" name="순서도: 대체 처리 174"/>
              <p:cNvSpPr/>
              <p:nvPr/>
            </p:nvSpPr>
            <p:spPr>
              <a:xfrm>
                <a:off x="6323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TextBox 175"/>
              <p:cNvSpPr txBox="1">
                <a:spLocks noChangeArrowheads="1"/>
              </p:cNvSpPr>
              <p:nvPr/>
            </p:nvSpPr>
            <p:spPr bwMode="auto">
              <a:xfrm>
                <a:off x="6260507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5152836" y="1156948"/>
              <a:ext cx="360000" cy="313547"/>
              <a:chOff x="6259394" y="2418615"/>
              <a:chExt cx="360000" cy="313547"/>
            </a:xfrm>
          </p:grpSpPr>
          <p:sp>
            <p:nvSpPr>
              <p:cNvPr id="173" name="순서도: 대체 처리 172"/>
              <p:cNvSpPr/>
              <p:nvPr/>
            </p:nvSpPr>
            <p:spPr>
              <a:xfrm>
                <a:off x="6322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TextBox 173"/>
              <p:cNvSpPr txBox="1">
                <a:spLocks noChangeArrowheads="1"/>
              </p:cNvSpPr>
              <p:nvPr/>
            </p:nvSpPr>
            <p:spPr bwMode="auto">
              <a:xfrm>
                <a:off x="6259394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5417844" y="1156948"/>
              <a:ext cx="360000" cy="313547"/>
              <a:chOff x="6257481" y="2418045"/>
              <a:chExt cx="360000" cy="313547"/>
            </a:xfrm>
          </p:grpSpPr>
          <p:sp>
            <p:nvSpPr>
              <p:cNvPr id="171" name="순서도: 대체 처리 170"/>
              <p:cNvSpPr/>
              <p:nvPr/>
            </p:nvSpPr>
            <p:spPr>
              <a:xfrm>
                <a:off x="63205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TextBox 171"/>
              <p:cNvSpPr txBox="1">
                <a:spLocks noChangeArrowheads="1"/>
              </p:cNvSpPr>
              <p:nvPr/>
            </p:nvSpPr>
            <p:spPr bwMode="auto">
              <a:xfrm>
                <a:off x="625748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5947860" y="1156948"/>
              <a:ext cx="360000" cy="313547"/>
              <a:chOff x="6258951" y="2418045"/>
              <a:chExt cx="360000" cy="313547"/>
            </a:xfrm>
          </p:grpSpPr>
          <p:sp>
            <p:nvSpPr>
              <p:cNvPr id="169" name="순서도: 대체 처리 168"/>
              <p:cNvSpPr/>
              <p:nvPr/>
            </p:nvSpPr>
            <p:spPr>
              <a:xfrm>
                <a:off x="632224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TextBox 169"/>
              <p:cNvSpPr txBox="1">
                <a:spLocks noChangeArrowheads="1"/>
              </p:cNvSpPr>
              <p:nvPr/>
            </p:nvSpPr>
            <p:spPr bwMode="auto">
              <a:xfrm>
                <a:off x="625895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6212868" y="1156948"/>
              <a:ext cx="360000" cy="313547"/>
              <a:chOff x="6259737" y="2418045"/>
              <a:chExt cx="360000" cy="313547"/>
            </a:xfrm>
          </p:grpSpPr>
          <p:sp>
            <p:nvSpPr>
              <p:cNvPr id="167" name="순서도: 대체 처리 166"/>
              <p:cNvSpPr/>
              <p:nvPr/>
            </p:nvSpPr>
            <p:spPr>
              <a:xfrm>
                <a:off x="6323144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TextBox 167"/>
              <p:cNvSpPr txBox="1">
                <a:spLocks noChangeArrowheads="1"/>
              </p:cNvSpPr>
              <p:nvPr/>
            </p:nvSpPr>
            <p:spPr bwMode="auto">
              <a:xfrm>
                <a:off x="625973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5682852" y="1156948"/>
              <a:ext cx="360000" cy="313547"/>
              <a:chOff x="6257349" y="2418045"/>
              <a:chExt cx="360000" cy="313547"/>
            </a:xfrm>
          </p:grpSpPr>
          <p:sp>
            <p:nvSpPr>
              <p:cNvPr id="165" name="순서도: 대체 처리 164"/>
              <p:cNvSpPr/>
              <p:nvPr/>
            </p:nvSpPr>
            <p:spPr>
              <a:xfrm>
                <a:off x="6320530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TextBox 165"/>
              <p:cNvSpPr txBox="1">
                <a:spLocks noChangeArrowheads="1"/>
              </p:cNvSpPr>
              <p:nvPr/>
            </p:nvSpPr>
            <p:spPr bwMode="auto">
              <a:xfrm>
                <a:off x="6257349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6477876" y="1156948"/>
              <a:ext cx="1155018" cy="313547"/>
              <a:chOff x="6259707" y="2418045"/>
              <a:chExt cx="1155018" cy="313547"/>
            </a:xfrm>
          </p:grpSpPr>
          <p:sp>
            <p:nvSpPr>
              <p:cNvPr id="163" name="순서도: 대체 처리 162"/>
              <p:cNvSpPr/>
              <p:nvPr/>
            </p:nvSpPr>
            <p:spPr>
              <a:xfrm>
                <a:off x="6323227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/>
              <p:cNvSpPr txBox="1">
                <a:spLocks noChangeArrowheads="1"/>
              </p:cNvSpPr>
              <p:nvPr/>
            </p:nvSpPr>
            <p:spPr bwMode="auto">
              <a:xfrm>
                <a:off x="625970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AD6033B2-8EEA-519A-78A3-0F78121616BB}"/>
                  </a:ext>
                </a:extLst>
              </p:cNvPr>
              <p:cNvSpPr/>
              <p:nvPr/>
            </p:nvSpPr>
            <p:spPr>
              <a:xfrm>
                <a:off x="658834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95F88276-0D01-ADB9-A3DF-F1392C10E276}"/>
                  </a:ext>
                </a:extLst>
              </p:cNvPr>
              <p:cNvSpPr/>
              <p:nvPr/>
            </p:nvSpPr>
            <p:spPr>
              <a:xfrm>
                <a:off x="685346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3F3ED087-CB05-C16C-D359-54911440AAFF}"/>
                  </a:ext>
                </a:extLst>
              </p:cNvPr>
              <p:cNvSpPr/>
              <p:nvPr/>
            </p:nvSpPr>
            <p:spPr>
              <a:xfrm>
                <a:off x="711858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04BE03B-81E0-ED1F-A729-D9758D367C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471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49E437C-8236-D20A-981A-CF613C57E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9723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14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830AF22-F663-84A4-2C73-09805530FF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472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</a:p>
            </p:txBody>
          </p:sp>
        </p:grpSp>
      </p:grpSp>
      <p:sp>
        <p:nvSpPr>
          <p:cNvPr id="86" name="직사각형 21">
            <a:extLst>
              <a:ext uri="{FF2B5EF4-FFF2-40B4-BE49-F238E27FC236}">
                <a16:creationId xmlns:a16="http://schemas.microsoft.com/office/drawing/2014/main" id="{08EE0161-3FA0-3A46-B3C9-3153C3EDA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937EC5C-DF1C-4ECD-C5B0-689601943EF1}"/>
              </a:ext>
            </a:extLst>
          </p:cNvPr>
          <p:cNvGrpSpPr/>
          <p:nvPr/>
        </p:nvGrpSpPr>
        <p:grpSpPr>
          <a:xfrm>
            <a:off x="4479961" y="2013020"/>
            <a:ext cx="2416981" cy="190309"/>
            <a:chOff x="4421576" y="2197504"/>
            <a:chExt cx="2416981" cy="190309"/>
          </a:xfrm>
        </p:grpSpPr>
        <p:sp>
          <p:nvSpPr>
            <p:cNvPr id="88" name="모서리가 둥근 직사각형 18">
              <a:extLst>
                <a:ext uri="{FF2B5EF4-FFF2-40B4-BE49-F238E27FC236}">
                  <a16:creationId xmlns:a16="http://schemas.microsoft.com/office/drawing/2014/main" id="{F2AB81B7-E8CA-CA75-BCE8-08802F64CD29}"/>
                </a:ext>
              </a:extLst>
            </p:cNvPr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9788E0E-0DAA-8F06-CF0A-DA1DF89B25F7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F295D3F1-CBCF-D34C-3457-A319940BDBBF}"/>
              </a:ext>
            </a:extLst>
          </p:cNvPr>
          <p:cNvCxnSpPr>
            <a:cxnSpLocks/>
          </p:cNvCxnSpPr>
          <p:nvPr/>
        </p:nvCxnSpPr>
        <p:spPr bwMode="auto">
          <a:xfrm flipH="1">
            <a:off x="2903269" y="2888940"/>
            <a:ext cx="1160339" cy="80341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2ACB8C1-E350-5832-956C-7810270AAB98}"/>
              </a:ext>
            </a:extLst>
          </p:cNvPr>
          <p:cNvCxnSpPr>
            <a:cxnSpLocks/>
          </p:cNvCxnSpPr>
          <p:nvPr/>
        </p:nvCxnSpPr>
        <p:spPr bwMode="auto">
          <a:xfrm>
            <a:off x="2903269" y="2899290"/>
            <a:ext cx="1160339" cy="80341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A7FDCB8D-9D46-28E2-07E0-ED74BE7BB31C}"/>
              </a:ext>
            </a:extLst>
          </p:cNvPr>
          <p:cNvCxnSpPr>
            <a:cxnSpLocks/>
          </p:cNvCxnSpPr>
          <p:nvPr/>
        </p:nvCxnSpPr>
        <p:spPr bwMode="auto">
          <a:xfrm>
            <a:off x="2903269" y="4489011"/>
            <a:ext cx="1192602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6" name="Picture 12">
            <a:extLst>
              <a:ext uri="{FF2B5EF4-FFF2-40B4-BE49-F238E27FC236}">
                <a16:creationId xmlns:a16="http://schemas.microsoft.com/office/drawing/2014/main" id="{69C7F93A-FF41-479F-AB5E-B3A4B325A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>
            <a:extLst>
              <a:ext uri="{FF2B5EF4-FFF2-40B4-BE49-F238E27FC236}">
                <a16:creationId xmlns:a16="http://schemas.microsoft.com/office/drawing/2014/main" id="{EE52821B-CFBD-3FC1-2F5B-4A22D7C0145F}"/>
              </a:ext>
            </a:extLst>
          </p:cNvPr>
          <p:cNvGrpSpPr/>
          <p:nvPr/>
        </p:nvGrpSpPr>
        <p:grpSpPr>
          <a:xfrm>
            <a:off x="198562" y="3861048"/>
            <a:ext cx="6667165" cy="1376317"/>
            <a:chOff x="192745" y="3896973"/>
            <a:chExt cx="6667165" cy="1376317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039D902-B1EB-9231-8592-39DEC49063B4}"/>
                </a:ext>
              </a:extLst>
            </p:cNvPr>
            <p:cNvSpPr/>
            <p:nvPr/>
          </p:nvSpPr>
          <p:spPr>
            <a:xfrm>
              <a:off x="192745" y="4094996"/>
              <a:ext cx="6667165" cy="9901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0.52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영 점 오이라고 읽습니다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0.62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영 점 육이라고 읽습니다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0.26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영 점 </a:t>
              </a:r>
              <a:r>
                <a:rPr lang="ko-KR" altLang="en-US" sz="16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이육이라고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읽습니다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모서리가 둥근 직사각형 38">
              <a:extLst>
                <a:ext uri="{FF2B5EF4-FFF2-40B4-BE49-F238E27FC236}">
                  <a16:creationId xmlns:a16="http://schemas.microsoft.com/office/drawing/2014/main" id="{15C968B9-C880-4185-B829-07666B3946DA}"/>
                </a:ext>
              </a:extLst>
            </p:cNvPr>
            <p:cNvSpPr/>
            <p:nvPr/>
          </p:nvSpPr>
          <p:spPr>
            <a:xfrm>
              <a:off x="338478" y="3896973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1" name="직각 삼각형 80">
              <a:extLst>
                <a:ext uri="{FF2B5EF4-FFF2-40B4-BE49-F238E27FC236}">
                  <a16:creationId xmlns:a16="http://schemas.microsoft.com/office/drawing/2014/main" id="{AECE2CA8-4140-A6D4-DBC6-E136E1E2174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15" y="4242125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15" y="4499455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15" y="4745336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93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3">
            <a:extLst>
              <a:ext uri="{FF2B5EF4-FFF2-40B4-BE49-F238E27FC236}">
                <a16:creationId xmlns:a16="http://schemas.microsoft.com/office/drawing/2014/main" id="{11B475F3-8979-4E6A-9C48-B38499191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2">
            <a:extLst>
              <a:ext uri="{FF2B5EF4-FFF2-40B4-BE49-F238E27FC236}">
                <a16:creationId xmlns:a16="http://schemas.microsoft.com/office/drawing/2014/main" id="{69C7F93A-FF41-479F-AB5E-B3A4B325A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B9F3C360-8DC0-4BB5-BA95-1746CF80C6BA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BDE1A7B-C641-4546-B583-63CC0343D715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78328393-25C4-6A2F-E257-72A857B65BD4}"/>
              </a:ext>
            </a:extLst>
          </p:cNvPr>
          <p:cNvSpPr txBox="1"/>
          <p:nvPr/>
        </p:nvSpPr>
        <p:spPr>
          <a:xfrm>
            <a:off x="657363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12">
            <a:extLst>
              <a:ext uri="{FF2B5EF4-FFF2-40B4-BE49-F238E27FC236}">
                <a16:creationId xmlns:a16="http://schemas.microsoft.com/office/drawing/2014/main" id="{4102C9B1-3861-E0E1-8B49-D4507A4E7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72" y="165152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3294EDE5-9232-01D2-5B68-9BA6649DDF7D}"/>
              </a:ext>
            </a:extLst>
          </p:cNvPr>
          <p:cNvGrpSpPr/>
          <p:nvPr/>
        </p:nvGrpSpPr>
        <p:grpSpPr>
          <a:xfrm>
            <a:off x="2940847" y="1243245"/>
            <a:ext cx="4070106" cy="313547"/>
            <a:chOff x="3562788" y="1156948"/>
            <a:chExt cx="4070106" cy="313547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0FD5602-2041-4C5E-7C14-5C92CEF91D96}"/>
                </a:ext>
              </a:extLst>
            </p:cNvPr>
            <p:cNvGrpSpPr/>
            <p:nvPr/>
          </p:nvGrpSpPr>
          <p:grpSpPr>
            <a:xfrm>
              <a:off x="3562788" y="1156948"/>
              <a:ext cx="360000" cy="313547"/>
              <a:chOff x="6262826" y="2418045"/>
              <a:chExt cx="360000" cy="313547"/>
            </a:xfrm>
          </p:grpSpPr>
          <p:sp>
            <p:nvSpPr>
              <p:cNvPr id="141" name="순서도: 대체 처리 140">
                <a:extLst>
                  <a:ext uri="{FF2B5EF4-FFF2-40B4-BE49-F238E27FC236}">
                    <a16:creationId xmlns:a16="http://schemas.microsoft.com/office/drawing/2014/main" id="{6886DF1D-D37F-484A-D7CC-3592E49805AB}"/>
                  </a:ext>
                </a:extLst>
              </p:cNvPr>
              <p:cNvSpPr/>
              <p:nvPr/>
            </p:nvSpPr>
            <p:spPr>
              <a:xfrm>
                <a:off x="6325103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BB8FC5F-C8C2-D961-3B3B-B5C93B7E0D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2826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4C14E889-C327-71EE-4904-248A6139077D}"/>
                </a:ext>
              </a:extLst>
            </p:cNvPr>
            <p:cNvGrpSpPr/>
            <p:nvPr/>
          </p:nvGrpSpPr>
          <p:grpSpPr>
            <a:xfrm>
              <a:off x="3827796" y="1156948"/>
              <a:ext cx="360000" cy="313547"/>
              <a:chOff x="5312870" y="3794666"/>
              <a:chExt cx="360000" cy="313547"/>
            </a:xfrm>
          </p:grpSpPr>
          <p:sp>
            <p:nvSpPr>
              <p:cNvPr id="139" name="순서도: 대체 처리 138">
                <a:extLst>
                  <a:ext uri="{FF2B5EF4-FFF2-40B4-BE49-F238E27FC236}">
                    <a16:creationId xmlns:a16="http://schemas.microsoft.com/office/drawing/2014/main" id="{D0E49C86-A964-A5DC-B671-F6CF221BA038}"/>
                  </a:ext>
                </a:extLst>
              </p:cNvPr>
              <p:cNvSpPr/>
              <p:nvPr/>
            </p:nvSpPr>
            <p:spPr>
              <a:xfrm>
                <a:off x="537526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B506E0AD-8DB9-AFF7-B6E9-2004E80E56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87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8D529C4-F2DC-5662-7594-4CC748C3528E}"/>
                </a:ext>
              </a:extLst>
            </p:cNvPr>
            <p:cNvGrpSpPr/>
            <p:nvPr/>
          </p:nvGrpSpPr>
          <p:grpSpPr>
            <a:xfrm>
              <a:off x="4092804" y="1156948"/>
              <a:ext cx="360000" cy="313547"/>
              <a:chOff x="5313890" y="3794666"/>
              <a:chExt cx="360000" cy="313547"/>
            </a:xfrm>
          </p:grpSpPr>
          <p:sp>
            <p:nvSpPr>
              <p:cNvPr id="137" name="순서도: 대체 처리 136">
                <a:extLst>
                  <a:ext uri="{FF2B5EF4-FFF2-40B4-BE49-F238E27FC236}">
                    <a16:creationId xmlns:a16="http://schemas.microsoft.com/office/drawing/2014/main" id="{CB80DA2B-8D35-5CA1-5389-E40871F8139D}"/>
                  </a:ext>
                </a:extLst>
              </p:cNvPr>
              <p:cNvSpPr/>
              <p:nvPr/>
            </p:nvSpPr>
            <p:spPr>
              <a:xfrm>
                <a:off x="537639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ACBCEA7-D5A6-0931-E203-9A5A110D3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389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96B48556-8DB2-155F-F3FB-C5F934354E74}"/>
                </a:ext>
              </a:extLst>
            </p:cNvPr>
            <p:cNvGrpSpPr/>
            <p:nvPr/>
          </p:nvGrpSpPr>
          <p:grpSpPr>
            <a:xfrm>
              <a:off x="4357812" y="1156948"/>
              <a:ext cx="360000" cy="313547"/>
              <a:chOff x="5312639" y="3794666"/>
              <a:chExt cx="360000" cy="313547"/>
            </a:xfrm>
          </p:grpSpPr>
          <p:sp>
            <p:nvSpPr>
              <p:cNvPr id="96" name="순서도: 대체 처리 95">
                <a:extLst>
                  <a:ext uri="{FF2B5EF4-FFF2-40B4-BE49-F238E27FC236}">
                    <a16:creationId xmlns:a16="http://schemas.microsoft.com/office/drawing/2014/main" id="{4DC13888-8C41-BCC8-08E7-78FFB963D040}"/>
                  </a:ext>
                </a:extLst>
              </p:cNvPr>
              <p:cNvSpPr/>
              <p:nvPr/>
            </p:nvSpPr>
            <p:spPr>
              <a:xfrm>
                <a:off x="5375255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E8EAF5C-3273-FC78-5D46-94F8F60CC3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639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C39DFA6-ACEE-654F-94A8-D06043C80B09}"/>
                </a:ext>
              </a:extLst>
            </p:cNvPr>
            <p:cNvGrpSpPr/>
            <p:nvPr/>
          </p:nvGrpSpPr>
          <p:grpSpPr>
            <a:xfrm>
              <a:off x="4622820" y="1156948"/>
              <a:ext cx="360000" cy="313547"/>
              <a:chOff x="5311044" y="3794666"/>
              <a:chExt cx="360000" cy="313547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80A608FB-7500-97EA-5BE2-5D4027DE748D}"/>
                  </a:ext>
                </a:extLst>
              </p:cNvPr>
              <p:cNvSpPr/>
              <p:nvPr/>
            </p:nvSpPr>
            <p:spPr>
              <a:xfrm>
                <a:off x="537377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54A6D64-D5FF-09B4-F581-152760BFB8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1044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4157E0A5-82CA-4008-850E-40A41C421C74}"/>
                </a:ext>
              </a:extLst>
            </p:cNvPr>
            <p:cNvGrpSpPr/>
            <p:nvPr/>
          </p:nvGrpSpPr>
          <p:grpSpPr>
            <a:xfrm>
              <a:off x="4887828" y="1156948"/>
              <a:ext cx="360000" cy="313547"/>
              <a:chOff x="6260507" y="2418615"/>
              <a:chExt cx="360000" cy="313547"/>
            </a:xfrm>
          </p:grpSpPr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7E5CCCB2-839C-7A60-89B6-033D55A5A228}"/>
                  </a:ext>
                </a:extLst>
              </p:cNvPr>
              <p:cNvSpPr/>
              <p:nvPr/>
            </p:nvSpPr>
            <p:spPr>
              <a:xfrm>
                <a:off x="6323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3D496DB-B428-22C3-4F77-E34535AEB3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0507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651705D4-8CC8-B902-42B1-EBC5F2812BF3}"/>
                </a:ext>
              </a:extLst>
            </p:cNvPr>
            <p:cNvGrpSpPr/>
            <p:nvPr/>
          </p:nvGrpSpPr>
          <p:grpSpPr>
            <a:xfrm>
              <a:off x="5152836" y="1156948"/>
              <a:ext cx="360000" cy="313547"/>
              <a:chOff x="6259394" y="2418615"/>
              <a:chExt cx="360000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BE2B8387-0BB7-9DF0-7852-884C796530F2}"/>
                  </a:ext>
                </a:extLst>
              </p:cNvPr>
              <p:cNvSpPr/>
              <p:nvPr/>
            </p:nvSpPr>
            <p:spPr>
              <a:xfrm>
                <a:off x="6322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4F7CEC8-6C31-C999-40D8-8FABA3F887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394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9D51C2A7-77B6-F574-D78C-2C587D884626}"/>
                </a:ext>
              </a:extLst>
            </p:cNvPr>
            <p:cNvGrpSpPr/>
            <p:nvPr/>
          </p:nvGrpSpPr>
          <p:grpSpPr>
            <a:xfrm>
              <a:off x="5417844" y="1156948"/>
              <a:ext cx="360000" cy="313547"/>
              <a:chOff x="6257481" y="2418045"/>
              <a:chExt cx="360000" cy="313547"/>
            </a:xfrm>
          </p:grpSpPr>
          <p:sp>
            <p:nvSpPr>
              <p:cNvPr id="87" name="순서도: 대체 처리 86">
                <a:extLst>
                  <a:ext uri="{FF2B5EF4-FFF2-40B4-BE49-F238E27FC236}">
                    <a16:creationId xmlns:a16="http://schemas.microsoft.com/office/drawing/2014/main" id="{2E7343BA-03B9-1C1C-E646-157421EA08C9}"/>
                  </a:ext>
                </a:extLst>
              </p:cNvPr>
              <p:cNvSpPr/>
              <p:nvPr/>
            </p:nvSpPr>
            <p:spPr>
              <a:xfrm>
                <a:off x="63205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D4917E4-A0CD-116F-D002-0E7554A48D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48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99F5B4D4-4C22-8529-BF44-B2382907802D}"/>
                </a:ext>
              </a:extLst>
            </p:cNvPr>
            <p:cNvGrpSpPr/>
            <p:nvPr/>
          </p:nvGrpSpPr>
          <p:grpSpPr>
            <a:xfrm>
              <a:off x="5947860" y="1156948"/>
              <a:ext cx="360000" cy="313547"/>
              <a:chOff x="6258951" y="2418045"/>
              <a:chExt cx="360000" cy="313547"/>
            </a:xfrm>
          </p:grpSpPr>
          <p:sp>
            <p:nvSpPr>
              <p:cNvPr id="85" name="순서도: 대체 처리 84">
                <a:extLst>
                  <a:ext uri="{FF2B5EF4-FFF2-40B4-BE49-F238E27FC236}">
                    <a16:creationId xmlns:a16="http://schemas.microsoft.com/office/drawing/2014/main" id="{328456F3-2E46-2109-9ADB-7E68D512CA0C}"/>
                  </a:ext>
                </a:extLst>
              </p:cNvPr>
              <p:cNvSpPr/>
              <p:nvPr/>
            </p:nvSpPr>
            <p:spPr>
              <a:xfrm>
                <a:off x="632224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619D044-EFB5-E371-AFDD-4C29B3F228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895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122CBAF1-3C74-F70B-EBDC-772B034EC242}"/>
                </a:ext>
              </a:extLst>
            </p:cNvPr>
            <p:cNvGrpSpPr/>
            <p:nvPr/>
          </p:nvGrpSpPr>
          <p:grpSpPr>
            <a:xfrm>
              <a:off x="6212868" y="1156948"/>
              <a:ext cx="360000" cy="313547"/>
              <a:chOff x="6259737" y="2418045"/>
              <a:chExt cx="360000" cy="313547"/>
            </a:xfrm>
          </p:grpSpPr>
          <p:sp>
            <p:nvSpPr>
              <p:cNvPr id="83" name="순서도: 대체 처리 82">
                <a:extLst>
                  <a:ext uri="{FF2B5EF4-FFF2-40B4-BE49-F238E27FC236}">
                    <a16:creationId xmlns:a16="http://schemas.microsoft.com/office/drawing/2014/main" id="{6F81578B-33C9-CF2C-B0A7-966E467064B9}"/>
                  </a:ext>
                </a:extLst>
              </p:cNvPr>
              <p:cNvSpPr/>
              <p:nvPr/>
            </p:nvSpPr>
            <p:spPr>
              <a:xfrm>
                <a:off x="6323144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5C5D4A2-B2D4-FC39-6007-70C26E9CA8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3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65AF14D-2685-CFD4-D773-DA435DED2BD5}"/>
                </a:ext>
              </a:extLst>
            </p:cNvPr>
            <p:cNvGrpSpPr/>
            <p:nvPr/>
          </p:nvGrpSpPr>
          <p:grpSpPr>
            <a:xfrm>
              <a:off x="5682852" y="1156948"/>
              <a:ext cx="360000" cy="313547"/>
              <a:chOff x="6257349" y="2418045"/>
              <a:chExt cx="360000" cy="313547"/>
            </a:xfrm>
          </p:grpSpPr>
          <p:sp>
            <p:nvSpPr>
              <p:cNvPr id="81" name="순서도: 대체 처리 80">
                <a:extLst>
                  <a:ext uri="{FF2B5EF4-FFF2-40B4-BE49-F238E27FC236}">
                    <a16:creationId xmlns:a16="http://schemas.microsoft.com/office/drawing/2014/main" id="{4FF118A5-3619-A52C-5137-91FEA65B0929}"/>
                  </a:ext>
                </a:extLst>
              </p:cNvPr>
              <p:cNvSpPr/>
              <p:nvPr/>
            </p:nvSpPr>
            <p:spPr>
              <a:xfrm>
                <a:off x="6320530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74DDA1D-0601-725F-62E9-5B96049ED3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349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B5FB3413-366F-855E-D29C-6DF5E2C150DD}"/>
                </a:ext>
              </a:extLst>
            </p:cNvPr>
            <p:cNvGrpSpPr/>
            <p:nvPr/>
          </p:nvGrpSpPr>
          <p:grpSpPr>
            <a:xfrm>
              <a:off x="6477876" y="1156948"/>
              <a:ext cx="1155018" cy="313547"/>
              <a:chOff x="6259707" y="2418045"/>
              <a:chExt cx="1155018" cy="313547"/>
            </a:xfrm>
          </p:grpSpPr>
          <p:sp>
            <p:nvSpPr>
              <p:cNvPr id="73" name="순서도: 대체 처리 72">
                <a:extLst>
                  <a:ext uri="{FF2B5EF4-FFF2-40B4-BE49-F238E27FC236}">
                    <a16:creationId xmlns:a16="http://schemas.microsoft.com/office/drawing/2014/main" id="{C707511C-2FD3-5FDD-EADA-43113FA3F3B9}"/>
                  </a:ext>
                </a:extLst>
              </p:cNvPr>
              <p:cNvSpPr/>
              <p:nvPr/>
            </p:nvSpPr>
            <p:spPr>
              <a:xfrm>
                <a:off x="6323227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B118EDD-47CC-D0A9-31FE-32856B6690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0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75" name="순서도: 대체 처리 74">
                <a:extLst>
                  <a:ext uri="{FF2B5EF4-FFF2-40B4-BE49-F238E27FC236}">
                    <a16:creationId xmlns:a16="http://schemas.microsoft.com/office/drawing/2014/main" id="{0D7DF2B2-6129-67AD-622A-160C7E16BD7C}"/>
                  </a:ext>
                </a:extLst>
              </p:cNvPr>
              <p:cNvSpPr/>
              <p:nvPr/>
            </p:nvSpPr>
            <p:spPr>
              <a:xfrm>
                <a:off x="658834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순서도: 대체 처리 75">
                <a:extLst>
                  <a:ext uri="{FF2B5EF4-FFF2-40B4-BE49-F238E27FC236}">
                    <a16:creationId xmlns:a16="http://schemas.microsoft.com/office/drawing/2014/main" id="{E69E56D3-5422-8AFD-0024-25C131FFCA25}"/>
                  </a:ext>
                </a:extLst>
              </p:cNvPr>
              <p:cNvSpPr/>
              <p:nvPr/>
            </p:nvSpPr>
            <p:spPr>
              <a:xfrm>
                <a:off x="685346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9E33066A-A769-0A0B-A624-05FF258E0BEE}"/>
                  </a:ext>
                </a:extLst>
              </p:cNvPr>
              <p:cNvSpPr/>
              <p:nvPr/>
            </p:nvSpPr>
            <p:spPr>
              <a:xfrm>
                <a:off x="711858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776C16B-24DB-F2FE-8CA2-C88889E6E4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471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E98A2F2-F098-545E-88C6-9D0970D384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9723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14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365F03B-A8E3-5D04-730A-336323AE83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472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</a:p>
            </p:txBody>
          </p: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5A243D94-883D-DADC-27D7-E78B2D4C3692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9031116-5F8B-248B-960E-18E527F083A4}"/>
              </a:ext>
            </a:extLst>
          </p:cNvPr>
          <p:cNvGrpSpPr/>
          <p:nvPr/>
        </p:nvGrpSpPr>
        <p:grpSpPr>
          <a:xfrm>
            <a:off x="797617" y="2768844"/>
            <a:ext cx="3708412" cy="1396129"/>
            <a:chOff x="575556" y="2768844"/>
            <a:chExt cx="3708412" cy="1396129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33DCA56-9006-D2E8-D933-86FCC5927312}"/>
                </a:ext>
              </a:extLst>
            </p:cNvPr>
            <p:cNvSpPr txBox="1"/>
            <p:nvPr/>
          </p:nvSpPr>
          <p:spPr>
            <a:xfrm>
              <a:off x="575556" y="3274548"/>
              <a:ext cx="133246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itchFamily="50" charset="-127"/>
                  <a:ea typeface="맑은 고딕" pitchFamily="50" charset="-127"/>
                </a:rPr>
                <a:t>5.49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F50B58F-F9A1-1075-9F9C-6B9F82AFEA4A}"/>
                </a:ext>
              </a:extLst>
            </p:cNvPr>
            <p:cNvSpPr txBox="1"/>
            <p:nvPr/>
          </p:nvSpPr>
          <p:spPr>
            <a:xfrm>
              <a:off x="1998154" y="2768844"/>
              <a:ext cx="228581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가 나타내는 수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8150D9D-FCCE-3369-5242-9A3731DC519F}"/>
                </a:ext>
              </a:extLst>
            </p:cNvPr>
            <p:cNvSpPr txBox="1"/>
            <p:nvPr/>
          </p:nvSpPr>
          <p:spPr>
            <a:xfrm>
              <a:off x="1998154" y="3274548"/>
              <a:ext cx="228581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가 나타내는 수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B1CC377-D5F1-B0A9-1104-BF0AA330CA31}"/>
                </a:ext>
              </a:extLst>
            </p:cNvPr>
            <p:cNvSpPr txBox="1"/>
            <p:nvPr/>
          </p:nvSpPr>
          <p:spPr>
            <a:xfrm>
              <a:off x="1998154" y="3780252"/>
              <a:ext cx="228581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가 나타내는 수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38B832F-B044-AB1A-467E-61CBD8415AF4}"/>
                </a:ext>
              </a:extLst>
            </p:cNvPr>
            <p:cNvGrpSpPr/>
            <p:nvPr/>
          </p:nvGrpSpPr>
          <p:grpSpPr>
            <a:xfrm>
              <a:off x="1647230" y="2961204"/>
              <a:ext cx="288000" cy="1011409"/>
              <a:chOff x="1647230" y="2961204"/>
              <a:chExt cx="288000" cy="1011409"/>
            </a:xfrm>
          </p:grpSpPr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DF79586C-52E4-8087-3B63-025F06079F1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3854" y="2961205"/>
                <a:ext cx="0" cy="1011408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796ECE08-5B14-F235-4B63-67D2E02E31E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1791230" y="2817204"/>
                <a:ext cx="0" cy="2880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130D007B-20A6-CF45-7869-91149B63C4A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1791230" y="3322908"/>
                <a:ext cx="0" cy="2880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28AF392B-FB22-D05C-302B-0576869348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1791230" y="3825060"/>
                <a:ext cx="0" cy="2880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pic>
        <p:nvPicPr>
          <p:cNvPr id="109" name="Picture 20">
            <a:extLst>
              <a:ext uri="{FF2B5EF4-FFF2-40B4-BE49-F238E27FC236}">
                <a16:creationId xmlns:a16="http://schemas.microsoft.com/office/drawing/2014/main" id="{6A451C04-391D-952A-D652-C77F9AAF0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750" y="276884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20">
            <a:extLst>
              <a:ext uri="{FF2B5EF4-FFF2-40B4-BE49-F238E27FC236}">
                <a16:creationId xmlns:a16="http://schemas.microsoft.com/office/drawing/2014/main" id="{649AFE72-A67E-8CC2-6DF3-46B05D00D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750" y="3281716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20">
            <a:extLst>
              <a:ext uri="{FF2B5EF4-FFF2-40B4-BE49-F238E27FC236}">
                <a16:creationId xmlns:a16="http://schemas.microsoft.com/office/drawing/2014/main" id="{2240026A-1EA5-DBE8-89F0-D72299726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750" y="3794589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1EFF51FC-FA59-6C8E-1700-376C4CDEE5BF}"/>
              </a:ext>
            </a:extLst>
          </p:cNvPr>
          <p:cNvGrpSpPr/>
          <p:nvPr/>
        </p:nvGrpSpPr>
        <p:grpSpPr>
          <a:xfrm>
            <a:off x="4830065" y="2562674"/>
            <a:ext cx="847793" cy="537565"/>
            <a:chOff x="6004913" y="1660849"/>
            <a:chExt cx="847793" cy="53756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3456F35-DB1C-54EB-A48A-4F654C621FED}"/>
                </a:ext>
              </a:extLst>
            </p:cNvPr>
            <p:cNvSpPr/>
            <p:nvPr/>
          </p:nvSpPr>
          <p:spPr bwMode="auto">
            <a:xfrm>
              <a:off x="6004913" y="1833284"/>
              <a:ext cx="66779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A47D4E25-EEC5-6F59-BAEC-B9FE77B5A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58E1B411-EDFE-C5D5-AB0A-536394515454}"/>
              </a:ext>
            </a:extLst>
          </p:cNvPr>
          <p:cNvGrpSpPr/>
          <p:nvPr/>
        </p:nvGrpSpPr>
        <p:grpSpPr>
          <a:xfrm>
            <a:off x="4830065" y="3084320"/>
            <a:ext cx="847793" cy="537565"/>
            <a:chOff x="6004913" y="1660849"/>
            <a:chExt cx="847793" cy="53756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FA9744A-7ADC-DF91-50EA-F428DD89B145}"/>
                </a:ext>
              </a:extLst>
            </p:cNvPr>
            <p:cNvSpPr/>
            <p:nvPr/>
          </p:nvSpPr>
          <p:spPr bwMode="auto">
            <a:xfrm>
              <a:off x="6004913" y="1833284"/>
              <a:ext cx="66779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97629888-C730-B8A5-BE7D-DD9441CE9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199D1740-C5D2-5863-1E45-0A321DC797F8}"/>
              </a:ext>
            </a:extLst>
          </p:cNvPr>
          <p:cNvGrpSpPr/>
          <p:nvPr/>
        </p:nvGrpSpPr>
        <p:grpSpPr>
          <a:xfrm>
            <a:off x="4830065" y="3605966"/>
            <a:ext cx="847793" cy="537565"/>
            <a:chOff x="6004913" y="1660849"/>
            <a:chExt cx="847793" cy="537565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3A35FBB2-3651-2D02-662E-EE8763C964CC}"/>
                </a:ext>
              </a:extLst>
            </p:cNvPr>
            <p:cNvSpPr/>
            <p:nvPr/>
          </p:nvSpPr>
          <p:spPr bwMode="auto">
            <a:xfrm>
              <a:off x="6004913" y="1833284"/>
              <a:ext cx="66779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0.09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141688DE-3D16-823E-91CF-153CAAAF7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053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3">
            <a:extLst>
              <a:ext uri="{FF2B5EF4-FFF2-40B4-BE49-F238E27FC236}">
                <a16:creationId xmlns:a16="http://schemas.microsoft.com/office/drawing/2014/main" id="{11B475F3-8979-4E6A-9C48-B38499191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2">
            <a:extLst>
              <a:ext uri="{FF2B5EF4-FFF2-40B4-BE49-F238E27FC236}">
                <a16:creationId xmlns:a16="http://schemas.microsoft.com/office/drawing/2014/main" id="{69C7F93A-FF41-479F-AB5E-B3A4B325A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id="{78328393-25C4-6A2F-E257-72A857B65BD4}"/>
              </a:ext>
            </a:extLst>
          </p:cNvPr>
          <p:cNvSpPr txBox="1"/>
          <p:nvPr/>
        </p:nvSpPr>
        <p:spPr>
          <a:xfrm>
            <a:off x="657363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12">
            <a:extLst>
              <a:ext uri="{FF2B5EF4-FFF2-40B4-BE49-F238E27FC236}">
                <a16:creationId xmlns:a16="http://schemas.microsoft.com/office/drawing/2014/main" id="{4102C9B1-3861-E0E1-8B49-D4507A4E7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72" y="165152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3294EDE5-9232-01D2-5B68-9BA6649DDF7D}"/>
              </a:ext>
            </a:extLst>
          </p:cNvPr>
          <p:cNvGrpSpPr/>
          <p:nvPr/>
        </p:nvGrpSpPr>
        <p:grpSpPr>
          <a:xfrm>
            <a:off x="2940847" y="1243245"/>
            <a:ext cx="4070106" cy="313547"/>
            <a:chOff x="3562788" y="1156948"/>
            <a:chExt cx="4070106" cy="313547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0FD5602-2041-4C5E-7C14-5C92CEF91D96}"/>
                </a:ext>
              </a:extLst>
            </p:cNvPr>
            <p:cNvGrpSpPr/>
            <p:nvPr/>
          </p:nvGrpSpPr>
          <p:grpSpPr>
            <a:xfrm>
              <a:off x="3562788" y="1156948"/>
              <a:ext cx="360000" cy="313547"/>
              <a:chOff x="6262826" y="2418045"/>
              <a:chExt cx="360000" cy="313547"/>
            </a:xfrm>
          </p:grpSpPr>
          <p:sp>
            <p:nvSpPr>
              <p:cNvPr id="141" name="순서도: 대체 처리 140">
                <a:extLst>
                  <a:ext uri="{FF2B5EF4-FFF2-40B4-BE49-F238E27FC236}">
                    <a16:creationId xmlns:a16="http://schemas.microsoft.com/office/drawing/2014/main" id="{6886DF1D-D37F-484A-D7CC-3592E49805AB}"/>
                  </a:ext>
                </a:extLst>
              </p:cNvPr>
              <p:cNvSpPr/>
              <p:nvPr/>
            </p:nvSpPr>
            <p:spPr>
              <a:xfrm>
                <a:off x="6325103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BB8FC5F-C8C2-D961-3B3B-B5C93B7E0D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2826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4C14E889-C327-71EE-4904-248A6139077D}"/>
                </a:ext>
              </a:extLst>
            </p:cNvPr>
            <p:cNvGrpSpPr/>
            <p:nvPr/>
          </p:nvGrpSpPr>
          <p:grpSpPr>
            <a:xfrm>
              <a:off x="3827796" y="1156948"/>
              <a:ext cx="360000" cy="313547"/>
              <a:chOff x="5312870" y="3794666"/>
              <a:chExt cx="360000" cy="313547"/>
            </a:xfrm>
          </p:grpSpPr>
          <p:sp>
            <p:nvSpPr>
              <p:cNvPr id="139" name="순서도: 대체 처리 138">
                <a:extLst>
                  <a:ext uri="{FF2B5EF4-FFF2-40B4-BE49-F238E27FC236}">
                    <a16:creationId xmlns:a16="http://schemas.microsoft.com/office/drawing/2014/main" id="{D0E49C86-A964-A5DC-B671-F6CF221BA038}"/>
                  </a:ext>
                </a:extLst>
              </p:cNvPr>
              <p:cNvSpPr/>
              <p:nvPr/>
            </p:nvSpPr>
            <p:spPr>
              <a:xfrm>
                <a:off x="537526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B506E0AD-8DB9-AFF7-B6E9-2004E80E56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87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8D529C4-F2DC-5662-7594-4CC748C3528E}"/>
                </a:ext>
              </a:extLst>
            </p:cNvPr>
            <p:cNvGrpSpPr/>
            <p:nvPr/>
          </p:nvGrpSpPr>
          <p:grpSpPr>
            <a:xfrm>
              <a:off x="4092804" y="1156948"/>
              <a:ext cx="360000" cy="313547"/>
              <a:chOff x="5313890" y="3794666"/>
              <a:chExt cx="360000" cy="313547"/>
            </a:xfrm>
          </p:grpSpPr>
          <p:sp>
            <p:nvSpPr>
              <p:cNvPr id="137" name="순서도: 대체 처리 136">
                <a:extLst>
                  <a:ext uri="{FF2B5EF4-FFF2-40B4-BE49-F238E27FC236}">
                    <a16:creationId xmlns:a16="http://schemas.microsoft.com/office/drawing/2014/main" id="{CB80DA2B-8D35-5CA1-5389-E40871F8139D}"/>
                  </a:ext>
                </a:extLst>
              </p:cNvPr>
              <p:cNvSpPr/>
              <p:nvPr/>
            </p:nvSpPr>
            <p:spPr>
              <a:xfrm>
                <a:off x="537639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ACBCEA7-D5A6-0931-E203-9A5A110D3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389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96B48556-8DB2-155F-F3FB-C5F934354E74}"/>
                </a:ext>
              </a:extLst>
            </p:cNvPr>
            <p:cNvGrpSpPr/>
            <p:nvPr/>
          </p:nvGrpSpPr>
          <p:grpSpPr>
            <a:xfrm>
              <a:off x="4357812" y="1156948"/>
              <a:ext cx="360000" cy="313547"/>
              <a:chOff x="5312639" y="3794666"/>
              <a:chExt cx="360000" cy="313547"/>
            </a:xfrm>
          </p:grpSpPr>
          <p:sp>
            <p:nvSpPr>
              <p:cNvPr id="96" name="순서도: 대체 처리 95">
                <a:extLst>
                  <a:ext uri="{FF2B5EF4-FFF2-40B4-BE49-F238E27FC236}">
                    <a16:creationId xmlns:a16="http://schemas.microsoft.com/office/drawing/2014/main" id="{4DC13888-8C41-BCC8-08E7-78FFB963D040}"/>
                  </a:ext>
                </a:extLst>
              </p:cNvPr>
              <p:cNvSpPr/>
              <p:nvPr/>
            </p:nvSpPr>
            <p:spPr>
              <a:xfrm>
                <a:off x="5375255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E8EAF5C-3273-FC78-5D46-94F8F60CC3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639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C39DFA6-ACEE-654F-94A8-D06043C80B09}"/>
                </a:ext>
              </a:extLst>
            </p:cNvPr>
            <p:cNvGrpSpPr/>
            <p:nvPr/>
          </p:nvGrpSpPr>
          <p:grpSpPr>
            <a:xfrm>
              <a:off x="4622820" y="1156948"/>
              <a:ext cx="360000" cy="313547"/>
              <a:chOff x="5311044" y="3794666"/>
              <a:chExt cx="360000" cy="313547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80A608FB-7500-97EA-5BE2-5D4027DE748D}"/>
                  </a:ext>
                </a:extLst>
              </p:cNvPr>
              <p:cNvSpPr/>
              <p:nvPr/>
            </p:nvSpPr>
            <p:spPr>
              <a:xfrm>
                <a:off x="537377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54A6D64-D5FF-09B4-F581-152760BFB8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1044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4157E0A5-82CA-4008-850E-40A41C421C74}"/>
                </a:ext>
              </a:extLst>
            </p:cNvPr>
            <p:cNvGrpSpPr/>
            <p:nvPr/>
          </p:nvGrpSpPr>
          <p:grpSpPr>
            <a:xfrm>
              <a:off x="4887828" y="1156948"/>
              <a:ext cx="360000" cy="313547"/>
              <a:chOff x="6260507" y="2418615"/>
              <a:chExt cx="360000" cy="313547"/>
            </a:xfrm>
          </p:grpSpPr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7E5CCCB2-839C-7A60-89B6-033D55A5A228}"/>
                  </a:ext>
                </a:extLst>
              </p:cNvPr>
              <p:cNvSpPr/>
              <p:nvPr/>
            </p:nvSpPr>
            <p:spPr>
              <a:xfrm>
                <a:off x="6323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3D496DB-B428-22C3-4F77-E34535AEB3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0507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651705D4-8CC8-B902-42B1-EBC5F2812BF3}"/>
                </a:ext>
              </a:extLst>
            </p:cNvPr>
            <p:cNvGrpSpPr/>
            <p:nvPr/>
          </p:nvGrpSpPr>
          <p:grpSpPr>
            <a:xfrm>
              <a:off x="5152836" y="1156948"/>
              <a:ext cx="360000" cy="313547"/>
              <a:chOff x="6259394" y="2418615"/>
              <a:chExt cx="360000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BE2B8387-0BB7-9DF0-7852-884C796530F2}"/>
                  </a:ext>
                </a:extLst>
              </p:cNvPr>
              <p:cNvSpPr/>
              <p:nvPr/>
            </p:nvSpPr>
            <p:spPr>
              <a:xfrm>
                <a:off x="6322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4F7CEC8-6C31-C999-40D8-8FABA3F887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394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9D51C2A7-77B6-F574-D78C-2C587D884626}"/>
                </a:ext>
              </a:extLst>
            </p:cNvPr>
            <p:cNvGrpSpPr/>
            <p:nvPr/>
          </p:nvGrpSpPr>
          <p:grpSpPr>
            <a:xfrm>
              <a:off x="5417844" y="1156948"/>
              <a:ext cx="360000" cy="313547"/>
              <a:chOff x="6257481" y="2418045"/>
              <a:chExt cx="360000" cy="313547"/>
            </a:xfrm>
          </p:grpSpPr>
          <p:sp>
            <p:nvSpPr>
              <p:cNvPr id="87" name="순서도: 대체 처리 86">
                <a:extLst>
                  <a:ext uri="{FF2B5EF4-FFF2-40B4-BE49-F238E27FC236}">
                    <a16:creationId xmlns:a16="http://schemas.microsoft.com/office/drawing/2014/main" id="{2E7343BA-03B9-1C1C-E646-157421EA08C9}"/>
                  </a:ext>
                </a:extLst>
              </p:cNvPr>
              <p:cNvSpPr/>
              <p:nvPr/>
            </p:nvSpPr>
            <p:spPr>
              <a:xfrm>
                <a:off x="63205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D4917E4-A0CD-116F-D002-0E7554A48D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48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99F5B4D4-4C22-8529-BF44-B2382907802D}"/>
                </a:ext>
              </a:extLst>
            </p:cNvPr>
            <p:cNvGrpSpPr/>
            <p:nvPr/>
          </p:nvGrpSpPr>
          <p:grpSpPr>
            <a:xfrm>
              <a:off x="5947860" y="1156948"/>
              <a:ext cx="360000" cy="313547"/>
              <a:chOff x="6258951" y="2418045"/>
              <a:chExt cx="360000" cy="313547"/>
            </a:xfrm>
          </p:grpSpPr>
          <p:sp>
            <p:nvSpPr>
              <p:cNvPr id="85" name="순서도: 대체 처리 84">
                <a:extLst>
                  <a:ext uri="{FF2B5EF4-FFF2-40B4-BE49-F238E27FC236}">
                    <a16:creationId xmlns:a16="http://schemas.microsoft.com/office/drawing/2014/main" id="{328456F3-2E46-2109-9ADB-7E68D512CA0C}"/>
                  </a:ext>
                </a:extLst>
              </p:cNvPr>
              <p:cNvSpPr/>
              <p:nvPr/>
            </p:nvSpPr>
            <p:spPr>
              <a:xfrm>
                <a:off x="632224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619D044-EFB5-E371-AFDD-4C29B3F228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895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122CBAF1-3C74-F70B-EBDC-772B034EC242}"/>
                </a:ext>
              </a:extLst>
            </p:cNvPr>
            <p:cNvGrpSpPr/>
            <p:nvPr/>
          </p:nvGrpSpPr>
          <p:grpSpPr>
            <a:xfrm>
              <a:off x="6212868" y="1156948"/>
              <a:ext cx="360000" cy="313547"/>
              <a:chOff x="6259737" y="2418045"/>
              <a:chExt cx="360000" cy="313547"/>
            </a:xfrm>
          </p:grpSpPr>
          <p:sp>
            <p:nvSpPr>
              <p:cNvPr id="83" name="순서도: 대체 처리 82">
                <a:extLst>
                  <a:ext uri="{FF2B5EF4-FFF2-40B4-BE49-F238E27FC236}">
                    <a16:creationId xmlns:a16="http://schemas.microsoft.com/office/drawing/2014/main" id="{6F81578B-33C9-CF2C-B0A7-966E467064B9}"/>
                  </a:ext>
                </a:extLst>
              </p:cNvPr>
              <p:cNvSpPr/>
              <p:nvPr/>
            </p:nvSpPr>
            <p:spPr>
              <a:xfrm>
                <a:off x="6323144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5C5D4A2-B2D4-FC39-6007-70C26E9CA8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3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65AF14D-2685-CFD4-D773-DA435DED2BD5}"/>
                </a:ext>
              </a:extLst>
            </p:cNvPr>
            <p:cNvGrpSpPr/>
            <p:nvPr/>
          </p:nvGrpSpPr>
          <p:grpSpPr>
            <a:xfrm>
              <a:off x="5682852" y="1156948"/>
              <a:ext cx="360000" cy="313547"/>
              <a:chOff x="6257349" y="2418045"/>
              <a:chExt cx="360000" cy="313547"/>
            </a:xfrm>
          </p:grpSpPr>
          <p:sp>
            <p:nvSpPr>
              <p:cNvPr id="81" name="순서도: 대체 처리 80">
                <a:extLst>
                  <a:ext uri="{FF2B5EF4-FFF2-40B4-BE49-F238E27FC236}">
                    <a16:creationId xmlns:a16="http://schemas.microsoft.com/office/drawing/2014/main" id="{4FF118A5-3619-A52C-5137-91FEA65B0929}"/>
                  </a:ext>
                </a:extLst>
              </p:cNvPr>
              <p:cNvSpPr/>
              <p:nvPr/>
            </p:nvSpPr>
            <p:spPr>
              <a:xfrm>
                <a:off x="6320530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74DDA1D-0601-725F-62E9-5B96049ED3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349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B5FB3413-366F-855E-D29C-6DF5E2C150DD}"/>
                </a:ext>
              </a:extLst>
            </p:cNvPr>
            <p:cNvGrpSpPr/>
            <p:nvPr/>
          </p:nvGrpSpPr>
          <p:grpSpPr>
            <a:xfrm>
              <a:off x="6477876" y="1156948"/>
              <a:ext cx="1155018" cy="313547"/>
              <a:chOff x="6259707" y="2418045"/>
              <a:chExt cx="1155018" cy="313547"/>
            </a:xfrm>
          </p:grpSpPr>
          <p:sp>
            <p:nvSpPr>
              <p:cNvPr id="73" name="순서도: 대체 처리 72">
                <a:extLst>
                  <a:ext uri="{FF2B5EF4-FFF2-40B4-BE49-F238E27FC236}">
                    <a16:creationId xmlns:a16="http://schemas.microsoft.com/office/drawing/2014/main" id="{C707511C-2FD3-5FDD-EADA-43113FA3F3B9}"/>
                  </a:ext>
                </a:extLst>
              </p:cNvPr>
              <p:cNvSpPr/>
              <p:nvPr/>
            </p:nvSpPr>
            <p:spPr>
              <a:xfrm>
                <a:off x="6323227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B118EDD-47CC-D0A9-31FE-32856B6690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0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75" name="순서도: 대체 처리 74">
                <a:extLst>
                  <a:ext uri="{FF2B5EF4-FFF2-40B4-BE49-F238E27FC236}">
                    <a16:creationId xmlns:a16="http://schemas.microsoft.com/office/drawing/2014/main" id="{0D7DF2B2-6129-67AD-622A-160C7E16BD7C}"/>
                  </a:ext>
                </a:extLst>
              </p:cNvPr>
              <p:cNvSpPr/>
              <p:nvPr/>
            </p:nvSpPr>
            <p:spPr>
              <a:xfrm>
                <a:off x="658834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순서도: 대체 처리 75">
                <a:extLst>
                  <a:ext uri="{FF2B5EF4-FFF2-40B4-BE49-F238E27FC236}">
                    <a16:creationId xmlns:a16="http://schemas.microsoft.com/office/drawing/2014/main" id="{E69E56D3-5422-8AFD-0024-25C131FFCA25}"/>
                  </a:ext>
                </a:extLst>
              </p:cNvPr>
              <p:cNvSpPr/>
              <p:nvPr/>
            </p:nvSpPr>
            <p:spPr>
              <a:xfrm>
                <a:off x="685346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9E33066A-A769-0A0B-A624-05FF258E0BEE}"/>
                  </a:ext>
                </a:extLst>
              </p:cNvPr>
              <p:cNvSpPr/>
              <p:nvPr/>
            </p:nvSpPr>
            <p:spPr>
              <a:xfrm>
                <a:off x="711858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776C16B-24DB-F2FE-8CA2-C88889E6E4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471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E98A2F2-F098-545E-88C6-9D0970D384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9723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14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365F03B-A8E3-5D04-730A-336323AE83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472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</a:p>
            </p:txBody>
          </p: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9031116-5F8B-248B-960E-18E527F083A4}"/>
              </a:ext>
            </a:extLst>
          </p:cNvPr>
          <p:cNvGrpSpPr/>
          <p:nvPr/>
        </p:nvGrpSpPr>
        <p:grpSpPr>
          <a:xfrm>
            <a:off x="797617" y="2768844"/>
            <a:ext cx="3708412" cy="1396129"/>
            <a:chOff x="575556" y="2768844"/>
            <a:chExt cx="3708412" cy="1396129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33DCA56-9006-D2E8-D933-86FCC5927312}"/>
                </a:ext>
              </a:extLst>
            </p:cNvPr>
            <p:cNvSpPr txBox="1"/>
            <p:nvPr/>
          </p:nvSpPr>
          <p:spPr>
            <a:xfrm>
              <a:off x="575556" y="3274548"/>
              <a:ext cx="133246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itchFamily="50" charset="-127"/>
                  <a:ea typeface="맑은 고딕" pitchFamily="50" charset="-127"/>
                </a:rPr>
                <a:t>5.49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F50B58F-F9A1-1075-9F9C-6B9F82AFEA4A}"/>
                </a:ext>
              </a:extLst>
            </p:cNvPr>
            <p:cNvSpPr txBox="1"/>
            <p:nvPr/>
          </p:nvSpPr>
          <p:spPr>
            <a:xfrm>
              <a:off x="1998154" y="2768844"/>
              <a:ext cx="228581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가 나타내는 수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8150D9D-FCCE-3369-5242-9A3731DC519F}"/>
                </a:ext>
              </a:extLst>
            </p:cNvPr>
            <p:cNvSpPr txBox="1"/>
            <p:nvPr/>
          </p:nvSpPr>
          <p:spPr>
            <a:xfrm>
              <a:off x="1998154" y="3274548"/>
              <a:ext cx="228581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가 나타내는 수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B1CC377-D5F1-B0A9-1104-BF0AA330CA31}"/>
                </a:ext>
              </a:extLst>
            </p:cNvPr>
            <p:cNvSpPr txBox="1"/>
            <p:nvPr/>
          </p:nvSpPr>
          <p:spPr>
            <a:xfrm>
              <a:off x="1998154" y="3780252"/>
              <a:ext cx="228581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가 나타내는 수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38B832F-B044-AB1A-467E-61CBD8415AF4}"/>
                </a:ext>
              </a:extLst>
            </p:cNvPr>
            <p:cNvGrpSpPr/>
            <p:nvPr/>
          </p:nvGrpSpPr>
          <p:grpSpPr>
            <a:xfrm>
              <a:off x="1647230" y="2961204"/>
              <a:ext cx="288000" cy="1011409"/>
              <a:chOff x="1647230" y="2961204"/>
              <a:chExt cx="288000" cy="1011409"/>
            </a:xfrm>
          </p:grpSpPr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DF79586C-52E4-8087-3B63-025F06079F1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3854" y="2961205"/>
                <a:ext cx="0" cy="1011408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796ECE08-5B14-F235-4B63-67D2E02E31E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1791230" y="2817204"/>
                <a:ext cx="0" cy="2880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130D007B-20A6-CF45-7869-91149B63C4A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1791230" y="3322908"/>
                <a:ext cx="0" cy="2880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28AF392B-FB22-D05C-302B-0576869348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1791230" y="3825060"/>
                <a:ext cx="0" cy="2880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pic>
        <p:nvPicPr>
          <p:cNvPr id="109" name="Picture 20">
            <a:extLst>
              <a:ext uri="{FF2B5EF4-FFF2-40B4-BE49-F238E27FC236}">
                <a16:creationId xmlns:a16="http://schemas.microsoft.com/office/drawing/2014/main" id="{6A451C04-391D-952A-D652-C77F9AAF0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750" y="276884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20">
            <a:extLst>
              <a:ext uri="{FF2B5EF4-FFF2-40B4-BE49-F238E27FC236}">
                <a16:creationId xmlns:a16="http://schemas.microsoft.com/office/drawing/2014/main" id="{649AFE72-A67E-8CC2-6DF3-46B05D00D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750" y="3281716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20">
            <a:extLst>
              <a:ext uri="{FF2B5EF4-FFF2-40B4-BE49-F238E27FC236}">
                <a16:creationId xmlns:a16="http://schemas.microsoft.com/office/drawing/2014/main" id="{2240026A-1EA5-DBE8-89F0-D72299726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750" y="3794589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1EFF51FC-FA59-6C8E-1700-376C4CDEE5BF}"/>
              </a:ext>
            </a:extLst>
          </p:cNvPr>
          <p:cNvGrpSpPr/>
          <p:nvPr/>
        </p:nvGrpSpPr>
        <p:grpSpPr>
          <a:xfrm>
            <a:off x="4830065" y="2562674"/>
            <a:ext cx="847793" cy="537565"/>
            <a:chOff x="6004913" y="1660849"/>
            <a:chExt cx="847793" cy="53756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3456F35-DB1C-54EB-A48A-4F654C621FED}"/>
                </a:ext>
              </a:extLst>
            </p:cNvPr>
            <p:cNvSpPr/>
            <p:nvPr/>
          </p:nvSpPr>
          <p:spPr bwMode="auto">
            <a:xfrm>
              <a:off x="6004913" y="1833284"/>
              <a:ext cx="66779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A47D4E25-EEC5-6F59-BAEC-B9FE77B5A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58E1B411-EDFE-C5D5-AB0A-536394515454}"/>
              </a:ext>
            </a:extLst>
          </p:cNvPr>
          <p:cNvGrpSpPr/>
          <p:nvPr/>
        </p:nvGrpSpPr>
        <p:grpSpPr>
          <a:xfrm>
            <a:off x="4830065" y="3084320"/>
            <a:ext cx="847793" cy="537565"/>
            <a:chOff x="6004913" y="1660849"/>
            <a:chExt cx="847793" cy="53756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FA9744A-7ADC-DF91-50EA-F428DD89B145}"/>
                </a:ext>
              </a:extLst>
            </p:cNvPr>
            <p:cNvSpPr/>
            <p:nvPr/>
          </p:nvSpPr>
          <p:spPr bwMode="auto">
            <a:xfrm>
              <a:off x="6004913" y="1833284"/>
              <a:ext cx="66779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97629888-C730-B8A5-BE7D-DD9441CE9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199D1740-C5D2-5863-1E45-0A321DC797F8}"/>
              </a:ext>
            </a:extLst>
          </p:cNvPr>
          <p:cNvGrpSpPr/>
          <p:nvPr/>
        </p:nvGrpSpPr>
        <p:grpSpPr>
          <a:xfrm>
            <a:off x="4830065" y="3605966"/>
            <a:ext cx="847793" cy="537565"/>
            <a:chOff x="6004913" y="1660849"/>
            <a:chExt cx="847793" cy="537565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3A35FBB2-3651-2D02-662E-EE8763C964CC}"/>
                </a:ext>
              </a:extLst>
            </p:cNvPr>
            <p:cNvSpPr/>
            <p:nvPr/>
          </p:nvSpPr>
          <p:spPr bwMode="auto">
            <a:xfrm>
              <a:off x="6004913" y="1833284"/>
              <a:ext cx="66779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0.09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141688DE-3D16-823E-91CF-153CAAAF7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6DB5CAB6-90F2-0FDB-2CC6-9DF440167EBA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E52821B-CFBD-3FC1-2F5B-4A22D7C0145F}"/>
              </a:ext>
            </a:extLst>
          </p:cNvPr>
          <p:cNvGrpSpPr/>
          <p:nvPr/>
        </p:nvGrpSpPr>
        <p:grpSpPr>
          <a:xfrm>
            <a:off x="198562" y="4121809"/>
            <a:ext cx="6667165" cy="1115556"/>
            <a:chOff x="192745" y="4157734"/>
            <a:chExt cx="6667165" cy="1115556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039D902-B1EB-9231-8592-39DEC49063B4}"/>
                </a:ext>
              </a:extLst>
            </p:cNvPr>
            <p:cNvSpPr/>
            <p:nvPr/>
          </p:nvSpPr>
          <p:spPr>
            <a:xfrm>
              <a:off x="192745" y="4371268"/>
              <a:ext cx="6667165" cy="7139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5.49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일의 자리 숫자로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나타내고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소수 첫째 자리 숫자로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나타냅니다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9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소수 둘째 자리 숫자로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0.09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나타냅니다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08" name="모서리가 둥근 직사각형 38">
              <a:extLst>
                <a:ext uri="{FF2B5EF4-FFF2-40B4-BE49-F238E27FC236}">
                  <a16:creationId xmlns:a16="http://schemas.microsoft.com/office/drawing/2014/main" id="{15C968B9-C880-4185-B829-07666B3946DA}"/>
                </a:ext>
              </a:extLst>
            </p:cNvPr>
            <p:cNvSpPr/>
            <p:nvPr/>
          </p:nvSpPr>
          <p:spPr>
            <a:xfrm>
              <a:off x="338478" y="415773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21" name="직각 삼각형 120">
              <a:extLst>
                <a:ext uri="{FF2B5EF4-FFF2-40B4-BE49-F238E27FC236}">
                  <a16:creationId xmlns:a16="http://schemas.microsoft.com/office/drawing/2014/main" id="{AECE2CA8-4140-A6D4-DBC6-E136E1E2174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786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E6F5704-4FF5-4A2D-989B-7E4A9576E9C5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59DED67-8443-4141-BAD6-965191A60C51}"/>
              </a:ext>
            </a:extLst>
          </p:cNvPr>
          <p:cNvSpPr/>
          <p:nvPr/>
        </p:nvSpPr>
        <p:spPr>
          <a:xfrm>
            <a:off x="6597682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47B4E30-7062-DBF6-BE56-5F373A6EB40E}"/>
              </a:ext>
            </a:extLst>
          </p:cNvPr>
          <p:cNvGrpSpPr/>
          <p:nvPr/>
        </p:nvGrpSpPr>
        <p:grpSpPr>
          <a:xfrm>
            <a:off x="2940847" y="1243245"/>
            <a:ext cx="4070106" cy="313547"/>
            <a:chOff x="3562788" y="1156948"/>
            <a:chExt cx="4070106" cy="313547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137A5F33-4995-1A37-9799-B3557C7E92BE}"/>
                </a:ext>
              </a:extLst>
            </p:cNvPr>
            <p:cNvGrpSpPr/>
            <p:nvPr/>
          </p:nvGrpSpPr>
          <p:grpSpPr>
            <a:xfrm>
              <a:off x="3562788" y="1156948"/>
              <a:ext cx="360000" cy="313547"/>
              <a:chOff x="6262826" y="2418045"/>
              <a:chExt cx="360000" cy="313547"/>
            </a:xfrm>
          </p:grpSpPr>
          <p:sp>
            <p:nvSpPr>
              <p:cNvPr id="143" name="순서도: 대체 처리 142">
                <a:extLst>
                  <a:ext uri="{FF2B5EF4-FFF2-40B4-BE49-F238E27FC236}">
                    <a16:creationId xmlns:a16="http://schemas.microsoft.com/office/drawing/2014/main" id="{286EE6D4-E07B-C79D-D0C6-F3C895CE50B2}"/>
                  </a:ext>
                </a:extLst>
              </p:cNvPr>
              <p:cNvSpPr/>
              <p:nvPr/>
            </p:nvSpPr>
            <p:spPr>
              <a:xfrm>
                <a:off x="6325103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536F82A-ED1A-0D99-52BA-9E590C0D59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2826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07DF8F90-7273-D88F-5868-F9B2D2D0899B}"/>
                </a:ext>
              </a:extLst>
            </p:cNvPr>
            <p:cNvGrpSpPr/>
            <p:nvPr/>
          </p:nvGrpSpPr>
          <p:grpSpPr>
            <a:xfrm>
              <a:off x="3827796" y="1156948"/>
              <a:ext cx="360000" cy="313547"/>
              <a:chOff x="5312870" y="3794666"/>
              <a:chExt cx="360000" cy="313547"/>
            </a:xfrm>
          </p:grpSpPr>
          <p:sp>
            <p:nvSpPr>
              <p:cNvPr id="141" name="순서도: 대체 처리 140">
                <a:extLst>
                  <a:ext uri="{FF2B5EF4-FFF2-40B4-BE49-F238E27FC236}">
                    <a16:creationId xmlns:a16="http://schemas.microsoft.com/office/drawing/2014/main" id="{E78DBFF4-0FA1-E0A0-71F5-E727D7880217}"/>
                  </a:ext>
                </a:extLst>
              </p:cNvPr>
              <p:cNvSpPr/>
              <p:nvPr/>
            </p:nvSpPr>
            <p:spPr>
              <a:xfrm>
                <a:off x="537526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3384CF2-9F78-96A2-9221-A98890D8C3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87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746BB8D-A34D-5F37-528F-A4B7F391A530}"/>
                </a:ext>
              </a:extLst>
            </p:cNvPr>
            <p:cNvGrpSpPr/>
            <p:nvPr/>
          </p:nvGrpSpPr>
          <p:grpSpPr>
            <a:xfrm>
              <a:off x="4092804" y="1156948"/>
              <a:ext cx="360000" cy="313547"/>
              <a:chOff x="5313890" y="3794666"/>
              <a:chExt cx="360000" cy="313547"/>
            </a:xfrm>
          </p:grpSpPr>
          <p:sp>
            <p:nvSpPr>
              <p:cNvPr id="139" name="순서도: 대체 처리 138">
                <a:extLst>
                  <a:ext uri="{FF2B5EF4-FFF2-40B4-BE49-F238E27FC236}">
                    <a16:creationId xmlns:a16="http://schemas.microsoft.com/office/drawing/2014/main" id="{E5DAB59F-75B3-46F4-FE57-42F16518D12D}"/>
                  </a:ext>
                </a:extLst>
              </p:cNvPr>
              <p:cNvSpPr/>
              <p:nvPr/>
            </p:nvSpPr>
            <p:spPr>
              <a:xfrm>
                <a:off x="537639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F0AAEA1-36D9-BC3F-F22B-CD61722CB7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389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CC2A89C8-600D-221F-29D6-4C5006B791FE}"/>
                </a:ext>
              </a:extLst>
            </p:cNvPr>
            <p:cNvGrpSpPr/>
            <p:nvPr/>
          </p:nvGrpSpPr>
          <p:grpSpPr>
            <a:xfrm>
              <a:off x="4357812" y="1156948"/>
              <a:ext cx="360000" cy="313547"/>
              <a:chOff x="5312639" y="3794666"/>
              <a:chExt cx="360000" cy="313547"/>
            </a:xfrm>
          </p:grpSpPr>
          <p:sp>
            <p:nvSpPr>
              <p:cNvPr id="137" name="순서도: 대체 처리 136">
                <a:extLst>
                  <a:ext uri="{FF2B5EF4-FFF2-40B4-BE49-F238E27FC236}">
                    <a16:creationId xmlns:a16="http://schemas.microsoft.com/office/drawing/2014/main" id="{1BD89BFC-F586-302F-2D2D-D95DB00350B4}"/>
                  </a:ext>
                </a:extLst>
              </p:cNvPr>
              <p:cNvSpPr/>
              <p:nvPr/>
            </p:nvSpPr>
            <p:spPr>
              <a:xfrm>
                <a:off x="5375255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0B94A83-0FA6-4C64-05C7-F6E231E347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639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2C66ABC-88DD-4694-038C-7F14DC1A7E16}"/>
                </a:ext>
              </a:extLst>
            </p:cNvPr>
            <p:cNvGrpSpPr/>
            <p:nvPr/>
          </p:nvGrpSpPr>
          <p:grpSpPr>
            <a:xfrm>
              <a:off x="4622820" y="1156948"/>
              <a:ext cx="360000" cy="313547"/>
              <a:chOff x="5311044" y="3794666"/>
              <a:chExt cx="360000" cy="313547"/>
            </a:xfrm>
          </p:grpSpPr>
          <p:sp>
            <p:nvSpPr>
              <p:cNvPr id="135" name="순서도: 대체 처리 134">
                <a:extLst>
                  <a:ext uri="{FF2B5EF4-FFF2-40B4-BE49-F238E27FC236}">
                    <a16:creationId xmlns:a16="http://schemas.microsoft.com/office/drawing/2014/main" id="{58DAB1A8-27F6-71BA-3FF2-5128734CBE4F}"/>
                  </a:ext>
                </a:extLst>
              </p:cNvPr>
              <p:cNvSpPr/>
              <p:nvPr/>
            </p:nvSpPr>
            <p:spPr>
              <a:xfrm>
                <a:off x="537377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8D9A06C-0299-9382-BFDD-9336A6C1C0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1044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80833318-5DB7-A939-FDBF-8711893086C1}"/>
                </a:ext>
              </a:extLst>
            </p:cNvPr>
            <p:cNvGrpSpPr/>
            <p:nvPr/>
          </p:nvGrpSpPr>
          <p:grpSpPr>
            <a:xfrm>
              <a:off x="4887828" y="1156948"/>
              <a:ext cx="360000" cy="313547"/>
              <a:chOff x="6260507" y="2418615"/>
              <a:chExt cx="360000" cy="313547"/>
            </a:xfrm>
          </p:grpSpPr>
          <p:sp>
            <p:nvSpPr>
              <p:cNvPr id="133" name="순서도: 대체 처리 132">
                <a:extLst>
                  <a:ext uri="{FF2B5EF4-FFF2-40B4-BE49-F238E27FC236}">
                    <a16:creationId xmlns:a16="http://schemas.microsoft.com/office/drawing/2014/main" id="{2CD4B155-8E16-9CDA-417C-DF4120EC2AD0}"/>
                  </a:ext>
                </a:extLst>
              </p:cNvPr>
              <p:cNvSpPr/>
              <p:nvPr/>
            </p:nvSpPr>
            <p:spPr>
              <a:xfrm>
                <a:off x="6323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BE9DDFA-FDB4-D1E7-0263-FF755AB6BF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0507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35D5138C-25F6-2AFE-B5E6-4B805D27F781}"/>
                </a:ext>
              </a:extLst>
            </p:cNvPr>
            <p:cNvGrpSpPr/>
            <p:nvPr/>
          </p:nvGrpSpPr>
          <p:grpSpPr>
            <a:xfrm>
              <a:off x="5152836" y="1156948"/>
              <a:ext cx="360000" cy="313547"/>
              <a:chOff x="6259394" y="2418615"/>
              <a:chExt cx="360000" cy="313547"/>
            </a:xfrm>
          </p:grpSpPr>
          <p:sp>
            <p:nvSpPr>
              <p:cNvPr id="131" name="순서도: 대체 처리 130">
                <a:extLst>
                  <a:ext uri="{FF2B5EF4-FFF2-40B4-BE49-F238E27FC236}">
                    <a16:creationId xmlns:a16="http://schemas.microsoft.com/office/drawing/2014/main" id="{D21A989D-AC8A-4BEF-4F48-8858A1930B1F}"/>
                  </a:ext>
                </a:extLst>
              </p:cNvPr>
              <p:cNvSpPr/>
              <p:nvPr/>
            </p:nvSpPr>
            <p:spPr>
              <a:xfrm>
                <a:off x="6322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BC789B2-CDE7-6AB5-092D-F81654AD4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394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60F3A7AE-F46B-D8E7-7ADF-A6F2236D128A}"/>
                </a:ext>
              </a:extLst>
            </p:cNvPr>
            <p:cNvGrpSpPr/>
            <p:nvPr/>
          </p:nvGrpSpPr>
          <p:grpSpPr>
            <a:xfrm>
              <a:off x="5417844" y="1156948"/>
              <a:ext cx="360000" cy="313547"/>
              <a:chOff x="6257481" y="2418045"/>
              <a:chExt cx="360000" cy="313547"/>
            </a:xfrm>
          </p:grpSpPr>
          <p:sp>
            <p:nvSpPr>
              <p:cNvPr id="129" name="순서도: 대체 처리 128">
                <a:extLst>
                  <a:ext uri="{FF2B5EF4-FFF2-40B4-BE49-F238E27FC236}">
                    <a16:creationId xmlns:a16="http://schemas.microsoft.com/office/drawing/2014/main" id="{810E88B3-8A38-7760-111E-9073285317CD}"/>
                  </a:ext>
                </a:extLst>
              </p:cNvPr>
              <p:cNvSpPr/>
              <p:nvPr/>
            </p:nvSpPr>
            <p:spPr>
              <a:xfrm>
                <a:off x="63205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63700A2-73F4-A781-79E2-4FE262CE5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48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AAFCFFC9-657B-E567-2050-E818798AB16A}"/>
                </a:ext>
              </a:extLst>
            </p:cNvPr>
            <p:cNvGrpSpPr/>
            <p:nvPr/>
          </p:nvGrpSpPr>
          <p:grpSpPr>
            <a:xfrm>
              <a:off x="5947860" y="1156948"/>
              <a:ext cx="360000" cy="313547"/>
              <a:chOff x="6258951" y="2418045"/>
              <a:chExt cx="360000" cy="313547"/>
            </a:xfrm>
          </p:grpSpPr>
          <p:sp>
            <p:nvSpPr>
              <p:cNvPr id="127" name="순서도: 대체 처리 126">
                <a:extLst>
                  <a:ext uri="{FF2B5EF4-FFF2-40B4-BE49-F238E27FC236}">
                    <a16:creationId xmlns:a16="http://schemas.microsoft.com/office/drawing/2014/main" id="{263CEDC3-6DD8-A0F3-19D4-294C16E142DF}"/>
                  </a:ext>
                </a:extLst>
              </p:cNvPr>
              <p:cNvSpPr/>
              <p:nvPr/>
            </p:nvSpPr>
            <p:spPr>
              <a:xfrm>
                <a:off x="632224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D382644-7A10-9F07-E29B-2BE97FA387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895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4C2EA70-EF24-E01A-75C5-03B484750A28}"/>
                </a:ext>
              </a:extLst>
            </p:cNvPr>
            <p:cNvGrpSpPr/>
            <p:nvPr/>
          </p:nvGrpSpPr>
          <p:grpSpPr>
            <a:xfrm>
              <a:off x="6212868" y="1156948"/>
              <a:ext cx="360000" cy="313547"/>
              <a:chOff x="6259737" y="2418045"/>
              <a:chExt cx="360000" cy="313547"/>
            </a:xfrm>
          </p:grpSpPr>
          <p:sp>
            <p:nvSpPr>
              <p:cNvPr id="125" name="순서도: 대체 처리 124">
                <a:extLst>
                  <a:ext uri="{FF2B5EF4-FFF2-40B4-BE49-F238E27FC236}">
                    <a16:creationId xmlns:a16="http://schemas.microsoft.com/office/drawing/2014/main" id="{EDB9C2A1-608E-E6E6-561B-A83EB23D6E31}"/>
                  </a:ext>
                </a:extLst>
              </p:cNvPr>
              <p:cNvSpPr/>
              <p:nvPr/>
            </p:nvSpPr>
            <p:spPr>
              <a:xfrm>
                <a:off x="6323144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8567658-60AE-3522-6E24-E307714238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3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CEC38499-31C1-428D-230E-2928252F1373}"/>
                </a:ext>
              </a:extLst>
            </p:cNvPr>
            <p:cNvGrpSpPr/>
            <p:nvPr/>
          </p:nvGrpSpPr>
          <p:grpSpPr>
            <a:xfrm>
              <a:off x="5682852" y="1156948"/>
              <a:ext cx="360000" cy="313547"/>
              <a:chOff x="6257349" y="2418045"/>
              <a:chExt cx="360000" cy="313547"/>
            </a:xfrm>
          </p:grpSpPr>
          <p:sp>
            <p:nvSpPr>
              <p:cNvPr id="123" name="순서도: 대체 처리 122">
                <a:extLst>
                  <a:ext uri="{FF2B5EF4-FFF2-40B4-BE49-F238E27FC236}">
                    <a16:creationId xmlns:a16="http://schemas.microsoft.com/office/drawing/2014/main" id="{E2FF527C-26C0-E61D-123A-551830064293}"/>
                  </a:ext>
                </a:extLst>
              </p:cNvPr>
              <p:cNvSpPr/>
              <p:nvPr/>
            </p:nvSpPr>
            <p:spPr>
              <a:xfrm>
                <a:off x="6320530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F3BF078-B1B1-5482-1D3D-98B190D41A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349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9DA0102E-9130-6452-867B-F663CFC156E0}"/>
                </a:ext>
              </a:extLst>
            </p:cNvPr>
            <p:cNvGrpSpPr/>
            <p:nvPr/>
          </p:nvGrpSpPr>
          <p:grpSpPr>
            <a:xfrm>
              <a:off x="6477876" y="1156948"/>
              <a:ext cx="1155018" cy="313547"/>
              <a:chOff x="6259707" y="2418045"/>
              <a:chExt cx="1155018" cy="313547"/>
            </a:xfrm>
          </p:grpSpPr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66DB13EF-0FAD-E322-8CF6-9C159E8EAA6F}"/>
                  </a:ext>
                </a:extLst>
              </p:cNvPr>
              <p:cNvSpPr/>
              <p:nvPr/>
            </p:nvSpPr>
            <p:spPr>
              <a:xfrm>
                <a:off x="6323227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DC1F95C-5EE8-CE2A-D87B-C39E786B8B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0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74" name="순서도: 대체 처리 73">
                <a:extLst>
                  <a:ext uri="{FF2B5EF4-FFF2-40B4-BE49-F238E27FC236}">
                    <a16:creationId xmlns:a16="http://schemas.microsoft.com/office/drawing/2014/main" id="{2F3A9850-755F-D1FD-518D-7489EAE6EFC4}"/>
                  </a:ext>
                </a:extLst>
              </p:cNvPr>
              <p:cNvSpPr/>
              <p:nvPr/>
            </p:nvSpPr>
            <p:spPr>
              <a:xfrm>
                <a:off x="658834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순서도: 대체 처리 74">
                <a:extLst>
                  <a:ext uri="{FF2B5EF4-FFF2-40B4-BE49-F238E27FC236}">
                    <a16:creationId xmlns:a16="http://schemas.microsoft.com/office/drawing/2014/main" id="{6CF8DCC5-094D-A4A3-CE5D-EE0273B3412A}"/>
                  </a:ext>
                </a:extLst>
              </p:cNvPr>
              <p:cNvSpPr/>
              <p:nvPr/>
            </p:nvSpPr>
            <p:spPr>
              <a:xfrm>
                <a:off x="685346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순서도: 대체 처리 75">
                <a:extLst>
                  <a:ext uri="{FF2B5EF4-FFF2-40B4-BE49-F238E27FC236}">
                    <a16:creationId xmlns:a16="http://schemas.microsoft.com/office/drawing/2014/main" id="{B6CC09E1-EF6B-043F-9E0D-6C908D67ACDA}"/>
                  </a:ext>
                </a:extLst>
              </p:cNvPr>
              <p:cNvSpPr/>
              <p:nvPr/>
            </p:nvSpPr>
            <p:spPr>
              <a:xfrm>
                <a:off x="711858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72C75FB-DD80-0C61-C7C6-22CC7414F7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471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644911B-6748-3F20-3CF5-ADD6B90CD0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9723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14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CAD4CC4-F6E6-0ACE-449B-4822CB13F5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472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</a:p>
            </p:txBody>
          </p:sp>
        </p:grpSp>
      </p:grpSp>
      <p:sp>
        <p:nvSpPr>
          <p:cNvPr id="77" name="TextBox 43">
            <a:extLst>
              <a:ext uri="{FF2B5EF4-FFF2-40B4-BE49-F238E27FC236}">
                <a16:creationId xmlns:a16="http://schemas.microsoft.com/office/drawing/2014/main" id="{B206AD22-A482-87F6-6FB9-3E079289645C}"/>
              </a:ext>
            </a:extLst>
          </p:cNvPr>
          <p:cNvSpPr txBox="1"/>
          <p:nvPr/>
        </p:nvSpPr>
        <p:spPr>
          <a:xfrm>
            <a:off x="657363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3" name="Picture 12">
            <a:extLst>
              <a:ext uri="{FF2B5EF4-FFF2-40B4-BE49-F238E27FC236}">
                <a16:creationId xmlns:a16="http://schemas.microsoft.com/office/drawing/2014/main" id="{521C1397-B9A0-479B-9B9F-A5850FB04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72" y="165152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0A178728-1978-1CF3-B450-C47890484AB2}"/>
              </a:ext>
            </a:extLst>
          </p:cNvPr>
          <p:cNvSpPr/>
          <p:nvPr/>
        </p:nvSpPr>
        <p:spPr>
          <a:xfrm>
            <a:off x="1449359" y="3022797"/>
            <a:ext cx="4470096" cy="116228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7BA1C6E-B97C-2654-D088-282B27DC12B6}"/>
              </a:ext>
            </a:extLst>
          </p:cNvPr>
          <p:cNvSpPr txBox="1"/>
          <p:nvPr/>
        </p:nvSpPr>
        <p:spPr>
          <a:xfrm>
            <a:off x="1583668" y="3114522"/>
            <a:ext cx="457704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0.01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0.001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 수는               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96C9FEE3-F72F-395B-9E09-0670A66B703A}"/>
              </a:ext>
            </a:extLst>
          </p:cNvPr>
          <p:cNvGrpSpPr/>
          <p:nvPr/>
        </p:nvGrpSpPr>
        <p:grpSpPr>
          <a:xfrm>
            <a:off x="3887924" y="3470049"/>
            <a:ext cx="1283020" cy="537565"/>
            <a:chOff x="5569686" y="1660849"/>
            <a:chExt cx="1283020" cy="53756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C3F2647E-A0E0-7E05-8AA1-4F1115E2F06F}"/>
                </a:ext>
              </a:extLst>
            </p:cNvPr>
            <p:cNvSpPr/>
            <p:nvPr/>
          </p:nvSpPr>
          <p:spPr bwMode="auto">
            <a:xfrm>
              <a:off x="5569686" y="1833284"/>
              <a:ext cx="110302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4.548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B718882B-9FCB-58C5-EDA8-432808CA7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612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id="{B17174DD-6422-424E-8E4A-994EFAC2D6A8}"/>
              </a:ext>
            </a:extLst>
          </p:cNvPr>
          <p:cNvSpPr txBox="1"/>
          <p:nvPr/>
        </p:nvSpPr>
        <p:spPr>
          <a:xfrm>
            <a:off x="657363" y="1599764"/>
            <a:ext cx="626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가장 큰 수를 찾아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" name="Picture 5">
            <a:extLst>
              <a:ext uri="{FF2B5EF4-FFF2-40B4-BE49-F238E27FC236}">
                <a16:creationId xmlns:a16="http://schemas.microsoft.com/office/drawing/2014/main" id="{7C3B3AA9-8861-46AD-91EC-5B73C21E9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2">
            <a:extLst>
              <a:ext uri="{FF2B5EF4-FFF2-40B4-BE49-F238E27FC236}">
                <a16:creationId xmlns:a16="http://schemas.microsoft.com/office/drawing/2014/main" id="{8BB9586E-EC36-4124-AC85-83CA4A445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D64E7F84-277D-4E23-9F5A-12FE87F7DB4D}"/>
              </a:ext>
            </a:extLst>
          </p:cNvPr>
          <p:cNvSpPr/>
          <p:nvPr/>
        </p:nvSpPr>
        <p:spPr>
          <a:xfrm>
            <a:off x="6604089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CC7B53A-D654-46B8-A3AC-11D6C18C77A7}"/>
              </a:ext>
            </a:extLst>
          </p:cNvPr>
          <p:cNvSpPr/>
          <p:nvPr/>
        </p:nvSpPr>
        <p:spPr>
          <a:xfrm>
            <a:off x="5641865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DBA1A0A-C9F3-E09F-AE20-C3513864FCF6}"/>
              </a:ext>
            </a:extLst>
          </p:cNvPr>
          <p:cNvGrpSpPr/>
          <p:nvPr/>
        </p:nvGrpSpPr>
        <p:grpSpPr>
          <a:xfrm>
            <a:off x="2940847" y="1243245"/>
            <a:ext cx="4070106" cy="313547"/>
            <a:chOff x="3562788" y="1156948"/>
            <a:chExt cx="4070106" cy="313547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B8E01409-D8FE-0763-3E7F-90D776AB547D}"/>
                </a:ext>
              </a:extLst>
            </p:cNvPr>
            <p:cNvGrpSpPr/>
            <p:nvPr/>
          </p:nvGrpSpPr>
          <p:grpSpPr>
            <a:xfrm>
              <a:off x="3562788" y="1156948"/>
              <a:ext cx="360000" cy="313547"/>
              <a:chOff x="6262826" y="2418045"/>
              <a:chExt cx="360000" cy="313547"/>
            </a:xfrm>
          </p:grpSpPr>
          <p:sp>
            <p:nvSpPr>
              <p:cNvPr id="141" name="순서도: 대체 처리 140">
                <a:extLst>
                  <a:ext uri="{FF2B5EF4-FFF2-40B4-BE49-F238E27FC236}">
                    <a16:creationId xmlns:a16="http://schemas.microsoft.com/office/drawing/2014/main" id="{07181A88-53AD-458F-C37C-C0CF4C88B448}"/>
                  </a:ext>
                </a:extLst>
              </p:cNvPr>
              <p:cNvSpPr/>
              <p:nvPr/>
            </p:nvSpPr>
            <p:spPr>
              <a:xfrm>
                <a:off x="6325103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7E1ADAE-A5BD-0A97-5067-9664CFD00A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2826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D28556C-798B-B151-D274-BC8CCCAB46E9}"/>
                </a:ext>
              </a:extLst>
            </p:cNvPr>
            <p:cNvGrpSpPr/>
            <p:nvPr/>
          </p:nvGrpSpPr>
          <p:grpSpPr>
            <a:xfrm>
              <a:off x="3827796" y="1156948"/>
              <a:ext cx="360000" cy="313547"/>
              <a:chOff x="5312870" y="3794666"/>
              <a:chExt cx="360000" cy="313547"/>
            </a:xfrm>
          </p:grpSpPr>
          <p:sp>
            <p:nvSpPr>
              <p:cNvPr id="139" name="순서도: 대체 처리 138">
                <a:extLst>
                  <a:ext uri="{FF2B5EF4-FFF2-40B4-BE49-F238E27FC236}">
                    <a16:creationId xmlns:a16="http://schemas.microsoft.com/office/drawing/2014/main" id="{E3F61F6D-352D-3CAC-8F06-84FE76008ADB}"/>
                  </a:ext>
                </a:extLst>
              </p:cNvPr>
              <p:cNvSpPr/>
              <p:nvPr/>
            </p:nvSpPr>
            <p:spPr>
              <a:xfrm>
                <a:off x="537526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3A1918D-591F-F4E3-FCB6-CB4DA9904F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87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5B9321E7-D4F3-4B3F-3D86-9009CB1A4188}"/>
                </a:ext>
              </a:extLst>
            </p:cNvPr>
            <p:cNvGrpSpPr/>
            <p:nvPr/>
          </p:nvGrpSpPr>
          <p:grpSpPr>
            <a:xfrm>
              <a:off x="4092804" y="1156948"/>
              <a:ext cx="360000" cy="313547"/>
              <a:chOff x="5313890" y="3794666"/>
              <a:chExt cx="360000" cy="313547"/>
            </a:xfrm>
          </p:grpSpPr>
          <p:sp>
            <p:nvSpPr>
              <p:cNvPr id="137" name="순서도: 대체 처리 136">
                <a:extLst>
                  <a:ext uri="{FF2B5EF4-FFF2-40B4-BE49-F238E27FC236}">
                    <a16:creationId xmlns:a16="http://schemas.microsoft.com/office/drawing/2014/main" id="{936DD25D-95D6-6FEA-4971-CF8C1AA5E1B6}"/>
                  </a:ext>
                </a:extLst>
              </p:cNvPr>
              <p:cNvSpPr/>
              <p:nvPr/>
            </p:nvSpPr>
            <p:spPr>
              <a:xfrm>
                <a:off x="537639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8202B48-70E0-8BDA-52EE-B37C05DC33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389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F6F086E4-71EA-460D-1DE8-675891C89B26}"/>
                </a:ext>
              </a:extLst>
            </p:cNvPr>
            <p:cNvGrpSpPr/>
            <p:nvPr/>
          </p:nvGrpSpPr>
          <p:grpSpPr>
            <a:xfrm>
              <a:off x="4357812" y="1156948"/>
              <a:ext cx="360000" cy="313547"/>
              <a:chOff x="5312639" y="3794666"/>
              <a:chExt cx="360000" cy="313547"/>
            </a:xfrm>
          </p:grpSpPr>
          <p:sp>
            <p:nvSpPr>
              <p:cNvPr id="135" name="순서도: 대체 처리 134">
                <a:extLst>
                  <a:ext uri="{FF2B5EF4-FFF2-40B4-BE49-F238E27FC236}">
                    <a16:creationId xmlns:a16="http://schemas.microsoft.com/office/drawing/2014/main" id="{2DA8C38C-5A0C-E152-CDFD-4DB637AF1380}"/>
                  </a:ext>
                </a:extLst>
              </p:cNvPr>
              <p:cNvSpPr/>
              <p:nvPr/>
            </p:nvSpPr>
            <p:spPr>
              <a:xfrm>
                <a:off x="5375255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0761628-09D7-E419-D495-B6594523CD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639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64BB647-69D2-0104-3C1A-C50A64817E21}"/>
                </a:ext>
              </a:extLst>
            </p:cNvPr>
            <p:cNvGrpSpPr/>
            <p:nvPr/>
          </p:nvGrpSpPr>
          <p:grpSpPr>
            <a:xfrm>
              <a:off x="4622820" y="1156948"/>
              <a:ext cx="360000" cy="313547"/>
              <a:chOff x="5311044" y="3794666"/>
              <a:chExt cx="360000" cy="313547"/>
            </a:xfrm>
          </p:grpSpPr>
          <p:sp>
            <p:nvSpPr>
              <p:cNvPr id="133" name="순서도: 대체 처리 132">
                <a:extLst>
                  <a:ext uri="{FF2B5EF4-FFF2-40B4-BE49-F238E27FC236}">
                    <a16:creationId xmlns:a16="http://schemas.microsoft.com/office/drawing/2014/main" id="{B8224A5C-288D-F3F3-163E-905C0A80965E}"/>
                  </a:ext>
                </a:extLst>
              </p:cNvPr>
              <p:cNvSpPr/>
              <p:nvPr/>
            </p:nvSpPr>
            <p:spPr>
              <a:xfrm>
                <a:off x="537377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583E0AC-9036-BFF1-D78F-7A0AAEE2FC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1044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CCE1B02-0FD0-CA80-397B-597D538AD99D}"/>
                </a:ext>
              </a:extLst>
            </p:cNvPr>
            <p:cNvGrpSpPr/>
            <p:nvPr/>
          </p:nvGrpSpPr>
          <p:grpSpPr>
            <a:xfrm>
              <a:off x="4887828" y="1156948"/>
              <a:ext cx="360000" cy="313547"/>
              <a:chOff x="6260507" y="2418615"/>
              <a:chExt cx="360000" cy="313547"/>
            </a:xfrm>
          </p:grpSpPr>
          <p:sp>
            <p:nvSpPr>
              <p:cNvPr id="131" name="순서도: 대체 처리 130">
                <a:extLst>
                  <a:ext uri="{FF2B5EF4-FFF2-40B4-BE49-F238E27FC236}">
                    <a16:creationId xmlns:a16="http://schemas.microsoft.com/office/drawing/2014/main" id="{6A4053D7-DC44-B96B-110E-A92DC28CD26F}"/>
                  </a:ext>
                </a:extLst>
              </p:cNvPr>
              <p:cNvSpPr/>
              <p:nvPr/>
            </p:nvSpPr>
            <p:spPr>
              <a:xfrm>
                <a:off x="6323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8A4887-3B66-5DF7-A25C-6D19DAA56C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0507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B9097FE-ACB1-2081-32D2-FB0FCC0A05B8}"/>
                </a:ext>
              </a:extLst>
            </p:cNvPr>
            <p:cNvGrpSpPr/>
            <p:nvPr/>
          </p:nvGrpSpPr>
          <p:grpSpPr>
            <a:xfrm>
              <a:off x="5152836" y="1156948"/>
              <a:ext cx="360000" cy="313547"/>
              <a:chOff x="6259394" y="2418615"/>
              <a:chExt cx="360000" cy="313547"/>
            </a:xfrm>
          </p:grpSpPr>
          <p:sp>
            <p:nvSpPr>
              <p:cNvPr id="129" name="순서도: 대체 처리 128">
                <a:extLst>
                  <a:ext uri="{FF2B5EF4-FFF2-40B4-BE49-F238E27FC236}">
                    <a16:creationId xmlns:a16="http://schemas.microsoft.com/office/drawing/2014/main" id="{752EC239-5030-E708-A96D-3BE9FFC449F9}"/>
                  </a:ext>
                </a:extLst>
              </p:cNvPr>
              <p:cNvSpPr/>
              <p:nvPr/>
            </p:nvSpPr>
            <p:spPr>
              <a:xfrm>
                <a:off x="6322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1F9BC5E-7E4A-911A-CF20-BE30A5338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394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6F77FA4-1FC3-04B0-E1FC-377DDD0FB6F3}"/>
                </a:ext>
              </a:extLst>
            </p:cNvPr>
            <p:cNvGrpSpPr/>
            <p:nvPr/>
          </p:nvGrpSpPr>
          <p:grpSpPr>
            <a:xfrm>
              <a:off x="5417844" y="1156948"/>
              <a:ext cx="360000" cy="313547"/>
              <a:chOff x="6257481" y="2418045"/>
              <a:chExt cx="360000" cy="313547"/>
            </a:xfrm>
          </p:grpSpPr>
          <p:sp>
            <p:nvSpPr>
              <p:cNvPr id="127" name="순서도: 대체 처리 126">
                <a:extLst>
                  <a:ext uri="{FF2B5EF4-FFF2-40B4-BE49-F238E27FC236}">
                    <a16:creationId xmlns:a16="http://schemas.microsoft.com/office/drawing/2014/main" id="{D1BA1E85-C978-2FE4-74BA-AA621B30A914}"/>
                  </a:ext>
                </a:extLst>
              </p:cNvPr>
              <p:cNvSpPr/>
              <p:nvPr/>
            </p:nvSpPr>
            <p:spPr>
              <a:xfrm>
                <a:off x="63205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98735AC-05FB-C609-7A5D-587EABEE05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48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306474BF-24CD-9DFF-6B5C-3186E8E34F86}"/>
                </a:ext>
              </a:extLst>
            </p:cNvPr>
            <p:cNvGrpSpPr/>
            <p:nvPr/>
          </p:nvGrpSpPr>
          <p:grpSpPr>
            <a:xfrm>
              <a:off x="5947860" y="1156948"/>
              <a:ext cx="360000" cy="313547"/>
              <a:chOff x="6258951" y="2418045"/>
              <a:chExt cx="360000" cy="313547"/>
            </a:xfrm>
          </p:grpSpPr>
          <p:sp>
            <p:nvSpPr>
              <p:cNvPr id="125" name="순서도: 대체 처리 124">
                <a:extLst>
                  <a:ext uri="{FF2B5EF4-FFF2-40B4-BE49-F238E27FC236}">
                    <a16:creationId xmlns:a16="http://schemas.microsoft.com/office/drawing/2014/main" id="{B1110FF5-0229-A9AC-CC3E-507C6AB36E9C}"/>
                  </a:ext>
                </a:extLst>
              </p:cNvPr>
              <p:cNvSpPr/>
              <p:nvPr/>
            </p:nvSpPr>
            <p:spPr>
              <a:xfrm>
                <a:off x="632224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C47CB2A-A461-D64D-571F-6EB1AE707E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895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C844A94-AD33-8E3D-DD61-D254B0A48FC0}"/>
                </a:ext>
              </a:extLst>
            </p:cNvPr>
            <p:cNvGrpSpPr/>
            <p:nvPr/>
          </p:nvGrpSpPr>
          <p:grpSpPr>
            <a:xfrm>
              <a:off x="6212868" y="1156948"/>
              <a:ext cx="360000" cy="313547"/>
              <a:chOff x="6259737" y="2418045"/>
              <a:chExt cx="360000" cy="313547"/>
            </a:xfrm>
          </p:grpSpPr>
          <p:sp>
            <p:nvSpPr>
              <p:cNvPr id="82" name="순서도: 대체 처리 81">
                <a:extLst>
                  <a:ext uri="{FF2B5EF4-FFF2-40B4-BE49-F238E27FC236}">
                    <a16:creationId xmlns:a16="http://schemas.microsoft.com/office/drawing/2014/main" id="{27AE916E-178C-4ACD-2319-591DA2E685C4}"/>
                  </a:ext>
                </a:extLst>
              </p:cNvPr>
              <p:cNvSpPr/>
              <p:nvPr/>
            </p:nvSpPr>
            <p:spPr>
              <a:xfrm>
                <a:off x="6323144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FC06667-59AB-25C3-3B96-4B928CB146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3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5C211ED4-BDDF-9477-8534-C17DFD736BEB}"/>
                </a:ext>
              </a:extLst>
            </p:cNvPr>
            <p:cNvGrpSpPr/>
            <p:nvPr/>
          </p:nvGrpSpPr>
          <p:grpSpPr>
            <a:xfrm>
              <a:off x="5682852" y="1156948"/>
              <a:ext cx="360000" cy="313547"/>
              <a:chOff x="6257349" y="2418045"/>
              <a:chExt cx="360000" cy="313547"/>
            </a:xfrm>
          </p:grpSpPr>
          <p:sp>
            <p:nvSpPr>
              <p:cNvPr id="80" name="순서도: 대체 처리 79">
                <a:extLst>
                  <a:ext uri="{FF2B5EF4-FFF2-40B4-BE49-F238E27FC236}">
                    <a16:creationId xmlns:a16="http://schemas.microsoft.com/office/drawing/2014/main" id="{637E31D6-9ACF-6CB6-6275-4D7870E9CF86}"/>
                  </a:ext>
                </a:extLst>
              </p:cNvPr>
              <p:cNvSpPr/>
              <p:nvPr/>
            </p:nvSpPr>
            <p:spPr>
              <a:xfrm>
                <a:off x="6320530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A5785E9-C25B-3D2D-CAE2-AD6B5D2E24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349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02A20EBC-2FF0-9F8A-40A2-FAC4BC88D779}"/>
                </a:ext>
              </a:extLst>
            </p:cNvPr>
            <p:cNvGrpSpPr/>
            <p:nvPr/>
          </p:nvGrpSpPr>
          <p:grpSpPr>
            <a:xfrm>
              <a:off x="6477876" y="1156948"/>
              <a:ext cx="1155018" cy="313547"/>
              <a:chOff x="6259707" y="2418045"/>
              <a:chExt cx="1155018" cy="313547"/>
            </a:xfrm>
          </p:grpSpPr>
          <p:sp>
            <p:nvSpPr>
              <p:cNvPr id="70" name="순서도: 대체 처리 69">
                <a:extLst>
                  <a:ext uri="{FF2B5EF4-FFF2-40B4-BE49-F238E27FC236}">
                    <a16:creationId xmlns:a16="http://schemas.microsoft.com/office/drawing/2014/main" id="{1E3DBDC7-D1DD-97AC-1F7E-BE3703BCB714}"/>
                  </a:ext>
                </a:extLst>
              </p:cNvPr>
              <p:cNvSpPr/>
              <p:nvPr/>
            </p:nvSpPr>
            <p:spPr>
              <a:xfrm>
                <a:off x="6323227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EA48F44-69DC-5FA8-4978-9C285D68BE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0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59B544E1-3AD1-7FCF-126C-5A9E9E1E8705}"/>
                  </a:ext>
                </a:extLst>
              </p:cNvPr>
              <p:cNvSpPr/>
              <p:nvPr/>
            </p:nvSpPr>
            <p:spPr>
              <a:xfrm>
                <a:off x="658834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순서도: 대체 처리 72">
                <a:extLst>
                  <a:ext uri="{FF2B5EF4-FFF2-40B4-BE49-F238E27FC236}">
                    <a16:creationId xmlns:a16="http://schemas.microsoft.com/office/drawing/2014/main" id="{D6AB5CF6-DDA5-1B4D-E956-5337CE519511}"/>
                  </a:ext>
                </a:extLst>
              </p:cNvPr>
              <p:cNvSpPr/>
              <p:nvPr/>
            </p:nvSpPr>
            <p:spPr>
              <a:xfrm>
                <a:off x="685346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순서도: 대체 처리 73">
                <a:extLst>
                  <a:ext uri="{FF2B5EF4-FFF2-40B4-BE49-F238E27FC236}">
                    <a16:creationId xmlns:a16="http://schemas.microsoft.com/office/drawing/2014/main" id="{DFBA07F5-F473-9A7C-18FD-B017D407D082}"/>
                  </a:ext>
                </a:extLst>
              </p:cNvPr>
              <p:cNvSpPr/>
              <p:nvPr/>
            </p:nvSpPr>
            <p:spPr>
              <a:xfrm>
                <a:off x="711858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618D89B-02A3-E9BA-E3B8-26DC8D237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471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8485034-E3A2-C09F-D387-266DE69ED4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9723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14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A4C7050-0C92-F477-4F94-8076CA66C1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472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</a:p>
            </p:txBody>
          </p:sp>
        </p:grp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4067AD3-7B29-8A46-074F-8B72972B6E74}"/>
              </a:ext>
            </a:extLst>
          </p:cNvPr>
          <p:cNvGrpSpPr/>
          <p:nvPr/>
        </p:nvGrpSpPr>
        <p:grpSpPr>
          <a:xfrm>
            <a:off x="824122" y="2528900"/>
            <a:ext cx="5369132" cy="745229"/>
            <a:chOff x="824122" y="2683771"/>
            <a:chExt cx="5369132" cy="745229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CF32C11-B546-4649-FAE6-864FBF367996}"/>
                </a:ext>
              </a:extLst>
            </p:cNvPr>
            <p:cNvSpPr/>
            <p:nvPr/>
          </p:nvSpPr>
          <p:spPr>
            <a:xfrm>
              <a:off x="913747" y="2683771"/>
              <a:ext cx="5189883" cy="7452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DAE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ㅎ</a:t>
              </a:r>
              <a:endParaRPr lang="ko-KR" alt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F9B2278-D2B1-0C5B-B4FA-9C8A495C3E6F}"/>
                </a:ext>
              </a:extLst>
            </p:cNvPr>
            <p:cNvSpPr txBox="1"/>
            <p:nvPr/>
          </p:nvSpPr>
          <p:spPr>
            <a:xfrm>
              <a:off x="824122" y="2775496"/>
              <a:ext cx="536913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8.009           8.08           8.93</a:t>
              </a: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AAA05B2-D036-8FCB-54A3-28C3EB4F2ECC}"/>
              </a:ext>
            </a:extLst>
          </p:cNvPr>
          <p:cNvGrpSpPr/>
          <p:nvPr/>
        </p:nvGrpSpPr>
        <p:grpSpPr>
          <a:xfrm>
            <a:off x="3021845" y="3971555"/>
            <a:ext cx="1283020" cy="537565"/>
            <a:chOff x="5569686" y="1660849"/>
            <a:chExt cx="1283020" cy="53756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5F70ECB-A4D2-1227-97C0-E05C9B0FFC0D}"/>
                </a:ext>
              </a:extLst>
            </p:cNvPr>
            <p:cNvSpPr/>
            <p:nvPr/>
          </p:nvSpPr>
          <p:spPr bwMode="auto">
            <a:xfrm>
              <a:off x="5569686" y="1833284"/>
              <a:ext cx="110302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8.93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7EE3D4BF-2726-621C-7A06-D34A13383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353972BC-D086-1350-6EE4-10EFEF921013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625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1AAA05B2-D036-8FCB-54A3-28C3EB4F2ECC}"/>
              </a:ext>
            </a:extLst>
          </p:cNvPr>
          <p:cNvGrpSpPr/>
          <p:nvPr/>
        </p:nvGrpSpPr>
        <p:grpSpPr>
          <a:xfrm>
            <a:off x="3021845" y="3971555"/>
            <a:ext cx="1283020" cy="537565"/>
            <a:chOff x="5569686" y="1660849"/>
            <a:chExt cx="1283020" cy="53756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5F70ECB-A4D2-1227-97C0-E05C9B0FFC0D}"/>
                </a:ext>
              </a:extLst>
            </p:cNvPr>
            <p:cNvSpPr/>
            <p:nvPr/>
          </p:nvSpPr>
          <p:spPr bwMode="auto">
            <a:xfrm>
              <a:off x="5569686" y="1833284"/>
              <a:ext cx="110302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8.93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7EE3D4BF-2726-621C-7A06-D34A13383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id="{B17174DD-6422-424E-8E4A-994EFAC2D6A8}"/>
              </a:ext>
            </a:extLst>
          </p:cNvPr>
          <p:cNvSpPr txBox="1"/>
          <p:nvPr/>
        </p:nvSpPr>
        <p:spPr>
          <a:xfrm>
            <a:off x="657363" y="1599764"/>
            <a:ext cx="626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가장 큰 수를 찾아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" name="Picture 5">
            <a:extLst>
              <a:ext uri="{FF2B5EF4-FFF2-40B4-BE49-F238E27FC236}">
                <a16:creationId xmlns:a16="http://schemas.microsoft.com/office/drawing/2014/main" id="{7C3B3AA9-8861-46AD-91EC-5B73C21E9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2">
            <a:extLst>
              <a:ext uri="{FF2B5EF4-FFF2-40B4-BE49-F238E27FC236}">
                <a16:creationId xmlns:a16="http://schemas.microsoft.com/office/drawing/2014/main" id="{8BB9586E-EC36-4124-AC85-83CA4A445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DDBA1A0A-C9F3-E09F-AE20-C3513864FCF6}"/>
              </a:ext>
            </a:extLst>
          </p:cNvPr>
          <p:cNvGrpSpPr/>
          <p:nvPr/>
        </p:nvGrpSpPr>
        <p:grpSpPr>
          <a:xfrm>
            <a:off x="2940847" y="1243245"/>
            <a:ext cx="4070106" cy="313547"/>
            <a:chOff x="3562788" y="1156948"/>
            <a:chExt cx="4070106" cy="313547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B8E01409-D8FE-0763-3E7F-90D776AB547D}"/>
                </a:ext>
              </a:extLst>
            </p:cNvPr>
            <p:cNvGrpSpPr/>
            <p:nvPr/>
          </p:nvGrpSpPr>
          <p:grpSpPr>
            <a:xfrm>
              <a:off x="3562788" y="1156948"/>
              <a:ext cx="360000" cy="313547"/>
              <a:chOff x="6262826" y="2418045"/>
              <a:chExt cx="360000" cy="313547"/>
            </a:xfrm>
          </p:grpSpPr>
          <p:sp>
            <p:nvSpPr>
              <p:cNvPr id="141" name="순서도: 대체 처리 140">
                <a:extLst>
                  <a:ext uri="{FF2B5EF4-FFF2-40B4-BE49-F238E27FC236}">
                    <a16:creationId xmlns:a16="http://schemas.microsoft.com/office/drawing/2014/main" id="{07181A88-53AD-458F-C37C-C0CF4C88B448}"/>
                  </a:ext>
                </a:extLst>
              </p:cNvPr>
              <p:cNvSpPr/>
              <p:nvPr/>
            </p:nvSpPr>
            <p:spPr>
              <a:xfrm>
                <a:off x="6325103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7E1ADAE-A5BD-0A97-5067-9664CFD00A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2826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D28556C-798B-B151-D274-BC8CCCAB46E9}"/>
                </a:ext>
              </a:extLst>
            </p:cNvPr>
            <p:cNvGrpSpPr/>
            <p:nvPr/>
          </p:nvGrpSpPr>
          <p:grpSpPr>
            <a:xfrm>
              <a:off x="3827796" y="1156948"/>
              <a:ext cx="360000" cy="313547"/>
              <a:chOff x="5312870" y="3794666"/>
              <a:chExt cx="360000" cy="313547"/>
            </a:xfrm>
          </p:grpSpPr>
          <p:sp>
            <p:nvSpPr>
              <p:cNvPr id="139" name="순서도: 대체 처리 138">
                <a:extLst>
                  <a:ext uri="{FF2B5EF4-FFF2-40B4-BE49-F238E27FC236}">
                    <a16:creationId xmlns:a16="http://schemas.microsoft.com/office/drawing/2014/main" id="{E3F61F6D-352D-3CAC-8F06-84FE76008ADB}"/>
                  </a:ext>
                </a:extLst>
              </p:cNvPr>
              <p:cNvSpPr/>
              <p:nvPr/>
            </p:nvSpPr>
            <p:spPr>
              <a:xfrm>
                <a:off x="5375260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3A1918D-591F-F4E3-FCB6-CB4DA9904F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87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5B9321E7-D4F3-4B3F-3D86-9009CB1A4188}"/>
                </a:ext>
              </a:extLst>
            </p:cNvPr>
            <p:cNvGrpSpPr/>
            <p:nvPr/>
          </p:nvGrpSpPr>
          <p:grpSpPr>
            <a:xfrm>
              <a:off x="4092804" y="1156948"/>
              <a:ext cx="360000" cy="313547"/>
              <a:chOff x="5313890" y="3794666"/>
              <a:chExt cx="360000" cy="313547"/>
            </a:xfrm>
          </p:grpSpPr>
          <p:sp>
            <p:nvSpPr>
              <p:cNvPr id="137" name="순서도: 대체 처리 136">
                <a:extLst>
                  <a:ext uri="{FF2B5EF4-FFF2-40B4-BE49-F238E27FC236}">
                    <a16:creationId xmlns:a16="http://schemas.microsoft.com/office/drawing/2014/main" id="{936DD25D-95D6-6FEA-4971-CF8C1AA5E1B6}"/>
                  </a:ext>
                </a:extLst>
              </p:cNvPr>
              <p:cNvSpPr/>
              <p:nvPr/>
            </p:nvSpPr>
            <p:spPr>
              <a:xfrm>
                <a:off x="537639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8202B48-70E0-8BDA-52EE-B37C05DC33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3890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F6F086E4-71EA-460D-1DE8-675891C89B26}"/>
                </a:ext>
              </a:extLst>
            </p:cNvPr>
            <p:cNvGrpSpPr/>
            <p:nvPr/>
          </p:nvGrpSpPr>
          <p:grpSpPr>
            <a:xfrm>
              <a:off x="4357812" y="1156948"/>
              <a:ext cx="360000" cy="313547"/>
              <a:chOff x="5312639" y="3794666"/>
              <a:chExt cx="360000" cy="313547"/>
            </a:xfrm>
          </p:grpSpPr>
          <p:sp>
            <p:nvSpPr>
              <p:cNvPr id="135" name="순서도: 대체 처리 134">
                <a:extLst>
                  <a:ext uri="{FF2B5EF4-FFF2-40B4-BE49-F238E27FC236}">
                    <a16:creationId xmlns:a16="http://schemas.microsoft.com/office/drawing/2014/main" id="{2DA8C38C-5A0C-E152-CDFD-4DB637AF1380}"/>
                  </a:ext>
                </a:extLst>
              </p:cNvPr>
              <p:cNvSpPr/>
              <p:nvPr/>
            </p:nvSpPr>
            <p:spPr>
              <a:xfrm>
                <a:off x="5375255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0761628-09D7-E419-D495-B6594523CD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2639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64BB647-69D2-0104-3C1A-C50A64817E21}"/>
                </a:ext>
              </a:extLst>
            </p:cNvPr>
            <p:cNvGrpSpPr/>
            <p:nvPr/>
          </p:nvGrpSpPr>
          <p:grpSpPr>
            <a:xfrm>
              <a:off x="4622820" y="1156948"/>
              <a:ext cx="360000" cy="313547"/>
              <a:chOff x="5311044" y="3794666"/>
              <a:chExt cx="360000" cy="313547"/>
            </a:xfrm>
          </p:grpSpPr>
          <p:sp>
            <p:nvSpPr>
              <p:cNvPr id="133" name="순서도: 대체 처리 132">
                <a:extLst>
                  <a:ext uri="{FF2B5EF4-FFF2-40B4-BE49-F238E27FC236}">
                    <a16:creationId xmlns:a16="http://schemas.microsoft.com/office/drawing/2014/main" id="{B8224A5C-288D-F3F3-163E-905C0A80965E}"/>
                  </a:ext>
                </a:extLst>
              </p:cNvPr>
              <p:cNvSpPr/>
              <p:nvPr/>
            </p:nvSpPr>
            <p:spPr>
              <a:xfrm>
                <a:off x="537377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583E0AC-9036-BFF1-D78F-7A0AAEE2FC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1044" y="3794666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CCE1B02-0FD0-CA80-397B-597D538AD99D}"/>
                </a:ext>
              </a:extLst>
            </p:cNvPr>
            <p:cNvGrpSpPr/>
            <p:nvPr/>
          </p:nvGrpSpPr>
          <p:grpSpPr>
            <a:xfrm>
              <a:off x="4887828" y="1156948"/>
              <a:ext cx="360000" cy="313547"/>
              <a:chOff x="6260507" y="2418615"/>
              <a:chExt cx="360000" cy="313547"/>
            </a:xfrm>
          </p:grpSpPr>
          <p:sp>
            <p:nvSpPr>
              <p:cNvPr id="131" name="순서도: 대체 처리 130">
                <a:extLst>
                  <a:ext uri="{FF2B5EF4-FFF2-40B4-BE49-F238E27FC236}">
                    <a16:creationId xmlns:a16="http://schemas.microsoft.com/office/drawing/2014/main" id="{6A4053D7-DC44-B96B-110E-A92DC28CD26F}"/>
                  </a:ext>
                </a:extLst>
              </p:cNvPr>
              <p:cNvSpPr/>
              <p:nvPr/>
            </p:nvSpPr>
            <p:spPr>
              <a:xfrm>
                <a:off x="6323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8A4887-3B66-5DF7-A25C-6D19DAA56C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0507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B9097FE-ACB1-2081-32D2-FB0FCC0A05B8}"/>
                </a:ext>
              </a:extLst>
            </p:cNvPr>
            <p:cNvGrpSpPr/>
            <p:nvPr/>
          </p:nvGrpSpPr>
          <p:grpSpPr>
            <a:xfrm>
              <a:off x="5152836" y="1156948"/>
              <a:ext cx="360000" cy="313547"/>
              <a:chOff x="6259394" y="2418615"/>
              <a:chExt cx="360000" cy="313547"/>
            </a:xfrm>
          </p:grpSpPr>
          <p:sp>
            <p:nvSpPr>
              <p:cNvPr id="129" name="순서도: 대체 처리 128">
                <a:extLst>
                  <a:ext uri="{FF2B5EF4-FFF2-40B4-BE49-F238E27FC236}">
                    <a16:creationId xmlns:a16="http://schemas.microsoft.com/office/drawing/2014/main" id="{752EC239-5030-E708-A96D-3BE9FFC449F9}"/>
                  </a:ext>
                </a:extLst>
              </p:cNvPr>
              <p:cNvSpPr/>
              <p:nvPr/>
            </p:nvSpPr>
            <p:spPr>
              <a:xfrm>
                <a:off x="63223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1F9BC5E-7E4A-911A-CF20-BE30A5338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394" y="241861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6F77FA4-1FC3-04B0-E1FC-377DDD0FB6F3}"/>
                </a:ext>
              </a:extLst>
            </p:cNvPr>
            <p:cNvGrpSpPr/>
            <p:nvPr/>
          </p:nvGrpSpPr>
          <p:grpSpPr>
            <a:xfrm>
              <a:off x="5417844" y="1156948"/>
              <a:ext cx="360000" cy="313547"/>
              <a:chOff x="6257481" y="2418045"/>
              <a:chExt cx="360000" cy="313547"/>
            </a:xfrm>
          </p:grpSpPr>
          <p:sp>
            <p:nvSpPr>
              <p:cNvPr id="127" name="순서도: 대체 처리 126">
                <a:extLst>
                  <a:ext uri="{FF2B5EF4-FFF2-40B4-BE49-F238E27FC236}">
                    <a16:creationId xmlns:a16="http://schemas.microsoft.com/office/drawing/2014/main" id="{D1BA1E85-C978-2FE4-74BA-AA621B30A914}"/>
                  </a:ext>
                </a:extLst>
              </p:cNvPr>
              <p:cNvSpPr/>
              <p:nvPr/>
            </p:nvSpPr>
            <p:spPr>
              <a:xfrm>
                <a:off x="632054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98735AC-05FB-C609-7A5D-587EABEE05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48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306474BF-24CD-9DFF-6B5C-3186E8E34F86}"/>
                </a:ext>
              </a:extLst>
            </p:cNvPr>
            <p:cNvGrpSpPr/>
            <p:nvPr/>
          </p:nvGrpSpPr>
          <p:grpSpPr>
            <a:xfrm>
              <a:off x="5947860" y="1156948"/>
              <a:ext cx="360000" cy="313547"/>
              <a:chOff x="6258951" y="2418045"/>
              <a:chExt cx="360000" cy="313547"/>
            </a:xfrm>
          </p:grpSpPr>
          <p:sp>
            <p:nvSpPr>
              <p:cNvPr id="125" name="순서도: 대체 처리 124">
                <a:extLst>
                  <a:ext uri="{FF2B5EF4-FFF2-40B4-BE49-F238E27FC236}">
                    <a16:creationId xmlns:a16="http://schemas.microsoft.com/office/drawing/2014/main" id="{B1110FF5-0229-A9AC-CC3E-507C6AB36E9C}"/>
                  </a:ext>
                </a:extLst>
              </p:cNvPr>
              <p:cNvSpPr/>
              <p:nvPr/>
            </p:nvSpPr>
            <p:spPr>
              <a:xfrm>
                <a:off x="6322245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C47CB2A-A461-D64D-571F-6EB1AE707E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8951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C844A94-AD33-8E3D-DD61-D254B0A48FC0}"/>
                </a:ext>
              </a:extLst>
            </p:cNvPr>
            <p:cNvGrpSpPr/>
            <p:nvPr/>
          </p:nvGrpSpPr>
          <p:grpSpPr>
            <a:xfrm>
              <a:off x="6212868" y="1156948"/>
              <a:ext cx="360000" cy="313547"/>
              <a:chOff x="6259737" y="2418045"/>
              <a:chExt cx="360000" cy="313547"/>
            </a:xfrm>
          </p:grpSpPr>
          <p:sp>
            <p:nvSpPr>
              <p:cNvPr id="82" name="순서도: 대체 처리 81">
                <a:extLst>
                  <a:ext uri="{FF2B5EF4-FFF2-40B4-BE49-F238E27FC236}">
                    <a16:creationId xmlns:a16="http://schemas.microsoft.com/office/drawing/2014/main" id="{27AE916E-178C-4ACD-2319-591DA2E685C4}"/>
                  </a:ext>
                </a:extLst>
              </p:cNvPr>
              <p:cNvSpPr/>
              <p:nvPr/>
            </p:nvSpPr>
            <p:spPr>
              <a:xfrm>
                <a:off x="6323144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FC06667-59AB-25C3-3B96-4B928CB146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3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11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5C211ED4-BDDF-9477-8534-C17DFD736BEB}"/>
                </a:ext>
              </a:extLst>
            </p:cNvPr>
            <p:cNvGrpSpPr/>
            <p:nvPr/>
          </p:nvGrpSpPr>
          <p:grpSpPr>
            <a:xfrm>
              <a:off x="5682852" y="1156948"/>
              <a:ext cx="360000" cy="313547"/>
              <a:chOff x="6257349" y="2418045"/>
              <a:chExt cx="360000" cy="313547"/>
            </a:xfrm>
          </p:grpSpPr>
          <p:sp>
            <p:nvSpPr>
              <p:cNvPr id="80" name="순서도: 대체 처리 79">
                <a:extLst>
                  <a:ext uri="{FF2B5EF4-FFF2-40B4-BE49-F238E27FC236}">
                    <a16:creationId xmlns:a16="http://schemas.microsoft.com/office/drawing/2014/main" id="{637E31D6-9ACF-6CB6-6275-4D7870E9CF86}"/>
                  </a:ext>
                </a:extLst>
              </p:cNvPr>
              <p:cNvSpPr/>
              <p:nvPr/>
            </p:nvSpPr>
            <p:spPr>
              <a:xfrm>
                <a:off x="6320530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A5785E9-C25B-3D2D-CAE2-AD6B5D2E24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7349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02A20EBC-2FF0-9F8A-40A2-FAC4BC88D779}"/>
                </a:ext>
              </a:extLst>
            </p:cNvPr>
            <p:cNvGrpSpPr/>
            <p:nvPr/>
          </p:nvGrpSpPr>
          <p:grpSpPr>
            <a:xfrm>
              <a:off x="6477876" y="1156948"/>
              <a:ext cx="1155018" cy="313547"/>
              <a:chOff x="6259707" y="2418045"/>
              <a:chExt cx="1155018" cy="313547"/>
            </a:xfrm>
          </p:grpSpPr>
          <p:sp>
            <p:nvSpPr>
              <p:cNvPr id="70" name="순서도: 대체 처리 69">
                <a:extLst>
                  <a:ext uri="{FF2B5EF4-FFF2-40B4-BE49-F238E27FC236}">
                    <a16:creationId xmlns:a16="http://schemas.microsoft.com/office/drawing/2014/main" id="{1E3DBDC7-D1DD-97AC-1F7E-BE3703BCB714}"/>
                  </a:ext>
                </a:extLst>
              </p:cNvPr>
              <p:cNvSpPr/>
              <p:nvPr/>
            </p:nvSpPr>
            <p:spPr>
              <a:xfrm>
                <a:off x="6323227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EA48F44-69DC-5FA8-4978-9C285D68BE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707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</a:p>
            </p:txBody>
          </p:sp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59B544E1-3AD1-7FCF-126C-5A9E9E1E8705}"/>
                  </a:ext>
                </a:extLst>
              </p:cNvPr>
              <p:cNvSpPr/>
              <p:nvPr/>
            </p:nvSpPr>
            <p:spPr>
              <a:xfrm>
                <a:off x="658834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순서도: 대체 처리 72">
                <a:extLst>
                  <a:ext uri="{FF2B5EF4-FFF2-40B4-BE49-F238E27FC236}">
                    <a16:creationId xmlns:a16="http://schemas.microsoft.com/office/drawing/2014/main" id="{D6AB5CF6-DDA5-1B4D-E956-5337CE519511}"/>
                  </a:ext>
                </a:extLst>
              </p:cNvPr>
              <p:cNvSpPr/>
              <p:nvPr/>
            </p:nvSpPr>
            <p:spPr>
              <a:xfrm>
                <a:off x="6853469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순서도: 대체 처리 73">
                <a:extLst>
                  <a:ext uri="{FF2B5EF4-FFF2-40B4-BE49-F238E27FC236}">
                    <a16:creationId xmlns:a16="http://schemas.microsoft.com/office/drawing/2014/main" id="{DFBA07F5-F473-9A7C-18FD-B017D407D082}"/>
                  </a:ext>
                </a:extLst>
              </p:cNvPr>
              <p:cNvSpPr/>
              <p:nvPr/>
            </p:nvSpPr>
            <p:spPr>
              <a:xfrm>
                <a:off x="7118588" y="247220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618D89B-02A3-E9BA-E3B8-26DC8D237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471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13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8485034-E3A2-C09F-D387-266DE69ED4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9723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14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A4C7050-0C92-F477-4F94-8076CA66C1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4725" y="2418045"/>
                <a:ext cx="3600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</a:p>
            </p:txBody>
          </p:sp>
        </p:grp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4067AD3-7B29-8A46-074F-8B72972B6E74}"/>
              </a:ext>
            </a:extLst>
          </p:cNvPr>
          <p:cNvGrpSpPr/>
          <p:nvPr/>
        </p:nvGrpSpPr>
        <p:grpSpPr>
          <a:xfrm>
            <a:off x="824122" y="2528900"/>
            <a:ext cx="5369132" cy="745229"/>
            <a:chOff x="824122" y="2683771"/>
            <a:chExt cx="5369132" cy="745229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CF32C11-B546-4649-FAE6-864FBF367996}"/>
                </a:ext>
              </a:extLst>
            </p:cNvPr>
            <p:cNvSpPr/>
            <p:nvPr/>
          </p:nvSpPr>
          <p:spPr>
            <a:xfrm>
              <a:off x="913747" y="2683771"/>
              <a:ext cx="5189883" cy="7452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DAE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ㅎ</a:t>
              </a:r>
              <a:endParaRPr lang="ko-KR" alt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F9B2278-D2B1-0C5B-B4FA-9C8A495C3E6F}"/>
                </a:ext>
              </a:extLst>
            </p:cNvPr>
            <p:cNvSpPr txBox="1"/>
            <p:nvPr/>
          </p:nvSpPr>
          <p:spPr>
            <a:xfrm>
              <a:off x="824122" y="2775496"/>
              <a:ext cx="536913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8.009           8.08           8.93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85AF7B05-2D51-4CF6-820D-84C5A0095884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10F1CE8-C8EE-637C-0270-F9315FAA53D3}"/>
              </a:ext>
            </a:extLst>
          </p:cNvPr>
          <p:cNvGrpSpPr/>
          <p:nvPr/>
        </p:nvGrpSpPr>
        <p:grpSpPr>
          <a:xfrm>
            <a:off x="198562" y="4121809"/>
            <a:ext cx="6667165" cy="1115556"/>
            <a:chOff x="192745" y="4157734"/>
            <a:chExt cx="6667165" cy="1115556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AFE2658-9689-41FB-C8C7-D69AA514B12F}"/>
                </a:ext>
              </a:extLst>
            </p:cNvPr>
            <p:cNvSpPr/>
            <p:nvPr/>
          </p:nvSpPr>
          <p:spPr>
            <a:xfrm>
              <a:off x="192745" y="4371268"/>
              <a:ext cx="6667165" cy="7139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 수는 모두 일의 자리 수가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첫째 자리 수를 비교하면 소수 첫째 자리 수가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8.93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가장 큰 수입니다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90" name="모서리가 둥근 직사각형 38">
              <a:extLst>
                <a:ext uri="{FF2B5EF4-FFF2-40B4-BE49-F238E27FC236}">
                  <a16:creationId xmlns:a16="http://schemas.microsoft.com/office/drawing/2014/main" id="{79E8EC70-9FFE-B137-4697-3B261A13FA45}"/>
                </a:ext>
              </a:extLst>
            </p:cNvPr>
            <p:cNvSpPr/>
            <p:nvPr/>
          </p:nvSpPr>
          <p:spPr>
            <a:xfrm>
              <a:off x="338478" y="415773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1" name="직각 삼각형 90">
              <a:extLst>
                <a:ext uri="{FF2B5EF4-FFF2-40B4-BE49-F238E27FC236}">
                  <a16:creationId xmlns:a16="http://schemas.microsoft.com/office/drawing/2014/main" id="{7826DB56-9BCD-F9BC-6135-FD07E5C69C9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488310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46191</TotalTime>
  <Words>2355</Words>
  <Application>Microsoft Office PowerPoint</Application>
  <PresentationFormat>화면 슬라이드 쇼(4:3)</PresentationFormat>
  <Paragraphs>860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HY궁서B</vt:lpstr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오승태</dc:creator>
  <cp:lastModifiedBy>DB400SDA</cp:lastModifiedBy>
  <cp:revision>7581</cp:revision>
  <dcterms:created xsi:type="dcterms:W3CDTF">2008-07-15T12:19:11Z</dcterms:created>
  <dcterms:modified xsi:type="dcterms:W3CDTF">2022-06-23T08:12:35Z</dcterms:modified>
</cp:coreProperties>
</file>