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357" r:id="rId11"/>
    <p:sldId id="1358" r:id="rId12"/>
    <p:sldId id="1312" r:id="rId13"/>
    <p:sldId id="1386" r:id="rId14"/>
    <p:sldId id="1313" r:id="rId15"/>
    <p:sldId id="1413" r:id="rId16"/>
    <p:sldId id="1297" r:id="rId17"/>
    <p:sldId id="1315" r:id="rId18"/>
    <p:sldId id="1316" r:id="rId19"/>
    <p:sldId id="1366" r:id="rId20"/>
    <p:sldId id="1418" r:id="rId21"/>
    <p:sldId id="1367" r:id="rId22"/>
    <p:sldId id="1419" r:id="rId23"/>
    <p:sldId id="1368" r:id="rId24"/>
    <p:sldId id="1420" r:id="rId25"/>
    <p:sldId id="1369" r:id="rId26"/>
    <p:sldId id="1414" r:id="rId27"/>
    <p:sldId id="1370" r:id="rId28"/>
    <p:sldId id="1415" r:id="rId29"/>
    <p:sldId id="1371" r:id="rId30"/>
    <p:sldId id="1416" r:id="rId31"/>
    <p:sldId id="1372" r:id="rId32"/>
    <p:sldId id="1417" r:id="rId33"/>
    <p:sldId id="1394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3221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717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112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BE58CB-28F7-4328-A7E6-359E30E3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" y="2023338"/>
            <a:ext cx="6870023" cy="28113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032" y="4576525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76056" y="2306277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×3=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31472" y="3036533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×3=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20256" y="3713743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29408" y="3059668"/>
            <a:ext cx="48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3929" y="3717032"/>
            <a:ext cx="59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77029" y="3717947"/>
            <a:ext cx="5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1860" y="4256096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4648" y="2312876"/>
            <a:ext cx="59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xmlns="" id="{AC743A51-C1D4-4E9C-BA81-8954FFF9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32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FC15FD3-6656-4C7D-A5BA-209915E1DC9B}"/>
              </a:ext>
            </a:extLst>
          </p:cNvPr>
          <p:cNvSpPr txBox="1"/>
          <p:nvPr/>
        </p:nvSpPr>
        <p:spPr>
          <a:xfrm>
            <a:off x="4204824" y="4255739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8264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타원 71"/>
          <p:cNvSpPr/>
          <p:nvPr/>
        </p:nvSpPr>
        <p:spPr>
          <a:xfrm>
            <a:off x="1184993" y="2380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4476" y="1989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24" y="233982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672" y="310442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/>
          <p:cNvSpPr/>
          <p:nvPr/>
        </p:nvSpPr>
        <p:spPr>
          <a:xfrm>
            <a:off x="56421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3BD1625-FDD4-46B3-87D1-97CE75727121}"/>
              </a:ext>
            </a:extLst>
          </p:cNvPr>
          <p:cNvSpPr/>
          <p:nvPr/>
        </p:nvSpPr>
        <p:spPr>
          <a:xfrm>
            <a:off x="4261666" y="3741683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14" y="401230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88476F9-D573-4F60-B816-E6C5DDA4FA2C}"/>
              </a:ext>
            </a:extLst>
          </p:cNvPr>
          <p:cNvSpPr/>
          <p:nvPr/>
        </p:nvSpPr>
        <p:spPr>
          <a:xfrm>
            <a:off x="5045549" y="3741683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01" y="4006891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871CB6E0-E229-4940-B343-35F1D87A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113EF507-5866-4D0F-A8DC-667918C2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70D37D07-779B-423B-AC58-A8770320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8488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7A9943C-0944-4BCC-A47D-EEC713C2FAB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오전에 탈 수 있는 사람은 모두 몇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/>
          <p:cNvSpPr/>
          <p:nvPr/>
        </p:nvSpPr>
        <p:spPr>
          <a:xfrm>
            <a:off x="4261666" y="4246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0495" y="1011207"/>
            <a:ext cx="2133505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4_5_03.html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75" y="3679739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76" y="3679739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오른쪽 화살표 87"/>
          <p:cNvSpPr/>
          <p:nvPr/>
        </p:nvSpPr>
        <p:spPr>
          <a:xfrm>
            <a:off x="7973424" y="3813104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4993" y="2780928"/>
            <a:ext cx="296538" cy="2556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84993" y="2733336"/>
            <a:ext cx="365782" cy="350788"/>
            <a:chOff x="2015716" y="3611996"/>
            <a:chExt cx="365782" cy="350788"/>
          </a:xfrm>
        </p:grpSpPr>
        <p:pic>
          <p:nvPicPr>
            <p:cNvPr id="70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977" y="3683579"/>
              <a:ext cx="233260" cy="226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2015716" y="3611996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17004" y="3675025"/>
            <a:ext cx="947184" cy="5100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5306771" y="3543387"/>
            <a:ext cx="921413" cy="537565"/>
            <a:chOff x="5980260" y="1660849"/>
            <a:chExt cx="921413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980260" y="1833284"/>
              <a:ext cx="77820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41673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302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4_5_3_01.sgv /  4_5_3_02.sgv / 4_5_3_03.sgv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\app\resource\contents\lesson04\ops\4\images\4_5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오전에 탈 수 있는 사람은 모두 몇 명인지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EF056B2-DC2C-47E6-962C-8EC0A9D7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F96DD153-6754-4D30-92A5-136E8FE1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B86B659-7BA7-414E-84C9-D01A5AE2F0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오전에 탈 수 있는 사람은 모두 몇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674817" y="2564317"/>
            <a:ext cx="880567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74818" y="3052060"/>
            <a:ext cx="5977380" cy="420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명으로 어림하였다면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명만큼 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0" y="317569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388" y="2412894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251" y="2848433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495042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4E4FF65-61C7-4530-8510-4217BBBDAFFB}"/>
              </a:ext>
            </a:extLst>
          </p:cNvPr>
          <p:cNvGrpSpPr/>
          <p:nvPr/>
        </p:nvGrpSpPr>
        <p:grpSpPr>
          <a:xfrm>
            <a:off x="107504" y="1830235"/>
            <a:ext cx="6870023" cy="3197529"/>
            <a:chOff x="107504" y="1830235"/>
            <a:chExt cx="6870023" cy="31975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B450F3D3-9B27-47B2-B43D-3830262E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830235"/>
              <a:ext cx="6870023" cy="3197529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F263876-E93F-4D7D-8A84-635E00130AC5}"/>
                </a:ext>
              </a:extLst>
            </p:cNvPr>
            <p:cNvGrpSpPr/>
            <p:nvPr/>
          </p:nvGrpSpPr>
          <p:grpSpPr>
            <a:xfrm>
              <a:off x="1907704" y="1952836"/>
              <a:ext cx="4644516" cy="3024336"/>
              <a:chOff x="1907704" y="1952836"/>
              <a:chExt cx="4644516" cy="30243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3683" y="1952836"/>
                <a:ext cx="21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73763" y="1952836"/>
                <a:ext cx="21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73769" y="2420888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75856" y="29969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spc="-15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en-US" altLang="ko-KR" sz="1800" spc="-150" dirty="0">
                    <a:latin typeface="맑은 고딕" pitchFamily="50" charset="-127"/>
                    <a:ea typeface="맑은 고딕" pitchFamily="50" charset="-127"/>
                  </a:rPr>
                  <a:t>×3</a:t>
                </a:r>
                <a:endParaRPr lang="ko-KR" altLang="en-US" sz="1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83480" y="3725272"/>
                <a:ext cx="69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r>
                  <a:rPr lang="en-US" altLang="ko-KR" sz="1800" spc="-150" dirty="0">
                    <a:latin typeface="맑은 고딕" pitchFamily="50" charset="-127"/>
                    <a:ea typeface="맑은 고딕" pitchFamily="50" charset="-127"/>
                  </a:rPr>
                  <a:t>×3</a:t>
                </a:r>
                <a:endParaRPr lang="ko-KR" altLang="en-US" sz="1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591290" y="4607840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79712" y="4607840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60038" y="2996426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99998" y="3381651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940152" y="3753036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0198" y="3753036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858624" y="3381651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95424" y="3386939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193E95C6-BDA1-4ECC-8DD1-01828475E90B}"/>
                  </a:ext>
                </a:extLst>
              </p:cNvPr>
              <p:cNvSpPr txBox="1"/>
              <p:nvPr/>
            </p:nvSpPr>
            <p:spPr>
              <a:xfrm>
                <a:off x="2025015" y="3717032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6CDBF36B-E4BF-4A4F-A404-4C62BCDEA9B8}"/>
                  </a:ext>
                </a:extLst>
              </p:cNvPr>
              <p:cNvSpPr txBox="1"/>
              <p:nvPr/>
            </p:nvSpPr>
            <p:spPr>
              <a:xfrm>
                <a:off x="1907704" y="2852936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AE782B64-0CA1-4848-A03A-8FE4B7C21C34}"/>
                  </a:ext>
                </a:extLst>
              </p:cNvPr>
              <p:cNvSpPr txBox="1"/>
              <p:nvPr/>
            </p:nvSpPr>
            <p:spPr>
              <a:xfrm>
                <a:off x="4499998" y="2996514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95A4C92-1744-45CB-BB6F-8BCE9C936E3A}"/>
                </a:ext>
              </a:extLst>
            </p:cNvPr>
            <p:cNvSpPr txBox="1"/>
            <p:nvPr/>
          </p:nvSpPr>
          <p:spPr>
            <a:xfrm>
              <a:off x="1160883" y="357653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9930E4C9-D40E-459E-80C8-6EBBB52527FF}"/>
                </a:ext>
              </a:extLst>
            </p:cNvPr>
            <p:cNvSpPr txBox="1"/>
            <p:nvPr/>
          </p:nvSpPr>
          <p:spPr>
            <a:xfrm>
              <a:off x="1120716" y="4607840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43608" y="2354396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46×3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78131"/>
              </p:ext>
            </p:extLst>
          </p:nvPr>
        </p:nvGraphicFramePr>
        <p:xfrm>
          <a:off x="4103948" y="2168860"/>
          <a:ext cx="1098600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8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88402"/>
              </p:ext>
            </p:extLst>
          </p:nvPr>
        </p:nvGraphicFramePr>
        <p:xfrm>
          <a:off x="5508103" y="2882140"/>
          <a:ext cx="111754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02" y="3080561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728306" y="3017607"/>
            <a:ext cx="3728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992034" y="3264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65" y="387249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48" y="4633651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B5860B6-A7FC-4687-909F-A69C544E0B54}"/>
              </a:ext>
            </a:extLst>
          </p:cNvPr>
          <p:cNvSpPr txBox="1"/>
          <p:nvPr/>
        </p:nvSpPr>
        <p:spPr>
          <a:xfrm>
            <a:off x="5976162" y="2713153"/>
            <a:ext cx="25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F427E62C-69A5-4015-8EBD-200F5B0C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4CFB054D-D9AE-404F-A9DA-224C03DC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69B3491-860A-4B0C-AA01-E54A495727A4}"/>
              </a:ext>
            </a:extLst>
          </p:cNvPr>
          <p:cNvSpPr txBox="1"/>
          <p:nvPr/>
        </p:nvSpPr>
        <p:spPr>
          <a:xfrm>
            <a:off x="5589953" y="375303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4F5C3A5-029E-457C-9500-9D6836BDF47A}"/>
              </a:ext>
            </a:extLst>
          </p:cNvPr>
          <p:cNvSpPr txBox="1"/>
          <p:nvPr/>
        </p:nvSpPr>
        <p:spPr>
          <a:xfrm>
            <a:off x="4499998" y="374106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D029ECE-0F6F-47EB-B338-F5DA8E20C906}"/>
              </a:ext>
            </a:extLst>
          </p:cNvPr>
          <p:cNvSpPr txBox="1"/>
          <p:nvPr/>
        </p:nvSpPr>
        <p:spPr>
          <a:xfrm>
            <a:off x="4853427" y="374106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B570603-215E-49B5-8A70-898026377A3A}"/>
              </a:ext>
            </a:extLst>
          </p:cNvPr>
          <p:cNvSpPr txBox="1"/>
          <p:nvPr/>
        </p:nvSpPr>
        <p:spPr>
          <a:xfrm>
            <a:off x="4143182" y="374106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8C39EAC-D722-4F20-BE2D-E50B00EAC0AC}"/>
              </a:ext>
            </a:extLst>
          </p:cNvPr>
          <p:cNvSpPr txBox="1"/>
          <p:nvPr/>
        </p:nvSpPr>
        <p:spPr>
          <a:xfrm>
            <a:off x="4139952" y="338165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4_5_04.html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오른쪽 화살표 94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051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4_5_4_00.sgv / 4_5_4_01.sgv / 4_5_4_01_1.sgv / 4_5_4_01_2.sgv / 4_5_4_01_3.sgv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\app\resource\contents\lesson04\ops\4\images\4_5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107504" y="2096851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89043" y="1988840"/>
            <a:ext cx="726573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12" y="2498554"/>
            <a:ext cx="3235744" cy="20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42" y="3279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0D870F52-66A4-4966-8FCF-080AE3AD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148" y="3946052"/>
            <a:ext cx="1219458" cy="51544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230440" y="400052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08012" y="400052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472558F9-DCFE-4303-B10B-54CA3CB8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653" y="3478000"/>
            <a:ext cx="884669" cy="46218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609432" y="351400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D9761CE-A733-422D-9D05-2C2C85E890F9}"/>
              </a:ext>
            </a:extLst>
          </p:cNvPr>
          <p:cNvSpPr txBox="1"/>
          <p:nvPr/>
        </p:nvSpPr>
        <p:spPr>
          <a:xfrm>
            <a:off x="4238735" y="352329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59×4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5236" y="2470616"/>
            <a:ext cx="2457998" cy="2077328"/>
            <a:chOff x="892199" y="2107756"/>
            <a:chExt cx="2457998" cy="207732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1"/>
            <a:stretch/>
          </p:blipFill>
          <p:spPr bwMode="auto">
            <a:xfrm>
              <a:off x="1259632" y="2107756"/>
              <a:ext cx="2090565" cy="20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92199" y="2816932"/>
              <a:ext cx="835485" cy="969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59×4=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2622" y="2971124"/>
              <a:ext cx="302615" cy="3240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46524" y="2236020"/>
              <a:ext cx="68320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×4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93113" y="2218330"/>
              <a:ext cx="56778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×4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0152" y="2924944"/>
              <a:ext cx="530915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81320" y="2924944"/>
              <a:ext cx="41549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86" y="353155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715590" y="346860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3" y="353983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41600"/>
              </p:ext>
            </p:extLst>
          </p:nvPr>
        </p:nvGraphicFramePr>
        <p:xfrm>
          <a:off x="3779912" y="262739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67363"/>
              </p:ext>
            </p:extLst>
          </p:nvPr>
        </p:nvGraphicFramePr>
        <p:xfrm>
          <a:off x="5369340" y="2613904"/>
          <a:ext cx="1332468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105413" y="2198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40E01E6E-DDE5-4217-8954-2BA75118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76" y="354910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67" y="405406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A8A3CC3-3B88-445B-9271-F2F0E1C5B02A}"/>
              </a:ext>
            </a:extLst>
          </p:cNvPr>
          <p:cNvSpPr txBox="1"/>
          <p:nvPr/>
        </p:nvSpPr>
        <p:spPr>
          <a:xfrm>
            <a:off x="3870640" y="400052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1938" y="3830401"/>
            <a:ext cx="6608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236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6765" y="4007884"/>
            <a:ext cx="360000" cy="355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611355" y="3506178"/>
            <a:ext cx="1108498" cy="4943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6264188" y="3379742"/>
            <a:ext cx="666269" cy="499083"/>
            <a:chOff x="6310417" y="3018766"/>
            <a:chExt cx="666269" cy="499083"/>
          </a:xfrm>
        </p:grpSpPr>
        <p:sp>
          <p:nvSpPr>
            <p:cNvPr id="72" name="직사각형 71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3544433" y="2096851"/>
            <a:ext cx="3403831" cy="2448321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45387" y="1988840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4_5_05.html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칸끼리 겹치지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오른쪽 화살표 86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xmlns="" id="{4CFB054D-D9AE-404F-A9DA-224C03DC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849947" y="3379742"/>
            <a:ext cx="666269" cy="499083"/>
            <a:chOff x="6310417" y="3018766"/>
            <a:chExt cx="666269" cy="499083"/>
          </a:xfrm>
        </p:grpSpPr>
        <p:sp>
          <p:nvSpPr>
            <p:cNvPr id="76" name="직사각형 75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396096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436096" y="3379742"/>
            <a:ext cx="666269" cy="499083"/>
            <a:chOff x="6310417" y="3018766"/>
            <a:chExt cx="666269" cy="499083"/>
          </a:xfrm>
        </p:grpSpPr>
        <p:sp>
          <p:nvSpPr>
            <p:cNvPr id="101" name="직사각형 100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타원 98"/>
          <p:cNvSpPr/>
          <p:nvPr/>
        </p:nvSpPr>
        <p:spPr>
          <a:xfrm>
            <a:off x="5082083" y="3029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25803" y="2391188"/>
            <a:ext cx="1024654" cy="2467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941100" y="2033914"/>
            <a:ext cx="504016" cy="534750"/>
            <a:chOff x="6371964" y="2983099"/>
            <a:chExt cx="504016" cy="534750"/>
          </a:xfrm>
        </p:grpSpPr>
        <p:sp>
          <p:nvSpPr>
            <p:cNvPr id="105" name="직사각형 104"/>
            <p:cNvSpPr/>
            <p:nvPr/>
          </p:nvSpPr>
          <p:spPr>
            <a:xfrm>
              <a:off x="6371964" y="3153961"/>
              <a:ext cx="312672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15980" y="2983099"/>
              <a:ext cx="360000" cy="35500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타원 94"/>
          <p:cNvSpPr/>
          <p:nvPr/>
        </p:nvSpPr>
        <p:spPr>
          <a:xfrm>
            <a:off x="5913533" y="3711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57×8=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174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64×9=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60300" y="3961425"/>
            <a:ext cx="1448592" cy="537565"/>
            <a:chOff x="1760300" y="2009118"/>
            <a:chExt cx="1448592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60300" y="2181553"/>
              <a:ext cx="120661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1   6   1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968044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576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04829"/>
              </p:ext>
            </p:extLst>
          </p:nvPr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74529"/>
              </p:ext>
            </p:extLst>
          </p:nvPr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AE1B722-A320-4D5C-9FB4-2BF9D10EA0AE}"/>
              </a:ext>
            </a:extLst>
          </p:cNvPr>
          <p:cNvGrpSpPr/>
          <p:nvPr/>
        </p:nvGrpSpPr>
        <p:grpSpPr>
          <a:xfrm>
            <a:off x="4662127" y="3961425"/>
            <a:ext cx="1378686" cy="537565"/>
            <a:chOff x="1830206" y="2009118"/>
            <a:chExt cx="137868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F920295-58BB-410B-90C1-23B9F6F899A9}"/>
                </a:ext>
              </a:extLst>
            </p:cNvPr>
            <p:cNvSpPr/>
            <p:nvPr/>
          </p:nvSpPr>
          <p:spPr bwMode="auto">
            <a:xfrm>
              <a:off x="1830206" y="2181553"/>
              <a:ext cx="11367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1   5   2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C159045E-D570-4FD6-856E-A1F71346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B1B505D8-4074-4B60-B369-BC79452D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57×8=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23174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64×9=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06772" y="4016841"/>
            <a:ext cx="1448592" cy="537565"/>
            <a:chOff x="1760300" y="2009118"/>
            <a:chExt cx="1448592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60300" y="2181553"/>
              <a:ext cx="120661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1   6   1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직사각형 41"/>
          <p:cNvSpPr/>
          <p:nvPr/>
        </p:nvSpPr>
        <p:spPr bwMode="auto">
          <a:xfrm>
            <a:off x="4971389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AE1B722-A320-4D5C-9FB4-2BF9D10EA0AE}"/>
              </a:ext>
            </a:extLst>
          </p:cNvPr>
          <p:cNvGrpSpPr/>
          <p:nvPr/>
        </p:nvGrpSpPr>
        <p:grpSpPr>
          <a:xfrm>
            <a:off x="4643655" y="3961425"/>
            <a:ext cx="1378686" cy="537565"/>
            <a:chOff x="1830206" y="2009118"/>
            <a:chExt cx="137868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F920295-58BB-410B-90C1-23B9F6F899A9}"/>
                </a:ext>
              </a:extLst>
            </p:cNvPr>
            <p:cNvSpPr/>
            <p:nvPr/>
          </p:nvSpPr>
          <p:spPr bwMode="auto">
            <a:xfrm>
              <a:off x="1830206" y="2181553"/>
              <a:ext cx="11367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1   5   2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C159045E-D570-4FD6-856E-A1F71346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B1B505D8-4074-4B60-B369-BC79452D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62123A-D700-4B01-99B7-EBB17A524A13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B6B95EA-6178-4E79-B0BD-79AF74D83538}"/>
              </a:ext>
            </a:extLst>
          </p:cNvPr>
          <p:cNvGrpSpPr/>
          <p:nvPr/>
        </p:nvGrpSpPr>
        <p:grpSpPr>
          <a:xfrm>
            <a:off x="179512" y="3191085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F6962DE7-687D-48E1-803F-4C3A6D547DC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14FC32F9-52E6-4CCB-B099-0DDDAC57918A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3923F936-CD75-4BF7-86D3-978A88124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2A3FEAE-46B1-45BF-B089-6818E51C9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82873"/>
              </p:ext>
            </p:extLst>
          </p:nvPr>
        </p:nvGraphicFramePr>
        <p:xfrm>
          <a:off x="1619672" y="3770429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DE672FEB-9D2D-49DA-A990-73FDE39C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86364"/>
              </p:ext>
            </p:extLst>
          </p:nvPr>
        </p:nvGraphicFramePr>
        <p:xfrm>
          <a:off x="4049464" y="380012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28648B0-2A38-4A7B-848B-96A07F442DFE}"/>
              </a:ext>
            </a:extLst>
          </p:cNvPr>
          <p:cNvSpPr/>
          <p:nvPr/>
        </p:nvSpPr>
        <p:spPr bwMode="auto">
          <a:xfrm>
            <a:off x="1657197" y="4667458"/>
            <a:ext cx="115196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4   5   6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848A8A7-9D53-4939-836D-D3561F70AC62}"/>
              </a:ext>
            </a:extLst>
          </p:cNvPr>
          <p:cNvSpPr/>
          <p:nvPr/>
        </p:nvSpPr>
        <p:spPr bwMode="auto">
          <a:xfrm>
            <a:off x="4113063" y="4667458"/>
            <a:ext cx="112759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EE9E718-0978-4433-9C97-E394644588A7}"/>
              </a:ext>
            </a:extLst>
          </p:cNvPr>
          <p:cNvSpPr txBox="1"/>
          <p:nvPr/>
        </p:nvSpPr>
        <p:spPr>
          <a:xfrm>
            <a:off x="2089089" y="359242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4E34D00-51C4-4747-AFD8-409519D30785}"/>
              </a:ext>
            </a:extLst>
          </p:cNvPr>
          <p:cNvSpPr txBox="1"/>
          <p:nvPr/>
        </p:nvSpPr>
        <p:spPr>
          <a:xfrm>
            <a:off x="4523226" y="359242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0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4_5_06.html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14" y="33932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09217"/>
              </p:ext>
            </p:extLst>
          </p:nvPr>
        </p:nvGraphicFramePr>
        <p:xfrm>
          <a:off x="1331640" y="282788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9" y="3382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13060"/>
              </p:ext>
            </p:extLst>
          </p:nvPr>
        </p:nvGraphicFramePr>
        <p:xfrm>
          <a:off x="3042664" y="2817445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3160"/>
              </p:ext>
            </p:extLst>
          </p:nvPr>
        </p:nvGraphicFramePr>
        <p:xfrm>
          <a:off x="4772949" y="2818409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TextBox 53"/>
          <p:cNvSpPr txBox="1"/>
          <p:nvPr/>
        </p:nvSpPr>
        <p:spPr>
          <a:xfrm>
            <a:off x="1380793" y="4185597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3×5=15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606123" y="4522809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20×5=100</a:t>
            </a:r>
            <a:endParaRPr lang="ko-KR" altLang="en-US" sz="190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259632" y="4113589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518681" y="4473629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19772" y="335232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31207" y="33932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519772" y="3087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39ECE40-192B-4EA2-BB2D-90DF9882EC9C}"/>
              </a:ext>
            </a:extLst>
          </p:cNvPr>
          <p:cNvSpPr txBox="1"/>
          <p:nvPr/>
        </p:nvSpPr>
        <p:spPr>
          <a:xfrm>
            <a:off x="5115083" y="2565417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4492CDC4-62A0-4ED5-AF66-98F123AC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0C3F8978-3485-4CCD-A77C-0CD3293D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32524" y="3893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52720" y="3008275"/>
            <a:ext cx="2590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15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0D1F6414-A67E-4E20-AB83-891204A5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D711B20E-B4BA-4109-9906-5435F39B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54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346269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9FFE74BE-81BE-47C0-9A09-437E5A9E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703E41F3-B02D-43AB-B9F4-6FD54C98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552779" y="1520788"/>
            <a:ext cx="6179461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-6870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이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실제로 나타내는 값을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써넣으시오</a:t>
            </a:r>
            <a:r>
              <a: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B914453-2732-40B5-8D75-8DAD0C018A3A}"/>
              </a:ext>
            </a:extLst>
          </p:cNvPr>
          <p:cNvGrpSpPr/>
          <p:nvPr/>
        </p:nvGrpSpPr>
        <p:grpSpPr>
          <a:xfrm>
            <a:off x="3314111" y="4510555"/>
            <a:ext cx="971148" cy="563323"/>
            <a:chOff x="4130635" y="3803723"/>
            <a:chExt cx="971148" cy="563323"/>
          </a:xfrm>
        </p:grpSpPr>
        <p:sp>
          <p:nvSpPr>
            <p:cNvPr id="59" name="TextBox 58"/>
            <p:cNvSpPr txBox="1"/>
            <p:nvPr/>
          </p:nvSpPr>
          <p:spPr>
            <a:xfrm>
              <a:off x="4130635" y="3997714"/>
              <a:ext cx="736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1783" y="380372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011EB66E-0D5E-42B1-9F32-03C33C5ACFA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C1995A-399D-4C5A-AEBB-169EB531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565F2E4B-A17F-4ACB-80EA-37B339B5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3F2D7DF8-E584-4036-B643-590600C23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ECF4AAE-25A7-4229-A6DF-1D212446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62609"/>
              </p:ext>
            </p:extLst>
          </p:nvPr>
        </p:nvGraphicFramePr>
        <p:xfrm>
          <a:off x="2947551" y="2708920"/>
          <a:ext cx="1296144" cy="149733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5470693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18785701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1125949921"/>
                    </a:ext>
                  </a:extLst>
                </a:gridCol>
              </a:tblGrid>
              <a:tr h="2011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2418421"/>
                  </a:ext>
                </a:extLst>
              </a:tr>
              <a:tr h="621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490057"/>
                  </a:ext>
                </a:extLst>
              </a:tr>
              <a:tr h="67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248464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AC4A162-4D97-4861-9D16-9D67FB5AA7E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A9CFC356-B133-4190-BBF9-5239135D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9A46257C-21B0-477C-94C5-BB5B2A79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4F8C81A-67DF-4390-A5A1-16CA7389F28E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4B49C346-4B74-4243-9E0B-1B076C1946F4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446010" y="2430591"/>
            <a:ext cx="345408" cy="3331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62180" y="1651534"/>
            <a:ext cx="345408" cy="3331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09" y="16675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663788" y="2276872"/>
            <a:ext cx="1908212" cy="2124236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31304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바다 열차 타기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오전에 탈 수 있는 사람은 모두 몇 명인지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오전에 탈 수 있는 사람은 모두 몇 명인지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46×3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59×4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320932" y="3599728"/>
            <a:ext cx="736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8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9ECF4AAE-25A7-4229-A6DF-1D212446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6032"/>
              </p:ext>
            </p:extLst>
          </p:nvPr>
        </p:nvGraphicFramePr>
        <p:xfrm>
          <a:off x="1835696" y="3101330"/>
          <a:ext cx="1296144" cy="149733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5470693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18785701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1125949921"/>
                    </a:ext>
                  </a:extLst>
                </a:gridCol>
              </a:tblGrid>
              <a:tr h="2011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2418421"/>
                  </a:ext>
                </a:extLst>
              </a:tr>
              <a:tr h="621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490057"/>
                  </a:ext>
                </a:extLst>
              </a:tr>
              <a:tr h="67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2484649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A4759D6-63F9-487E-BE52-25C00F195356}"/>
              </a:ext>
            </a:extLst>
          </p:cNvPr>
          <p:cNvSpPr txBox="1"/>
          <p:nvPr/>
        </p:nvSpPr>
        <p:spPr>
          <a:xfrm>
            <a:off x="3875060" y="3585757"/>
            <a:ext cx="184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334155" y="2796707"/>
            <a:ext cx="345408" cy="3331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52779" y="1520788"/>
            <a:ext cx="6179461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-6870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이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실제로 나타내는 값을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써넣으시오</a:t>
            </a:r>
            <a:r>
              <a: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962180" y="1651534"/>
            <a:ext cx="345408" cy="3331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011EB66E-0D5E-42B1-9F32-03C33C5ACFA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C1995A-399D-4C5A-AEBB-169EB531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565F2E4B-A17F-4ACB-80EA-37B339B5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3F2D7DF8-E584-4036-B643-590600C23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A9CFC356-B133-4190-BBF9-5239135D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9A46257C-21B0-477C-94C5-BB5B2A79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B4BE26E-F81A-4040-877A-5439B6B07DCE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4815404-1B22-41FE-B2A2-6683DB371027}"/>
              </a:ext>
            </a:extLst>
          </p:cNvPr>
          <p:cNvGrpSpPr/>
          <p:nvPr/>
        </p:nvGrpSpPr>
        <p:grpSpPr>
          <a:xfrm>
            <a:off x="277313" y="3626427"/>
            <a:ext cx="6565786" cy="1638779"/>
            <a:chOff x="280891" y="3706176"/>
            <a:chExt cx="6565786" cy="1567114"/>
          </a:xfrm>
        </p:grpSpPr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32E4FA31-7CFC-4468-A4AD-1DDC3A27F53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8D9562D-0AC8-4649-A643-1277267971C0}"/>
                </a:ext>
              </a:extLst>
            </p:cNvPr>
            <p:cNvSpPr/>
            <p:nvPr/>
          </p:nvSpPr>
          <p:spPr>
            <a:xfrm>
              <a:off x="280891" y="4042890"/>
              <a:ext cx="6565786" cy="10422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xmlns="" id="{06DC57D0-7E17-4805-8BAD-0C2607439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18" y="37061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2B39A4C-6927-4B49-9DDC-963856980CCF}"/>
              </a:ext>
            </a:extLst>
          </p:cNvPr>
          <p:cNvSpPr txBox="1"/>
          <p:nvPr/>
        </p:nvSpPr>
        <p:spPr>
          <a:xfrm>
            <a:off x="431540" y="4059540"/>
            <a:ext cx="6012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곱셈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48×4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일의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곱한 값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만큼을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올림한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것을 표시한 것입니다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58335" y="4136210"/>
            <a:ext cx="345408" cy="3331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68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7709C9-E619-41C1-AC0F-972B382B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5" y="2583014"/>
            <a:ext cx="5644153" cy="175543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E87E55AD-49B3-4FCF-B18B-86131C5ECFBE}"/>
              </a:ext>
            </a:extLst>
          </p:cNvPr>
          <p:cNvGrpSpPr/>
          <p:nvPr/>
        </p:nvGrpSpPr>
        <p:grpSpPr>
          <a:xfrm>
            <a:off x="3291887" y="3334324"/>
            <a:ext cx="831951" cy="551270"/>
            <a:chOff x="5093045" y="2586769"/>
            <a:chExt cx="831951" cy="55127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08C1EC6C-5243-483A-9006-BC72CCC5FB6D}"/>
                </a:ext>
              </a:extLst>
            </p:cNvPr>
            <p:cNvSpPr/>
            <p:nvPr/>
          </p:nvSpPr>
          <p:spPr bwMode="auto">
            <a:xfrm>
              <a:off x="5093045" y="2772909"/>
              <a:ext cx="62520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EB462578-4725-4B49-9957-5FBFC5BB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996" y="2586769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61FD395C-F6F1-44B5-B4F1-AFCB4EFA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EE5C7C66-7966-4B08-8AC0-4419FAC4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FB702B2-96C4-4256-AFD0-69B69B444728}"/>
              </a:ext>
            </a:extLst>
          </p:cNvPr>
          <p:cNvSpPr txBox="1"/>
          <p:nvPr/>
        </p:nvSpPr>
        <p:spPr>
          <a:xfrm>
            <a:off x="2208737" y="2838917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00DABA8-555F-43C3-A4F1-A3E126F0D38F}"/>
              </a:ext>
            </a:extLst>
          </p:cNvPr>
          <p:cNvGrpSpPr/>
          <p:nvPr/>
        </p:nvGrpSpPr>
        <p:grpSpPr>
          <a:xfrm>
            <a:off x="5160976" y="3334324"/>
            <a:ext cx="859659" cy="551270"/>
            <a:chOff x="5065337" y="2586769"/>
            <a:chExt cx="859659" cy="55127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4909837-753D-403A-89BF-31BC88985A8D}"/>
                </a:ext>
              </a:extLst>
            </p:cNvPr>
            <p:cNvSpPr/>
            <p:nvPr/>
          </p:nvSpPr>
          <p:spPr bwMode="auto">
            <a:xfrm>
              <a:off x="5065337" y="2772909"/>
              <a:ext cx="62520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C7639711-61C7-4A80-9AF3-D66FECB0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996" y="258676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00BBD8-7A85-43A7-A7B2-9C035D766E08}"/>
              </a:ext>
            </a:extLst>
          </p:cNvPr>
          <p:cNvSpPr txBox="1"/>
          <p:nvPr/>
        </p:nvSpPr>
        <p:spPr>
          <a:xfrm>
            <a:off x="3974666" y="2838917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AC4A162-4D97-4861-9D16-9D67FB5AA7E1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8550" y="3511228"/>
            <a:ext cx="765178" cy="38360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4D616B0-54C6-42B1-888A-323E348728FD}"/>
              </a:ext>
            </a:extLst>
          </p:cNvPr>
          <p:cNvSpPr txBox="1"/>
          <p:nvPr/>
        </p:nvSpPr>
        <p:spPr>
          <a:xfrm>
            <a:off x="1188691" y="3412750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210281" y="3282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D7709C9-E619-41C1-AC0F-972B382B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5" y="2583014"/>
            <a:ext cx="5644153" cy="1755434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08C1EC6C-5243-483A-9006-BC72CCC5FB6D}"/>
              </a:ext>
            </a:extLst>
          </p:cNvPr>
          <p:cNvSpPr/>
          <p:nvPr/>
        </p:nvSpPr>
        <p:spPr bwMode="auto">
          <a:xfrm>
            <a:off x="3291887" y="3520464"/>
            <a:ext cx="62520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FB702B2-96C4-4256-AFD0-69B69B444728}"/>
              </a:ext>
            </a:extLst>
          </p:cNvPr>
          <p:cNvSpPr txBox="1"/>
          <p:nvPr/>
        </p:nvSpPr>
        <p:spPr>
          <a:xfrm>
            <a:off x="2208737" y="2838917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04909837-753D-403A-89BF-31BC88985A8D}"/>
              </a:ext>
            </a:extLst>
          </p:cNvPr>
          <p:cNvSpPr/>
          <p:nvPr/>
        </p:nvSpPr>
        <p:spPr bwMode="auto">
          <a:xfrm>
            <a:off x="5160976" y="3520464"/>
            <a:ext cx="62520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700BBD8-7A85-43A7-A7B2-9C035D766E08}"/>
              </a:ext>
            </a:extLst>
          </p:cNvPr>
          <p:cNvSpPr txBox="1"/>
          <p:nvPr/>
        </p:nvSpPr>
        <p:spPr>
          <a:xfrm>
            <a:off x="3974666" y="2838917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58550" y="3511228"/>
            <a:ext cx="765178" cy="38360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C4D616B0-54C6-42B1-888A-323E348728FD}"/>
              </a:ext>
            </a:extLst>
          </p:cNvPr>
          <p:cNvSpPr txBox="1"/>
          <p:nvPr/>
        </p:nvSpPr>
        <p:spPr>
          <a:xfrm>
            <a:off x="1188691" y="3412750"/>
            <a:ext cx="1096585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61FD395C-F6F1-44B5-B4F1-AFCB4EFA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EE5C7C66-7966-4B08-8AC0-4419FAC4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71F00BE-03C8-4253-88A5-418082C0196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F2CAAE7-C54B-4E2F-A765-51FFD43AA1D0}"/>
              </a:ext>
            </a:extLst>
          </p:cNvPr>
          <p:cNvGrpSpPr/>
          <p:nvPr/>
        </p:nvGrpSpPr>
        <p:grpSpPr>
          <a:xfrm>
            <a:off x="323528" y="3696344"/>
            <a:ext cx="6519571" cy="1568855"/>
            <a:chOff x="327106" y="3773041"/>
            <a:chExt cx="6519571" cy="1500249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CC006ACD-0616-4628-A847-F5D4C251C4D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AC92C845-BE0D-40BE-A288-40F67486A288}"/>
                </a:ext>
              </a:extLst>
            </p:cNvPr>
            <p:cNvSpPr/>
            <p:nvPr/>
          </p:nvSpPr>
          <p:spPr>
            <a:xfrm>
              <a:off x="327106" y="4149760"/>
              <a:ext cx="6519571" cy="9354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F61F042F-D565-4100-829E-4E6B41C5C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40" y="37730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EF4590C-0E01-483F-BA04-E1F12AC30BAB}"/>
              </a:ext>
            </a:extLst>
          </p:cNvPr>
          <p:cNvSpPr txBox="1"/>
          <p:nvPr/>
        </p:nvSpPr>
        <p:spPr>
          <a:xfrm>
            <a:off x="608462" y="4221088"/>
            <a:ext cx="277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13×3=39</a:t>
            </a:r>
          </a:p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39×4=156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6" y="43384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6" y="46622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1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 있다고 하면 사탕은 모두 몇 개인지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14E950A-3C3F-43E6-9072-B7EC36F9E139}"/>
              </a:ext>
            </a:extLst>
          </p:cNvPr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xmlns="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076833BD-6BBF-48DD-A802-73B85A725A56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0495A8BF-8113-418A-905B-740B3CDAE2B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E37E6EE-D95A-4224-82EE-805A9F20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3D10F1EF-F53D-4609-BCC8-B9CFD50B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E16EEFF3-B87C-4803-81E5-E15C9B86A8BF}"/>
              </a:ext>
            </a:extLst>
          </p:cNvPr>
          <p:cNvSpPr txBox="1"/>
          <p:nvPr/>
        </p:nvSpPr>
        <p:spPr>
          <a:xfrm>
            <a:off x="3108640" y="314861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519207F2-ABAA-47ED-94A6-DC088D0B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99" y="2950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ADC7D79E-DDD8-4AAE-A069-E555C0584E0A}"/>
              </a:ext>
            </a:extLst>
          </p:cNvPr>
          <p:cNvSpPr txBox="1"/>
          <p:nvPr/>
        </p:nvSpPr>
        <p:spPr>
          <a:xfrm>
            <a:off x="3514763" y="3138021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4A162-4D97-4861-9D16-9D67FB5AA7E1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xmlns="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E37E6EE-D95A-4224-82EE-805A9F20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3D10F1EF-F53D-4609-BCC8-B9CFD50B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21172A9-989C-420F-9D27-2FB1FA5C882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092CCC83-E3B3-4E90-8196-7049389A254B}"/>
              </a:ext>
            </a:extLst>
          </p:cNvPr>
          <p:cNvGrpSpPr/>
          <p:nvPr/>
        </p:nvGrpSpPr>
        <p:grpSpPr>
          <a:xfrm>
            <a:off x="287524" y="3706825"/>
            <a:ext cx="6555575" cy="1558372"/>
            <a:chOff x="291102" y="3783065"/>
            <a:chExt cx="6555575" cy="1490225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41D9BAC5-521E-432C-9A89-FFA62388876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3534ACF-C829-4AED-AF51-4E89AB592BD1}"/>
                </a:ext>
              </a:extLst>
            </p:cNvPr>
            <p:cNvSpPr/>
            <p:nvPr/>
          </p:nvSpPr>
          <p:spPr>
            <a:xfrm>
              <a:off x="291102" y="4149760"/>
              <a:ext cx="6555575" cy="9354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xmlns="" id="{CD16353B-6410-4F59-AA64-807EA38B3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8306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1BF3C63-77C2-4D6F-A2BE-EAC5EC39A793}"/>
              </a:ext>
            </a:extLst>
          </p:cNvPr>
          <p:cNvSpPr txBox="1"/>
          <p:nvPr/>
        </p:nvSpPr>
        <p:spPr>
          <a:xfrm>
            <a:off x="424502" y="4258833"/>
            <a:ext cx="636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봉지에 사탕이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봉지 있으면 사탕은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모두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29×6=174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 있다고 하면 사탕은 모두 몇 개인지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xmlns="" id="{E16EEFF3-B87C-4803-81E5-E15C9B86A8BF}"/>
              </a:ext>
            </a:extLst>
          </p:cNvPr>
          <p:cNvSpPr txBox="1"/>
          <p:nvPr/>
        </p:nvSpPr>
        <p:spPr>
          <a:xfrm>
            <a:off x="3108640" y="314861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ADC7D79E-DDD8-4AAE-A069-E555C0584E0A}"/>
              </a:ext>
            </a:extLst>
          </p:cNvPr>
          <p:cNvSpPr txBox="1"/>
          <p:nvPr/>
        </p:nvSpPr>
        <p:spPr>
          <a:xfrm>
            <a:off x="3514763" y="3138021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13777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https://cdata2.tsherpa.co.kr/tsherpa/MultiMedia/Flash/2020/curri/index.html?flashxmlnum=jmp1130&amp;classa=A8-C1-31-MM-MM-04-05-06-0-0-0-0&amp;classno=MM_31_04/suh_0301_04_0006/suh_0301_04_0006_401_1.html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133215" y="3539507"/>
            <a:ext cx="780732" cy="537565"/>
            <a:chOff x="2087724" y="2009118"/>
            <a:chExt cx="780732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4" y="2181553"/>
              <a:ext cx="569131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456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132306" y="4015668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4708109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49×5=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059832" y="3211949"/>
            <a:ext cx="80193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658046" y="4185862"/>
            <a:ext cx="80193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+100</a:t>
            </a:r>
            <a:endParaRPr lang="ko-KR" altLang="en-US" sz="1900" dirty="0"/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534E1426-E330-408F-BC27-1AD329DA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xmlns="" id="{116512A3-D051-4F58-B631-D6152504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00412"/>
              </p:ext>
            </p:extLst>
          </p:nvPr>
        </p:nvGraphicFramePr>
        <p:xfrm>
          <a:off x="1079611" y="2292496"/>
          <a:ext cx="1386633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4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0" name="직선 연결선 79"/>
          <p:cNvCxnSpPr/>
          <p:nvPr/>
        </p:nvCxnSpPr>
        <p:spPr bwMode="auto">
          <a:xfrm>
            <a:off x="1079612" y="4090691"/>
            <a:ext cx="13818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32BA2B91-A73A-488D-9356-53DD3BD376F3}"/>
              </a:ext>
            </a:extLst>
          </p:cNvPr>
          <p:cNvGrpSpPr/>
          <p:nvPr/>
        </p:nvGrpSpPr>
        <p:grpSpPr>
          <a:xfrm>
            <a:off x="1079612" y="3479987"/>
            <a:ext cx="1623872" cy="537565"/>
            <a:chOff x="1585020" y="2009118"/>
            <a:chExt cx="162387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A433B7A5-737F-488E-8D2C-C92294B914AF}"/>
                </a:ext>
              </a:extLst>
            </p:cNvPr>
            <p:cNvSpPr/>
            <p:nvPr/>
          </p:nvSpPr>
          <p:spPr bwMode="auto">
            <a:xfrm>
              <a:off x="1585020" y="2181553"/>
              <a:ext cx="1381891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1    0  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03" name="직사각형 102"/>
          <p:cNvSpPr/>
          <p:nvPr/>
        </p:nvSpPr>
        <p:spPr bwMode="auto">
          <a:xfrm>
            <a:off x="1596426" y="3211949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1    6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32BA2B91-A73A-488D-9356-53DD3BD376F3}"/>
              </a:ext>
            </a:extLst>
          </p:cNvPr>
          <p:cNvGrpSpPr/>
          <p:nvPr/>
        </p:nvGrpSpPr>
        <p:grpSpPr>
          <a:xfrm>
            <a:off x="1075796" y="3992039"/>
            <a:ext cx="1623872" cy="537565"/>
            <a:chOff x="1585020" y="2009118"/>
            <a:chExt cx="1623872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A433B7A5-737F-488E-8D2C-C92294B914AF}"/>
                </a:ext>
              </a:extLst>
            </p:cNvPr>
            <p:cNvSpPr/>
            <p:nvPr/>
          </p:nvSpPr>
          <p:spPr bwMode="auto">
            <a:xfrm>
              <a:off x="1585020" y="2181553"/>
              <a:ext cx="1381891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1    1    6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7" name="직선 연결선 106"/>
          <p:cNvCxnSpPr/>
          <p:nvPr/>
        </p:nvCxnSpPr>
        <p:spPr bwMode="auto">
          <a:xfrm>
            <a:off x="2652684" y="389409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2652684" y="439167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0078125A-D5D5-4D86-91E5-0FB1F027E147}"/>
              </a:ext>
            </a:extLst>
          </p:cNvPr>
          <p:cNvCxnSpPr/>
          <p:nvPr/>
        </p:nvCxnSpPr>
        <p:spPr bwMode="auto">
          <a:xfrm>
            <a:off x="2652684" y="343875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5540043" y="2156159"/>
            <a:ext cx="868161" cy="542630"/>
            <a:chOff x="5107995" y="2014183"/>
            <a:chExt cx="868161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110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675691" y="3694375"/>
            <a:ext cx="80193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3198804" y="3539507"/>
            <a:ext cx="1121168" cy="537565"/>
            <a:chOff x="2087724" y="2009118"/>
            <a:chExt cx="1121168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50×2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3278330" y="4015668"/>
            <a:ext cx="812021" cy="537565"/>
            <a:chOff x="2396871" y="2009118"/>
            <a:chExt cx="812021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4708109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49×5=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646500" y="4185862"/>
            <a:ext cx="80193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900" dirty="0"/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8760"/>
              </p:ext>
            </p:extLst>
          </p:nvPr>
        </p:nvGraphicFramePr>
        <p:xfrm>
          <a:off x="1079611" y="2292496"/>
          <a:ext cx="1386633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4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1" name="직선 연결선 110"/>
          <p:cNvCxnSpPr/>
          <p:nvPr/>
        </p:nvCxnSpPr>
        <p:spPr bwMode="auto">
          <a:xfrm>
            <a:off x="1079612" y="4090691"/>
            <a:ext cx="13818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433B7A5-737F-488E-8D2C-C92294B914AF}"/>
              </a:ext>
            </a:extLst>
          </p:cNvPr>
          <p:cNvSpPr/>
          <p:nvPr/>
        </p:nvSpPr>
        <p:spPr bwMode="auto">
          <a:xfrm>
            <a:off x="1079612" y="3652422"/>
            <a:ext cx="138189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1    0  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596426" y="3211949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1    6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32BA2B91-A73A-488D-9356-53DD3BD376F3}"/>
              </a:ext>
            </a:extLst>
          </p:cNvPr>
          <p:cNvGrpSpPr/>
          <p:nvPr/>
        </p:nvGrpSpPr>
        <p:grpSpPr>
          <a:xfrm>
            <a:off x="1075796" y="3992039"/>
            <a:ext cx="1623872" cy="537565"/>
            <a:chOff x="1585020" y="2009118"/>
            <a:chExt cx="1623872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A433B7A5-737F-488E-8D2C-C92294B914AF}"/>
                </a:ext>
              </a:extLst>
            </p:cNvPr>
            <p:cNvSpPr/>
            <p:nvPr/>
          </p:nvSpPr>
          <p:spPr bwMode="auto">
            <a:xfrm>
              <a:off x="1585020" y="2181553"/>
              <a:ext cx="1381891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1    1    6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="" xmlns:a16="http://schemas.microsoft.com/office/drawing/2014/main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19" name="직선 연결선 118"/>
          <p:cNvCxnSpPr/>
          <p:nvPr/>
        </p:nvCxnSpPr>
        <p:spPr bwMode="auto">
          <a:xfrm>
            <a:off x="2810254" y="389409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/>
          <p:nvPr/>
        </p:nvCxnSpPr>
        <p:spPr bwMode="auto">
          <a:xfrm>
            <a:off x="2810254" y="439167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0078125A-D5D5-4D86-91E5-0FB1F027E147}"/>
              </a:ext>
            </a:extLst>
          </p:cNvPr>
          <p:cNvCxnSpPr/>
          <p:nvPr/>
        </p:nvCxnSpPr>
        <p:spPr bwMode="auto">
          <a:xfrm>
            <a:off x="2652684" y="343875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직사각형 122"/>
          <p:cNvSpPr/>
          <p:nvPr/>
        </p:nvSpPr>
        <p:spPr bwMode="auto">
          <a:xfrm>
            <a:off x="5540043" y="233365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직선 연결선 78"/>
          <p:cNvCxnSpPr/>
          <p:nvPr/>
        </p:nvCxnSpPr>
        <p:spPr bwMode="auto">
          <a:xfrm>
            <a:off x="3087403" y="4329100"/>
            <a:ext cx="11871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184660" y="4006495"/>
            <a:ext cx="40712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184660" y="4711135"/>
            <a:ext cx="40712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2886229" y="3651495"/>
            <a:ext cx="1121168" cy="537565"/>
            <a:chOff x="2087724" y="2009118"/>
            <a:chExt cx="1121168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50×2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908005" y="4356135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2BA2B91-A73A-488D-9356-53DD3BD376F3}"/>
              </a:ext>
            </a:extLst>
          </p:cNvPr>
          <p:cNvGrpSpPr/>
          <p:nvPr/>
        </p:nvGrpSpPr>
        <p:grpSpPr>
          <a:xfrm>
            <a:off x="669006" y="3643191"/>
            <a:ext cx="1448592" cy="537565"/>
            <a:chOff x="1760300" y="2009118"/>
            <a:chExt cx="1448592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A433B7A5-737F-488E-8D2C-C92294B914AF}"/>
                </a:ext>
              </a:extLst>
            </p:cNvPr>
            <p:cNvSpPr/>
            <p:nvPr/>
          </p:nvSpPr>
          <p:spPr bwMode="auto">
            <a:xfrm>
              <a:off x="1760300" y="2181553"/>
              <a:ext cx="1206611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1   0   0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C60C3A2-1BEF-497C-B078-312FAFF43E08}"/>
              </a:ext>
            </a:extLst>
          </p:cNvPr>
          <p:cNvGrpSpPr/>
          <p:nvPr/>
        </p:nvGrpSpPr>
        <p:grpSpPr>
          <a:xfrm>
            <a:off x="688514" y="4356135"/>
            <a:ext cx="1429084" cy="537565"/>
            <a:chOff x="1779808" y="2009118"/>
            <a:chExt cx="1429084" cy="53756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614AA149-33A0-471F-95DF-2BFDCF5BA062}"/>
                </a:ext>
              </a:extLst>
            </p:cNvPr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1   1   6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503479" y="4539029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534E1426-E330-408F-BC27-1AD329DA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xmlns="" id="{116512A3-D051-4F58-B631-D6152504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2B8BC2EF-3645-44F9-AD47-CA04B3564764}"/>
              </a:ext>
            </a:extLst>
          </p:cNvPr>
          <p:cNvGrpSpPr/>
          <p:nvPr/>
        </p:nvGrpSpPr>
        <p:grpSpPr>
          <a:xfrm>
            <a:off x="287524" y="3206569"/>
            <a:ext cx="6555575" cy="2058635"/>
            <a:chOff x="291102" y="3304680"/>
            <a:chExt cx="6555575" cy="1968610"/>
          </a:xfrm>
        </p:grpSpPr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E9B755E9-D8E8-42B8-8D24-960BC6E3F1A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D21833E-A237-4EA5-A917-A8ACD0566379}"/>
                </a:ext>
              </a:extLst>
            </p:cNvPr>
            <p:cNvSpPr/>
            <p:nvPr/>
          </p:nvSpPr>
          <p:spPr>
            <a:xfrm>
              <a:off x="291102" y="3669069"/>
              <a:ext cx="655557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D1447803-60F7-4414-94CA-8F6A31679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54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9B27B49E-B8D2-4C33-8E8C-1D4EB846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31714"/>
              </p:ext>
            </p:extLst>
          </p:nvPr>
        </p:nvGraphicFramePr>
        <p:xfrm>
          <a:off x="2871379" y="371703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2719283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C2A9A62-AE7E-47C3-A320-2A132329C8B7}"/>
              </a:ext>
            </a:extLst>
          </p:cNvPr>
          <p:cNvSpPr/>
          <p:nvPr/>
        </p:nvSpPr>
        <p:spPr bwMode="auto">
          <a:xfrm>
            <a:off x="2871380" y="4612042"/>
            <a:ext cx="11932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2   4   5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5EF2023-10FE-4A8B-9B2D-CA0A790CC161}"/>
              </a:ext>
            </a:extLst>
          </p:cNvPr>
          <p:cNvSpPr txBox="1"/>
          <p:nvPr/>
        </p:nvSpPr>
        <p:spPr>
          <a:xfrm>
            <a:off x="3333440" y="3559902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ABA057D-1815-46CF-BEE3-415071F994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059832" y="3211949"/>
            <a:ext cx="80193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3174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87762" y="2656701"/>
            <a:ext cx="5471194" cy="76217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곱이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것에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https://cdata2.tsherpa.co.kr/tsherpa/MultiMedia/Flash/2020/curri/index.html?flashxmlnum=jmp1130&amp;classa=A8-C1-31-MM-MM-04-05-06-0-0-0-0&amp;classno=MM_31_04/suh_0301_04_0006/suh_0301_04_0006_401_1.html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50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200C09A-FB14-4B4D-9A76-F6CDBD27622C}"/>
              </a:ext>
            </a:extLst>
          </p:cNvPr>
          <p:cNvSpPr txBox="1"/>
          <p:nvPr/>
        </p:nvSpPr>
        <p:spPr>
          <a:xfrm>
            <a:off x="1299660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CC317B8-48A2-4D0F-ADCC-699BB42BB834}"/>
              </a:ext>
            </a:extLst>
          </p:cNvPr>
          <p:cNvSpPr txBox="1"/>
          <p:nvPr/>
        </p:nvSpPr>
        <p:spPr>
          <a:xfrm>
            <a:off x="4966307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D2A68BE-9C4D-4A37-8E4A-4B04F583D7B7}"/>
              </a:ext>
            </a:extLst>
          </p:cNvPr>
          <p:cNvSpPr/>
          <p:nvPr/>
        </p:nvSpPr>
        <p:spPr>
          <a:xfrm>
            <a:off x="5114732" y="2817750"/>
            <a:ext cx="493115" cy="49311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6E00172B-142B-49EF-80D6-4985A4A3DBD1}"/>
              </a:ext>
            </a:extLst>
          </p:cNvPr>
          <p:cNvSpPr/>
          <p:nvPr/>
        </p:nvSpPr>
        <p:spPr>
          <a:xfrm>
            <a:off x="683568" y="2525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4520B56-C8D8-4867-995E-1171C778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290DD94-437E-4C17-974A-0F54CD917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2A98085-944C-4570-8C16-8F85AC77DECE}"/>
              </a:ext>
            </a:extLst>
          </p:cNvPr>
          <p:cNvSpPr txBox="1"/>
          <p:nvPr/>
        </p:nvSpPr>
        <p:spPr>
          <a:xfrm>
            <a:off x="3141065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34×3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419417" y="2823576"/>
            <a:ext cx="451775" cy="451775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3305534" y="2815842"/>
            <a:ext cx="451775" cy="451775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곱이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것에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50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4520B56-C8D8-4867-995E-1171C778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290DD94-437E-4C17-974A-0F54CD917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42E4AE-5944-47B5-84D9-0E6B64677D7D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F85DA49-FEF8-4774-A68C-EB0E1C92BA07}"/>
              </a:ext>
            </a:extLst>
          </p:cNvPr>
          <p:cNvGrpSpPr/>
          <p:nvPr/>
        </p:nvGrpSpPr>
        <p:grpSpPr>
          <a:xfrm>
            <a:off x="287524" y="3711786"/>
            <a:ext cx="6555575" cy="1553411"/>
            <a:chOff x="291102" y="3787809"/>
            <a:chExt cx="6555575" cy="148548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92722627-6F32-4C66-9603-73F0D00594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9C53A138-0C7D-46D2-9384-5C69527DA35F}"/>
                </a:ext>
              </a:extLst>
            </p:cNvPr>
            <p:cNvSpPr/>
            <p:nvPr/>
          </p:nvSpPr>
          <p:spPr>
            <a:xfrm>
              <a:off x="291102" y="4149760"/>
              <a:ext cx="6555575" cy="9354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6E3C6FC6-7F94-47A2-8CFE-29FAF4426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10" y="378780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387244" y="4397042"/>
            <a:ext cx="4403088" cy="400110"/>
            <a:chOff x="387244" y="4397042"/>
            <a:chExt cx="4403088" cy="4001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22A6BB2-A612-4E06-9E8D-6D84BD57B55F}"/>
                </a:ext>
              </a:extLst>
            </p:cNvPr>
            <p:cNvSpPr txBox="1"/>
            <p:nvPr/>
          </p:nvSpPr>
          <p:spPr>
            <a:xfrm>
              <a:off x="387244" y="4397042"/>
              <a:ext cx="1767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23×6=138,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C80B7B4-B603-490E-BC37-6972E511C4BC}"/>
                </a:ext>
              </a:extLst>
            </p:cNvPr>
            <p:cNvSpPr txBox="1"/>
            <p:nvPr/>
          </p:nvSpPr>
          <p:spPr>
            <a:xfrm>
              <a:off x="3094091" y="4397042"/>
              <a:ext cx="1696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47×2=94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2B89C859-1003-4844-8165-E150C0BCC1CD}"/>
                </a:ext>
              </a:extLst>
            </p:cNvPr>
            <p:cNvSpPr txBox="1"/>
            <p:nvPr/>
          </p:nvSpPr>
          <p:spPr>
            <a:xfrm>
              <a:off x="1727200" y="4397042"/>
              <a:ext cx="1983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34×3=102,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787762" y="2656701"/>
            <a:ext cx="5471194" cy="76217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200C09A-FB14-4B4D-9A76-F6CDBD27622C}"/>
              </a:ext>
            </a:extLst>
          </p:cNvPr>
          <p:cNvSpPr txBox="1"/>
          <p:nvPr/>
        </p:nvSpPr>
        <p:spPr>
          <a:xfrm>
            <a:off x="1299660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CC317B8-48A2-4D0F-ADCC-699BB42BB834}"/>
              </a:ext>
            </a:extLst>
          </p:cNvPr>
          <p:cNvSpPr txBox="1"/>
          <p:nvPr/>
        </p:nvSpPr>
        <p:spPr>
          <a:xfrm>
            <a:off x="4966307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D2A68BE-9C4D-4A37-8E4A-4B04F583D7B7}"/>
              </a:ext>
            </a:extLst>
          </p:cNvPr>
          <p:cNvSpPr/>
          <p:nvPr/>
        </p:nvSpPr>
        <p:spPr>
          <a:xfrm>
            <a:off x="5114732" y="2817750"/>
            <a:ext cx="493115" cy="49311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2A98085-944C-4570-8C16-8F85AC77DECE}"/>
              </a:ext>
            </a:extLst>
          </p:cNvPr>
          <p:cNvSpPr txBox="1"/>
          <p:nvPr/>
        </p:nvSpPr>
        <p:spPr>
          <a:xfrm>
            <a:off x="3141065" y="2847646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34×3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5173554" y="2118459"/>
            <a:ext cx="119016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68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https://cdata2.tsherpa.co.kr/tsherpa/MultiMedia/Flash/2020/curri/index.html?flashxmlnum=jmp1130&amp;classa=A8-C1-31-MM-MM-04-05-06-0-0-0-0&amp;classno=MM_31_04/suh_0301_04_0006/suh_0301_04_0006_401_1.html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24D7737C-E351-4628-9DE2-F4276760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78E0BDD2-7403-49DD-B0F6-129BA16CD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EEC74090-D024-4054-9544-69DEE9E3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1B702E5-6BCF-4FDA-A63C-BA0F1256A9C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하준이는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하준이가 담은 귤은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48338190-89BE-4008-823D-71D5D796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36" y="37339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A1C81BAF-9F45-4358-9C7D-40FE347D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11" y="37339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xmlns="" id="{E9627039-E7AD-4ADA-A68C-7074BD8F408E}"/>
              </a:ext>
            </a:extLst>
          </p:cNvPr>
          <p:cNvSpPr txBox="1"/>
          <p:nvPr/>
        </p:nvSpPr>
        <p:spPr>
          <a:xfrm>
            <a:off x="2034022" y="3767211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24×9=216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6A94ADE9-46AD-48E6-8003-91AB52D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94" y="36725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>
            <a:extLst>
              <a:ext uri="{FF2B5EF4-FFF2-40B4-BE49-F238E27FC236}">
                <a16:creationId xmlns:a16="http://schemas.microsoft.com/office/drawing/2014/main" xmlns="" id="{EB67C622-AB2A-4595-833E-2027535CFA96}"/>
              </a:ext>
            </a:extLst>
          </p:cNvPr>
          <p:cNvSpPr txBox="1"/>
          <p:nvPr/>
        </p:nvSpPr>
        <p:spPr>
          <a:xfrm>
            <a:off x="4534502" y="373356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95F91C60-4FBD-4F2B-869F-6286B54A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36" y="35438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53">
            <a:extLst>
              <a:ext uri="{FF2B5EF4-FFF2-40B4-BE49-F238E27FC236}">
                <a16:creationId xmlns:a16="http://schemas.microsoft.com/office/drawing/2014/main" xmlns="" id="{5143083A-FAF0-4952-92BB-94839D0743F2}"/>
              </a:ext>
            </a:extLst>
          </p:cNvPr>
          <p:cNvSpPr txBox="1"/>
          <p:nvPr/>
        </p:nvSpPr>
        <p:spPr>
          <a:xfrm>
            <a:off x="4918919" y="374560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>
            <a:extLst>
              <a:ext uri="{FF2B5EF4-FFF2-40B4-BE49-F238E27FC236}">
                <a16:creationId xmlns:a16="http://schemas.microsoft.com/office/drawing/2014/main" xmlns="" id="{F8429025-940A-41DF-B6BC-A73E643D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246774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>
            <a:extLst>
              <a:ext uri="{FF2B5EF4-FFF2-40B4-BE49-F238E27FC236}">
                <a16:creationId xmlns:a16="http://schemas.microsoft.com/office/drawing/2014/main" xmlns="" id="{A20118D2-9B7E-400B-9106-E20F6A9F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40868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F200171-E44D-40E4-A110-5B3EF32CA9DE}"/>
              </a:ext>
            </a:extLst>
          </p:cNvPr>
          <p:cNvCxnSpPr>
            <a:cxnSpLocks/>
          </p:cNvCxnSpPr>
          <p:nvPr/>
        </p:nvCxnSpPr>
        <p:spPr bwMode="auto">
          <a:xfrm>
            <a:off x="644499" y="2213280"/>
            <a:ext cx="237697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41C70BD6-3A2C-4D1E-9C14-D4202E504B1A}"/>
              </a:ext>
            </a:extLst>
          </p:cNvPr>
          <p:cNvCxnSpPr>
            <a:cxnSpLocks/>
          </p:cNvCxnSpPr>
          <p:nvPr/>
        </p:nvCxnSpPr>
        <p:spPr bwMode="auto">
          <a:xfrm>
            <a:off x="4961790" y="1952836"/>
            <a:ext cx="166243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4D48DB70-EC19-4C07-A292-74E57FF64E9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4249710" cy="1954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06A4BD2-D969-48F7-9468-BADA0D80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5" t="14709" r="10881" b="8523"/>
          <a:stretch/>
        </p:blipFill>
        <p:spPr>
          <a:xfrm>
            <a:off x="89124" y="863134"/>
            <a:ext cx="6859140" cy="47398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354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1599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바다 열차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>
            <a:extLst>
              <a:ext uri="{FF2B5EF4-FFF2-40B4-BE49-F238E27FC236}">
                <a16:creationId xmlns:a16="http://schemas.microsoft.com/office/drawing/2014/main" xmlns="" id="{48338190-89BE-4008-823D-71D5D796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36" y="37339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A1C81BAF-9F45-4358-9C7D-40FE347D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11" y="37339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6">
            <a:extLst>
              <a:ext uri="{FF2B5EF4-FFF2-40B4-BE49-F238E27FC236}">
                <a16:creationId xmlns:a16="http://schemas.microsoft.com/office/drawing/2014/main" xmlns="" id="{E9627039-E7AD-4ADA-A68C-7074BD8F408E}"/>
              </a:ext>
            </a:extLst>
          </p:cNvPr>
          <p:cNvSpPr txBox="1"/>
          <p:nvPr/>
        </p:nvSpPr>
        <p:spPr>
          <a:xfrm>
            <a:off x="2034022" y="3767211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24×9=216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:a16="http://schemas.microsoft.com/office/drawing/2014/main" xmlns="" id="{EB67C622-AB2A-4595-833E-2027535CFA96}"/>
              </a:ext>
            </a:extLst>
          </p:cNvPr>
          <p:cNvSpPr txBox="1"/>
          <p:nvPr/>
        </p:nvSpPr>
        <p:spPr>
          <a:xfrm>
            <a:off x="4534502" y="373356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53">
            <a:extLst>
              <a:ext uri="{FF2B5EF4-FFF2-40B4-BE49-F238E27FC236}">
                <a16:creationId xmlns:a16="http://schemas.microsoft.com/office/drawing/2014/main" xmlns="" id="{5143083A-FAF0-4952-92BB-94839D0743F2}"/>
              </a:ext>
            </a:extLst>
          </p:cNvPr>
          <p:cNvSpPr txBox="1"/>
          <p:nvPr/>
        </p:nvSpPr>
        <p:spPr>
          <a:xfrm>
            <a:off x="4918919" y="374560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24D7737C-E351-4628-9DE2-F4276760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78E0BDD2-7403-49DD-B0F6-129BA16CD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EEC74090-D024-4054-9544-69DEE9E3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1B702E5-6BCF-4FDA-A63C-BA0F1256A9C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하준이는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하준이가 담은 귤은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40">
            <a:extLst>
              <a:ext uri="{FF2B5EF4-FFF2-40B4-BE49-F238E27FC236}">
                <a16:creationId xmlns:a16="http://schemas.microsoft.com/office/drawing/2014/main" xmlns="" id="{F8429025-940A-41DF-B6BC-A73E643D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246774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>
            <a:extLst>
              <a:ext uri="{FF2B5EF4-FFF2-40B4-BE49-F238E27FC236}">
                <a16:creationId xmlns:a16="http://schemas.microsoft.com/office/drawing/2014/main" xmlns="" id="{A20118D2-9B7E-400B-9106-E20F6A9F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40868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F200171-E44D-40E4-A110-5B3EF32CA9DE}"/>
              </a:ext>
            </a:extLst>
          </p:cNvPr>
          <p:cNvCxnSpPr>
            <a:cxnSpLocks/>
          </p:cNvCxnSpPr>
          <p:nvPr/>
        </p:nvCxnSpPr>
        <p:spPr bwMode="auto">
          <a:xfrm>
            <a:off x="644499" y="2213280"/>
            <a:ext cx="237697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41C70BD6-3A2C-4D1E-9C14-D4202E504B1A}"/>
              </a:ext>
            </a:extLst>
          </p:cNvPr>
          <p:cNvCxnSpPr>
            <a:cxnSpLocks/>
          </p:cNvCxnSpPr>
          <p:nvPr/>
        </p:nvCxnSpPr>
        <p:spPr bwMode="auto">
          <a:xfrm>
            <a:off x="4961790" y="1952836"/>
            <a:ext cx="166243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4D48DB70-EC19-4C07-A292-74E57FF64E9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4249710" cy="1954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49DA9841-F8DB-49BF-A017-427ED3A7C237}"/>
              </a:ext>
            </a:extLst>
          </p:cNvPr>
          <p:cNvGrpSpPr/>
          <p:nvPr/>
        </p:nvGrpSpPr>
        <p:grpSpPr>
          <a:xfrm>
            <a:off x="313365" y="3640903"/>
            <a:ext cx="6455855" cy="1624300"/>
            <a:chOff x="390822" y="3720021"/>
            <a:chExt cx="6455855" cy="1553269"/>
          </a:xfrm>
        </p:grpSpPr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B9C87257-A101-49BA-8541-D8871F6105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71446A77-7A46-4DC6-AD2E-4930B2A44458}"/>
                </a:ext>
              </a:extLst>
            </p:cNvPr>
            <p:cNvSpPr/>
            <p:nvPr/>
          </p:nvSpPr>
          <p:spPr>
            <a:xfrm>
              <a:off x="390822" y="4096604"/>
              <a:ext cx="6455855" cy="988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89249EE2-4CFB-4996-A891-12ECA2BBE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33" y="372002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276F4E-A56F-4DC9-A7D7-CF9348181FE7}"/>
              </a:ext>
            </a:extLst>
          </p:cNvPr>
          <p:cNvSpPr txBox="1"/>
          <p:nvPr/>
        </p:nvSpPr>
        <p:spPr>
          <a:xfrm>
            <a:off x="417748" y="4098033"/>
            <a:ext cx="588404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하준이는 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담은 상자가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 있는 것이므로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하준이가 담은 귤은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24×9=216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2641476-7823-4624-89B6-B4C6109DB49B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289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한 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5397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5397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:a16="http://schemas.microsoft.com/office/drawing/2014/main" xmlns="" id="{881FF3F3-CE0D-47E1-8895-377E9B004C67}"/>
              </a:ext>
            </a:extLst>
          </p:cNvPr>
          <p:cNvSpPr txBox="1"/>
          <p:nvPr/>
        </p:nvSpPr>
        <p:spPr>
          <a:xfrm>
            <a:off x="1828610" y="3587191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24×7=168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4924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80206F45-9D47-457B-8E1D-80F1B80C342B}"/>
              </a:ext>
            </a:extLst>
          </p:cNvPr>
          <p:cNvSpPr txBox="1"/>
          <p:nvPr/>
        </p:nvSpPr>
        <p:spPr>
          <a:xfrm>
            <a:off x="4452969" y="35535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29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9E3A74CC-E623-4238-8ACB-437191B819F3}"/>
              </a:ext>
            </a:extLst>
          </p:cNvPr>
          <p:cNvSpPr txBox="1"/>
          <p:nvPr/>
        </p:nvSpPr>
        <p:spPr>
          <a:xfrm>
            <a:off x="4848411" y="3553050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xmlns="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23447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317541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770729" y="2258516"/>
            <a:ext cx="535369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723900" y="1914525"/>
            <a:ext cx="5900328" cy="2980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6C10FC6-EFE4-4A81-8DB4-5BDBF61E1981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https://cdata2.tsherpa.co.kr/tsherpa/MultiMedia/Flash/2020/curri/index.html?flashxmlnum=jmp1130&amp;classa=A8-C1-31-MM-MM-04-05-06-0-0-0-0&amp;classno=MM_31_04/suh_0301_04_0006/suh_0301_04_0006_401_1.html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1C8FC35-A934-45DA-94C6-B7E7DC1EE5A0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0214888-7903-4F7C-ADFB-814266BBD0B4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199CE975-F5E9-4905-9794-B89F8FC5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ADE446F4-C0E9-43D6-9BC8-27DFF08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한 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5397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5397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:a16="http://schemas.microsoft.com/office/drawing/2014/main" xmlns="" id="{881FF3F3-CE0D-47E1-8895-377E9B004C67}"/>
              </a:ext>
            </a:extLst>
          </p:cNvPr>
          <p:cNvSpPr txBox="1"/>
          <p:nvPr/>
        </p:nvSpPr>
        <p:spPr>
          <a:xfrm>
            <a:off x="1828610" y="3587191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24×7=168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4924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80206F45-9D47-457B-8E1D-80F1B80C342B}"/>
              </a:ext>
            </a:extLst>
          </p:cNvPr>
          <p:cNvSpPr txBox="1"/>
          <p:nvPr/>
        </p:nvSpPr>
        <p:spPr>
          <a:xfrm>
            <a:off x="4452969" y="35535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29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0">
            <a:extLst>
              <a:ext uri="{FF2B5EF4-FFF2-40B4-BE49-F238E27FC236}">
                <a16:creationId xmlns:a16="http://schemas.microsoft.com/office/drawing/2014/main" xmlns="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23447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317541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770729" y="2258516"/>
            <a:ext cx="535369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199CE975-F5E9-4905-9794-B89F8FC5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ADE446F4-C0E9-43D6-9BC8-27DFF08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AE68970-51B6-4738-B378-7C2C610E7D41}"/>
              </a:ext>
            </a:extLst>
          </p:cNvPr>
          <p:cNvGrpSpPr/>
          <p:nvPr/>
        </p:nvGrpSpPr>
        <p:grpSpPr>
          <a:xfrm>
            <a:off x="313365" y="3640903"/>
            <a:ext cx="6455855" cy="1624300"/>
            <a:chOff x="390822" y="3720021"/>
            <a:chExt cx="6455855" cy="1553269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08F09968-AF12-47E2-A200-CA7FAEE884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B09B1707-19A5-48E0-9D2B-AE58F39DB320}"/>
                </a:ext>
              </a:extLst>
            </p:cNvPr>
            <p:cNvSpPr/>
            <p:nvPr/>
          </p:nvSpPr>
          <p:spPr>
            <a:xfrm>
              <a:off x="390822" y="4096604"/>
              <a:ext cx="6455855" cy="988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8C8FAE25-B162-4585-8F9F-E2F223239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83" y="372002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C479E77-7F20-4248-9E1D-AC7C044F77E6}"/>
              </a:ext>
            </a:extLst>
          </p:cNvPr>
          <p:cNvSpPr txBox="1"/>
          <p:nvPr/>
        </p:nvSpPr>
        <p:spPr>
          <a:xfrm>
            <a:off x="419189" y="4117083"/>
            <a:ext cx="618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반에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반이 있으므로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247×=168,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명이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EFE16B6-894C-4664-9ABB-2BA42430DE2D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723900" y="1914525"/>
            <a:ext cx="5900328" cy="2980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9E3A74CC-E623-4238-8ACB-437191B819F3}"/>
              </a:ext>
            </a:extLst>
          </p:cNvPr>
          <p:cNvSpPr txBox="1"/>
          <p:nvPr/>
        </p:nvSpPr>
        <p:spPr>
          <a:xfrm>
            <a:off x="4848411" y="3553050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96669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>
            <a:extLst>
              <a:ext uri="{FF2B5EF4-FFF2-40B4-BE49-F238E27FC236}">
                <a16:creationId xmlns:a16="http://schemas.microsoft.com/office/drawing/2014/main" xmlns="" id="{6E027AB9-15E7-470E-AF3F-2E48051BBAE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883D4FC3-461A-4578-9699-B6EA52DD07AB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8F3875A-E1BA-4855-BA4B-BEFC92A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6E2D7F2D-E1D2-49E9-93AE-2EC261AC664B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F22B3FB-2246-4997-844F-8CDDDFA0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852CCCE5-92CA-4BE1-988E-9CBEE8AC59D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D04C554-04D7-4655-A4F0-16AF7BE6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70B2EEB5-02FB-4AAC-9CD0-3E0377FDCA88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0FBEDF0-B0A3-41FE-A625-47D61113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D9C538F3-3FAE-4E64-BC3E-882E410B0A8D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2BCC8EF-522B-45C3-935D-7B71AF0E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3C70DCD-ABA5-4CB9-AB32-F8B4CBBF53BC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D3D55A-0D4E-4F4D-813B-9B75D69E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7658190D-4A10-4BE6-8AF6-3792D03E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851308F4-2FCA-4EF1-89DC-F40D1987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2839AD2C-8649-40B9-BBD9-6261D2F3CA68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35296AF-F1BF-49A1-ABB3-761D807B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A5365A3D-9642-4B3E-8E73-1DA45C814C5E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0629280-D75A-40E5-A222-9353CD2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D34EF3B1-01B7-4FA7-94AD-ACFDD392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078B778-2C9E-4997-9A52-0DD7285262F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찾아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설명하시오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37546F7-DADE-431C-A61E-FF7C74DF8F53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https://cdata2.tsherpa.co.kr/tsherpa/MultiMedia/Flash/2020/curri/index.html?flashxmlnum=jmp1130&amp;classa=A8-C1-31-MM-MM-04-05-06-0-0-0-0&amp;classno=MM_31_04/suh_0301_04_0006/suh_0301_04_0006_401_1.html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약물의 좌우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좌우 크기와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F2D250A1-1849-4BEC-8A72-75C861F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80B8E0A7-E157-4705-AE04-22833030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1" y="348549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:a16="http://schemas.microsoft.com/office/drawing/2014/main" xmlns="" id="{95329737-CD37-4E3F-A4DB-1B22BE8F643F}"/>
              </a:ext>
            </a:extLst>
          </p:cNvPr>
          <p:cNvSpPr txBox="1"/>
          <p:nvPr/>
        </p:nvSpPr>
        <p:spPr>
          <a:xfrm>
            <a:off x="1835696" y="3448050"/>
            <a:ext cx="7920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3,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7855B76C-4313-4CA1-9761-41C6CE34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70" y="3327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53">
            <a:extLst>
              <a:ext uri="{FF2B5EF4-FFF2-40B4-BE49-F238E27FC236}">
                <a16:creationId xmlns:a16="http://schemas.microsoft.com/office/drawing/2014/main" xmlns="" id="{DB093F8B-885C-432F-A6D6-7D3DB24DF30F}"/>
              </a:ext>
            </a:extLst>
          </p:cNvPr>
          <p:cNvSpPr txBox="1"/>
          <p:nvPr/>
        </p:nvSpPr>
        <p:spPr>
          <a:xfrm>
            <a:off x="1156111" y="345598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46">
            <a:extLst>
              <a:ext uri="{FF2B5EF4-FFF2-40B4-BE49-F238E27FC236}">
                <a16:creationId xmlns:a16="http://schemas.microsoft.com/office/drawing/2014/main" xmlns="" id="{5AFB1DDB-8254-46BC-A039-EB91B126496E}"/>
              </a:ext>
            </a:extLst>
          </p:cNvPr>
          <p:cNvSpPr txBox="1"/>
          <p:nvPr/>
        </p:nvSpPr>
        <p:spPr>
          <a:xfrm>
            <a:off x="1246714" y="4032993"/>
            <a:ext cx="533230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45×7=315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63×5=315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안에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0,1,2,3,4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156E1584-5711-4EE6-A86C-4539F691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41" y="48274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4746BDE3-BCC9-44EC-A71B-A516452F9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C9AE288D-21B6-4918-AF88-8E5BB103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3A5C5FFF-0911-4DC0-992C-50DF1D61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7" y="164785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B9D7CB22-DC38-4C5D-867E-87C1D917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42" y="4069016"/>
            <a:ext cx="279584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>
            <a:extLst>
              <a:ext uri="{FF2B5EF4-FFF2-40B4-BE49-F238E27FC236}">
                <a16:creationId xmlns:a16="http://schemas.microsoft.com/office/drawing/2014/main" xmlns="" id="{ED82858C-C0ED-4F92-9E03-A0C2FB52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78" y="4342925"/>
            <a:ext cx="279584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9EE747-80D6-409A-A548-AB16A87B6508}"/>
              </a:ext>
            </a:extLst>
          </p:cNvPr>
          <p:cNvSpPr txBox="1"/>
          <p:nvPr/>
        </p:nvSpPr>
        <p:spPr>
          <a:xfrm>
            <a:off x="2680432" y="2540223"/>
            <a:ext cx="1891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45×7 &gt; 63×</a:t>
            </a:r>
            <a:endParaRPr lang="ko-KR" altLang="en-US" sz="1900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B1286C72-0944-48B4-A678-DE108033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5" y="256062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550309E-08FA-4574-9006-201E0C6B9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91" y="412073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37CC412-D71E-4F75-B8A1-45446C6ADA05}"/>
              </a:ext>
            </a:extLst>
          </p:cNvPr>
          <p:cNvGrpSpPr/>
          <p:nvPr/>
        </p:nvGrpSpPr>
        <p:grpSpPr>
          <a:xfrm>
            <a:off x="614680" y="4032993"/>
            <a:ext cx="581243" cy="337705"/>
            <a:chOff x="637774" y="3814624"/>
            <a:chExt cx="581243" cy="337705"/>
          </a:xfrm>
        </p:grpSpPr>
        <p:pic>
          <p:nvPicPr>
            <p:cNvPr id="52" name="Picture 5">
              <a:extLst>
                <a:ext uri="{FF2B5EF4-FFF2-40B4-BE49-F238E27FC236}">
                  <a16:creationId xmlns:a16="http://schemas.microsoft.com/office/drawing/2014/main" xmlns="" id="{0DADBB74-85D7-40BF-A781-A0825BE77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04" y="3814624"/>
              <a:ext cx="475453" cy="33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8E7C106-AD71-4B6F-9549-816E7B93AB10}"/>
                </a:ext>
              </a:extLst>
            </p:cNvPr>
            <p:cNvSpPr txBox="1"/>
            <p:nvPr/>
          </p:nvSpPr>
          <p:spPr>
            <a:xfrm>
              <a:off x="637774" y="3831659"/>
              <a:ext cx="581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84DDB52-9A25-44C9-B02E-E00BFC0B518D}"/>
              </a:ext>
            </a:extLst>
          </p:cNvPr>
          <p:cNvSpPr/>
          <p:nvPr/>
        </p:nvSpPr>
        <p:spPr>
          <a:xfrm>
            <a:off x="5520751" y="5242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126" y="3455988"/>
            <a:ext cx="631797" cy="1024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F67FB30-0010-4B33-8285-E1686008D723}"/>
              </a:ext>
            </a:extLst>
          </p:cNvPr>
          <p:cNvSpPr/>
          <p:nvPr/>
        </p:nvSpPr>
        <p:spPr>
          <a:xfrm>
            <a:off x="375377" y="335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3BC52B6-4989-4C39-9052-69CD7CA846E9}"/>
              </a:ext>
            </a:extLst>
          </p:cNvPr>
          <p:cNvGrpSpPr/>
          <p:nvPr/>
        </p:nvGrpSpPr>
        <p:grpSpPr>
          <a:xfrm>
            <a:off x="179512" y="1819183"/>
            <a:ext cx="3555931" cy="3054037"/>
            <a:chOff x="2674851" y="1901982"/>
            <a:chExt cx="4302676" cy="3054037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88D369DF-DEC0-4411-9F0A-65C004F34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0"/>
            <a:stretch/>
          </p:blipFill>
          <p:spPr>
            <a:xfrm>
              <a:off x="2674851" y="1901982"/>
              <a:ext cx="4302676" cy="305403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EAD08A5-E7D4-44D7-804A-92E92E8B5F1A}"/>
                </a:ext>
              </a:extLst>
            </p:cNvPr>
            <p:cNvSpPr txBox="1"/>
            <p:nvPr/>
          </p:nvSpPr>
          <p:spPr>
            <a:xfrm>
              <a:off x="2674851" y="2021939"/>
              <a:ext cx="21328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열차는 한 번에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탈 수 있는데 오전에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운행한대요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67F2A2F4-5405-4D7F-A7A3-E7E44DF46A78}"/>
                </a:ext>
              </a:extLst>
            </p:cNvPr>
            <p:cNvSpPr txBox="1"/>
            <p:nvPr/>
          </p:nvSpPr>
          <p:spPr>
            <a:xfrm>
              <a:off x="4837640" y="3549544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오전에 탈 수 있는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사람은 모두 몇 명인지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67943" y="2216780"/>
            <a:ext cx="2822631" cy="743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사람들이 바다 열차를 타러 온 상황입니다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3911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22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47312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01010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39889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82416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349412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78792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387A173F-8401-48FA-8945-91F7E303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4D6009FF-E0EE-4E6B-BAB1-0F651EC9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BAE8061-B3F0-4012-8B78-2F09B0F667E0}"/>
              </a:ext>
            </a:extLst>
          </p:cNvPr>
          <p:cNvSpPr/>
          <p:nvPr/>
        </p:nvSpPr>
        <p:spPr bwMode="auto">
          <a:xfrm>
            <a:off x="4067943" y="3008621"/>
            <a:ext cx="2822631" cy="743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바다 열차는 한 번에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명씩 탈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10E7381C-4EF1-4D5B-844D-5FCA60447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816932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0529654-34F3-4F11-9385-9CB817DB1F32}"/>
              </a:ext>
            </a:extLst>
          </p:cNvPr>
          <p:cNvSpPr/>
          <p:nvPr/>
        </p:nvSpPr>
        <p:spPr bwMode="auto">
          <a:xfrm>
            <a:off x="4067943" y="3819181"/>
            <a:ext cx="2822631" cy="743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바다 열차는 오전에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회만 운행합니다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3A7D526-C6E4-444F-AC77-750154372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627492"/>
            <a:ext cx="360000" cy="355000"/>
          </a:xfrm>
          <a:prstGeom prst="rect">
            <a:avLst/>
          </a:prstGeom>
        </p:spPr>
      </p:pic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281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619767" y="933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5E77B4D3-5D0D-4FC0-A3F5-12498BEB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A25F4039-7C99-45A8-8864-0AC245C1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EA672D1-D5A5-478C-9FD7-60D0B614187E}"/>
              </a:ext>
            </a:extLst>
          </p:cNvPr>
          <p:cNvGrpSpPr/>
          <p:nvPr/>
        </p:nvGrpSpPr>
        <p:grpSpPr>
          <a:xfrm>
            <a:off x="107504" y="1901982"/>
            <a:ext cx="6870023" cy="3054037"/>
            <a:chOff x="107504" y="1901982"/>
            <a:chExt cx="6870023" cy="30540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DDB3557-5899-4919-BF6A-86240FE7F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901982"/>
              <a:ext cx="6870023" cy="305403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1185510-1713-440D-9FD7-2BEA8F29DEA6}"/>
                </a:ext>
              </a:extLst>
            </p:cNvPr>
            <p:cNvSpPr txBox="1"/>
            <p:nvPr/>
          </p:nvSpPr>
          <p:spPr>
            <a:xfrm>
              <a:off x="2674851" y="2021939"/>
              <a:ext cx="21328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열차는 한 번에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탈 수 있는데 오전에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운행한대요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763A60D-4417-4336-9A8E-7FDC6A006176}"/>
                </a:ext>
              </a:extLst>
            </p:cNvPr>
            <p:cNvSpPr txBox="1"/>
            <p:nvPr/>
          </p:nvSpPr>
          <p:spPr>
            <a:xfrm>
              <a:off x="4837640" y="3537012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오전에 탈 수 있는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사람은 모두 몇 명인지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5EB193F-2BB8-44C9-AB31-20E5CF065DC5}"/>
                </a:ext>
              </a:extLst>
            </p:cNvPr>
            <p:cNvSpPr txBox="1"/>
            <p:nvPr/>
          </p:nvSpPr>
          <p:spPr>
            <a:xfrm>
              <a:off x="435239" y="3370555"/>
              <a:ext cx="21328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 정보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탑승 인원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</a:p>
          </p:txBody>
        </p:sp>
      </p:grpSp>
      <p:sp>
        <p:nvSpPr>
          <p:cNvPr id="19" name="타원 18"/>
          <p:cNvSpPr/>
          <p:nvPr/>
        </p:nvSpPr>
        <p:spPr>
          <a:xfrm>
            <a:off x="286970" y="1729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417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958A5CA-CA69-4D9E-9FF9-1FB539ED74D0}"/>
              </a:ext>
            </a:extLst>
          </p:cNvPr>
          <p:cNvGrpSpPr/>
          <p:nvPr/>
        </p:nvGrpSpPr>
        <p:grpSpPr>
          <a:xfrm>
            <a:off x="179512" y="1819183"/>
            <a:ext cx="3555931" cy="3054037"/>
            <a:chOff x="2674851" y="1901982"/>
            <a:chExt cx="4302676" cy="30540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E8A786E3-E7D5-4711-94BC-C9BC02CE7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0"/>
            <a:stretch/>
          </p:blipFill>
          <p:spPr>
            <a:xfrm>
              <a:off x="2674851" y="1901982"/>
              <a:ext cx="4302676" cy="305403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EE3CC24-AA7E-4808-AD33-ABABFBFA7401}"/>
                </a:ext>
              </a:extLst>
            </p:cNvPr>
            <p:cNvSpPr txBox="1"/>
            <p:nvPr/>
          </p:nvSpPr>
          <p:spPr>
            <a:xfrm>
              <a:off x="2674851" y="2021939"/>
              <a:ext cx="21328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열차는 한 번에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탈 수 있는데 오전에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운행한대요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C2539DB-30F3-4036-80C4-A23711F6FEDA}"/>
                </a:ext>
              </a:extLst>
            </p:cNvPr>
            <p:cNvSpPr txBox="1"/>
            <p:nvPr/>
          </p:nvSpPr>
          <p:spPr>
            <a:xfrm>
              <a:off x="4837640" y="3596636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오전에 탈 수 있는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사람은 모두 몇 명인지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5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067943" y="2213723"/>
            <a:ext cx="2822631" cy="9272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오전에 탈 수 있는 사람은 모두 몇 명인지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355" y="2036223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462994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55595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394474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908083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937463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498098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87E89253-BFCD-4F39-B8DC-8C214EA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5AEA56E2-2732-4059-B06E-D88800AC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417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9193483F-5F26-42DB-B8F7-D88E4282D7A1}"/>
              </a:ext>
            </a:extLst>
          </p:cNvPr>
          <p:cNvGrpSpPr/>
          <p:nvPr/>
        </p:nvGrpSpPr>
        <p:grpSpPr>
          <a:xfrm>
            <a:off x="179512" y="1819183"/>
            <a:ext cx="3555931" cy="3054037"/>
            <a:chOff x="2674851" y="1901982"/>
            <a:chExt cx="4302676" cy="305403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91E8C6-24DF-4393-97E9-61A49B88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0"/>
            <a:stretch/>
          </p:blipFill>
          <p:spPr>
            <a:xfrm>
              <a:off x="2674851" y="1901982"/>
              <a:ext cx="4302676" cy="305403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EE00347-C6FD-4063-87A9-AEA34DC5DC0D}"/>
                </a:ext>
              </a:extLst>
            </p:cNvPr>
            <p:cNvSpPr txBox="1"/>
            <p:nvPr/>
          </p:nvSpPr>
          <p:spPr>
            <a:xfrm>
              <a:off x="2674851" y="2021939"/>
              <a:ext cx="21328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열차는 한 번에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탈 수 있는데 오전에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운행한대요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B822E89-ED41-4580-8231-1F9825B4B2F3}"/>
                </a:ext>
              </a:extLst>
            </p:cNvPr>
            <p:cNvSpPr txBox="1"/>
            <p:nvPr/>
          </p:nvSpPr>
          <p:spPr>
            <a:xfrm>
              <a:off x="4837640" y="3596636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오전에 탈 수 있는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사람은 모두 몇 명인지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11930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55595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394474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937463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462994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498098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253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오전에 탈 수 있는 사람은 모두 몇 명인지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229162" y="2474925"/>
            <a:ext cx="2500194" cy="450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명쯤일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612" y="2353460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C06BF54A-17B1-436A-AC20-F6D85DC3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A0BA9BF0-E0AE-48D0-B83A-0D43D3DC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417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5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자리와 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19" y="2744924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자리와 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DFF1167-40FE-4B4B-A793-7C7296E0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C6A378C4-8078-4A01-A7FA-A5D99AFAF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279B19E-1F99-4F8B-83C0-ED1FEDDA3484}"/>
              </a:ext>
            </a:extLst>
          </p:cNvPr>
          <p:cNvGrpSpPr/>
          <p:nvPr/>
        </p:nvGrpSpPr>
        <p:grpSpPr>
          <a:xfrm>
            <a:off x="1835696" y="2168860"/>
            <a:ext cx="3555931" cy="2776397"/>
            <a:chOff x="2674851" y="1901982"/>
            <a:chExt cx="4302676" cy="305403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EC9A1A00-970C-4D76-9C81-BAE7014DE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0"/>
            <a:stretch/>
          </p:blipFill>
          <p:spPr>
            <a:xfrm>
              <a:off x="2674851" y="1901982"/>
              <a:ext cx="4302676" cy="30540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5C5A77E-0CD9-4D49-9ADE-C297DE776D27}"/>
                </a:ext>
              </a:extLst>
            </p:cNvPr>
            <p:cNvSpPr txBox="1"/>
            <p:nvPr/>
          </p:nvSpPr>
          <p:spPr>
            <a:xfrm>
              <a:off x="2674851" y="2021939"/>
              <a:ext cx="21328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열차는 한 번에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탈 수 있는데 오전에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운행한대요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14015EF-1AF5-441E-AFA9-C1925EDCE74A}"/>
                </a:ext>
              </a:extLst>
            </p:cNvPr>
            <p:cNvSpPr txBox="1"/>
            <p:nvPr/>
          </p:nvSpPr>
          <p:spPr>
            <a:xfrm>
              <a:off x="4837640" y="3513102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오전에 탈 수 있는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사람은 모두 몇 명인지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039063" y="5061248"/>
            <a:ext cx="95687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46×3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937" y="4869160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4956255" y="1388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97" y="45702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5169147" y="4355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5C990AA-065E-4FAE-BBD5-CD11D630263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오전에 탈 수 있는 사람은 모두 몇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AEF6847B-7B6E-48E6-A16C-89CB4019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72B13510-24CE-448F-8151-A9246256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43869</TotalTime>
  <Words>2852</Words>
  <Application>Microsoft Office PowerPoint</Application>
  <PresentationFormat>화면 슬라이드 쇼(4:3)</PresentationFormat>
  <Paragraphs>980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7852</cp:revision>
  <cp:lastPrinted>2021-12-20T01:30:02Z</cp:lastPrinted>
  <dcterms:created xsi:type="dcterms:W3CDTF">2008-07-15T12:19:11Z</dcterms:created>
  <dcterms:modified xsi:type="dcterms:W3CDTF">2022-02-17T07:50:14Z</dcterms:modified>
</cp:coreProperties>
</file>