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58" r:id="rId4"/>
    <p:sldId id="1339" r:id="rId5"/>
    <p:sldId id="1398" r:id="rId6"/>
    <p:sldId id="1380" r:id="rId7"/>
    <p:sldId id="1401" r:id="rId8"/>
    <p:sldId id="1399" r:id="rId9"/>
    <p:sldId id="1342" r:id="rId10"/>
    <p:sldId id="1400" r:id="rId11"/>
    <p:sldId id="1406" r:id="rId12"/>
    <p:sldId id="1345" r:id="rId13"/>
    <p:sldId id="1346" r:id="rId14"/>
    <p:sldId id="1402" r:id="rId15"/>
    <p:sldId id="1348" r:id="rId16"/>
    <p:sldId id="1349" r:id="rId17"/>
    <p:sldId id="1403" r:id="rId18"/>
    <p:sldId id="1351" r:id="rId19"/>
    <p:sldId id="1352" r:id="rId20"/>
    <p:sldId id="1405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E6B9B8"/>
    <a:srgbClr val="FFFFCC"/>
    <a:srgbClr val="0070C0"/>
    <a:srgbClr val="4F81BD"/>
    <a:srgbClr val="45A991"/>
    <a:srgbClr val="57BBA3"/>
    <a:srgbClr val="A4732C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61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24.jpe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5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773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071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각도가 얼마쯤 될까요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7A1821-53A3-4513-8A55-C44914A9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0" y="2109442"/>
            <a:ext cx="6337988" cy="163183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61857"/>
            <a:ext cx="178503" cy="210959"/>
          </a:xfrm>
          <a:prstGeom prst="rect">
            <a:avLst/>
          </a:prstGeom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D9DAFF29-29B3-47AF-AAB3-7092F38169A6}"/>
              </a:ext>
            </a:extLst>
          </p:cNvPr>
          <p:cNvSpPr txBox="1"/>
          <p:nvPr/>
        </p:nvSpPr>
        <p:spPr>
          <a:xfrm>
            <a:off x="506186" y="148100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29BDE8C-AB52-4BBF-80C7-8782A0E763AE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6EDB3E2-391C-41B3-B1A0-19BCEFD252DE}"/>
              </a:ext>
            </a:extLst>
          </p:cNvPr>
          <p:cNvSpPr/>
          <p:nvPr/>
        </p:nvSpPr>
        <p:spPr bwMode="auto">
          <a:xfrm>
            <a:off x="2445618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130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ADD9A64-86D2-4B51-9DC9-130FA4149C6D}"/>
              </a:ext>
            </a:extLst>
          </p:cNvPr>
          <p:cNvSpPr/>
          <p:nvPr/>
        </p:nvSpPr>
        <p:spPr bwMode="auto">
          <a:xfrm>
            <a:off x="2445618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D05A9F4-3C46-439D-AE9A-05BA53E2E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9133" y="3608218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401EC17D-364F-4E61-A7BB-DFB91869B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940" y="4203209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676EF530-194E-4EC6-82F0-65EB74EB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75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3404BF44-2C73-4DA9-BF40-F582E055EC57}"/>
              </a:ext>
            </a:extLst>
          </p:cNvPr>
          <p:cNvGraphicFramePr>
            <a:graphicFrameLocks noGrp="1"/>
          </p:cNvGraphicFramePr>
          <p:nvPr/>
        </p:nvGraphicFramePr>
        <p:xfrm>
          <a:off x="3883383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618460A-B05A-4874-AE90-95B6D329DE53}"/>
              </a:ext>
            </a:extLst>
          </p:cNvPr>
          <p:cNvSpPr/>
          <p:nvPr/>
        </p:nvSpPr>
        <p:spPr bwMode="auto">
          <a:xfrm>
            <a:off x="6213617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EC8E094-AF46-401A-B98E-D1DBB447F9F2}"/>
              </a:ext>
            </a:extLst>
          </p:cNvPr>
          <p:cNvSpPr/>
          <p:nvPr/>
        </p:nvSpPr>
        <p:spPr bwMode="auto">
          <a:xfrm>
            <a:off x="6213617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65330183-69C7-495B-B331-6AE092FCA6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32" y="360821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649E5A79-39E6-4D60-BC15-03760DAE9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939" y="420320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A1B714D0-25C6-41A8-88E1-1B46AF31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74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AFAD68-CB41-47E6-A993-34BE43986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169" y="1601291"/>
            <a:ext cx="1578227" cy="65863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47F7290D-B591-46BC-830F-AAAE007B02DC}"/>
              </a:ext>
            </a:extLst>
          </p:cNvPr>
          <p:cNvGrpSpPr/>
          <p:nvPr/>
        </p:nvGrpSpPr>
        <p:grpSpPr>
          <a:xfrm flipV="1">
            <a:off x="2733296" y="5058321"/>
            <a:ext cx="1796326" cy="292104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:a16="http://schemas.microsoft.com/office/drawing/2014/main" xmlns="" id="{34B1BB92-D5BB-40F4-BC89-24345A937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900CF2A1-4A7B-4A90-8D13-9D22EF7D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7A0B3BFB-BF09-45FD-B097-1EC064974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>
              <a:extLst>
                <a:ext uri="{FF2B5EF4-FFF2-40B4-BE49-F238E27FC236}">
                  <a16:creationId xmlns:a16="http://schemas.microsoft.com/office/drawing/2014/main" xmlns="" id="{6837E1F8-370A-434E-891E-C893229B5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직사각형 21">
            <a:extLst>
              <a:ext uri="{FF2B5EF4-FFF2-40B4-BE49-F238E27FC236}">
                <a16:creationId xmlns:a16="http://schemas.microsoft.com/office/drawing/2014/main" xmlns="" id="{B1FBF74B-4592-42D7-A21C-7E4B2F8D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5693" y="3853290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5566" y="4403268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15916" y="3844997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55789" y="4394975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7570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62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D2CC24-CA84-4884-8E13-C459B410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1" y="2004957"/>
            <a:ext cx="6330763" cy="16392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0AA10F48-6682-4C0D-9B18-AC9994E3F6F1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4E59242-7BEA-4AD1-9329-BC60B435277D}"/>
              </a:ext>
            </a:extLst>
          </p:cNvPr>
          <p:cNvSpPr/>
          <p:nvPr/>
        </p:nvSpPr>
        <p:spPr bwMode="auto">
          <a:xfrm>
            <a:off x="2445618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FFF21CE-B3F1-46E6-8388-A491799188CB}"/>
              </a:ext>
            </a:extLst>
          </p:cNvPr>
          <p:cNvSpPr/>
          <p:nvPr/>
        </p:nvSpPr>
        <p:spPr bwMode="auto">
          <a:xfrm>
            <a:off x="2445618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375BF93-1851-4012-86CE-AF93CD6A4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133" y="3608218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46AC134-15BD-44DE-8034-4CAB3EBB4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940" y="4203209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75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940C0C01-445A-4740-93C3-75288A214A75}"/>
              </a:ext>
            </a:extLst>
          </p:cNvPr>
          <p:cNvGraphicFramePr>
            <a:graphicFrameLocks noGrp="1"/>
          </p:cNvGraphicFramePr>
          <p:nvPr/>
        </p:nvGraphicFramePr>
        <p:xfrm>
          <a:off x="3883383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B30CE71-5478-46BA-96D7-26484435BA56}"/>
              </a:ext>
            </a:extLst>
          </p:cNvPr>
          <p:cNvSpPr/>
          <p:nvPr/>
        </p:nvSpPr>
        <p:spPr bwMode="auto">
          <a:xfrm>
            <a:off x="6213617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72DCE56-DB30-4380-9DF4-ACC3F5619002}"/>
              </a:ext>
            </a:extLst>
          </p:cNvPr>
          <p:cNvSpPr/>
          <p:nvPr/>
        </p:nvSpPr>
        <p:spPr bwMode="auto">
          <a:xfrm>
            <a:off x="6213617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0DE49EA9-B1D4-4963-AC1B-90E367498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32" y="3608218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4AB8F8EF-A181-407B-90E5-3D6F22454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939" y="4203209"/>
            <a:ext cx="360000" cy="355000"/>
          </a:xfrm>
          <a:prstGeom prst="rect">
            <a:avLst/>
          </a:prstGeom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D3AA2A64-58A0-4D19-BE0B-954306FB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74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AE7C86A-352A-4B2F-A256-31800E0EA4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8177" y="1613198"/>
            <a:ext cx="1578227" cy="65863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17086305-12C9-4829-9372-D1E45FCF6A7D}"/>
              </a:ext>
            </a:extLst>
          </p:cNvPr>
          <p:cNvGrpSpPr/>
          <p:nvPr/>
        </p:nvGrpSpPr>
        <p:grpSpPr>
          <a:xfrm flipV="1">
            <a:off x="2733296" y="5058321"/>
            <a:ext cx="1796326" cy="292104"/>
            <a:chOff x="290979" y="2009759"/>
            <a:chExt cx="2665167" cy="433388"/>
          </a:xfrm>
        </p:grpSpPr>
        <p:pic>
          <p:nvPicPr>
            <p:cNvPr id="73" name="Picture 15">
              <a:extLst>
                <a:ext uri="{FF2B5EF4-FFF2-40B4-BE49-F238E27FC236}">
                  <a16:creationId xmlns:a16="http://schemas.microsoft.com/office/drawing/2014/main" xmlns="" id="{0805992F-1A39-43B8-B53D-44D075B8B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xmlns="" id="{16A4F063-6689-4CED-8E8A-503F5A20E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>
              <a:extLst>
                <a:ext uri="{FF2B5EF4-FFF2-40B4-BE49-F238E27FC236}">
                  <a16:creationId xmlns:a16="http://schemas.microsoft.com/office/drawing/2014/main" xmlns="" id="{13F16CE2-01D5-4332-AA68-CCFB668EC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>
              <a:extLst>
                <a:ext uri="{FF2B5EF4-FFF2-40B4-BE49-F238E27FC236}">
                  <a16:creationId xmlns:a16="http://schemas.microsoft.com/office/drawing/2014/main" xmlns="" id="{E4729B3F-FD29-43DE-AC2D-0E4FA3CC4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512" y="3853290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9385" y="4403268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11735" y="3853116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51608" y="4403094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7FD5FD46-8A99-4A8D-9851-FCE19FF10EA3}"/>
              </a:ext>
            </a:extLst>
          </p:cNvPr>
          <p:cNvSpPr/>
          <p:nvPr/>
        </p:nvSpPr>
        <p:spPr>
          <a:xfrm>
            <a:off x="179512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29">
            <a:extLst>
              <a:ext uri="{FF2B5EF4-FFF2-40B4-BE49-F238E27FC236}">
                <a16:creationId xmlns:a16="http://schemas.microsoft.com/office/drawing/2014/main" xmlns="" id="{1E00879E-0090-4083-833B-09FDA39CA1E2}"/>
              </a:ext>
            </a:extLst>
          </p:cNvPr>
          <p:cNvSpPr/>
          <p:nvPr/>
        </p:nvSpPr>
        <p:spPr>
          <a:xfrm>
            <a:off x="310165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3" name="직각 삼각형 82">
            <a:extLst>
              <a:ext uri="{FF2B5EF4-FFF2-40B4-BE49-F238E27FC236}">
                <a16:creationId xmlns:a16="http://schemas.microsoft.com/office/drawing/2014/main" xmlns="" id="{DD072CB1-AAE1-424A-8B20-196D0402EAA2}"/>
              </a:ext>
            </a:extLst>
          </p:cNvPr>
          <p:cNvSpPr/>
          <p:nvPr/>
        </p:nvSpPr>
        <p:spPr>
          <a:xfrm flipH="1" flipV="1">
            <a:off x="520051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5F0419D1-0379-493B-91BB-47D9DE171DD9}"/>
              </a:ext>
            </a:extLst>
          </p:cNvPr>
          <p:cNvSpPr txBox="1"/>
          <p:nvPr/>
        </p:nvSpPr>
        <p:spPr>
          <a:xfrm>
            <a:off x="233790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직각을 기준으로 직각보다 어느 정도 크고 어느 정도 작은지를 생각하여 어림해 보고 각도를 재어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97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\lesson02\ops\ms_lesson02\ms_41_2_05_03_01.html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리코더를 연주할 때의 각도를 어림하고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D864AC-80A1-459A-A32B-1348C854A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97" y="2243465"/>
            <a:ext cx="2441464" cy="2737067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C967242B-2AF7-4F56-95F0-944C0F7B2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3634"/>
              </p:ext>
            </p:extLst>
          </p:nvPr>
        </p:nvGraphicFramePr>
        <p:xfrm>
          <a:off x="3112372" y="2989335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8017F06-5B53-4082-A1CC-72BC8D0A9E3D}"/>
              </a:ext>
            </a:extLst>
          </p:cNvPr>
          <p:cNvSpPr/>
          <p:nvPr/>
        </p:nvSpPr>
        <p:spPr bwMode="auto">
          <a:xfrm>
            <a:off x="5442606" y="3088790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18FA90A-A759-4662-9CF7-5A1996774533}"/>
              </a:ext>
            </a:extLst>
          </p:cNvPr>
          <p:cNvSpPr/>
          <p:nvPr/>
        </p:nvSpPr>
        <p:spPr bwMode="auto">
          <a:xfrm>
            <a:off x="5442606" y="3680935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D78E976-21A8-4612-AC07-C95B59A65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121" y="2852011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79E11E55-E188-4B11-AB8A-5F79E9A6F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928" y="3447002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6C5BF345-6934-41D2-9B7F-4B645B4B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63" y="274988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8FB8883A-A927-43A0-9A6D-B831EE99B5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1414" y="1911997"/>
            <a:ext cx="1578227" cy="658630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2FCABC60-11AE-4E2B-A003-5B8BABB5E18F}"/>
              </a:ext>
            </a:extLst>
          </p:cNvPr>
          <p:cNvSpPr/>
          <p:nvPr/>
        </p:nvSpPr>
        <p:spPr>
          <a:xfrm>
            <a:off x="6469532" y="1951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14796" y="3107093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754669" y="3657071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6477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0838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\lesson02\ops\ms_lesson02\ms_41_2_05_03_01.html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CCC39EB4-656B-48DA-9C6B-AC7AF712C164}"/>
              </a:ext>
            </a:extLst>
          </p:cNvPr>
          <p:cNvSpPr txBox="1"/>
          <p:nvPr/>
        </p:nvSpPr>
        <p:spPr>
          <a:xfrm>
            <a:off x="475118" y="131007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인사할 때의 각도를 어림하고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83664B2-6A2E-4FCE-AD75-59FE166EF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34650"/>
              </p:ext>
            </p:extLst>
          </p:nvPr>
        </p:nvGraphicFramePr>
        <p:xfrm>
          <a:off x="3112372" y="2989335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F79051-5247-4AA7-A629-AFF2F7558B0C}"/>
              </a:ext>
            </a:extLst>
          </p:cNvPr>
          <p:cNvSpPr/>
          <p:nvPr/>
        </p:nvSpPr>
        <p:spPr bwMode="auto">
          <a:xfrm>
            <a:off x="5442606" y="3088790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FF277F3-6B14-4879-941C-4FFB46ACC31C}"/>
              </a:ext>
            </a:extLst>
          </p:cNvPr>
          <p:cNvSpPr/>
          <p:nvPr/>
        </p:nvSpPr>
        <p:spPr bwMode="auto">
          <a:xfrm>
            <a:off x="5442606" y="3680935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EF183CC-FCF3-4B4B-A6FE-782A24ECA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121" y="2852011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95F6FB5-9032-4A68-9A4B-7CFD1719D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928" y="3447002"/>
            <a:ext cx="360000" cy="355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20E4DBF1-60E8-48DA-A22E-B938B51D6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63" y="274988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B5F4F61-0DD2-4994-8657-B085B2FBA1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1414" y="1911997"/>
            <a:ext cx="1578227" cy="65863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C5E12A3-E423-4A39-BB30-683F87DBB5CC}"/>
              </a:ext>
            </a:extLst>
          </p:cNvPr>
          <p:cNvSpPr/>
          <p:nvPr/>
        </p:nvSpPr>
        <p:spPr>
          <a:xfrm>
            <a:off x="6469532" y="1951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D87BCA-0B2B-43BC-B71E-031AC9741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965" y="2112229"/>
            <a:ext cx="2139608" cy="3024545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14796" y="3107093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54669" y="3657071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3303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리코더를 연주할 때의 각도를 어림하고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D864AC-80A1-459A-A32B-1348C854A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97" y="2243465"/>
            <a:ext cx="2441464" cy="2737067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C967242B-2AF7-4F56-95F0-944C0F7B2FB8}"/>
              </a:ext>
            </a:extLst>
          </p:cNvPr>
          <p:cNvGraphicFramePr>
            <a:graphicFrameLocks noGrp="1"/>
          </p:cNvGraphicFramePr>
          <p:nvPr/>
        </p:nvGraphicFramePr>
        <p:xfrm>
          <a:off x="3112372" y="2989335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8017F06-5B53-4082-A1CC-72BC8D0A9E3D}"/>
              </a:ext>
            </a:extLst>
          </p:cNvPr>
          <p:cNvSpPr/>
          <p:nvPr/>
        </p:nvSpPr>
        <p:spPr bwMode="auto">
          <a:xfrm>
            <a:off x="5442606" y="3088790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18FA90A-A759-4662-9CF7-5A1996774533}"/>
              </a:ext>
            </a:extLst>
          </p:cNvPr>
          <p:cNvSpPr/>
          <p:nvPr/>
        </p:nvSpPr>
        <p:spPr bwMode="auto">
          <a:xfrm>
            <a:off x="5442606" y="3680935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D78E976-21A8-4612-AC07-C95B59A65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121" y="2852011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79E11E55-E188-4B11-AB8A-5F79E9A6F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928" y="3447002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6C5BF345-6934-41D2-9B7F-4B645B4B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63" y="274988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8FB8883A-A927-43A0-9A6D-B831EE99B5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1414" y="1911997"/>
            <a:ext cx="1578227" cy="65863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87E2982-81A0-4D48-9013-B49F818A1465}"/>
              </a:ext>
            </a:extLst>
          </p:cNvPr>
          <p:cNvSpPr/>
          <p:nvPr/>
        </p:nvSpPr>
        <p:spPr>
          <a:xfrm>
            <a:off x="179512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29">
            <a:extLst>
              <a:ext uri="{FF2B5EF4-FFF2-40B4-BE49-F238E27FC236}">
                <a16:creationId xmlns:a16="http://schemas.microsoft.com/office/drawing/2014/main" xmlns="" id="{92834271-C01F-43C9-8C28-9B6A2FB4DBB5}"/>
              </a:ext>
            </a:extLst>
          </p:cNvPr>
          <p:cNvSpPr/>
          <p:nvPr/>
        </p:nvSpPr>
        <p:spPr>
          <a:xfrm>
            <a:off x="310165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xmlns="" id="{23296157-EA27-4AC6-A5DD-839588A5772E}"/>
              </a:ext>
            </a:extLst>
          </p:cNvPr>
          <p:cNvSpPr/>
          <p:nvPr/>
        </p:nvSpPr>
        <p:spPr>
          <a:xfrm flipH="1" flipV="1">
            <a:off x="520051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03C0A4AE-5891-4955-8380-F3E199272F2D}"/>
              </a:ext>
            </a:extLst>
          </p:cNvPr>
          <p:cNvSpPr txBox="1"/>
          <p:nvPr/>
        </p:nvSpPr>
        <p:spPr>
          <a:xfrm>
            <a:off x="233790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리코더를 연주할 때의 각도는 직각의 반만큼의 각도로 어림할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14796" y="3107093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51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\lesson02\ops\ms_lesson02\ms_41_2_05_04_01.html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선우와 주희가 각도를 어림하였습니다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더 정확하게 어림했는지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4D980DE3-A428-463E-B654-07FC6166C26E}"/>
              </a:ext>
            </a:extLst>
          </p:cNvPr>
          <p:cNvSpPr/>
          <p:nvPr/>
        </p:nvSpPr>
        <p:spPr>
          <a:xfrm>
            <a:off x="1058519" y="2433416"/>
            <a:ext cx="2019058" cy="18856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8796" cy="2943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0C53FB3-962A-417C-B3FC-B48236917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066" y="1928905"/>
            <a:ext cx="1578227" cy="65863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A1F502E-BA4B-48FE-89BE-03A7CF796F54}"/>
              </a:ext>
            </a:extLst>
          </p:cNvPr>
          <p:cNvSpPr/>
          <p:nvPr/>
        </p:nvSpPr>
        <p:spPr>
          <a:xfrm>
            <a:off x="6436112" y="1908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BD863D9-E92E-4CDF-A068-EFA4C9037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300" y="2738112"/>
            <a:ext cx="1773750" cy="1370626"/>
          </a:xfrm>
          <a:prstGeom prst="rect">
            <a:avLst/>
          </a:prstGeom>
        </p:spPr>
      </p:pic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xmlns="" id="{BF8AEA46-6F34-49C5-956F-CEB0CF914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52595"/>
              </p:ext>
            </p:extLst>
          </p:nvPr>
        </p:nvGraphicFramePr>
        <p:xfrm>
          <a:off x="3700525" y="2700162"/>
          <a:ext cx="2695286" cy="136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12">
                  <a:extLst>
                    <a:ext uri="{9D8B030D-6E8A-4147-A177-3AD203B41FA5}">
                      <a16:colId xmlns:a16="http://schemas.microsoft.com/office/drawing/2014/main" xmlns="" val="1144900123"/>
                    </a:ext>
                  </a:extLst>
                </a:gridCol>
                <a:gridCol w="1651474">
                  <a:extLst>
                    <a:ext uri="{9D8B030D-6E8A-4147-A177-3AD203B41FA5}">
                      <a16:colId xmlns:a16="http://schemas.microsoft.com/office/drawing/2014/main" xmlns="" val="1286234062"/>
                    </a:ext>
                  </a:extLst>
                </a:gridCol>
              </a:tblGrid>
              <a:tr h="453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25920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48366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012576"/>
                  </a:ext>
                </a:extLst>
              </a:tr>
            </a:tbl>
          </a:graphicData>
        </a:graphic>
      </p:graphicFrame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486561D1-D8BE-4641-A46B-CF487C38BE03}"/>
              </a:ext>
            </a:extLst>
          </p:cNvPr>
          <p:cNvSpPr txBox="1"/>
          <p:nvPr/>
        </p:nvSpPr>
        <p:spPr>
          <a:xfrm>
            <a:off x="387427" y="4514976"/>
            <a:ext cx="6596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잰 각도는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이므로                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정확하게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어림했습니다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AADC795-FF69-405B-94DD-DDE4DF425E8E}"/>
              </a:ext>
            </a:extLst>
          </p:cNvPr>
          <p:cNvSpPr/>
          <p:nvPr/>
        </p:nvSpPr>
        <p:spPr bwMode="auto">
          <a:xfrm>
            <a:off x="1416512" y="4514976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AAC202B-1F0D-4279-9617-662418F6A013}"/>
              </a:ext>
            </a:extLst>
          </p:cNvPr>
          <p:cNvSpPr/>
          <p:nvPr/>
        </p:nvSpPr>
        <p:spPr bwMode="auto">
          <a:xfrm>
            <a:off x="3037806" y="4514976"/>
            <a:ext cx="82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7">
            <a:extLst>
              <a:ext uri="{FF2B5EF4-FFF2-40B4-BE49-F238E27FC236}">
                <a16:creationId xmlns:a16="http://schemas.microsoft.com/office/drawing/2014/main" xmlns="" id="{4F1A8178-A0F9-4FCB-AFD4-D02542F1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5465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72870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\lesson02\ops\ms_lesson02\ms_41_2_05_04_01.html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3D32DF44-7C9D-4298-B1FD-BD1E02E8B62B}"/>
              </a:ext>
            </a:extLst>
          </p:cNvPr>
          <p:cNvSpPr/>
          <p:nvPr/>
        </p:nvSpPr>
        <p:spPr>
          <a:xfrm>
            <a:off x="1058519" y="2433416"/>
            <a:ext cx="2019058" cy="18856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75171AD-E84C-43E3-BE02-98A9E2389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227" y="1696813"/>
            <a:ext cx="1578227" cy="658630"/>
          </a:xfrm>
          <a:prstGeom prst="rect">
            <a:avLst/>
          </a:prstGeom>
        </p:spPr>
      </p:pic>
      <p:graphicFrame>
        <p:nvGraphicFramePr>
          <p:cNvPr id="47" name="표 8">
            <a:extLst>
              <a:ext uri="{FF2B5EF4-FFF2-40B4-BE49-F238E27FC236}">
                <a16:creationId xmlns:a16="http://schemas.microsoft.com/office/drawing/2014/main" xmlns="" id="{AF03D3C6-082B-46AC-9FE3-1601CF369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07015"/>
              </p:ext>
            </p:extLst>
          </p:nvPr>
        </p:nvGraphicFramePr>
        <p:xfrm>
          <a:off x="3700525" y="2700162"/>
          <a:ext cx="2695286" cy="136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12">
                  <a:extLst>
                    <a:ext uri="{9D8B030D-6E8A-4147-A177-3AD203B41FA5}">
                      <a16:colId xmlns:a16="http://schemas.microsoft.com/office/drawing/2014/main" xmlns="" val="1144900123"/>
                    </a:ext>
                  </a:extLst>
                </a:gridCol>
                <a:gridCol w="1651474">
                  <a:extLst>
                    <a:ext uri="{9D8B030D-6E8A-4147-A177-3AD203B41FA5}">
                      <a16:colId xmlns:a16="http://schemas.microsoft.com/office/drawing/2014/main" xmlns="" val="1286234062"/>
                    </a:ext>
                  </a:extLst>
                </a:gridCol>
              </a:tblGrid>
              <a:tr h="453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25920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48366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012576"/>
                  </a:ext>
                </a:extLst>
              </a:tr>
            </a:tbl>
          </a:graphicData>
        </a:graphic>
      </p:graphicFrame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31012C76-B655-4A4B-B9C5-F3349FE17B38}"/>
              </a:ext>
            </a:extLst>
          </p:cNvPr>
          <p:cNvSpPr txBox="1"/>
          <p:nvPr/>
        </p:nvSpPr>
        <p:spPr>
          <a:xfrm>
            <a:off x="387427" y="4514976"/>
            <a:ext cx="6596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잰 각도는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이므로                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정확하게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어림했습니다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9530007-7394-4AA0-90A0-8C0AFB075355}"/>
              </a:ext>
            </a:extLst>
          </p:cNvPr>
          <p:cNvSpPr/>
          <p:nvPr/>
        </p:nvSpPr>
        <p:spPr bwMode="auto">
          <a:xfrm>
            <a:off x="1416512" y="4514976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AF008EE-E030-42A6-ACD0-DFF26EF069D6}"/>
              </a:ext>
            </a:extLst>
          </p:cNvPr>
          <p:cNvSpPr/>
          <p:nvPr/>
        </p:nvSpPr>
        <p:spPr bwMode="auto">
          <a:xfrm>
            <a:off x="3037806" y="4514976"/>
            <a:ext cx="82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석호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EC9034-C32B-4119-A3C8-C79C3A133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043" y="2744006"/>
            <a:ext cx="1681557" cy="1229877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2EE60D12-8B11-4E1D-932E-69FE60D32E72}"/>
              </a:ext>
            </a:extLst>
          </p:cNvPr>
          <p:cNvSpPr txBox="1"/>
          <p:nvPr/>
        </p:nvSpPr>
        <p:spPr>
          <a:xfrm>
            <a:off x="511827" y="131382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윤미와 석호가 각도를 어림하였습니다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더 정확하게 어림했는지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F72A1485-1046-4E82-A720-F5DF5355029A}"/>
              </a:ext>
            </a:extLst>
          </p:cNvPr>
          <p:cNvSpPr/>
          <p:nvPr/>
        </p:nvSpPr>
        <p:spPr>
          <a:xfrm>
            <a:off x="6395911" y="1750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3930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선우와 주희가 각도를 어림하였습니다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더 정확하게 어림했는지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4D980DE3-A428-463E-B654-07FC6166C26E}"/>
              </a:ext>
            </a:extLst>
          </p:cNvPr>
          <p:cNvSpPr/>
          <p:nvPr/>
        </p:nvSpPr>
        <p:spPr>
          <a:xfrm>
            <a:off x="1058519" y="2433416"/>
            <a:ext cx="2019058" cy="18856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0C53FB3-962A-417C-B3FC-B48236917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066" y="1928905"/>
            <a:ext cx="1578227" cy="6586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BD863D9-E92E-4CDF-A068-EFA4C9037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300" y="2738112"/>
            <a:ext cx="1773750" cy="1370626"/>
          </a:xfrm>
          <a:prstGeom prst="rect">
            <a:avLst/>
          </a:prstGeom>
        </p:spPr>
      </p:pic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xmlns="" id="{BF8AEA46-6F34-49C5-956F-CEB0CF914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47011"/>
              </p:ext>
            </p:extLst>
          </p:nvPr>
        </p:nvGraphicFramePr>
        <p:xfrm>
          <a:off x="3700525" y="2700162"/>
          <a:ext cx="2695286" cy="136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12">
                  <a:extLst>
                    <a:ext uri="{9D8B030D-6E8A-4147-A177-3AD203B41FA5}">
                      <a16:colId xmlns:a16="http://schemas.microsoft.com/office/drawing/2014/main" xmlns="" val="1144900123"/>
                    </a:ext>
                  </a:extLst>
                </a:gridCol>
                <a:gridCol w="1651474">
                  <a:extLst>
                    <a:ext uri="{9D8B030D-6E8A-4147-A177-3AD203B41FA5}">
                      <a16:colId xmlns:a16="http://schemas.microsoft.com/office/drawing/2014/main" xmlns="" val="1286234062"/>
                    </a:ext>
                  </a:extLst>
                </a:gridCol>
              </a:tblGrid>
              <a:tr h="453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25920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48366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012576"/>
                  </a:ext>
                </a:extLst>
              </a:tr>
            </a:tbl>
          </a:graphicData>
        </a:graphic>
      </p:graphicFrame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486561D1-D8BE-4641-A46B-CF487C38BE03}"/>
              </a:ext>
            </a:extLst>
          </p:cNvPr>
          <p:cNvSpPr txBox="1"/>
          <p:nvPr/>
        </p:nvSpPr>
        <p:spPr>
          <a:xfrm>
            <a:off x="387427" y="4514976"/>
            <a:ext cx="6596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잰 각도는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이므로                가 어림을 더 정확하게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AADC795-FF69-405B-94DD-DDE4DF425E8E}"/>
              </a:ext>
            </a:extLst>
          </p:cNvPr>
          <p:cNvSpPr/>
          <p:nvPr/>
        </p:nvSpPr>
        <p:spPr bwMode="auto">
          <a:xfrm>
            <a:off x="1416512" y="4514976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AAC202B-1F0D-4279-9617-662418F6A013}"/>
              </a:ext>
            </a:extLst>
          </p:cNvPr>
          <p:cNvSpPr/>
          <p:nvPr/>
        </p:nvSpPr>
        <p:spPr bwMode="auto">
          <a:xfrm>
            <a:off x="3037806" y="4514976"/>
            <a:ext cx="82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7888DD9-06B5-4023-8126-9966B29155EC}"/>
              </a:ext>
            </a:extLst>
          </p:cNvPr>
          <p:cNvSpPr/>
          <p:nvPr/>
        </p:nvSpPr>
        <p:spPr>
          <a:xfrm>
            <a:off x="179512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:a16="http://schemas.microsoft.com/office/drawing/2014/main" xmlns="" id="{841F6D56-C41A-4327-87FC-2976D77539B0}"/>
              </a:ext>
            </a:extLst>
          </p:cNvPr>
          <p:cNvSpPr/>
          <p:nvPr/>
        </p:nvSpPr>
        <p:spPr>
          <a:xfrm>
            <a:off x="310165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78F7E5B8-811F-4DA8-8CA3-159D530A567F}"/>
              </a:ext>
            </a:extLst>
          </p:cNvPr>
          <p:cNvSpPr/>
          <p:nvPr/>
        </p:nvSpPr>
        <p:spPr>
          <a:xfrm flipH="1" flipV="1">
            <a:off x="520051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8DA0651D-3717-4E5F-9867-FDEBF6F2116B}"/>
              </a:ext>
            </a:extLst>
          </p:cNvPr>
          <p:cNvSpPr txBox="1"/>
          <p:nvPr/>
        </p:nvSpPr>
        <p:spPr>
          <a:xfrm>
            <a:off x="233790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차이가 나므로 주희가 어림을 더 정확하게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7">
            <a:extLst>
              <a:ext uri="{FF2B5EF4-FFF2-40B4-BE49-F238E27FC236}">
                <a16:creationId xmlns:a16="http://schemas.microsoft.com/office/drawing/2014/main" xmlns="" id="{A74B9D04-A684-40DC-8A0E-97C1D011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24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FA8AE63-B951-46BE-A5B9-4AAF63F1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13" y="2215267"/>
            <a:ext cx="1292705" cy="53947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\lesson02\ops\ms_lesson02\ms_41_2_05_05_01.html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36316" y="1602707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삼각자의 각과 비교하여 ㉠의 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그리고 어림한 각도가 맞는지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5968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1630209-A311-4455-B2D9-72EDCCCDC260}"/>
              </a:ext>
            </a:extLst>
          </p:cNvPr>
          <p:cNvSpPr/>
          <p:nvPr/>
        </p:nvSpPr>
        <p:spPr>
          <a:xfrm>
            <a:off x="5639896" y="2283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59B4AC-FB2F-4D0E-83B3-71047CD7F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0" y="2801698"/>
            <a:ext cx="3784843" cy="1381683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2A64C0CF-AAF1-4578-B566-965DF929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08006"/>
              </p:ext>
            </p:extLst>
          </p:nvPr>
        </p:nvGraphicFramePr>
        <p:xfrm>
          <a:off x="3941018" y="31019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90FA098-DBD6-4A61-955E-167B81328749}"/>
              </a:ext>
            </a:extLst>
          </p:cNvPr>
          <p:cNvSpPr/>
          <p:nvPr/>
        </p:nvSpPr>
        <p:spPr bwMode="auto">
          <a:xfrm>
            <a:off x="6271252" y="32013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C7312EB-9AA7-4E62-89DB-C21FA85F70BD}"/>
              </a:ext>
            </a:extLst>
          </p:cNvPr>
          <p:cNvSpPr/>
          <p:nvPr/>
        </p:nvSpPr>
        <p:spPr bwMode="auto">
          <a:xfrm>
            <a:off x="6271252" y="37935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B97F9D8-7C80-4CED-A797-B7808C7FC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767" y="2964618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51DF1A00-C928-41A4-83C6-032838CE9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9574" y="3559609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0F602222-087E-4937-A80A-3E859124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09" y="28624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8DC96A9A-653E-4582-AF4E-32A5178674FA}"/>
              </a:ext>
            </a:extLst>
          </p:cNvPr>
          <p:cNvSpPr/>
          <p:nvPr/>
        </p:nvSpPr>
        <p:spPr>
          <a:xfrm>
            <a:off x="303919" y="4548633"/>
            <a:ext cx="600387" cy="292104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2EF03FE-89F2-4A08-A621-16D64D7902F9}"/>
              </a:ext>
            </a:extLst>
          </p:cNvPr>
          <p:cNvSpPr/>
          <p:nvPr/>
        </p:nvSpPr>
        <p:spPr bwMode="auto">
          <a:xfrm>
            <a:off x="1043608" y="4484327"/>
            <a:ext cx="5827168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삼각자에서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 각보다 조금 더 크기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162E788-22A9-4DA9-A258-9AD098DF6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6509" y="4296746"/>
            <a:ext cx="360000" cy="35500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63866" y="3196630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03739" y="3746608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81" y="453156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3839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8314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긋기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삼각자 형태 클릭하면 나타날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4B219EB6-54DD-4260-AC76-75DD53C38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413" y="2215267"/>
            <a:ext cx="1292705" cy="539475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7CF9E818-9638-458B-9B97-D1C524EE50B5}"/>
              </a:ext>
            </a:extLst>
          </p:cNvPr>
          <p:cNvSpPr txBox="1"/>
          <p:nvPr/>
        </p:nvSpPr>
        <p:spPr>
          <a:xfrm>
            <a:off x="500147" y="1324370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삼각자의 각과 비교하여 ㉠의 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그리고 어림한 각도가 맞는지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9E36749E-43CB-4F73-84C5-F289B518E17F}"/>
              </a:ext>
            </a:extLst>
          </p:cNvPr>
          <p:cNvSpPr/>
          <p:nvPr/>
        </p:nvSpPr>
        <p:spPr>
          <a:xfrm>
            <a:off x="5639896" y="2283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8DBDEE6-C504-4A63-BCB5-2AC36E0F1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38163"/>
              </p:ext>
            </p:extLst>
          </p:nvPr>
        </p:nvGraphicFramePr>
        <p:xfrm>
          <a:off x="3491948" y="31019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189C299-55B5-4FED-8234-A20D704BB401}"/>
              </a:ext>
            </a:extLst>
          </p:cNvPr>
          <p:cNvSpPr/>
          <p:nvPr/>
        </p:nvSpPr>
        <p:spPr bwMode="auto">
          <a:xfrm>
            <a:off x="5822182" y="32013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04B79890-E173-4702-BF67-82F51D366213}"/>
              </a:ext>
            </a:extLst>
          </p:cNvPr>
          <p:cNvSpPr/>
          <p:nvPr/>
        </p:nvSpPr>
        <p:spPr bwMode="auto">
          <a:xfrm>
            <a:off x="5822182" y="37935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20093CB8-F3C4-42A6-A2DE-D4EBF0EB1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697" y="2964618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635FA599-C1D2-4590-8536-9FA977935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0504" y="3559609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FD7ACAFE-592F-4F4F-BE98-5A718686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39" y="28624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413B489-CA6A-4320-B31C-E7D2A255F283}"/>
              </a:ext>
            </a:extLst>
          </p:cNvPr>
          <p:cNvSpPr/>
          <p:nvPr/>
        </p:nvSpPr>
        <p:spPr bwMode="auto">
          <a:xfrm>
            <a:off x="1010319" y="4484327"/>
            <a:ext cx="5870799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삼각자에서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 각보다 조금 더 작기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88B381E2-8B5A-45A2-B06E-2D5161125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509" y="4296746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EB99343-9B8F-428D-ADFD-BAA549889F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4012" y="2814529"/>
            <a:ext cx="1530439" cy="155057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29D1CBF5-6301-49AC-9F3F-F4E4EEEA9F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0567"/>
          <a:stretch/>
        </p:blipFill>
        <p:spPr>
          <a:xfrm>
            <a:off x="257403" y="3024770"/>
            <a:ext cx="1690032" cy="1038078"/>
          </a:xfrm>
          <a:prstGeom prst="rect">
            <a:avLst/>
          </a:prstGeom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94816" y="3196630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34689" y="3746608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8DC96A9A-653E-4582-AF4E-32A5178674FA}"/>
              </a:ext>
            </a:extLst>
          </p:cNvPr>
          <p:cNvSpPr/>
          <p:nvPr/>
        </p:nvSpPr>
        <p:spPr>
          <a:xfrm>
            <a:off x="335209" y="4509120"/>
            <a:ext cx="600387" cy="292104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2953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378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FA8AE63-B951-46BE-A5B9-4AAF63F1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13" y="2215267"/>
            <a:ext cx="1292705" cy="53947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36316" y="1602707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삼각자의 각과 비교하여 ㉠의 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그리고 어림한 각도가 맞는지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5968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59B4AC-FB2F-4D0E-83B3-71047CD7F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0" y="2801698"/>
            <a:ext cx="3784843" cy="1381683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2A64C0CF-AAF1-4578-B566-965DF929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1955"/>
              </p:ext>
            </p:extLst>
          </p:nvPr>
        </p:nvGraphicFramePr>
        <p:xfrm>
          <a:off x="3941018" y="31019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90FA098-DBD6-4A61-955E-167B81328749}"/>
              </a:ext>
            </a:extLst>
          </p:cNvPr>
          <p:cNvSpPr/>
          <p:nvPr/>
        </p:nvSpPr>
        <p:spPr bwMode="auto">
          <a:xfrm>
            <a:off x="6271252" y="32013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C7312EB-9AA7-4E62-89DB-C21FA85F70BD}"/>
              </a:ext>
            </a:extLst>
          </p:cNvPr>
          <p:cNvSpPr/>
          <p:nvPr/>
        </p:nvSpPr>
        <p:spPr bwMode="auto">
          <a:xfrm>
            <a:off x="6271252" y="37935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B97F9D8-7C80-4CED-A797-B7808C7FC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767" y="2964618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51DF1A00-C928-41A4-83C6-032838CE9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9574" y="3559609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0F602222-087E-4937-A80A-3E859124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09" y="28624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8DC96A9A-653E-4582-AF4E-32A5178674FA}"/>
              </a:ext>
            </a:extLst>
          </p:cNvPr>
          <p:cNvSpPr/>
          <p:nvPr/>
        </p:nvSpPr>
        <p:spPr>
          <a:xfrm>
            <a:off x="240878" y="4548633"/>
            <a:ext cx="726469" cy="292104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2EF03FE-89F2-4A08-A621-16D64D7902F9}"/>
              </a:ext>
            </a:extLst>
          </p:cNvPr>
          <p:cNvSpPr/>
          <p:nvPr/>
        </p:nvSpPr>
        <p:spPr bwMode="auto">
          <a:xfrm>
            <a:off x="1043608" y="4484327"/>
            <a:ext cx="5827168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삼각자에서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 각보다 조금 더 크기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162E788-22A9-4DA9-A258-9AD098DF6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6509" y="4296746"/>
            <a:ext cx="360000" cy="35500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63866" y="3196630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03739" y="3746608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45" y="453156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403FF04-5951-45FC-BC6A-966ECB1B6A43}"/>
              </a:ext>
            </a:extLst>
          </p:cNvPr>
          <p:cNvSpPr/>
          <p:nvPr/>
        </p:nvSpPr>
        <p:spPr>
          <a:xfrm>
            <a:off x="179512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29">
            <a:extLst>
              <a:ext uri="{FF2B5EF4-FFF2-40B4-BE49-F238E27FC236}">
                <a16:creationId xmlns:a16="http://schemas.microsoft.com/office/drawing/2014/main" xmlns="" id="{D30A677A-3E86-4C8B-8964-F8BA63F736EE}"/>
              </a:ext>
            </a:extLst>
          </p:cNvPr>
          <p:cNvSpPr/>
          <p:nvPr/>
        </p:nvSpPr>
        <p:spPr>
          <a:xfrm>
            <a:off x="310165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0AF159B5-0170-4D19-9CB2-864471D0FDC4}"/>
              </a:ext>
            </a:extLst>
          </p:cNvPr>
          <p:cNvSpPr/>
          <p:nvPr/>
        </p:nvSpPr>
        <p:spPr>
          <a:xfrm flipH="1" flipV="1">
            <a:off x="520051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E675DCC6-B120-4E4F-B0FF-EE365FCA6928}"/>
              </a:ext>
            </a:extLst>
          </p:cNvPr>
          <p:cNvSpPr txBox="1"/>
          <p:nvPr/>
        </p:nvSpPr>
        <p:spPr>
          <a:xfrm>
            <a:off x="233790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삼각자의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비슷하므로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각을 이용하여 어림해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7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\lesson02\ops\ms_lesson02\ms_41_2_05_01_01.html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어림한 각도 옆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337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의자의 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88B91A-C13A-45DF-B152-06D8FF691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709" y="2039481"/>
            <a:ext cx="1578227" cy="6586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4B23AAB-E4D2-4AD3-A6A4-610B3B542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09" y="2268993"/>
            <a:ext cx="2778648" cy="2690959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658C09D6-4B8E-4024-B3DF-AAD5165E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8416"/>
              </p:ext>
            </p:extLst>
          </p:nvPr>
        </p:nvGraphicFramePr>
        <p:xfrm>
          <a:off x="3317931" y="3011949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26B48278-B5A2-4178-8B46-0F1A1F8F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22" y="277249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21D6C1BF-D94D-4333-A039-D6A622F4773A}"/>
              </a:ext>
            </a:extLst>
          </p:cNvPr>
          <p:cNvSpPr/>
          <p:nvPr/>
        </p:nvSpPr>
        <p:spPr bwMode="auto">
          <a:xfrm>
            <a:off x="5648165" y="3111404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114FA12-6940-48F8-99D0-A79BFA582D34}"/>
              </a:ext>
            </a:extLst>
          </p:cNvPr>
          <p:cNvSpPr/>
          <p:nvPr/>
        </p:nvSpPr>
        <p:spPr bwMode="auto">
          <a:xfrm>
            <a:off x="5648165" y="3703549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4F65DF1F-B5E2-4AE9-BAF2-5CA87F08D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1680" y="2874625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052D7090-C33A-4634-ABFC-39C3D24377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487" y="3469616"/>
            <a:ext cx="360000" cy="3550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7CFFFCD-8E16-4215-A6D1-55C1D4860FB9}"/>
              </a:ext>
            </a:extLst>
          </p:cNvPr>
          <p:cNvSpPr/>
          <p:nvPr/>
        </p:nvSpPr>
        <p:spPr>
          <a:xfrm>
            <a:off x="5163327" y="20469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14796" y="3107093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54669" y="3657071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7CFFFCD-8E16-4215-A6D1-55C1D4860FB9}"/>
              </a:ext>
            </a:extLst>
          </p:cNvPr>
          <p:cNvSpPr/>
          <p:nvPr/>
        </p:nvSpPr>
        <p:spPr>
          <a:xfrm>
            <a:off x="5269067" y="2734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\lesson02\ops\ms_lesson02\ms_41_2_05_01_01.html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4F2408C3-1778-47D3-8903-D0B2D74AFE54}"/>
              </a:ext>
            </a:extLst>
          </p:cNvPr>
          <p:cNvSpPr txBox="1"/>
          <p:nvPr/>
        </p:nvSpPr>
        <p:spPr>
          <a:xfrm>
            <a:off x="514723" y="133895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부채의 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9EA5FA3-0733-4AC4-8628-DFF87A7E1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9709" y="1799838"/>
            <a:ext cx="1578227" cy="658630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F2AE66-F190-404F-98E4-38B80FC21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26761"/>
              </p:ext>
            </p:extLst>
          </p:nvPr>
        </p:nvGraphicFramePr>
        <p:xfrm>
          <a:off x="3317931" y="3011949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405BC15-D164-401F-8DE5-E684E2AC8690}"/>
              </a:ext>
            </a:extLst>
          </p:cNvPr>
          <p:cNvSpPr/>
          <p:nvPr/>
        </p:nvSpPr>
        <p:spPr bwMode="auto">
          <a:xfrm>
            <a:off x="5648165" y="3111404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6750F19-2544-4DA0-A1B9-915AAE6A4DE0}"/>
              </a:ext>
            </a:extLst>
          </p:cNvPr>
          <p:cNvSpPr/>
          <p:nvPr/>
        </p:nvSpPr>
        <p:spPr bwMode="auto">
          <a:xfrm>
            <a:off x="5648165" y="3703549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DFCCADB-2711-4D0A-BF64-7FAD517B43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680" y="2874625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8184EC22-0D76-486F-98E8-D66BD851A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6487" y="3469616"/>
            <a:ext cx="360000" cy="355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DE37E6F-035A-4C7E-ACDA-3C86E65D1277}"/>
              </a:ext>
            </a:extLst>
          </p:cNvPr>
          <p:cNvSpPr/>
          <p:nvPr/>
        </p:nvSpPr>
        <p:spPr>
          <a:xfrm>
            <a:off x="5163327" y="1807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E96892BB-8A9B-4C69-B082-2701390CB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22" y="277249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B34A83-5E32-4429-93DA-FC8F3A825B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887" y="2256467"/>
            <a:ext cx="3172044" cy="2285738"/>
          </a:xfrm>
          <a:prstGeom prst="rect">
            <a:avLst/>
          </a:prstGeom>
        </p:spPr>
      </p:pic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314796" y="3107093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54669" y="3657071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3155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의자의 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88B91A-C13A-45DF-B152-06D8FF691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709" y="2039481"/>
            <a:ext cx="1578227" cy="6586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4B23AAB-E4D2-4AD3-A6A4-610B3B542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09" y="2268993"/>
            <a:ext cx="2778648" cy="2690959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658C09D6-4B8E-4024-B3DF-AAD5165E53AE}"/>
              </a:ext>
            </a:extLst>
          </p:cNvPr>
          <p:cNvGraphicFramePr>
            <a:graphicFrameLocks noGrp="1"/>
          </p:cNvGraphicFramePr>
          <p:nvPr/>
        </p:nvGraphicFramePr>
        <p:xfrm>
          <a:off x="3317931" y="3011949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26B48278-B5A2-4178-8B46-0F1A1F8F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22" y="277249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21D6C1BF-D94D-4333-A039-D6A622F4773A}"/>
              </a:ext>
            </a:extLst>
          </p:cNvPr>
          <p:cNvSpPr/>
          <p:nvPr/>
        </p:nvSpPr>
        <p:spPr bwMode="auto">
          <a:xfrm>
            <a:off x="5648165" y="3111404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114FA12-6940-48F8-99D0-A79BFA582D34}"/>
              </a:ext>
            </a:extLst>
          </p:cNvPr>
          <p:cNvSpPr/>
          <p:nvPr/>
        </p:nvSpPr>
        <p:spPr bwMode="auto">
          <a:xfrm>
            <a:off x="5648165" y="3703549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4F65DF1F-B5E2-4AE9-BAF2-5CA87F08D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1680" y="2874625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052D7090-C33A-4634-ABFC-39C3D24377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487" y="3469616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FE71356-F852-4622-98D1-62B797AE31E2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29">
            <a:extLst>
              <a:ext uri="{FF2B5EF4-FFF2-40B4-BE49-F238E27FC236}">
                <a16:creationId xmlns:a16="http://schemas.microsoft.com/office/drawing/2014/main" xmlns="" id="{E03E372E-64C0-4B76-A68B-A4D9A41BEAA9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xmlns="" id="{1C043168-024A-4C04-B56A-23EF8ED615C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8AC4A6-A839-4DE0-902C-DFC2C8C24BFE}"/>
              </a:ext>
            </a:extLst>
          </p:cNvPr>
          <p:cNvSpPr txBox="1"/>
          <p:nvPr/>
        </p:nvSpPr>
        <p:spPr>
          <a:xfrm>
            <a:off x="474043" y="3971447"/>
            <a:ext cx="6001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직각을 기준으로 직각보다 어느 정도 더 큰지를 생각하여 어림해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14796" y="3107093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9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\lesson02\ops\ms_lesson02\ms_41_2_05_02_01.html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9750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6588665" y="5105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085581" y="5086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1317B4-CD49-44CE-8459-4207F79B4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62" y="2098398"/>
            <a:ext cx="5524679" cy="1593466"/>
          </a:xfrm>
          <a:prstGeom prst="rect">
            <a:avLst/>
          </a:prstGeom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0AA10F48-6682-4C0D-9B18-AC9994E3F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03614"/>
              </p:ext>
            </p:extLst>
          </p:nvPr>
        </p:nvGraphicFramePr>
        <p:xfrm>
          <a:off x="115384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4E59242-7BEA-4AD1-9329-BC60B435277D}"/>
              </a:ext>
            </a:extLst>
          </p:cNvPr>
          <p:cNvSpPr/>
          <p:nvPr/>
        </p:nvSpPr>
        <p:spPr bwMode="auto">
          <a:xfrm>
            <a:off x="2445618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FFF21CE-B3F1-46E6-8388-A491799188CB}"/>
              </a:ext>
            </a:extLst>
          </p:cNvPr>
          <p:cNvSpPr/>
          <p:nvPr/>
        </p:nvSpPr>
        <p:spPr bwMode="auto">
          <a:xfrm>
            <a:off x="2445618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375BF93-1851-4012-86CE-AF93CD6A4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9133" y="3608218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46AC134-15BD-44DE-8034-4CAB3EBB4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40" y="4203209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75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940C0C01-445A-4740-93C3-75288A21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03614"/>
              </p:ext>
            </p:extLst>
          </p:nvPr>
        </p:nvGraphicFramePr>
        <p:xfrm>
          <a:off x="3883383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B30CE71-5478-46BA-96D7-26484435BA56}"/>
              </a:ext>
            </a:extLst>
          </p:cNvPr>
          <p:cNvSpPr/>
          <p:nvPr/>
        </p:nvSpPr>
        <p:spPr bwMode="auto">
          <a:xfrm>
            <a:off x="6213617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72DCE56-DB30-4380-9DF4-ACC3F5619002}"/>
              </a:ext>
            </a:extLst>
          </p:cNvPr>
          <p:cNvSpPr/>
          <p:nvPr/>
        </p:nvSpPr>
        <p:spPr bwMode="auto">
          <a:xfrm>
            <a:off x="6213617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0DE49EA9-B1D4-4963-AC1B-90E367498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32" y="3608218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4AB8F8EF-A181-407B-90E5-3D6F22454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939" y="4203209"/>
            <a:ext cx="360000" cy="355000"/>
          </a:xfrm>
          <a:prstGeom prst="rect">
            <a:avLst/>
          </a:prstGeom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D3AA2A64-58A0-4D19-BE0B-954306FB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74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B96392E3-3A11-4FAC-9414-122BCEDD9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999" y="1540342"/>
            <a:ext cx="1578227" cy="658630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975237A3-F737-4613-A3BD-D3E1BD96CDF4}"/>
              </a:ext>
            </a:extLst>
          </p:cNvPr>
          <p:cNvSpPr/>
          <p:nvPr/>
        </p:nvSpPr>
        <p:spPr>
          <a:xfrm>
            <a:off x="5378416" y="1559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2517A5EE-55B8-46B5-B9FC-24E73AA11471}"/>
              </a:ext>
            </a:extLst>
          </p:cNvPr>
          <p:cNvGrpSpPr/>
          <p:nvPr/>
        </p:nvGrpSpPr>
        <p:grpSpPr>
          <a:xfrm flipV="1">
            <a:off x="2690496" y="5010649"/>
            <a:ext cx="1777067" cy="28568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xmlns="" id="{428741E3-6A39-4EB3-BB35-7A657EB2C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xmlns="" id="{89FD54C0-1CF4-4B71-8725-B4D5B30B2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xmlns="" id="{A2A00E30-7AD9-4A4B-980A-56FABECA1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xmlns="" id="{2E2769B1-24E1-4F5E-A9E5-F66130458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0FB9301F-021B-4C0B-BB82-F318E61E63AC}"/>
              </a:ext>
            </a:extLst>
          </p:cNvPr>
          <p:cNvSpPr/>
          <p:nvPr/>
        </p:nvSpPr>
        <p:spPr>
          <a:xfrm>
            <a:off x="2555697" y="5121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3508" y="3873998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83381" y="4423976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805242" y="3865358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245115" y="4415336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1317B4-CD49-44CE-8459-4207F79B4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62" y="2098398"/>
            <a:ext cx="5524679" cy="1593466"/>
          </a:xfrm>
          <a:prstGeom prst="rect">
            <a:avLst/>
          </a:prstGeom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0AA10F48-6682-4C0D-9B18-AC9994E3F6F1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4E59242-7BEA-4AD1-9329-BC60B435277D}"/>
              </a:ext>
            </a:extLst>
          </p:cNvPr>
          <p:cNvSpPr/>
          <p:nvPr/>
        </p:nvSpPr>
        <p:spPr bwMode="auto">
          <a:xfrm>
            <a:off x="2445618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FFF21CE-B3F1-46E6-8388-A491799188CB}"/>
              </a:ext>
            </a:extLst>
          </p:cNvPr>
          <p:cNvSpPr/>
          <p:nvPr/>
        </p:nvSpPr>
        <p:spPr bwMode="auto">
          <a:xfrm>
            <a:off x="2445618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375BF93-1851-4012-86CE-AF93CD6A4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9133" y="3608218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46AC134-15BD-44DE-8034-4CAB3EBB4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40" y="4203209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75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940C0C01-445A-4740-93C3-75288A214A75}"/>
              </a:ext>
            </a:extLst>
          </p:cNvPr>
          <p:cNvGraphicFramePr>
            <a:graphicFrameLocks noGrp="1"/>
          </p:cNvGraphicFramePr>
          <p:nvPr/>
        </p:nvGraphicFramePr>
        <p:xfrm>
          <a:off x="3883383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B30CE71-5478-46BA-96D7-26484435BA56}"/>
              </a:ext>
            </a:extLst>
          </p:cNvPr>
          <p:cNvSpPr/>
          <p:nvPr/>
        </p:nvSpPr>
        <p:spPr bwMode="auto">
          <a:xfrm>
            <a:off x="6213617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72DCE56-DB30-4380-9DF4-ACC3F5619002}"/>
              </a:ext>
            </a:extLst>
          </p:cNvPr>
          <p:cNvSpPr/>
          <p:nvPr/>
        </p:nvSpPr>
        <p:spPr bwMode="auto">
          <a:xfrm>
            <a:off x="6213617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0DE49EA9-B1D4-4963-AC1B-90E367498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32" y="3608218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4AB8F8EF-A181-407B-90E5-3D6F22454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939" y="4203209"/>
            <a:ext cx="360000" cy="355000"/>
          </a:xfrm>
          <a:prstGeom prst="rect">
            <a:avLst/>
          </a:prstGeom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D3AA2A64-58A0-4D19-BE0B-954306FB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74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B96392E3-3A11-4FAC-9414-122BCEDD9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999" y="1540342"/>
            <a:ext cx="1578227" cy="65863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2517A5EE-55B8-46B5-B9FC-24E73AA11471}"/>
              </a:ext>
            </a:extLst>
          </p:cNvPr>
          <p:cNvGrpSpPr/>
          <p:nvPr/>
        </p:nvGrpSpPr>
        <p:grpSpPr>
          <a:xfrm flipV="1">
            <a:off x="2690496" y="5010649"/>
            <a:ext cx="1777067" cy="28568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xmlns="" id="{428741E3-6A39-4EB3-BB35-7A657EB2C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xmlns="" id="{89FD54C0-1CF4-4B71-8725-B4D5B30B2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xmlns="" id="{A2A00E30-7AD9-4A4B-980A-56FABECA1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xmlns="" id="{2E2769B1-24E1-4F5E-A9E5-F66130458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FD5FD46-8A99-4A8D-9851-FCE19FF10EA3}"/>
              </a:ext>
            </a:extLst>
          </p:cNvPr>
          <p:cNvSpPr/>
          <p:nvPr/>
        </p:nvSpPr>
        <p:spPr>
          <a:xfrm>
            <a:off x="179512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29">
            <a:extLst>
              <a:ext uri="{FF2B5EF4-FFF2-40B4-BE49-F238E27FC236}">
                <a16:creationId xmlns:a16="http://schemas.microsoft.com/office/drawing/2014/main" xmlns="" id="{1E00879E-0090-4083-833B-09FDA39CA1E2}"/>
              </a:ext>
            </a:extLst>
          </p:cNvPr>
          <p:cNvSpPr/>
          <p:nvPr/>
        </p:nvSpPr>
        <p:spPr>
          <a:xfrm>
            <a:off x="310165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DD072CB1-AAE1-424A-8B20-196D0402EAA2}"/>
              </a:ext>
            </a:extLst>
          </p:cNvPr>
          <p:cNvSpPr/>
          <p:nvPr/>
        </p:nvSpPr>
        <p:spPr>
          <a:xfrm flipH="1" flipV="1">
            <a:off x="520051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F0419D1-0379-493B-91BB-47D9DE171DD9}"/>
              </a:ext>
            </a:extLst>
          </p:cNvPr>
          <p:cNvSpPr txBox="1"/>
          <p:nvPr/>
        </p:nvSpPr>
        <p:spPr>
          <a:xfrm>
            <a:off x="233790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직각을 기준으로 직각보다 어느 정도 크고 어느 정도 작은지를 생각하여 어림해 보고 각도를 재어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D2CC24-CA84-4884-8E13-C459B410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1" y="2004957"/>
            <a:ext cx="6330763" cy="16392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9~10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각도가 얼마쯤 될까요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0AA10F48-6682-4C0D-9B18-AC9994E3F6F1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4E59242-7BEA-4AD1-9329-BC60B435277D}"/>
              </a:ext>
            </a:extLst>
          </p:cNvPr>
          <p:cNvSpPr/>
          <p:nvPr/>
        </p:nvSpPr>
        <p:spPr bwMode="auto">
          <a:xfrm>
            <a:off x="2445618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FFF21CE-B3F1-46E6-8388-A491799188CB}"/>
              </a:ext>
            </a:extLst>
          </p:cNvPr>
          <p:cNvSpPr/>
          <p:nvPr/>
        </p:nvSpPr>
        <p:spPr bwMode="auto">
          <a:xfrm>
            <a:off x="2445618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375BF93-1851-4012-86CE-AF93CD6A4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133" y="3608218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46AC134-15BD-44DE-8034-4CAB3EBB4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940" y="4203209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75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940C0C01-445A-4740-93C3-75288A214A75}"/>
              </a:ext>
            </a:extLst>
          </p:cNvPr>
          <p:cNvGraphicFramePr>
            <a:graphicFrameLocks noGrp="1"/>
          </p:cNvGraphicFramePr>
          <p:nvPr/>
        </p:nvGraphicFramePr>
        <p:xfrm>
          <a:off x="3883383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B30CE71-5478-46BA-96D7-26484435BA56}"/>
              </a:ext>
            </a:extLst>
          </p:cNvPr>
          <p:cNvSpPr/>
          <p:nvPr/>
        </p:nvSpPr>
        <p:spPr bwMode="auto">
          <a:xfrm>
            <a:off x="6213617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72DCE56-DB30-4380-9DF4-ACC3F5619002}"/>
              </a:ext>
            </a:extLst>
          </p:cNvPr>
          <p:cNvSpPr/>
          <p:nvPr/>
        </p:nvSpPr>
        <p:spPr bwMode="auto">
          <a:xfrm>
            <a:off x="6213617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0DE49EA9-B1D4-4963-AC1B-90E367498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32" y="3608218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4AB8F8EF-A181-407B-90E5-3D6F22454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939" y="4203209"/>
            <a:ext cx="360000" cy="355000"/>
          </a:xfrm>
          <a:prstGeom prst="rect">
            <a:avLst/>
          </a:prstGeom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D3AA2A64-58A0-4D19-BE0B-954306FB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74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AE7C86A-352A-4B2F-A256-31800E0EA4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8177" y="1613198"/>
            <a:ext cx="1578227" cy="65863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17086305-12C9-4829-9372-D1E45FCF6A7D}"/>
              </a:ext>
            </a:extLst>
          </p:cNvPr>
          <p:cNvGrpSpPr/>
          <p:nvPr/>
        </p:nvGrpSpPr>
        <p:grpSpPr>
          <a:xfrm flipV="1">
            <a:off x="2733296" y="5058321"/>
            <a:ext cx="1796326" cy="292104"/>
            <a:chOff x="290979" y="2009759"/>
            <a:chExt cx="2665167" cy="433388"/>
          </a:xfrm>
        </p:grpSpPr>
        <p:pic>
          <p:nvPicPr>
            <p:cNvPr id="73" name="Picture 15">
              <a:extLst>
                <a:ext uri="{FF2B5EF4-FFF2-40B4-BE49-F238E27FC236}">
                  <a16:creationId xmlns:a16="http://schemas.microsoft.com/office/drawing/2014/main" xmlns="" id="{0805992F-1A39-43B8-B53D-44D075B8B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xmlns="" id="{16A4F063-6689-4CED-8E8A-503F5A20E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>
              <a:extLst>
                <a:ext uri="{FF2B5EF4-FFF2-40B4-BE49-F238E27FC236}">
                  <a16:creationId xmlns:a16="http://schemas.microsoft.com/office/drawing/2014/main" xmlns="" id="{13F16CE2-01D5-4332-AA68-CCFB668EC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>
              <a:extLst>
                <a:ext uri="{FF2B5EF4-FFF2-40B4-BE49-F238E27FC236}">
                  <a16:creationId xmlns:a16="http://schemas.microsoft.com/office/drawing/2014/main" xmlns="" id="{E4729B3F-FD29-43DE-AC2D-0E4FA3CC4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512" y="3853290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9385" y="4403268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11735" y="3853116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51608" y="4403094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811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588665" y="5105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85581" y="5086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19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6497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\lesson02\ops\ms_lesson02\images\ms_41_2_05\ms_41_2_05_02_01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\lesson02\ops\ms_lesson02\ms_41_2_05_02_01.html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61857"/>
            <a:ext cx="178503" cy="210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D9B705-4926-4844-B13E-8612A6E19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86" y="2082950"/>
            <a:ext cx="6180089" cy="1586394"/>
          </a:xfrm>
          <a:prstGeom prst="rect">
            <a:avLst/>
          </a:prstGeom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D9DAFF29-29B3-47AF-AAB3-7092F38169A6}"/>
              </a:ext>
            </a:extLst>
          </p:cNvPr>
          <p:cNvSpPr txBox="1"/>
          <p:nvPr/>
        </p:nvSpPr>
        <p:spPr>
          <a:xfrm>
            <a:off x="506186" y="148100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29BDE8C-AB52-4BBF-80C7-8782A0E7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508"/>
              </p:ext>
            </p:extLst>
          </p:nvPr>
        </p:nvGraphicFramePr>
        <p:xfrm>
          <a:off x="115384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6EDB3E2-391C-41B3-B1A0-19BCEFD252DE}"/>
              </a:ext>
            </a:extLst>
          </p:cNvPr>
          <p:cNvSpPr/>
          <p:nvPr/>
        </p:nvSpPr>
        <p:spPr bwMode="auto">
          <a:xfrm>
            <a:off x="2445618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ADD9A64-86D2-4B51-9DC9-130FA4149C6D}"/>
              </a:ext>
            </a:extLst>
          </p:cNvPr>
          <p:cNvSpPr/>
          <p:nvPr/>
        </p:nvSpPr>
        <p:spPr bwMode="auto">
          <a:xfrm>
            <a:off x="2445618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D05A9F4-3C46-439D-AE9A-05BA53E2E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9133" y="3608218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401EC17D-364F-4E61-A7BB-DFB91869B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940" y="4203209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676EF530-194E-4EC6-82F0-65EB74EB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75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3404BF44-2C73-4DA9-BF40-F582E055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40732"/>
              </p:ext>
            </p:extLst>
          </p:nvPr>
        </p:nvGraphicFramePr>
        <p:xfrm>
          <a:off x="3883383" y="3745542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618460A-B05A-4874-AE90-95B6D329DE53}"/>
              </a:ext>
            </a:extLst>
          </p:cNvPr>
          <p:cNvSpPr/>
          <p:nvPr/>
        </p:nvSpPr>
        <p:spPr bwMode="auto">
          <a:xfrm>
            <a:off x="6213617" y="3844997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EC8E094-AF46-401A-B98E-D1DBB447F9F2}"/>
              </a:ext>
            </a:extLst>
          </p:cNvPr>
          <p:cNvSpPr/>
          <p:nvPr/>
        </p:nvSpPr>
        <p:spPr bwMode="auto">
          <a:xfrm>
            <a:off x="6213617" y="4437142"/>
            <a:ext cx="575356" cy="357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65330183-69C7-495B-B331-6AE092FCA6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32" y="360821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649E5A79-39E6-4D60-BC15-03760DAE9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939" y="420320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A1B714D0-25C6-41A8-88E1-1B46AF31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74" y="35060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AFAD68-CB41-47E6-A993-34BE43986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169" y="1601291"/>
            <a:ext cx="1578227" cy="65863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2A9A8B3F-BF57-4B1E-8440-C7FA22106026}"/>
              </a:ext>
            </a:extLst>
          </p:cNvPr>
          <p:cNvSpPr/>
          <p:nvPr/>
        </p:nvSpPr>
        <p:spPr>
          <a:xfrm>
            <a:off x="5378416" y="1559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B4439574-FA8A-4BE2-BAAC-90F3560EB2C0}"/>
              </a:ext>
            </a:extLst>
          </p:cNvPr>
          <p:cNvGrpSpPr/>
          <p:nvPr/>
        </p:nvGrpSpPr>
        <p:grpSpPr>
          <a:xfrm flipV="1">
            <a:off x="2690496" y="5010649"/>
            <a:ext cx="1777067" cy="285685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854105B6-7F05-441A-B2A1-18B801A9A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D0819129-014C-4496-8EE4-F7CE720BE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10A60A02-1FF8-4622-8086-BBA5EF7A3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06385EF9-0DEC-4EAC-8002-2B2E3D713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EAEFC3B-5496-4204-8DC2-035D74C3D4FB}"/>
              </a:ext>
            </a:extLst>
          </p:cNvPr>
          <p:cNvSpPr/>
          <p:nvPr/>
        </p:nvSpPr>
        <p:spPr>
          <a:xfrm>
            <a:off x="2555697" y="5121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65693" y="3869902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5566" y="4419880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47630" y="3852968"/>
            <a:ext cx="168925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287503" y="4402946"/>
            <a:ext cx="12410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62962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41604</TotalTime>
  <Words>2206</Words>
  <Application>Microsoft Office PowerPoint</Application>
  <PresentationFormat>화면 슬라이드 쇼(4:3)</PresentationFormat>
  <Paragraphs>695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7456</cp:revision>
  <dcterms:created xsi:type="dcterms:W3CDTF">2008-07-15T12:19:11Z</dcterms:created>
  <dcterms:modified xsi:type="dcterms:W3CDTF">2022-01-24T00:16:07Z</dcterms:modified>
</cp:coreProperties>
</file>