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782" r:id="rId2"/>
    <p:sldId id="783" r:id="rId3"/>
    <p:sldId id="1337" r:id="rId4"/>
    <p:sldId id="1358" r:id="rId5"/>
    <p:sldId id="1339" r:id="rId6"/>
    <p:sldId id="1398" r:id="rId7"/>
    <p:sldId id="1380" r:id="rId8"/>
    <p:sldId id="1342" r:id="rId9"/>
    <p:sldId id="1399" r:id="rId10"/>
    <p:sldId id="1345" r:id="rId11"/>
    <p:sldId id="1346" r:id="rId12"/>
    <p:sldId id="1400" r:id="rId13"/>
    <p:sldId id="1348" r:id="rId14"/>
    <p:sldId id="1349" r:id="rId15"/>
    <p:sldId id="1401" r:id="rId16"/>
    <p:sldId id="1402" r:id="rId17"/>
    <p:sldId id="1352" r:id="rId18"/>
    <p:sldId id="1403" r:id="rId19"/>
    <p:sldId id="1355" r:id="rId20"/>
    <p:sldId id="1356" r:id="rId21"/>
    <p:sldId id="1404" r:id="rId2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돋움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292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3D4"/>
    <a:srgbClr val="E6B9B8"/>
    <a:srgbClr val="FFFFCC"/>
    <a:srgbClr val="4F81BD"/>
    <a:srgbClr val="45A991"/>
    <a:srgbClr val="57BBA3"/>
    <a:srgbClr val="A4732C"/>
    <a:srgbClr val="3366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686" autoAdjust="0"/>
  </p:normalViewPr>
  <p:slideViewPr>
    <p:cSldViewPr>
      <p:cViewPr varScale="1">
        <p:scale>
          <a:sx n="113" d="100"/>
          <a:sy n="113" d="100"/>
        </p:scale>
        <p:origin x="-1584" y="-114"/>
      </p:cViewPr>
      <p:guideLst>
        <p:guide orient="horz" pos="4292"/>
        <p:guide pos="5759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414" y="-108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60035F-29D4-45AF-8B7F-1BD0E935FF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07077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6BCA7C2-A0FB-422D-9DDA-4CDEEDEC98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427841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17" name="직사각형 16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72008" y="1484784"/>
            <a:ext cx="6904095" cy="4132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86" y="967578"/>
            <a:ext cx="1251477" cy="337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65312" y="894492"/>
            <a:ext cx="6918956" cy="47307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296187" y="1381945"/>
            <a:ext cx="6436053" cy="42351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63844" y="692696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72008" y="5625244"/>
            <a:ext cx="6912260" cy="18002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뷰어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영역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roup 1079"/>
          <p:cNvGraphicFramePr>
            <a:graphicFrameLocks noGrp="1"/>
          </p:cNvGraphicFramePr>
          <p:nvPr/>
        </p:nvGraphicFramePr>
        <p:xfrm>
          <a:off x="50800" y="693738"/>
          <a:ext cx="9063037" cy="5948362"/>
        </p:xfrm>
        <a:graphic>
          <a:graphicData uri="http://schemas.openxmlformats.org/drawingml/2006/table">
            <a:tbl>
              <a:tblPr/>
              <a:tblGrid>
                <a:gridCol w="69386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3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9483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1072"/>
          <p:cNvGraphicFramePr>
            <a:graphicFrameLocks noGrp="1"/>
          </p:cNvGraphicFramePr>
          <p:nvPr/>
        </p:nvGraphicFramePr>
        <p:xfrm>
          <a:off x="57150" y="106363"/>
          <a:ext cx="9042400" cy="471487"/>
        </p:xfrm>
        <a:graphic>
          <a:graphicData uri="http://schemas.openxmlformats.org/drawingml/2006/table">
            <a:tbl>
              <a:tblPr/>
              <a:tblGrid>
                <a:gridCol w="780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899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00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77232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30199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7302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350972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444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학기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</a:p>
                  </a:txBody>
                  <a:tcPr marL="91439" marR="91439" marT="45734" marB="45734" anchor="ctr"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File Name</a:t>
                      </a: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70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제재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ACTIVITY</a:t>
                      </a: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34" marB="45734" anchor="ctr" horzOverflow="overflow"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돋움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5F5F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20" name="AutoShape 17"/>
          <p:cNvSpPr>
            <a:spLocks noChangeArrowheads="1"/>
          </p:cNvSpPr>
          <p:nvPr/>
        </p:nvSpPr>
        <p:spPr bwMode="auto">
          <a:xfrm>
            <a:off x="7024688" y="66675"/>
            <a:ext cx="836612" cy="274638"/>
          </a:xfrm>
          <a:prstGeom prst="roundRect">
            <a:avLst>
              <a:gd name="adj" fmla="val 50000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ko-KR" sz="800">
              <a:solidFill>
                <a:srgbClr val="000000"/>
              </a:solidFill>
              <a:latin typeface="Arial" pitchFamily="34" charset="0"/>
              <a:ea typeface="돋움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0325" y="5815013"/>
          <a:ext cx="6923853" cy="808038"/>
        </p:xfrm>
        <a:graphic>
          <a:graphicData uri="http://schemas.openxmlformats.org/drawingml/2006/table">
            <a:tbl>
              <a:tblPr/>
              <a:tblGrid>
                <a:gridCol w="69238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atinLnBrk="1"/>
                      <a:endParaRPr lang="ko-KR" altLang="en-US" sz="1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47" marB="45747">
                    <a:lnL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mpd="sng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77" name="Group 85"/>
          <p:cNvGraphicFramePr>
            <a:graphicFrameLocks noGrp="1"/>
          </p:cNvGraphicFramePr>
          <p:nvPr/>
        </p:nvGraphicFramePr>
        <p:xfrm>
          <a:off x="122238" y="5876925"/>
          <a:ext cx="576263" cy="18735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Θ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</a:p>
                  </a:txBody>
                  <a:tcPr marL="53929" marR="53929" marT="25095" marB="25095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33" name="TextBox 8"/>
          <p:cNvSpPr txBox="1">
            <a:spLocks noChangeArrowheads="1"/>
          </p:cNvSpPr>
          <p:nvPr/>
        </p:nvSpPr>
        <p:spPr bwMode="auto">
          <a:xfrm>
            <a:off x="8424863" y="6348413"/>
            <a:ext cx="61118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fld id="{6F825045-DBE2-4E92-A14B-AB94969E9944}" type="slidenum">
              <a:rPr lang="en-US" altLang="ko-KR" sz="100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pPr algn="r" eaLnBrk="1" hangingPunct="1">
                <a:defRPr/>
              </a:pPr>
              <a:t>‹#›</a:t>
            </a:fld>
            <a:endParaRPr lang="ko-KR" altLang="en-US" sz="100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3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8.png"/><Relationship Id="rId10" Type="http://schemas.openxmlformats.org/officeDocument/2006/relationships/image" Target="../media/image2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5.png"/><Relationship Id="rId7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36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277012"/>
              </p:ext>
            </p:extLst>
          </p:nvPr>
        </p:nvGraphicFramePr>
        <p:xfrm>
          <a:off x="34925" y="2446338"/>
          <a:ext cx="8929688" cy="3139617"/>
        </p:xfrm>
        <a:graphic>
          <a:graphicData uri="http://schemas.openxmlformats.org/drawingml/2006/table">
            <a:tbl>
              <a:tblPr/>
              <a:tblGrid>
                <a:gridCol w="4238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0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842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2601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4301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9216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6461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작성일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0" lang="en-US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내선번호</a:t>
                      </a:r>
                      <a:r>
                        <a:rPr kumimoji="0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2022.01.15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발생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김예인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1.0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2022.01.19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2675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2.0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2022.01.22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 검수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김예림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3.0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2022.01.24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수정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2270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>
                      <a:noFill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645B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62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Group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006050"/>
              </p:ext>
            </p:extLst>
          </p:nvPr>
        </p:nvGraphicFramePr>
        <p:xfrm>
          <a:off x="6443663" y="800100"/>
          <a:ext cx="2636837" cy="1079500"/>
        </p:xfrm>
        <a:graphic>
          <a:graphicData uri="http://schemas.openxmlformats.org/drawingml/2006/table">
            <a:tbl>
              <a:tblPr/>
              <a:tblGrid>
                <a:gridCol w="13192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76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</a:t>
                      </a: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80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수학팀</a:t>
                      </a:r>
                      <a:endParaRPr kumimoji="0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김윤희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Box 124"/>
          <p:cNvSpPr txBox="1">
            <a:spLocks noChangeArrowheads="1"/>
          </p:cNvSpPr>
          <p:nvPr/>
        </p:nvSpPr>
        <p:spPr bwMode="auto">
          <a:xfrm>
            <a:off x="34925" y="2097088"/>
            <a:ext cx="8893175" cy="306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문서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HISTORY</a:t>
            </a:r>
          </a:p>
        </p:txBody>
      </p:sp>
      <p:graphicFrame>
        <p:nvGraphicFramePr>
          <p:cNvPr id="12408" name="Group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88973"/>
              </p:ext>
            </p:extLst>
          </p:nvPr>
        </p:nvGraphicFramePr>
        <p:xfrm>
          <a:off x="34925" y="782638"/>
          <a:ext cx="6264275" cy="1081086"/>
        </p:xfrm>
        <a:graphic>
          <a:graphicData uri="http://schemas.openxmlformats.org/drawingml/2006/table">
            <a:tbl>
              <a:tblPr/>
              <a:tblGrid>
                <a:gridCol w="17647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9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과목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학년학기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단원</a:t>
                      </a: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</a:t>
                      </a:r>
                      <a:r>
                        <a:rPr kumimoji="0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_0401_02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차시명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07 </a:t>
                      </a:r>
                      <a:r>
                        <a:rPr kumimoji="0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각도의 합과 차는 얼마일까요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0362">
                <a:tc>
                  <a:txBody>
                    <a:bodyPr/>
                    <a:lstStyle/>
                    <a:p>
                      <a:pPr marL="0" marR="0" lvl="0" indent="0" algn="di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suhi_p_0401_02_0007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4" marR="91434"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\lesson02\ops\ms_lesson02\ms_41_2_06_04_01.html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각도를 재어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합과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타원 82">
            <a:extLst>
              <a:ext uri="{FF2B5EF4-FFF2-40B4-BE49-F238E27FC236}">
                <a16:creationId xmlns="" xmlns:a16="http://schemas.microsoft.com/office/drawing/2014/main" id="{CB6585FF-8BE9-4E30-AB60-C625B1F28FEB}"/>
              </a:ext>
            </a:extLst>
          </p:cNvPr>
          <p:cNvSpPr/>
          <p:nvPr/>
        </p:nvSpPr>
        <p:spPr>
          <a:xfrm>
            <a:off x="216728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02C422E2-4134-4338-8FCE-992EDB7DA4A6}"/>
              </a:ext>
            </a:extLst>
          </p:cNvPr>
          <p:cNvSpPr/>
          <p:nvPr/>
        </p:nvSpPr>
        <p:spPr>
          <a:xfrm>
            <a:off x="6003100" y="50454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="" xmlns:a16="http://schemas.microsoft.com/office/drawing/2014/main" id="{1AC8C0A2-C350-4647-8D0C-3E6F41FA8E96}"/>
              </a:ext>
            </a:extLst>
          </p:cNvPr>
          <p:cNvSpPr/>
          <p:nvPr/>
        </p:nvSpPr>
        <p:spPr>
          <a:xfrm>
            <a:off x="5229177" y="494277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AB173D4-DF72-4A2C-AD36-76E50DC0F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829" y="2249119"/>
            <a:ext cx="5173540" cy="2080786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15A7019-5D93-4B20-8F0C-DE0193056BCD}"/>
              </a:ext>
            </a:extLst>
          </p:cNvPr>
          <p:cNvSpPr/>
          <p:nvPr/>
        </p:nvSpPr>
        <p:spPr bwMode="auto">
          <a:xfrm>
            <a:off x="2052387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0F156A33-CCAE-49F8-9450-C61F17B83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446" y="4115062"/>
            <a:ext cx="340254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FE9DC7A-424F-44CD-B3BE-F6AF15F712B3}"/>
              </a:ext>
            </a:extLst>
          </p:cNvPr>
          <p:cNvSpPr/>
          <p:nvPr/>
        </p:nvSpPr>
        <p:spPr bwMode="auto">
          <a:xfrm>
            <a:off x="4543566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F137A732-00C7-4022-BF22-96FD07F16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625" y="4115062"/>
            <a:ext cx="340254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FB5559B8-5EFC-4DBE-AB50-7B09C0B68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3986" y="2124024"/>
            <a:ext cx="1578227" cy="658630"/>
          </a:xfrm>
          <a:prstGeom prst="rect">
            <a:avLst/>
          </a:prstGeom>
        </p:spPr>
      </p:pic>
      <p:sp>
        <p:nvSpPr>
          <p:cNvPr id="68" name="타원 67">
            <a:extLst>
              <a:ext uri="{FF2B5EF4-FFF2-40B4-BE49-F238E27FC236}">
                <a16:creationId xmlns="" xmlns:a16="http://schemas.microsoft.com/office/drawing/2014/main" id="{B9B83DA0-0E7D-4D86-B7E1-64E29D4795B6}"/>
              </a:ext>
            </a:extLst>
          </p:cNvPr>
          <p:cNvSpPr/>
          <p:nvPr/>
        </p:nvSpPr>
        <p:spPr>
          <a:xfrm>
            <a:off x="6461032" y="210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80" y="4264022"/>
            <a:ext cx="486612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94" y="4273122"/>
            <a:ext cx="486612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8E6074BE-AB78-4C8F-8989-34505E19F454}"/>
              </a:ext>
            </a:extLst>
          </p:cNvPr>
          <p:cNvSpPr txBox="1"/>
          <p:nvPr/>
        </p:nvSpPr>
        <p:spPr>
          <a:xfrm>
            <a:off x="1287810" y="4296405"/>
            <a:ext cx="49469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합        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°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차      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8929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10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71500" y="68669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4B44F6ED-D483-4D4E-80E9-60562A5D4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91" y="2179211"/>
            <a:ext cx="4785199" cy="1861857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 smtClean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\lesson02\ops\ms_lesson02\ms_41_2_06_04_01.html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43">
            <a:extLst>
              <a:ext uri="{FF2B5EF4-FFF2-40B4-BE49-F238E27FC236}">
                <a16:creationId xmlns="" xmlns:a16="http://schemas.microsoft.com/office/drawing/2014/main" id="{650DB6A1-9AF2-4CCB-9D35-E0322FDC4564}"/>
              </a:ext>
            </a:extLst>
          </p:cNvPr>
          <p:cNvSpPr txBox="1"/>
          <p:nvPr/>
        </p:nvSpPr>
        <p:spPr>
          <a:xfrm>
            <a:off x="539552" y="131702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각도를 재어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합과 차를 구해 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보시오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="" xmlns:a16="http://schemas.microsoft.com/office/drawing/2014/main" id="{EFDEDF98-EA1A-4839-8A23-DA8124A5F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6901" y="1782622"/>
            <a:ext cx="1578227" cy="65863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7DA60681-11A4-451B-9CC2-DE5627488B27}"/>
              </a:ext>
            </a:extLst>
          </p:cNvPr>
          <p:cNvSpPr/>
          <p:nvPr/>
        </p:nvSpPr>
        <p:spPr bwMode="auto">
          <a:xfrm>
            <a:off x="2052387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="" xmlns:a16="http://schemas.microsoft.com/office/drawing/2014/main" id="{84A97DCD-C6D0-4844-9E1A-E484250E76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51446" y="4115062"/>
            <a:ext cx="340254" cy="35500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C05B9125-8E9A-431C-9F1C-4EE8C4CB07C6}"/>
              </a:ext>
            </a:extLst>
          </p:cNvPr>
          <p:cNvSpPr/>
          <p:nvPr/>
        </p:nvSpPr>
        <p:spPr bwMode="auto">
          <a:xfrm>
            <a:off x="4543566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="" xmlns:a16="http://schemas.microsoft.com/office/drawing/2014/main" id="{598DB047-7DD7-49EE-BE33-6A2CB9A00A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2625" y="4115062"/>
            <a:ext cx="340254" cy="355000"/>
          </a:xfrm>
          <a:prstGeom prst="rect">
            <a:avLst/>
          </a:prstGeom>
        </p:spPr>
      </p:pic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ABBCB7A1-73A0-443C-A5DA-69B6594FFB70}"/>
              </a:ext>
            </a:extLst>
          </p:cNvPr>
          <p:cNvSpPr/>
          <p:nvPr/>
        </p:nvSpPr>
        <p:spPr>
          <a:xfrm>
            <a:off x="6461032" y="210390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80" y="4264022"/>
            <a:ext cx="486612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94" y="4273122"/>
            <a:ext cx="486612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8E6074BE-AB78-4C8F-8989-34505E19F454}"/>
              </a:ext>
            </a:extLst>
          </p:cNvPr>
          <p:cNvSpPr txBox="1"/>
          <p:nvPr/>
        </p:nvSpPr>
        <p:spPr>
          <a:xfrm>
            <a:off x="1287810" y="4296405"/>
            <a:ext cx="49469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합        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°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차      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graphicFrame>
        <p:nvGraphicFramePr>
          <p:cNvPr id="3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4140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\lesson02\ops\ms_lesson02\images\ms_41_2_06\ms_41_2_06_04_01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02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2041"/>
            <a:ext cx="366902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버튼을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271552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각도기를 이용하여 각도를 재어 보고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합과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2AB173D4-DF72-4A2C-AD36-76E50DC0F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7829" y="2249119"/>
            <a:ext cx="5173540" cy="2080786"/>
          </a:xfrm>
          <a:prstGeom prst="rect">
            <a:avLst/>
          </a:prstGeom>
        </p:spPr>
      </p:pic>
      <p:sp>
        <p:nvSpPr>
          <p:cNvPr id="61" name="TextBox 43">
            <a:extLst>
              <a:ext uri="{FF2B5EF4-FFF2-40B4-BE49-F238E27FC236}">
                <a16:creationId xmlns="" xmlns:a16="http://schemas.microsoft.com/office/drawing/2014/main" id="{C09B2452-801E-4B46-894B-0297C80621F1}"/>
              </a:ext>
            </a:extLst>
          </p:cNvPr>
          <p:cNvSpPr txBox="1"/>
          <p:nvPr/>
        </p:nvSpPr>
        <p:spPr>
          <a:xfrm>
            <a:off x="1287810" y="4296405"/>
            <a:ext cx="49469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합 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차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D15A7019-5D93-4B20-8F0C-DE0193056BCD}"/>
              </a:ext>
            </a:extLst>
          </p:cNvPr>
          <p:cNvSpPr/>
          <p:nvPr/>
        </p:nvSpPr>
        <p:spPr bwMode="auto">
          <a:xfrm>
            <a:off x="2052387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0F156A33-CCAE-49F8-9450-C61F17B830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446" y="4115062"/>
            <a:ext cx="340254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FFE9DC7A-424F-44CD-B3BE-F6AF15F712B3}"/>
              </a:ext>
            </a:extLst>
          </p:cNvPr>
          <p:cNvSpPr/>
          <p:nvPr/>
        </p:nvSpPr>
        <p:spPr bwMode="auto">
          <a:xfrm>
            <a:off x="4543566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90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F137A732-00C7-4022-BF22-96FD07F16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625" y="4115062"/>
            <a:ext cx="340254" cy="355000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="" xmlns:a16="http://schemas.microsoft.com/office/drawing/2014/main" id="{FB5559B8-5EFC-4DBE-AB50-7B09C0B68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3986" y="2124024"/>
            <a:ext cx="1578227" cy="658630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9111DBF6-DC02-4217-A7FB-639DB9D3CBCB}"/>
              </a:ext>
            </a:extLst>
          </p:cNvPr>
          <p:cNvSpPr/>
          <p:nvPr/>
        </p:nvSpPr>
        <p:spPr>
          <a:xfrm>
            <a:off x="207825" y="3911512"/>
            <a:ext cx="6667165" cy="11737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7" name="모서리가 둥근 직사각형 29">
            <a:extLst>
              <a:ext uri="{FF2B5EF4-FFF2-40B4-BE49-F238E27FC236}">
                <a16:creationId xmlns="" xmlns:a16="http://schemas.microsoft.com/office/drawing/2014/main" id="{3009D7E1-FA99-4CF9-A47F-30D2280A1BA2}"/>
              </a:ext>
            </a:extLst>
          </p:cNvPr>
          <p:cNvSpPr/>
          <p:nvPr/>
        </p:nvSpPr>
        <p:spPr>
          <a:xfrm>
            <a:off x="338478" y="373761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8" name="직각 삼각형 47">
            <a:extLst>
              <a:ext uri="{FF2B5EF4-FFF2-40B4-BE49-F238E27FC236}">
                <a16:creationId xmlns="" xmlns:a16="http://schemas.microsoft.com/office/drawing/2014/main" id="{DA8228BA-7DD4-48D0-B048-8BE9DEB8755E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FCBCCDA9-4659-48FF-ADBD-077F495ED31A}"/>
              </a:ext>
            </a:extLst>
          </p:cNvPr>
          <p:cNvSpPr txBox="1"/>
          <p:nvPr/>
        </p:nvSpPr>
        <p:spPr>
          <a:xfrm>
            <a:off x="413883" y="4005409"/>
            <a:ext cx="6001980" cy="9694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왼쪽의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각도는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130°,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오른쪽의 각도는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40°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130°+40°=170°</a:t>
            </a:r>
          </a:p>
          <a:p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°=90° </a:t>
            </a:r>
          </a:p>
        </p:txBody>
      </p:sp>
      <p:pic>
        <p:nvPicPr>
          <p:cNvPr id="54" name="Picture 31">
            <a:extLst>
              <a:ext uri="{FF2B5EF4-FFF2-40B4-BE49-F238E27FC236}">
                <a16:creationId xmlns="" xmlns:a16="http://schemas.microsoft.com/office/drawing/2014/main" id="{2116B549-1378-467E-B478-6ADEF179E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7" y="4367890"/>
            <a:ext cx="248657" cy="2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993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D31A7FE-AB81-48CC-9BF8-9AE23214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49" y="2258220"/>
            <a:ext cx="5005052" cy="2789599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나타남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그리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\lesson02\ops\ms_lesson02\ms_41_2_06_05_01.html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5. .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버튼을 누르면 각 풍선들이 빨간색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노란색으로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칠해지면서 파란색 텍스트도 함께 나타나게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 텍스트 지우고 새로 얹어주세요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정답 예시 화면 아래 참고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계산한 값이 예각이면 빨간색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직각이면 노란색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둔각이면 파란색으로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92609" y="498001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24849" y="4941168"/>
            <a:ext cx="298796" cy="294328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="" xmlns:a16="http://schemas.microsoft.com/office/drawing/2014/main" id="{766EEA57-1464-437F-BABB-60AD0ACC0819}"/>
              </a:ext>
            </a:extLst>
          </p:cNvPr>
          <p:cNvSpPr/>
          <p:nvPr/>
        </p:nvSpPr>
        <p:spPr>
          <a:xfrm>
            <a:off x="5590171" y="342900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="" xmlns:a16="http://schemas.microsoft.com/office/drawing/2014/main" id="{D6AAB4FE-C446-4D38-8945-112F4F06357D}"/>
              </a:ext>
            </a:extLst>
          </p:cNvPr>
          <p:cNvSpPr txBox="1"/>
          <p:nvPr/>
        </p:nvSpPr>
        <p:spPr>
          <a:xfrm>
            <a:off x="1900753" y="2758127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120° + 30°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43E8DF62-C84C-448C-8452-28305ECBD10F}"/>
              </a:ext>
            </a:extLst>
          </p:cNvPr>
          <p:cNvSpPr txBox="1"/>
          <p:nvPr/>
        </p:nvSpPr>
        <p:spPr>
          <a:xfrm>
            <a:off x="1918950" y="3947106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133C0EC1-9F27-4FE5-9482-8CC47759706F}"/>
              </a:ext>
            </a:extLst>
          </p:cNvPr>
          <p:cNvSpPr txBox="1"/>
          <p:nvPr/>
        </p:nvSpPr>
        <p:spPr>
          <a:xfrm>
            <a:off x="3011204" y="2786172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11937582-E54D-404E-A2DE-7492F785C48A}"/>
              </a:ext>
            </a:extLst>
          </p:cNvPr>
          <p:cNvSpPr txBox="1"/>
          <p:nvPr/>
        </p:nvSpPr>
        <p:spPr>
          <a:xfrm>
            <a:off x="3656860" y="3931912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30° + 60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E967CEB9-6BB8-4F5B-9F30-AD2755224A5C}"/>
              </a:ext>
            </a:extLst>
          </p:cNvPr>
          <p:cNvSpPr txBox="1"/>
          <p:nvPr/>
        </p:nvSpPr>
        <p:spPr>
          <a:xfrm>
            <a:off x="4131744" y="2650276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>
                <a:latin typeface="맑은 고딕" pitchFamily="50" charset="-127"/>
                <a:ea typeface="맑은 고딕" pitchFamily="50" charset="-127"/>
              </a:rPr>
              <a:t>30° + 45°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D8F65D76-BBD9-43F5-868F-E821F0E0FC4D}"/>
              </a:ext>
            </a:extLst>
          </p:cNvPr>
          <p:cNvSpPr txBox="1"/>
          <p:nvPr/>
        </p:nvSpPr>
        <p:spPr>
          <a:xfrm>
            <a:off x="4905050" y="3785316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0B74B08E-E332-48D0-B5EB-6F209904E485}"/>
              </a:ext>
            </a:extLst>
          </p:cNvPr>
          <p:cNvSpPr txBox="1"/>
          <p:nvPr/>
        </p:nvSpPr>
        <p:spPr>
          <a:xfrm>
            <a:off x="4290508" y="3105556"/>
            <a:ext cx="770032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6CB40496-68DA-42AD-993D-7249D941B1FB}"/>
              </a:ext>
            </a:extLst>
          </p:cNvPr>
          <p:cNvSpPr txBox="1"/>
          <p:nvPr/>
        </p:nvSpPr>
        <p:spPr>
          <a:xfrm>
            <a:off x="5038801" y="4302654"/>
            <a:ext cx="907926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 파란색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F53155DF-0144-4FD1-8900-53CCD5393A40}"/>
              </a:ext>
            </a:extLst>
          </p:cNvPr>
          <p:cNvSpPr txBox="1"/>
          <p:nvPr/>
        </p:nvSpPr>
        <p:spPr>
          <a:xfrm>
            <a:off x="2093751" y="4530606"/>
            <a:ext cx="770032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F6092519-38BC-426D-A636-C172ED6E4F5E}"/>
              </a:ext>
            </a:extLst>
          </p:cNvPr>
          <p:cNvSpPr txBox="1"/>
          <p:nvPr/>
        </p:nvSpPr>
        <p:spPr>
          <a:xfrm>
            <a:off x="1431607" y="3078006"/>
            <a:ext cx="770032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파란색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473E3FB0-F8D6-4EDB-A153-9A9F6B604BDC}"/>
              </a:ext>
            </a:extLst>
          </p:cNvPr>
          <p:cNvSpPr txBox="1"/>
          <p:nvPr/>
        </p:nvSpPr>
        <p:spPr>
          <a:xfrm>
            <a:off x="3105283" y="3230258"/>
            <a:ext cx="770032" cy="338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노란색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2369A5EA-7043-4D6E-9B46-248F63299435}"/>
              </a:ext>
            </a:extLst>
          </p:cNvPr>
          <p:cNvSpPr txBox="1"/>
          <p:nvPr/>
        </p:nvSpPr>
        <p:spPr>
          <a:xfrm>
            <a:off x="3694170" y="4494602"/>
            <a:ext cx="770032" cy="338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노란색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8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40373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answer.svg</a:t>
                      </a:r>
                      <a:endParaRPr kumimoji="0" lang="en-US" altLang="ko-KR" sz="1000" dirty="0" smtClean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292" y="5723809"/>
            <a:ext cx="1697737" cy="108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93" y="1906667"/>
            <a:ext cx="1359692" cy="101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타원 61">
            <a:extLst>
              <a:ext uri="{FF2B5EF4-FFF2-40B4-BE49-F238E27FC236}">
                <a16:creationId xmlns="" xmlns:a16="http://schemas.microsoft.com/office/drawing/2014/main" id="{EA1F502E-BA4B-48FE-89BE-03A7CF796F54}"/>
              </a:ext>
            </a:extLst>
          </p:cNvPr>
          <p:cNvSpPr/>
          <p:nvPr/>
        </p:nvSpPr>
        <p:spPr>
          <a:xfrm>
            <a:off x="6436112" y="190878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3728" y="2987660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=150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304915" y="2960948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=90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355976" y="2816932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=75°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201639" y="4190121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=45°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3888598" y="4149080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=90°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122194" y="3964414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=95°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32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63843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978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클릭하면 그리기 툴로 그린 선은 사라지고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전자저작물의 그리기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\app\resource\</a:t>
            </a:r>
            <a:r>
              <a:rPr lang="en-US" altLang="ko-KR" sz="1000" dirty="0" err="1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\lesson02\ops\ms_lesson02\ms_41_2_06_05_01.html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4.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정답 확인 버튼을 누르면 각 풍선들이 빨간색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파란색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노란색으로 칠해지면서 파란색 텍스트도 함께 나타나게 해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그림 위 텍스트 지우고 새로 얹어주세요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타원 3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89C798ED-5005-4139-B7A3-E9E35B211758}"/>
              </a:ext>
            </a:extLst>
          </p:cNvPr>
          <p:cNvGrpSpPr/>
          <p:nvPr/>
        </p:nvGrpSpPr>
        <p:grpSpPr>
          <a:xfrm>
            <a:off x="900318" y="2116401"/>
            <a:ext cx="5239310" cy="3113460"/>
            <a:chOff x="719317" y="2360612"/>
            <a:chExt cx="5617603" cy="3338261"/>
          </a:xfrm>
        </p:grpSpPr>
        <p:pic>
          <p:nvPicPr>
            <p:cNvPr id="4" name="그림 3">
              <a:extLst>
                <a:ext uri="{FF2B5EF4-FFF2-40B4-BE49-F238E27FC236}">
                  <a16:creationId xmlns="" xmlns:a16="http://schemas.microsoft.com/office/drawing/2014/main" id="{9BC8F7F7-3472-4E40-BEBD-4F2439B2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9317" y="2360612"/>
              <a:ext cx="5617603" cy="174091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="" xmlns:a16="http://schemas.microsoft.com/office/drawing/2014/main" id="{1FDCAAE9-3F69-411D-A5C2-7C50A5286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580" y="3897052"/>
              <a:ext cx="5513574" cy="1801821"/>
            </a:xfrm>
            <a:prstGeom prst="rect">
              <a:avLst/>
            </a:prstGeom>
          </p:spPr>
        </p:pic>
      </p:grpSp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426D62A5-697F-4016-B8FF-1E215510AB05}"/>
              </a:ext>
            </a:extLst>
          </p:cNvPr>
          <p:cNvSpPr txBox="1"/>
          <p:nvPr/>
        </p:nvSpPr>
        <p:spPr>
          <a:xfrm>
            <a:off x="1079612" y="4558895"/>
            <a:ext cx="770032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TextBox 43">
            <a:extLst>
              <a:ext uri="{FF2B5EF4-FFF2-40B4-BE49-F238E27FC236}">
                <a16:creationId xmlns="" xmlns:a16="http://schemas.microsoft.com/office/drawing/2014/main" id="{3FB66C69-9EA3-438F-AFC8-35CE025C4CB6}"/>
              </a:ext>
            </a:extLst>
          </p:cNvPr>
          <p:cNvSpPr txBox="1"/>
          <p:nvPr/>
        </p:nvSpPr>
        <p:spPr>
          <a:xfrm>
            <a:off x="3105283" y="4546309"/>
            <a:ext cx="770032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AFA4B1B-5CC7-4C0F-A7E1-3B16F32FD505}"/>
              </a:ext>
            </a:extLst>
          </p:cNvPr>
          <p:cNvSpPr txBox="1"/>
          <p:nvPr/>
        </p:nvSpPr>
        <p:spPr>
          <a:xfrm>
            <a:off x="1427817" y="2777153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110° + 40°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F96703BA-7AAE-4F49-9110-067CFCD61E29}"/>
              </a:ext>
            </a:extLst>
          </p:cNvPr>
          <p:cNvSpPr txBox="1"/>
          <p:nvPr/>
        </p:nvSpPr>
        <p:spPr>
          <a:xfrm>
            <a:off x="1528473" y="4135409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FC21D7BB-0672-470C-B9C8-BCF1F70DF6A9}"/>
              </a:ext>
            </a:extLst>
          </p:cNvPr>
          <p:cNvSpPr txBox="1"/>
          <p:nvPr/>
        </p:nvSpPr>
        <p:spPr>
          <a:xfrm>
            <a:off x="2768357" y="2867159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135°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35F9B803-6223-4A91-ADA9-586828CF9E74}"/>
              </a:ext>
            </a:extLst>
          </p:cNvPr>
          <p:cNvSpPr txBox="1"/>
          <p:nvPr/>
        </p:nvSpPr>
        <p:spPr>
          <a:xfrm>
            <a:off x="3599874" y="4180728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609CBEF9-12F3-4F65-B6FD-DED42A7F17B7}"/>
              </a:ext>
            </a:extLst>
          </p:cNvPr>
          <p:cNvSpPr txBox="1"/>
          <p:nvPr/>
        </p:nvSpPr>
        <p:spPr>
          <a:xfrm>
            <a:off x="4139934" y="2589688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80° + 35°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="" xmlns:a16="http://schemas.microsoft.com/office/drawing/2014/main" id="{4A03BA35-EA71-4246-9D5D-9D01CB2192C2}"/>
              </a:ext>
            </a:extLst>
          </p:cNvPr>
          <p:cNvSpPr txBox="1"/>
          <p:nvPr/>
        </p:nvSpPr>
        <p:spPr>
          <a:xfrm>
            <a:off x="4715998" y="3884584"/>
            <a:ext cx="1008130" cy="292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ctr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30° + 60°</a:t>
            </a:r>
          </a:p>
        </p:txBody>
      </p:sp>
      <p:sp>
        <p:nvSpPr>
          <p:cNvPr id="50" name="TextBox 43">
            <a:extLst>
              <a:ext uri="{FF2B5EF4-FFF2-40B4-BE49-F238E27FC236}">
                <a16:creationId xmlns="" xmlns:a16="http://schemas.microsoft.com/office/drawing/2014/main" id="{5F8EBC4C-B1A1-4E9F-A6CE-E4FCBF617417}"/>
              </a:ext>
            </a:extLst>
          </p:cNvPr>
          <p:cNvSpPr txBox="1"/>
          <p:nvPr/>
        </p:nvSpPr>
        <p:spPr>
          <a:xfrm>
            <a:off x="3105283" y="3378478"/>
            <a:ext cx="770032" cy="338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노란색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43">
            <a:extLst>
              <a:ext uri="{FF2B5EF4-FFF2-40B4-BE49-F238E27FC236}">
                <a16:creationId xmlns="" xmlns:a16="http://schemas.microsoft.com/office/drawing/2014/main" id="{63357D19-733A-4E1A-9B94-18E2271D3E19}"/>
              </a:ext>
            </a:extLst>
          </p:cNvPr>
          <p:cNvSpPr txBox="1"/>
          <p:nvPr/>
        </p:nvSpPr>
        <p:spPr>
          <a:xfrm>
            <a:off x="5035095" y="4473116"/>
            <a:ext cx="770032" cy="338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노란색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43">
            <a:extLst>
              <a:ext uri="{FF2B5EF4-FFF2-40B4-BE49-F238E27FC236}">
                <a16:creationId xmlns="" xmlns:a16="http://schemas.microsoft.com/office/drawing/2014/main" id="{588B8E51-5D15-4ECA-A4BF-08562A0D03FA}"/>
              </a:ext>
            </a:extLst>
          </p:cNvPr>
          <p:cNvSpPr txBox="1"/>
          <p:nvPr/>
        </p:nvSpPr>
        <p:spPr>
          <a:xfrm>
            <a:off x="1262506" y="3380099"/>
            <a:ext cx="770032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파란색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TextBox 43">
            <a:extLst>
              <a:ext uri="{FF2B5EF4-FFF2-40B4-BE49-F238E27FC236}">
                <a16:creationId xmlns="" xmlns:a16="http://schemas.microsoft.com/office/drawing/2014/main" id="{13A9D6D8-1EC7-4C01-95A6-A78149EAF525}"/>
              </a:ext>
            </a:extLst>
          </p:cNvPr>
          <p:cNvSpPr txBox="1"/>
          <p:nvPr/>
        </p:nvSpPr>
        <p:spPr>
          <a:xfrm>
            <a:off x="4883671" y="2918562"/>
            <a:ext cx="770032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파란색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91450431-65B9-488D-B0E2-A7667F06B4D5}"/>
              </a:ext>
            </a:extLst>
          </p:cNvPr>
          <p:cNvSpPr/>
          <p:nvPr/>
        </p:nvSpPr>
        <p:spPr>
          <a:xfrm>
            <a:off x="5716345" y="346657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226" y="1721076"/>
            <a:ext cx="1359692" cy="101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F72A1485-1046-4E82-A720-F5DF5355029A}"/>
              </a:ext>
            </a:extLst>
          </p:cNvPr>
          <p:cNvSpPr/>
          <p:nvPr/>
        </p:nvSpPr>
        <p:spPr>
          <a:xfrm>
            <a:off x="6252365" y="1769542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2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87153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answer_more.svg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\lesson02\ops\ms_lesson02\images\ms_41_2_06\ms_41_2_06_05_01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TextBox 43"/>
          <p:cNvSpPr txBox="1"/>
          <p:nvPr/>
        </p:nvSpPr>
        <p:spPr>
          <a:xfrm>
            <a:off x="441339" y="134773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계산한 값이 예각이면 빨간색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직각이면 노란색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둔각이면 파란색으로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659" y="5721921"/>
            <a:ext cx="1546512" cy="859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직사각형 40"/>
          <p:cNvSpPr/>
          <p:nvPr/>
        </p:nvSpPr>
        <p:spPr>
          <a:xfrm>
            <a:off x="1619672" y="3013353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=150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30154" y="3062917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=90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53536" y="4142256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=90</a:t>
            </a:r>
            <a:r>
              <a:rPr lang="en-US" altLang="ko-KR" sz="18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4211960" y="282868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=115°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805646" y="4389618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=65°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3824783" y="4427797"/>
            <a:ext cx="630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b="1" spc="-150" dirty="0" smtClean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=80°</a:t>
            </a:r>
            <a:endParaRPr lang="ko-KR" alt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39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3D31A7FE-AB81-48CC-9BF8-9AE23214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49" y="2258220"/>
            <a:ext cx="4474146" cy="2493695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계산한 값이 예각이면 빨간색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직각이면 노란색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둔각이면 파란색으로 색칠해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B0C53FB3-962A-417C-B3FC-B48236917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066" y="1928905"/>
            <a:ext cx="1578227" cy="658630"/>
          </a:xfrm>
          <a:prstGeom prst="rect">
            <a:avLst/>
          </a:prstGeom>
        </p:spPr>
      </p:pic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0B74B08E-E332-48D0-B5EB-6F209904E485}"/>
              </a:ext>
            </a:extLst>
          </p:cNvPr>
          <p:cNvSpPr txBox="1"/>
          <p:nvPr/>
        </p:nvSpPr>
        <p:spPr>
          <a:xfrm>
            <a:off x="4015608" y="2751893"/>
            <a:ext cx="770032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3">
            <a:extLst>
              <a:ext uri="{FF2B5EF4-FFF2-40B4-BE49-F238E27FC236}">
                <a16:creationId xmlns="" xmlns:a16="http://schemas.microsoft.com/office/drawing/2014/main" id="{6CB40496-68DA-42AD-993D-7249D941B1FB}"/>
              </a:ext>
            </a:extLst>
          </p:cNvPr>
          <p:cNvSpPr txBox="1"/>
          <p:nvPr/>
        </p:nvSpPr>
        <p:spPr>
          <a:xfrm>
            <a:off x="4705760" y="3931912"/>
            <a:ext cx="907926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 파란색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3">
            <a:extLst>
              <a:ext uri="{FF2B5EF4-FFF2-40B4-BE49-F238E27FC236}">
                <a16:creationId xmlns="" xmlns:a16="http://schemas.microsoft.com/office/drawing/2014/main" id="{F53155DF-0144-4FD1-8900-53CCD5393A40}"/>
              </a:ext>
            </a:extLst>
          </p:cNvPr>
          <p:cNvSpPr txBox="1"/>
          <p:nvPr/>
        </p:nvSpPr>
        <p:spPr>
          <a:xfrm>
            <a:off x="1614645" y="3931912"/>
            <a:ext cx="770032" cy="33855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TextBox 43">
            <a:extLst>
              <a:ext uri="{FF2B5EF4-FFF2-40B4-BE49-F238E27FC236}">
                <a16:creationId xmlns="" xmlns:a16="http://schemas.microsoft.com/office/drawing/2014/main" id="{F6092519-38BC-426D-A636-C172ED6E4F5E}"/>
              </a:ext>
            </a:extLst>
          </p:cNvPr>
          <p:cNvSpPr txBox="1"/>
          <p:nvPr/>
        </p:nvSpPr>
        <p:spPr>
          <a:xfrm>
            <a:off x="1547664" y="2900191"/>
            <a:ext cx="770032" cy="3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파란색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TextBox 43">
            <a:extLst>
              <a:ext uri="{FF2B5EF4-FFF2-40B4-BE49-F238E27FC236}">
                <a16:creationId xmlns="" xmlns:a16="http://schemas.microsoft.com/office/drawing/2014/main" id="{473E3FB0-F8D6-4EDB-A153-9A9F6B604BDC}"/>
              </a:ext>
            </a:extLst>
          </p:cNvPr>
          <p:cNvSpPr txBox="1"/>
          <p:nvPr/>
        </p:nvSpPr>
        <p:spPr>
          <a:xfrm>
            <a:off x="3111594" y="3009867"/>
            <a:ext cx="770032" cy="338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>
                <a:latin typeface="맑은 고딕" pitchFamily="50" charset="-127"/>
                <a:ea typeface="맑은 고딕" pitchFamily="50" charset="-127"/>
              </a:rPr>
              <a:t>노란색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2369A5EA-7043-4D6E-9B46-248F63299435}"/>
              </a:ext>
            </a:extLst>
          </p:cNvPr>
          <p:cNvSpPr txBox="1"/>
          <p:nvPr/>
        </p:nvSpPr>
        <p:spPr>
          <a:xfrm>
            <a:off x="3490150" y="4016045"/>
            <a:ext cx="770032" cy="3385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600" spc="-150" dirty="0">
                <a:latin typeface="맑은 고딕" pitchFamily="50" charset="-127"/>
                <a:ea typeface="맑은 고딕" pitchFamily="50" charset="-127"/>
              </a:rPr>
              <a:t>노란색</a:t>
            </a:r>
            <a:endParaRPr lang="en-US" altLang="ko-KR" sz="16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C3511422-15AF-4D86-AF5E-6B808534DB54}"/>
              </a:ext>
            </a:extLst>
          </p:cNvPr>
          <p:cNvSpPr/>
          <p:nvPr/>
        </p:nvSpPr>
        <p:spPr>
          <a:xfrm>
            <a:off x="207825" y="2258220"/>
            <a:ext cx="6667165" cy="282702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29">
            <a:extLst>
              <a:ext uri="{FF2B5EF4-FFF2-40B4-BE49-F238E27FC236}">
                <a16:creationId xmlns="" xmlns:a16="http://schemas.microsoft.com/office/drawing/2014/main" id="{4D6A49C3-C879-4661-BAB7-EE17BC07824B}"/>
              </a:ext>
            </a:extLst>
          </p:cNvPr>
          <p:cNvSpPr/>
          <p:nvPr/>
        </p:nvSpPr>
        <p:spPr>
          <a:xfrm>
            <a:off x="338478" y="2096852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6" name="직각 삼각형 55">
            <a:extLst>
              <a:ext uri="{FF2B5EF4-FFF2-40B4-BE49-F238E27FC236}">
                <a16:creationId xmlns="" xmlns:a16="http://schemas.microsoft.com/office/drawing/2014/main" id="{1CBA93D9-3904-4204-A4D0-1A6227B7C394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8" name="TextBox 43">
            <a:extLst>
              <a:ext uri="{FF2B5EF4-FFF2-40B4-BE49-F238E27FC236}">
                <a16:creationId xmlns="" xmlns:a16="http://schemas.microsoft.com/office/drawing/2014/main" id="{A5FD9779-CA67-47C7-B1F4-22F1CCF0C00C}"/>
              </a:ext>
            </a:extLst>
          </p:cNvPr>
          <p:cNvSpPr txBox="1"/>
          <p:nvPr/>
        </p:nvSpPr>
        <p:spPr>
          <a:xfrm>
            <a:off x="503815" y="2333900"/>
            <a:ext cx="6001980" cy="272382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120°+30°=150°	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파란색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145°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°=90°	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노란색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30°+45°=75°	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900" spc="-150" dirty="0" smtClean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45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°=45°	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빨간색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30°+60°=90°	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노란색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150°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°=95° 	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파란색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Picture 31">
            <a:extLst>
              <a:ext uri="{FF2B5EF4-FFF2-40B4-BE49-F238E27FC236}">
                <a16:creationId xmlns="" xmlns:a16="http://schemas.microsoft.com/office/drawing/2014/main" id="{B1B63389-B12D-4FC1-8A22-167395573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28" y="2485499"/>
            <a:ext cx="305432" cy="29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31">
            <a:extLst>
              <a:ext uri="{FF2B5EF4-FFF2-40B4-BE49-F238E27FC236}">
                <a16:creationId xmlns="" xmlns:a16="http://schemas.microsoft.com/office/drawing/2014/main" id="{08158C2A-5D97-44AB-9AA4-A3C9E816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28" y="2942384"/>
            <a:ext cx="305432" cy="29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1">
            <a:extLst>
              <a:ext uri="{FF2B5EF4-FFF2-40B4-BE49-F238E27FC236}">
                <a16:creationId xmlns="" xmlns:a16="http://schemas.microsoft.com/office/drawing/2014/main" id="{59F90BC1-6231-45C5-9FE5-5C38BE4B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28" y="3391434"/>
            <a:ext cx="305432" cy="29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31">
            <a:extLst>
              <a:ext uri="{FF2B5EF4-FFF2-40B4-BE49-F238E27FC236}">
                <a16:creationId xmlns="" xmlns:a16="http://schemas.microsoft.com/office/drawing/2014/main" id="{13354D59-C392-43AF-A49E-E0E24A8B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28" y="3826030"/>
            <a:ext cx="305432" cy="29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31">
            <a:extLst>
              <a:ext uri="{FF2B5EF4-FFF2-40B4-BE49-F238E27FC236}">
                <a16:creationId xmlns="" xmlns:a16="http://schemas.microsoft.com/office/drawing/2014/main" id="{7E30B38E-6E36-46E9-A3D2-157687B7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28" y="4256309"/>
            <a:ext cx="305432" cy="29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31">
            <a:extLst>
              <a:ext uri="{FF2B5EF4-FFF2-40B4-BE49-F238E27FC236}">
                <a16:creationId xmlns="" xmlns:a16="http://schemas.microsoft.com/office/drawing/2014/main" id="{7424D0CA-D09A-4799-A45F-A1A3CB1B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28" y="4651807"/>
            <a:ext cx="305432" cy="29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9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61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B76E5A5-4915-4CAC-92F2-747A5E8F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80656"/>
            <a:ext cx="3997531" cy="2108645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나타남정답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각도는 몇 도인지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B8B4EE2A-F1B1-4C42-AC0A-F4FC07ED78F5}"/>
              </a:ext>
            </a:extLst>
          </p:cNvPr>
          <p:cNvSpPr/>
          <p:nvPr/>
        </p:nvSpPr>
        <p:spPr bwMode="auto">
          <a:xfrm>
            <a:off x="3059832" y="4495023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0D28A081-173F-4FB1-9747-C2DD476D0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2591" y="4286075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C4B61EE0-F543-41CD-B33D-ADCB26CBEA05}"/>
              </a:ext>
            </a:extLst>
          </p:cNvPr>
          <p:cNvSpPr txBox="1"/>
          <p:nvPr/>
        </p:nvSpPr>
        <p:spPr>
          <a:xfrm>
            <a:off x="3899049" y="4463575"/>
            <a:ext cx="3600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D2A7D40E-B809-41E1-97F9-100EB689B418}"/>
              </a:ext>
            </a:extLst>
          </p:cNvPr>
          <p:cNvSpPr/>
          <p:nvPr/>
        </p:nvSpPr>
        <p:spPr>
          <a:xfrm>
            <a:off x="4572000" y="519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="" xmlns:a16="http://schemas.microsoft.com/office/drawing/2014/main" id="{1B1F51A2-B7E5-4F2D-81B6-3DEDFD36469A}"/>
              </a:ext>
            </a:extLst>
          </p:cNvPr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="" xmlns:a16="http://schemas.microsoft.com/office/drawing/2014/main" id="{58031E4C-11F3-44AD-ACF6-A3E0B10E63B8}"/>
              </a:ext>
            </a:extLst>
          </p:cNvPr>
          <p:cNvSpPr/>
          <p:nvPr/>
        </p:nvSpPr>
        <p:spPr>
          <a:xfrm>
            <a:off x="5747972" y="519349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951821" y="3789040"/>
            <a:ext cx="46805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60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aphicFrame>
        <p:nvGraphicFramePr>
          <p:cNvPr id="54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513035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820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500" y="683143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타원 52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43">
            <a:extLst>
              <a:ext uri="{FF2B5EF4-FFF2-40B4-BE49-F238E27FC236}">
                <a16:creationId xmlns="" xmlns:a16="http://schemas.microsoft.com/office/drawing/2014/main" id="{71E6F339-AE8A-483B-B872-CF3ED74754E6}"/>
              </a:ext>
            </a:extLst>
          </p:cNvPr>
          <p:cNvSpPr txBox="1"/>
          <p:nvPr/>
        </p:nvSpPr>
        <p:spPr>
          <a:xfrm>
            <a:off x="465311" y="131314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각도는 몇 도인지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53AFAF59-E745-4C0F-88AB-6A8CA09B05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1064" y="2181056"/>
            <a:ext cx="4187084" cy="233588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9095F583-2153-4D60-9771-9EA939FF5578}"/>
              </a:ext>
            </a:extLst>
          </p:cNvPr>
          <p:cNvSpPr/>
          <p:nvPr/>
        </p:nvSpPr>
        <p:spPr bwMode="auto">
          <a:xfrm>
            <a:off x="3059832" y="4495023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8B8C8F2D-E5C6-4E8F-9FAC-591772F89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2591" y="4286075"/>
            <a:ext cx="360000" cy="355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F8C865F3-BD3D-4066-9CE6-E22C61009FD4}"/>
              </a:ext>
            </a:extLst>
          </p:cNvPr>
          <p:cNvSpPr txBox="1"/>
          <p:nvPr/>
        </p:nvSpPr>
        <p:spPr>
          <a:xfrm>
            <a:off x="3899049" y="4463575"/>
            <a:ext cx="3600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8274" y="3776547"/>
            <a:ext cx="505714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en-US" altLang="ko-KR" sz="1900" dirty="0" smtClean="0">
                <a:latin typeface="+mn-ea"/>
                <a:ea typeface="+mn-ea"/>
              </a:rPr>
              <a:t>0</a:t>
            </a:r>
            <a:r>
              <a:rPr lang="en-US" altLang="ko-KR" sz="19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aphicFrame>
        <p:nvGraphicFramePr>
          <p:cNvPr id="25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72392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(</a:t>
                      </a:r>
                      <a:r>
                        <a:rPr kumimoji="0" lang="ko-KR" altLang="en-US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텍스트 지우고 새로 써 주세요</a:t>
                      </a:r>
                      <a:r>
                        <a:rPr kumimoji="0" lang="en-US" altLang="ko-KR" sz="1000" dirty="0" smtClean="0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\lesson02\ops\ms_lesson02\images\ms_41_2_06\ms_41_2_06_06_01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5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AB76E5A5-4915-4CAC-92F2-747A5E8F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280656"/>
            <a:ext cx="3997531" cy="2108645"/>
          </a:xfrm>
          <a:prstGeom prst="rect">
            <a:avLst/>
          </a:prstGeom>
        </p:spPr>
      </p:pic>
      <p:pic>
        <p:nvPicPr>
          <p:cNvPr id="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201" y="1628263"/>
            <a:ext cx="373229" cy="360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㉠의 각도는 몇 도인지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1" y="1640915"/>
            <a:ext cx="354251" cy="3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08270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B8B4EE2A-F1B1-4C42-AC0A-F4FC07ED78F5}"/>
              </a:ext>
            </a:extLst>
          </p:cNvPr>
          <p:cNvSpPr/>
          <p:nvPr/>
        </p:nvSpPr>
        <p:spPr bwMode="auto">
          <a:xfrm>
            <a:off x="3151694" y="4438209"/>
            <a:ext cx="845625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="" xmlns:a16="http://schemas.microsoft.com/office/drawing/2014/main" id="{0D28A081-173F-4FB1-9747-C2DD476D0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4453" y="4229261"/>
            <a:ext cx="360000" cy="355000"/>
          </a:xfrm>
          <a:prstGeom prst="rect">
            <a:avLst/>
          </a:prstGeom>
        </p:spPr>
      </p:pic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C4B61EE0-F543-41CD-B33D-ADCB26CBEA05}"/>
              </a:ext>
            </a:extLst>
          </p:cNvPr>
          <p:cNvSpPr txBox="1"/>
          <p:nvPr/>
        </p:nvSpPr>
        <p:spPr>
          <a:xfrm>
            <a:off x="3990911" y="4406761"/>
            <a:ext cx="36000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ED2186E8-14AE-445F-A8B5-875EEEE458C0}"/>
              </a:ext>
            </a:extLst>
          </p:cNvPr>
          <p:cNvSpPr/>
          <p:nvPr/>
        </p:nvSpPr>
        <p:spPr>
          <a:xfrm>
            <a:off x="207825" y="3736273"/>
            <a:ext cx="6667165" cy="134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45" name="모서리가 둥근 직사각형 29">
            <a:extLst>
              <a:ext uri="{FF2B5EF4-FFF2-40B4-BE49-F238E27FC236}">
                <a16:creationId xmlns="" xmlns:a16="http://schemas.microsoft.com/office/drawing/2014/main" id="{EF4D2B93-7241-4530-855B-40F3198226E8}"/>
              </a:ext>
            </a:extLst>
          </p:cNvPr>
          <p:cNvSpPr/>
          <p:nvPr/>
        </p:nvSpPr>
        <p:spPr>
          <a:xfrm>
            <a:off x="409873" y="36152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46" name="직각 삼각형 45">
            <a:extLst>
              <a:ext uri="{FF2B5EF4-FFF2-40B4-BE49-F238E27FC236}">
                <a16:creationId xmlns="" xmlns:a16="http://schemas.microsoft.com/office/drawing/2014/main" id="{9D544C7F-6602-4662-BA2B-FFC9C068E242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7" name="TextBox 43">
            <a:extLst>
              <a:ext uri="{FF2B5EF4-FFF2-40B4-BE49-F238E27FC236}">
                <a16:creationId xmlns="" xmlns:a16="http://schemas.microsoft.com/office/drawing/2014/main" id="{B35D9B9E-B318-4B0B-B63A-8DEF83CF4E38}"/>
              </a:ext>
            </a:extLst>
          </p:cNvPr>
          <p:cNvSpPr txBox="1"/>
          <p:nvPr/>
        </p:nvSpPr>
        <p:spPr>
          <a:xfrm>
            <a:off x="434597" y="4060309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직선이 이루는 각의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90°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900" spc="-150" dirty="0" err="1">
                <a:latin typeface="맑은 고딕" pitchFamily="50" charset="-127"/>
                <a:ea typeface="맑은 고딕" pitchFamily="50" charset="-127"/>
              </a:rPr>
              <a:t>배만큼이므로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㉠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=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180°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90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°=30°</a:t>
            </a:r>
          </a:p>
        </p:txBody>
      </p:sp>
      <p:pic>
        <p:nvPicPr>
          <p:cNvPr id="54" name="Picture 31">
            <a:extLst>
              <a:ext uri="{FF2B5EF4-FFF2-40B4-BE49-F238E27FC236}">
                <a16:creationId xmlns="" xmlns:a16="http://schemas.microsoft.com/office/drawing/2014/main" id="{29B2E3F4-F503-4BB6-BD07-9A6A23094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01" y="4435787"/>
            <a:ext cx="305432" cy="29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295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그림 58">
            <a:extLst>
              <a:ext uri="{FF2B5EF4-FFF2-40B4-BE49-F238E27FC236}">
                <a16:creationId xmlns="" xmlns:a16="http://schemas.microsoft.com/office/drawing/2014/main" id="{0D7AF7F7-95CF-468C-AA1A-E8364CEE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30" y="2390215"/>
            <a:ext cx="5009418" cy="2201108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삭제하고 새로 얹어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\lesson02\ops\ms_lesson02\ms_41_2_06_07_01.html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무대 조명을 지금보다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낮게 바꾸려고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바꾸고 난 후 조명의 각도는 몇 도가 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6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47165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bg.png,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표시만 사용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44527" y="5112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5770817" y="497836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4695535" y="5078043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48FEA49-2CF8-4E77-BFD6-D487942BDB43}"/>
              </a:ext>
            </a:extLst>
          </p:cNvPr>
          <p:cNvSpPr/>
          <p:nvPr/>
        </p:nvSpPr>
        <p:spPr bwMode="auto">
          <a:xfrm>
            <a:off x="3104058" y="4739222"/>
            <a:ext cx="5787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2840" y="4541759"/>
            <a:ext cx="360000" cy="355000"/>
          </a:xfrm>
          <a:prstGeom prst="rect">
            <a:avLst/>
          </a:prstGeom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3A92C438-D2B4-40CE-BDC9-3B4B1D492598}"/>
              </a:ext>
            </a:extLst>
          </p:cNvPr>
          <p:cNvSpPr txBox="1"/>
          <p:nvPr/>
        </p:nvSpPr>
        <p:spPr>
          <a:xfrm>
            <a:off x="3685020" y="4728562"/>
            <a:ext cx="4631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5" name="생각 풍선: 구름 모양 4">
            <a:extLst>
              <a:ext uri="{FF2B5EF4-FFF2-40B4-BE49-F238E27FC236}">
                <a16:creationId xmlns="" xmlns:a16="http://schemas.microsoft.com/office/drawing/2014/main" id="{AE424466-3FFE-4458-9EC1-838ABCFE5513}"/>
              </a:ext>
            </a:extLst>
          </p:cNvPr>
          <p:cNvSpPr/>
          <p:nvPr/>
        </p:nvSpPr>
        <p:spPr>
          <a:xfrm>
            <a:off x="970769" y="2501039"/>
            <a:ext cx="1729023" cy="10039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 무대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조명은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도인지 재어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/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4D47BEDC-884D-4BE7-9E3B-4FB4D65D3075}"/>
              </a:ext>
            </a:extLst>
          </p:cNvPr>
          <p:cNvSpPr/>
          <p:nvPr/>
        </p:nvSpPr>
        <p:spPr>
          <a:xfrm>
            <a:off x="2560757" y="243247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="" xmlns:a16="http://schemas.microsoft.com/office/drawing/2014/main" id="{8ED86A70-9900-4744-B85E-3F8BEA9963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1230" y="1957879"/>
            <a:ext cx="1578227" cy="658630"/>
          </a:xfrm>
          <a:prstGeom prst="rect">
            <a:avLst/>
          </a:prstGeom>
        </p:spPr>
      </p:pic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0D558512-7D60-4AD6-BFC2-C0D68C59F795}"/>
              </a:ext>
            </a:extLst>
          </p:cNvPr>
          <p:cNvSpPr/>
          <p:nvPr/>
        </p:nvSpPr>
        <p:spPr>
          <a:xfrm>
            <a:off x="5426653" y="250085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#5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52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937832"/>
              </p:ext>
            </p:extLst>
          </p:nvPr>
        </p:nvGraphicFramePr>
        <p:xfrm>
          <a:off x="179388" y="654012"/>
          <a:ext cx="8785099" cy="1203912"/>
        </p:xfrm>
        <a:graphic>
          <a:graphicData uri="http://schemas.openxmlformats.org/drawingml/2006/table">
            <a:tbl>
              <a:tblPr/>
              <a:tblGrid>
                <a:gridCol w="7393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892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581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5415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421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학습 단계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파일명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페이지 정보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자료 형태</a:t>
                      </a:r>
                      <a:endParaRPr kumimoji="0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동영상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애니메이션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0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노래</a:t>
                      </a: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BEEF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62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suhi_p_0401_02_0007.html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수학 익힘 </a:t>
                      </a: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34~35</a:t>
                      </a: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쪽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Html5</a:t>
                      </a: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622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99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 프레임 수</a:t>
                      </a: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7" marR="91437"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9771" y="695549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0D7AF7F7-95CF-468C-AA1A-E8364CEE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30" y="2390215"/>
            <a:ext cx="5009418" cy="2201108"/>
          </a:xfrm>
          <a:prstGeom prst="rect">
            <a:avLst/>
          </a:prstGeom>
        </p:spPr>
      </p:pic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26335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451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텍스트는 삭제하고 새로 얹어 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300"/>
              </a:spcBef>
            </a:pP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전자저작물의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도구 툴 그대로 사용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버튼 내의 텍스트는 약물에 사용하는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YGJAL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폰트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24px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로 바꿔주세요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관련 기능 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DVD </a:t>
            </a:r>
            <a:r>
              <a:rPr lang="ko-KR" altLang="en-US" sz="10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개발물</a:t>
            </a: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eaLnBrk="1" hangingPunct="1">
              <a:spcBef>
                <a:spcPts val="300"/>
              </a:spcBef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박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 4-1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지도서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\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app\resource\</a:t>
            </a:r>
            <a:r>
              <a:rPr lang="en-US" altLang="ko-KR" sz="1000" dirty="0" err="1" smtClean="0">
                <a:latin typeface="맑은 고딕" pitchFamily="50" charset="-127"/>
                <a:ea typeface="맑은 고딕" pitchFamily="50" charset="-127"/>
              </a:rPr>
              <a:t>contents_sub</a:t>
            </a:r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\lesson02\ops\ms_lesson02\ms_41_2_06_07_01.html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19" y="1418717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43">
            <a:extLst>
              <a:ext uri="{FF2B5EF4-FFF2-40B4-BE49-F238E27FC236}">
                <a16:creationId xmlns="" xmlns:a16="http://schemas.microsoft.com/office/drawing/2014/main" id="{558CE33C-6D9C-4ABA-AA41-C6B7162263A6}"/>
              </a:ext>
            </a:extLst>
          </p:cNvPr>
          <p:cNvSpPr txBox="1"/>
          <p:nvPr/>
        </p:nvSpPr>
        <p:spPr>
          <a:xfrm>
            <a:off x="611550" y="1370896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무대 조명을 지금보다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20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만큼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높게 바꾸려고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바꾸고 난 후 조명의 각도는 몇 도가 되는지 구해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보세요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C5F8F0A7-140C-4568-B5C3-93D4094388C5}"/>
              </a:ext>
            </a:extLst>
          </p:cNvPr>
          <p:cNvSpPr/>
          <p:nvPr/>
        </p:nvSpPr>
        <p:spPr bwMode="auto">
          <a:xfrm>
            <a:off x="3090938" y="5020049"/>
            <a:ext cx="5787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80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0DCE41CB-7FE3-4362-A8A2-7D824B3E8D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9720" y="4822586"/>
            <a:ext cx="360000" cy="355000"/>
          </a:xfrm>
          <a:prstGeom prst="rect">
            <a:avLst/>
          </a:prstGeom>
        </p:spPr>
      </p:pic>
      <p:sp>
        <p:nvSpPr>
          <p:cNvPr id="42" name="TextBox 43">
            <a:extLst>
              <a:ext uri="{FF2B5EF4-FFF2-40B4-BE49-F238E27FC236}">
                <a16:creationId xmlns="" xmlns:a16="http://schemas.microsoft.com/office/drawing/2014/main" id="{57CDD8C7-D7C5-4B17-939B-189A5B38F4C7}"/>
              </a:ext>
            </a:extLst>
          </p:cNvPr>
          <p:cNvSpPr txBox="1"/>
          <p:nvPr/>
        </p:nvSpPr>
        <p:spPr>
          <a:xfrm>
            <a:off x="3671900" y="5009389"/>
            <a:ext cx="4631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F9EC17EA-DAE4-45F2-85A9-16207B7972CD}"/>
              </a:ext>
            </a:extLst>
          </p:cNvPr>
          <p:cNvSpPr/>
          <p:nvPr/>
        </p:nvSpPr>
        <p:spPr>
          <a:xfrm>
            <a:off x="2715733" y="261950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26FA75CF-82E4-4523-A87A-5727F42BD3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4108" y="1748627"/>
            <a:ext cx="1434752" cy="598755"/>
          </a:xfrm>
          <a:prstGeom prst="rect">
            <a:avLst/>
          </a:prstGeom>
        </p:spPr>
      </p:pic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F46A2FF4-69B5-428B-8EC7-1B140BAD5026}"/>
              </a:ext>
            </a:extLst>
          </p:cNvPr>
          <p:cNvSpPr/>
          <p:nvPr/>
        </p:nvSpPr>
        <p:spPr>
          <a:xfrm>
            <a:off x="5414242" y="215401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</a:t>
            </a:r>
            <a:r>
              <a:rPr lang="en-US" altLang="ko-KR" sz="11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4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13201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bg_more.png, 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각 표시만 사용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\lesson02\ops\ms_lesson02\images\ms_41_2_06\ms_41_2_06_07_01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생각 풍선: 구름 모양 4">
            <a:extLst>
              <a:ext uri="{FF2B5EF4-FFF2-40B4-BE49-F238E27FC236}">
                <a16:creationId xmlns="" xmlns:a16="http://schemas.microsoft.com/office/drawing/2014/main" id="{AE424466-3FFE-4458-9EC1-838ABCFE5513}"/>
              </a:ext>
            </a:extLst>
          </p:cNvPr>
          <p:cNvSpPr/>
          <p:nvPr/>
        </p:nvSpPr>
        <p:spPr>
          <a:xfrm>
            <a:off x="970769" y="2420888"/>
            <a:ext cx="1729023" cy="10039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 무대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조명은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도인지 재어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26761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0D7AF7F7-95CF-468C-AA1A-E8364CEE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30" y="2390215"/>
            <a:ext cx="5009418" cy="2201108"/>
          </a:xfrm>
          <a:prstGeom prst="rect">
            <a:avLst/>
          </a:prstGeom>
        </p:spPr>
      </p:pic>
      <p:pic>
        <p:nvPicPr>
          <p:cNvPr id="5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" y="1628878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버튼을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무대 조명을 지금보다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35°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낮게 바꾸려고 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바꾸고 난 후 조명의 각도는 몇 도가 되는지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65" y="2024844"/>
            <a:ext cx="332978" cy="33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148FEA49-2CF8-4E77-BFD6-D487942BDB43}"/>
              </a:ext>
            </a:extLst>
          </p:cNvPr>
          <p:cNvSpPr/>
          <p:nvPr/>
        </p:nvSpPr>
        <p:spPr bwMode="auto">
          <a:xfrm>
            <a:off x="3104058" y="4739222"/>
            <a:ext cx="578782" cy="36513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25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71EAD061-CB0E-4900-BC5D-87D0C4D5B7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2840" y="4541759"/>
            <a:ext cx="360000" cy="355000"/>
          </a:xfrm>
          <a:prstGeom prst="rect">
            <a:avLst/>
          </a:prstGeom>
        </p:spPr>
      </p:pic>
      <p:sp>
        <p:nvSpPr>
          <p:cNvPr id="66" name="TextBox 43">
            <a:extLst>
              <a:ext uri="{FF2B5EF4-FFF2-40B4-BE49-F238E27FC236}">
                <a16:creationId xmlns="" xmlns:a16="http://schemas.microsoft.com/office/drawing/2014/main" id="{3A92C438-D2B4-40CE-BDC9-3B4B1D492598}"/>
              </a:ext>
            </a:extLst>
          </p:cNvPr>
          <p:cNvSpPr txBox="1"/>
          <p:nvPr/>
        </p:nvSpPr>
        <p:spPr>
          <a:xfrm>
            <a:off x="3685020" y="4728562"/>
            <a:ext cx="463153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27A9E0D6-4CD6-4198-AFCA-218FBC3506CB}"/>
              </a:ext>
            </a:extLst>
          </p:cNvPr>
          <p:cNvSpPr/>
          <p:nvPr/>
        </p:nvSpPr>
        <p:spPr>
          <a:xfrm>
            <a:off x="207825" y="3736273"/>
            <a:ext cx="6667165" cy="13489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53" name="모서리가 둥근 직사각형 29">
            <a:extLst>
              <a:ext uri="{FF2B5EF4-FFF2-40B4-BE49-F238E27FC236}">
                <a16:creationId xmlns="" xmlns:a16="http://schemas.microsoft.com/office/drawing/2014/main" id="{22645A9C-E233-4DB2-9310-F8CD41113889}"/>
              </a:ext>
            </a:extLst>
          </p:cNvPr>
          <p:cNvSpPr/>
          <p:nvPr/>
        </p:nvSpPr>
        <p:spPr>
          <a:xfrm>
            <a:off x="409873" y="3615238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="" xmlns:a16="http://schemas.microsoft.com/office/drawing/2014/main" id="{22356B06-9835-4735-B619-D9C3E94CC9CA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86C31EEC-C4BC-48E7-A171-5C762ECDCFBA}"/>
              </a:ext>
            </a:extLst>
          </p:cNvPr>
          <p:cNvSpPr txBox="1"/>
          <p:nvPr/>
        </p:nvSpPr>
        <p:spPr>
          <a:xfrm>
            <a:off x="341065" y="4113194"/>
            <a:ext cx="6440393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지금 무대 조명의 각도는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입니다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따라서 지금보다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35°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낮게 바꾸면 조명의 각도는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60°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35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°=25°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가 됩니다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생각 풍선: 구름 모양 4">
            <a:extLst>
              <a:ext uri="{FF2B5EF4-FFF2-40B4-BE49-F238E27FC236}">
                <a16:creationId xmlns="" xmlns:a16="http://schemas.microsoft.com/office/drawing/2014/main" id="{AE424466-3FFE-4458-9EC1-838ABCFE5513}"/>
              </a:ext>
            </a:extLst>
          </p:cNvPr>
          <p:cNvSpPr/>
          <p:nvPr/>
        </p:nvSpPr>
        <p:spPr>
          <a:xfrm>
            <a:off x="970769" y="2420888"/>
            <a:ext cx="1729023" cy="10039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지금 무대 </a:t>
            </a:r>
            <a:endParaRPr lang="en-US" altLang="ko-KR" sz="16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조명은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도인지 재어 볼까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399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80303BC-8FFF-4CFB-9AEF-F4D2697A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78" y="2205564"/>
            <a:ext cx="6004475" cy="2789958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17" y="1530621"/>
            <a:ext cx="1453659" cy="458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순서도: 대체 처리 52"/>
          <p:cNvSpPr/>
          <p:nvPr/>
        </p:nvSpPr>
        <p:spPr>
          <a:xfrm>
            <a:off x="5089299" y="125243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5079006" y="1196752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개념 정리 페이지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35298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content.png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\lesson02\ops\ms_lesson02\images\ms_41_2_06\ms_41_2_06_01_01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타원 47"/>
          <p:cNvSpPr/>
          <p:nvPr/>
        </p:nvSpPr>
        <p:spPr>
          <a:xfrm>
            <a:off x="1693609" y="153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78F58DE-544C-411C-83C6-883B5E3A2DF6}"/>
              </a:ext>
            </a:extLst>
          </p:cNvPr>
          <p:cNvSpPr/>
          <p:nvPr/>
        </p:nvSpPr>
        <p:spPr>
          <a:xfrm>
            <a:off x="3887796" y="4221088"/>
            <a:ext cx="2379080" cy="475872"/>
          </a:xfrm>
          <a:prstGeom prst="rect">
            <a:avLst/>
          </a:prstGeom>
          <a:solidFill>
            <a:srgbClr val="FFF3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130</a:t>
            </a:r>
            <a:r>
              <a:rPr lang="en-US" altLang="ko-KR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20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°=</a:t>
            </a:r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6B28E59F-56FC-4B87-9FB9-14FA5FCA01EE}"/>
              </a:ext>
            </a:extLst>
          </p:cNvPr>
          <p:cNvSpPr/>
          <p:nvPr/>
        </p:nvSpPr>
        <p:spPr>
          <a:xfrm>
            <a:off x="863600" y="4221088"/>
            <a:ext cx="2162800" cy="475872"/>
          </a:xfrm>
          <a:prstGeom prst="rect">
            <a:avLst/>
          </a:prstGeom>
          <a:solidFill>
            <a:srgbClr val="FFF3D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°+</a:t>
            </a:r>
            <a:r>
              <a:rPr lang="en-US" altLang="ko-KR" sz="2000" dirty="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°=</a:t>
            </a:r>
            <a:r>
              <a:rPr lang="en-US" altLang="ko-KR" sz="2000" dirty="0">
                <a:solidFill>
                  <a:srgbClr val="00B05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60</a:t>
            </a:r>
            <a:r>
              <a:rPr lang="en-US" altLang="ko-KR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7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917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80" y="4264022"/>
            <a:ext cx="486612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2376C08-5C96-438D-AD06-933D61444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929" y="2162742"/>
            <a:ext cx="4980506" cy="208696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0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1039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타원 46"/>
          <p:cNvSpPr/>
          <p:nvPr/>
        </p:nvSpPr>
        <p:spPr>
          <a:xfrm>
            <a:off x="4624849" y="4941168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합과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" name="타원 67"/>
          <p:cNvSpPr/>
          <p:nvPr/>
        </p:nvSpPr>
        <p:spPr>
          <a:xfrm>
            <a:off x="5665447" y="494751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60695" y="5086007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69BE0CB8-BE2A-4185-A3C6-7B37BBEF947F}"/>
              </a:ext>
            </a:extLst>
          </p:cNvPr>
          <p:cNvSpPr/>
          <p:nvPr/>
        </p:nvSpPr>
        <p:spPr bwMode="auto">
          <a:xfrm>
            <a:off x="2052387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FFCCEE9B-028B-4E5D-884E-96D7EF76C0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1446" y="4115062"/>
            <a:ext cx="340254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9001907D-3F34-47AA-A563-10B6A74B847F}"/>
              </a:ext>
            </a:extLst>
          </p:cNvPr>
          <p:cNvSpPr/>
          <p:nvPr/>
        </p:nvSpPr>
        <p:spPr bwMode="auto">
          <a:xfrm>
            <a:off x="4543566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01AC4489-5396-4B12-A123-E9D32D8A9B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625" y="4115062"/>
            <a:ext cx="340254" cy="355000"/>
          </a:xfrm>
          <a:prstGeom prst="rect">
            <a:avLst/>
          </a:prstGeom>
        </p:spPr>
      </p:pic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3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94" y="4273122"/>
            <a:ext cx="486612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8E6074BE-AB78-4C8F-8989-34505E19F454}"/>
              </a:ext>
            </a:extLst>
          </p:cNvPr>
          <p:cNvSpPr txBox="1"/>
          <p:nvPr/>
        </p:nvSpPr>
        <p:spPr>
          <a:xfrm>
            <a:off x="1287810" y="4296405"/>
            <a:ext cx="49469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합        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° </a:t>
            </a:r>
            <a:r>
              <a:rPr lang="en-US" altLang="ko-KR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      </a:t>
            </a:r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차     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68538" y="3388640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120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45210" y="3573016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en-US" altLang="ko-KR" sz="1900" dirty="0" smtClean="0">
                <a:latin typeface="+mn-ea"/>
                <a:ea typeface="+mn-ea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381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23123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타원 57"/>
          <p:cNvSpPr/>
          <p:nvPr/>
        </p:nvSpPr>
        <p:spPr>
          <a:xfrm>
            <a:off x="5725803" y="50851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2362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eaLnBrk="1" hangingPunct="1">
              <a:spcBef>
                <a:spcPts val="300"/>
              </a:spcBef>
            </a:pP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en-US" altLang="ko-KR" sz="1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07</a:t>
            </a:r>
            <a:r>
              <a:rPr lang="ko-KR" altLang="en-US" sz="1000" dirty="0" err="1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eaLnBrk="1" hangingPunct="1"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26705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3549" y="516138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6" name="Picture 3">
            <a:extLst>
              <a:ext uri="{FF2B5EF4-FFF2-40B4-BE49-F238E27FC236}">
                <a16:creationId xmlns="" xmlns:a16="http://schemas.microsoft.com/office/drawing/2014/main" id="{3F7281A4-EC8C-4FB6-8461-4934A551C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03" y="1376023"/>
            <a:ext cx="209550" cy="225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4F2408C3-1778-47D3-8903-D0B2D74AFE54}"/>
              </a:ext>
            </a:extLst>
          </p:cNvPr>
          <p:cNvSpPr txBox="1"/>
          <p:nvPr/>
        </p:nvSpPr>
        <p:spPr>
          <a:xfrm>
            <a:off x="514723" y="1338953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합과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EC7FAA67-1857-4F02-863F-23B8CB555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792" y="1830805"/>
            <a:ext cx="5641001" cy="2153837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D268FB9-F5B4-4FC5-94EC-5848555E0321}"/>
              </a:ext>
            </a:extLst>
          </p:cNvPr>
          <p:cNvSpPr/>
          <p:nvPr/>
        </p:nvSpPr>
        <p:spPr bwMode="auto">
          <a:xfrm>
            <a:off x="2052387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150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95442E69-26B9-4254-966B-B089163ECC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1446" y="4115062"/>
            <a:ext cx="340254" cy="35500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A6A6673-071D-4571-AE2C-FFCE492B3089}"/>
              </a:ext>
            </a:extLst>
          </p:cNvPr>
          <p:cNvSpPr/>
          <p:nvPr/>
        </p:nvSpPr>
        <p:spPr bwMode="auto">
          <a:xfrm>
            <a:off x="4543566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1A027494-0EC7-4207-91B8-108C97B1EA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2625" y="4115062"/>
            <a:ext cx="340254" cy="355000"/>
          </a:xfrm>
          <a:prstGeom prst="rect">
            <a:avLst/>
          </a:prstGeom>
        </p:spPr>
      </p:pic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2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80" y="4264022"/>
            <a:ext cx="486612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894" y="4273122"/>
            <a:ext cx="486612" cy="44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43">
            <a:extLst>
              <a:ext uri="{FF2B5EF4-FFF2-40B4-BE49-F238E27FC236}">
                <a16:creationId xmlns="" xmlns:a16="http://schemas.microsoft.com/office/drawing/2014/main" id="{8E6074BE-AB78-4C8F-8989-34505E19F454}"/>
              </a:ext>
            </a:extLst>
          </p:cNvPr>
          <p:cNvSpPr txBox="1"/>
          <p:nvPr/>
        </p:nvSpPr>
        <p:spPr>
          <a:xfrm>
            <a:off x="1287810" y="4296405"/>
            <a:ext cx="49469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  합        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°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9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차                   </a:t>
            </a:r>
            <a:r>
              <a:rPr lang="ko-KR" altLang="en-US" sz="1900" b="1" spc="-150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900" b="1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65500" y="3212649"/>
            <a:ext cx="670296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110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80012" y="3358843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40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graphicFrame>
        <p:nvGraphicFramePr>
          <p:cNvPr id="43" name="Group 10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69571"/>
              </p:ext>
            </p:extLst>
          </p:nvPr>
        </p:nvGraphicFramePr>
        <p:xfrm>
          <a:off x="115384" y="6129300"/>
          <a:ext cx="6688864" cy="609600"/>
        </p:xfrm>
        <a:graphic>
          <a:graphicData uri="http://schemas.openxmlformats.org/drawingml/2006/table">
            <a:tbl>
              <a:tblPr/>
              <a:tblGrid>
                <a:gridCol w="8581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307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29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삽화 파일명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bg_more.svg</a:t>
                      </a:r>
                      <a:endParaRPr kumimoji="0" lang="en-US" altLang="ko-KR" sz="10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수학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박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4-1 </a:t>
                      </a:r>
                      <a:r>
                        <a:rPr kumimoji="0" lang="ko-KR" altLang="en-US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지도서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\app\resource\</a:t>
                      </a:r>
                      <a:r>
                        <a:rPr kumimoji="0" lang="en-US" altLang="ko-KR" sz="10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contents_sub</a:t>
                      </a:r>
                      <a:r>
                        <a:rPr kumimoji="0" lang="en-US" altLang="ko-KR" sz="10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\lesson02\ops\ms_lesson02\images\ms_41_2_06\ms_41_2_06_02_01</a:t>
                      </a:r>
                      <a:endParaRPr kumimoji="0" lang="en-US" altLang="ko-KR" sz="10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651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D2376C08-5C96-438D-AD06-933D6144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929" y="2162742"/>
            <a:ext cx="4980506" cy="2086962"/>
          </a:xfrm>
          <a:prstGeom prst="rect">
            <a:avLst/>
          </a:prstGeom>
        </p:spPr>
      </p:pic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0" name="순서도: 대체 처리 39"/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순서도: 대체 처리 32"/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71453" y="1612124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두 각도의 합과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34589"/>
            <a:ext cx="347925" cy="354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Box 43">
            <a:extLst>
              <a:ext uri="{FF2B5EF4-FFF2-40B4-BE49-F238E27FC236}">
                <a16:creationId xmlns="" xmlns:a16="http://schemas.microsoft.com/office/drawing/2014/main" id="{8E6074BE-AB78-4C8F-8989-34505E19F454}"/>
              </a:ext>
            </a:extLst>
          </p:cNvPr>
          <p:cNvSpPr txBox="1"/>
          <p:nvPr/>
        </p:nvSpPr>
        <p:spPr>
          <a:xfrm>
            <a:off x="1287810" y="4296405"/>
            <a:ext cx="4946956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합 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          </a:t>
            </a:r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   차                    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69BE0CB8-BE2A-4185-A3C6-7B37BBEF947F}"/>
              </a:ext>
            </a:extLst>
          </p:cNvPr>
          <p:cNvSpPr/>
          <p:nvPr/>
        </p:nvSpPr>
        <p:spPr bwMode="auto">
          <a:xfrm>
            <a:off x="2052387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="" xmlns:a16="http://schemas.microsoft.com/office/drawing/2014/main" id="{FFCCEE9B-028B-4E5D-884E-96D7EF76C0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1446" y="4115062"/>
            <a:ext cx="340254" cy="3550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9001907D-3F34-47AA-A563-10B6A74B847F}"/>
              </a:ext>
            </a:extLst>
          </p:cNvPr>
          <p:cNvSpPr/>
          <p:nvPr/>
        </p:nvSpPr>
        <p:spPr bwMode="auto">
          <a:xfrm>
            <a:off x="4543566" y="4250984"/>
            <a:ext cx="1069186" cy="4381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70</a:t>
            </a:r>
            <a:endParaRPr kumimoji="1" lang="ko-KR" altLang="en-US" sz="19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01AC4489-5396-4B12-A123-E9D32D8A9B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2625" y="4115062"/>
            <a:ext cx="340254" cy="355000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7582BB69-F099-4E7B-B3AD-D9E1967691D6}"/>
              </a:ext>
            </a:extLst>
          </p:cNvPr>
          <p:cNvSpPr/>
          <p:nvPr/>
        </p:nvSpPr>
        <p:spPr>
          <a:xfrm>
            <a:off x="207825" y="3911512"/>
            <a:ext cx="6667165" cy="11737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29">
            <a:extLst>
              <a:ext uri="{FF2B5EF4-FFF2-40B4-BE49-F238E27FC236}">
                <a16:creationId xmlns="" xmlns:a16="http://schemas.microsoft.com/office/drawing/2014/main" id="{E96E226E-79D9-4120-AE6C-25A98CCA7D60}"/>
              </a:ext>
            </a:extLst>
          </p:cNvPr>
          <p:cNvSpPr/>
          <p:nvPr/>
        </p:nvSpPr>
        <p:spPr>
          <a:xfrm>
            <a:off x="338478" y="373761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4" name="직각 삼각형 53">
            <a:extLst>
              <a:ext uri="{FF2B5EF4-FFF2-40B4-BE49-F238E27FC236}">
                <a16:creationId xmlns="" xmlns:a16="http://schemas.microsoft.com/office/drawing/2014/main" id="{6B3683E2-51B4-4E6D-A811-392DF1B1F1CC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TextBox 43">
            <a:extLst>
              <a:ext uri="{FF2B5EF4-FFF2-40B4-BE49-F238E27FC236}">
                <a16:creationId xmlns="" xmlns:a16="http://schemas.microsoft.com/office/drawing/2014/main" id="{2227D755-C235-4B66-AFB7-48236A040116}"/>
              </a:ext>
            </a:extLst>
          </p:cNvPr>
          <p:cNvSpPr txBox="1"/>
          <p:nvPr/>
        </p:nvSpPr>
        <p:spPr>
          <a:xfrm>
            <a:off x="474043" y="4150211"/>
            <a:ext cx="6001980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합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120°+50°=170°</a:t>
            </a:r>
          </a:p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차 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120°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－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50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°=70°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6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68538" y="3388640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 smtClean="0">
                <a:latin typeface="+mn-ea"/>
                <a:ea typeface="+mn-ea"/>
              </a:rPr>
              <a:t>120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45210" y="3573016"/>
            <a:ext cx="5432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ko-KR" sz="1900" dirty="0">
                <a:latin typeface="+mn-ea"/>
                <a:ea typeface="+mn-ea"/>
              </a:rPr>
              <a:t>5</a:t>
            </a:r>
            <a:r>
              <a:rPr lang="en-US" altLang="ko-KR" sz="1900" dirty="0" smtClean="0">
                <a:latin typeface="+mn-ea"/>
                <a:ea typeface="+mn-ea"/>
              </a:rPr>
              <a:t>0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19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7919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풀이 확인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(#1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풀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팝업창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다음 슬라이드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FontTx/>
              <a:buAutoNum type="arabicPeriod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 algn="just"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588665" y="510581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#3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각도의 합과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타원 66"/>
          <p:cNvSpPr/>
          <p:nvPr/>
        </p:nvSpPr>
        <p:spPr>
          <a:xfrm>
            <a:off x="5085581" y="5086866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3592C98A-4104-420B-A3CF-AD1302CB7DDF}"/>
              </a:ext>
            </a:extLst>
          </p:cNvPr>
          <p:cNvSpPr/>
          <p:nvPr/>
        </p:nvSpPr>
        <p:spPr>
          <a:xfrm>
            <a:off x="490323" y="4931991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4E0D1DA-48C2-4122-90AF-9251515773BB}"/>
              </a:ext>
            </a:extLst>
          </p:cNvPr>
          <p:cNvSpPr txBox="1"/>
          <p:nvPr/>
        </p:nvSpPr>
        <p:spPr>
          <a:xfrm>
            <a:off x="306081" y="2467538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80° + 50° =  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730FAFE-6B71-4C05-9EA8-BDD286D1E53F}"/>
              </a:ext>
            </a:extLst>
          </p:cNvPr>
          <p:cNvSpPr txBox="1"/>
          <p:nvPr/>
        </p:nvSpPr>
        <p:spPr>
          <a:xfrm>
            <a:off x="286845" y="3706390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100°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80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=  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AAB0386-F626-4EFA-99CC-7DF2963928BC}"/>
              </a:ext>
            </a:extLst>
          </p:cNvPr>
          <p:cNvSpPr txBox="1"/>
          <p:nvPr/>
        </p:nvSpPr>
        <p:spPr>
          <a:xfrm>
            <a:off x="4115936" y="3706390"/>
            <a:ext cx="261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45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=   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7FA4D8A-D4D7-4F7F-9D45-414F98B973A8}"/>
              </a:ext>
            </a:extLst>
          </p:cNvPr>
          <p:cNvSpPr txBox="1"/>
          <p:nvPr/>
        </p:nvSpPr>
        <p:spPr>
          <a:xfrm>
            <a:off x="4115936" y="2470971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75° + 100° =   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07D8FE6-64A7-41D6-8CAA-A9BA6B796A6D}"/>
              </a:ext>
            </a:extLst>
          </p:cNvPr>
          <p:cNvSpPr/>
          <p:nvPr/>
        </p:nvSpPr>
        <p:spPr bwMode="auto">
          <a:xfrm>
            <a:off x="1926500" y="248292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F9558ACB-700E-44DC-B07F-E406F385C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052" y="2365599"/>
            <a:ext cx="362676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DE8CB49-28C9-4782-98E3-F11EF7D65278}"/>
              </a:ext>
            </a:extLst>
          </p:cNvPr>
          <p:cNvSpPr/>
          <p:nvPr/>
        </p:nvSpPr>
        <p:spPr bwMode="auto">
          <a:xfrm>
            <a:off x="1926500" y="365773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783DB975-EAB8-472B-BE29-D63BC0795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052" y="3540409"/>
            <a:ext cx="362676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997152F-5C23-4863-BA90-650ACD8B5A02}"/>
              </a:ext>
            </a:extLst>
          </p:cNvPr>
          <p:cNvSpPr/>
          <p:nvPr/>
        </p:nvSpPr>
        <p:spPr bwMode="auto">
          <a:xfrm>
            <a:off x="5796136" y="3728354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0E29C13F-2493-40EE-A517-08D6250FF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282" y="3495097"/>
            <a:ext cx="362676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77609FB6-F183-4585-AE78-B17C1D859D24}"/>
              </a:ext>
            </a:extLst>
          </p:cNvPr>
          <p:cNvSpPr/>
          <p:nvPr/>
        </p:nvSpPr>
        <p:spPr bwMode="auto">
          <a:xfrm>
            <a:off x="5900016" y="245177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1631A42B-0BE6-4269-8FA8-6EEFC2281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294" y="2250203"/>
            <a:ext cx="362676" cy="355000"/>
          </a:xfrm>
          <a:prstGeom prst="rect">
            <a:avLst/>
          </a:prstGeom>
        </p:spPr>
      </p:pic>
      <p:sp>
        <p:nvSpPr>
          <p:cNvPr id="41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42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2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176213" indent="-176213" algn="just">
              <a:defRPr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55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844" y="692696"/>
            <a:ext cx="6912260" cy="5112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54" y="695549"/>
            <a:ext cx="361949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072" y="5409406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직사각형 21"/>
          <p:cNvSpPr>
            <a:spLocks noChangeArrowheads="1"/>
          </p:cNvSpPr>
          <p:nvPr/>
        </p:nvSpPr>
        <p:spPr bwMode="auto">
          <a:xfrm>
            <a:off x="6984268" y="980728"/>
            <a:ext cx="2159732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쌍둥이 문제 버튼 클릭 시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>
              <a:spcBef>
                <a:spcPts val="300"/>
              </a:spcBef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활동지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다운로드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버튼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다운로드 되는 파일은 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(4-1-2)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수학익힘쌍둥이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_07</a:t>
            </a:r>
            <a:r>
              <a:rPr lang="ko-KR" altLang="en-US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차시</a:t>
            </a:r>
            <a:r>
              <a:rPr lang="en-US" altLang="ko-KR" sz="10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sz="100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hwp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spcBef>
                <a:spcPts val="300"/>
              </a:spcBef>
              <a:buFontTx/>
              <a:buAutoNum type="arabicPeriod"/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답 칸 클릭하면 답 나타남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확인 버튼은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정답 가리기로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토글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됨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8" y="775711"/>
            <a:ext cx="1798962" cy="433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3" y="5445224"/>
            <a:ext cx="1211829" cy="28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3549" y="5339550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#1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C56AAC0D-82AE-4A9E-B2F3-378DD1DA13F8}"/>
              </a:ext>
            </a:extLst>
          </p:cNvPr>
          <p:cNvSpPr/>
          <p:nvPr/>
        </p:nvSpPr>
        <p:spPr>
          <a:xfrm>
            <a:off x="5715656" y="5319684"/>
            <a:ext cx="296538" cy="292104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#2</a:t>
            </a:r>
            <a:endParaRPr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B465050F-E735-4D62-B633-52B4ECAD6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7" y="1561857"/>
            <a:ext cx="178503" cy="210959"/>
          </a:xfrm>
          <a:prstGeom prst="rect">
            <a:avLst/>
          </a:prstGeom>
        </p:spPr>
      </p:pic>
      <p:sp>
        <p:nvSpPr>
          <p:cNvPr id="36" name="TextBox 43">
            <a:extLst>
              <a:ext uri="{FF2B5EF4-FFF2-40B4-BE49-F238E27FC236}">
                <a16:creationId xmlns="" xmlns:a16="http://schemas.microsoft.com/office/drawing/2014/main" id="{D77C2A4B-8B0E-45D5-8FAB-1D5AFB6EBD9B}"/>
              </a:ext>
            </a:extLst>
          </p:cNvPr>
          <p:cNvSpPr txBox="1"/>
          <p:nvPr/>
        </p:nvSpPr>
        <p:spPr>
          <a:xfrm>
            <a:off x="563491" y="1510801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각도의 합과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4625A74-89D9-403C-8229-8E58B042A8A8}"/>
              </a:ext>
            </a:extLst>
          </p:cNvPr>
          <p:cNvSpPr txBox="1"/>
          <p:nvPr/>
        </p:nvSpPr>
        <p:spPr>
          <a:xfrm>
            <a:off x="306081" y="2467538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70° + 40° =  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D21547A1-9B72-4110-B60F-711EE5A5A671}"/>
              </a:ext>
            </a:extLst>
          </p:cNvPr>
          <p:cNvSpPr txBox="1"/>
          <p:nvPr/>
        </p:nvSpPr>
        <p:spPr>
          <a:xfrm>
            <a:off x="286845" y="3706390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110°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70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=         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C65571B-43A0-471F-B082-046A9184B407}"/>
              </a:ext>
            </a:extLst>
          </p:cNvPr>
          <p:cNvSpPr txBox="1"/>
          <p:nvPr/>
        </p:nvSpPr>
        <p:spPr>
          <a:xfrm>
            <a:off x="4031940" y="3664429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130°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－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55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         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730C224F-0242-4973-BBC4-B81A8F7A10C9}"/>
              </a:ext>
            </a:extLst>
          </p:cNvPr>
          <p:cNvSpPr txBox="1"/>
          <p:nvPr/>
        </p:nvSpPr>
        <p:spPr>
          <a:xfrm>
            <a:off x="4031940" y="2490376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65° + 90° =  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E9278F32-91E5-447E-B663-8A8764C88240}"/>
              </a:ext>
            </a:extLst>
          </p:cNvPr>
          <p:cNvSpPr/>
          <p:nvPr/>
        </p:nvSpPr>
        <p:spPr bwMode="auto">
          <a:xfrm>
            <a:off x="1926500" y="248292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11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="" xmlns:a16="http://schemas.microsoft.com/office/drawing/2014/main" id="{46EE340F-1645-4666-9DE0-D0C29336A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052" y="2365599"/>
            <a:ext cx="362676" cy="35500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6DFC4BEC-E2E4-4893-AB8D-7233D42303C8}"/>
              </a:ext>
            </a:extLst>
          </p:cNvPr>
          <p:cNvSpPr/>
          <p:nvPr/>
        </p:nvSpPr>
        <p:spPr bwMode="auto">
          <a:xfrm>
            <a:off x="1926500" y="365773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40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="" xmlns:a16="http://schemas.microsoft.com/office/drawing/2014/main" id="{B4470B73-BFA1-46AD-BE70-82B0E58D8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2052" y="3540409"/>
            <a:ext cx="362676" cy="355000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="" xmlns:a16="http://schemas.microsoft.com/office/drawing/2014/main" id="{D3CBB683-8A41-4603-95CB-AA6AB9A8CC13}"/>
              </a:ext>
            </a:extLst>
          </p:cNvPr>
          <p:cNvSpPr/>
          <p:nvPr/>
        </p:nvSpPr>
        <p:spPr bwMode="auto">
          <a:xfrm>
            <a:off x="5796170" y="3677141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="" xmlns:a16="http://schemas.microsoft.com/office/drawing/2014/main" id="{5C8AD178-EA05-4C76-ADD2-0AD09106BD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832" y="3527630"/>
            <a:ext cx="362676" cy="355000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7A409CD-65A0-47A9-A4FC-3142361AF77F}"/>
              </a:ext>
            </a:extLst>
          </p:cNvPr>
          <p:cNvSpPr/>
          <p:nvPr/>
        </p:nvSpPr>
        <p:spPr bwMode="auto">
          <a:xfrm>
            <a:off x="5785624" y="2487619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155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="" xmlns:a16="http://schemas.microsoft.com/office/drawing/2014/main" id="{337A2E55-EF08-4C9F-BB53-71EBF5D26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4832" y="2312876"/>
            <a:ext cx="362676" cy="355000"/>
          </a:xfrm>
          <a:prstGeom prst="rect">
            <a:avLst/>
          </a:prstGeom>
        </p:spPr>
      </p:pic>
      <p:sp>
        <p:nvSpPr>
          <p:cNvPr id="30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31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645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9"/>
          <p:cNvGraphicFramePr>
            <a:graphicFrameLocks noGrp="1"/>
          </p:cNvGraphicFramePr>
          <p:nvPr/>
        </p:nvGraphicFramePr>
        <p:xfrm>
          <a:off x="7056276" y="728700"/>
          <a:ext cx="2016125" cy="189064"/>
        </p:xfrm>
        <a:graphic>
          <a:graphicData uri="http://schemas.openxmlformats.org/drawingml/2006/table">
            <a:tbl>
              <a:tblPr/>
              <a:tblGrid>
                <a:gridCol w="20161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Θ Description &amp; Function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3929" marR="53929" marT="25167" marB="25167" anchor="ctr" horzOverflow="overflow">
                    <a:lnL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7018371" y="1092168"/>
            <a:ext cx="2125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풀이 확인 버튼을 클릭하면 나타나는 화면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228600" indent="-228600" algn="just">
              <a:buAutoNum type="arabicPeriod"/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marL="228600" indent="-228600" algn="just"/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7"/>
          <p:cNvSpPr txBox="1">
            <a:spLocks noChangeArrowheads="1"/>
          </p:cNvSpPr>
          <p:nvPr/>
        </p:nvSpPr>
        <p:spPr bwMode="auto">
          <a:xfrm>
            <a:off x="863600" y="115888"/>
            <a:ext cx="863600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4-1	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6526509" y="123644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516216" y="1180762"/>
            <a:ext cx="251550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6</a:t>
            </a:r>
          </a:p>
        </p:txBody>
      </p:sp>
      <p:pic>
        <p:nvPicPr>
          <p:cNvPr id="7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406" y="5237364"/>
            <a:ext cx="9858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순서도: 대체 처리 33"/>
          <p:cNvSpPr/>
          <p:nvPr/>
        </p:nvSpPr>
        <p:spPr>
          <a:xfrm>
            <a:off x="6234766" y="1233382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224473" y="1177702"/>
            <a:ext cx="291743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</a:p>
        </p:txBody>
      </p:sp>
      <p:sp>
        <p:nvSpPr>
          <p:cNvPr id="36" name="순서도: 대체 처리 35"/>
          <p:cNvSpPr/>
          <p:nvPr/>
        </p:nvSpPr>
        <p:spPr>
          <a:xfrm>
            <a:off x="5946727" y="123853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36434" y="1182858"/>
            <a:ext cx="288039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38" name="순서도: 대체 처리 37"/>
          <p:cNvSpPr/>
          <p:nvPr/>
        </p:nvSpPr>
        <p:spPr>
          <a:xfrm>
            <a:off x="5654984" y="1235478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644691" y="1179798"/>
            <a:ext cx="302036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583668" y="1043154"/>
            <a:ext cx="3339866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각도의 합과 차는 얼마일까요 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│ </a:t>
            </a:r>
            <a:r>
              <a:rPr lang="en-US" altLang="ko-KR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34~35</a:t>
            </a:r>
            <a:r>
              <a:rPr lang="ko-KR" altLang="en-US" sz="1100" dirty="0">
                <a:solidFill>
                  <a:srgbClr val="339933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endParaRPr lang="en-US" altLang="ko-KR" sz="1100" dirty="0">
              <a:solidFill>
                <a:srgbClr val="339933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순서도: 대체 처리 49"/>
          <p:cNvSpPr/>
          <p:nvPr/>
        </p:nvSpPr>
        <p:spPr>
          <a:xfrm>
            <a:off x="4355976" y="1239744"/>
            <a:ext cx="679119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4355976" y="1184064"/>
            <a:ext cx="72960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1100" b="1" spc="-15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개념 정리</a:t>
            </a:r>
            <a:endParaRPr lang="en-US" altLang="ko-KR" sz="1100" b="1" spc="-15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644499" y="1604119"/>
            <a:ext cx="6110881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>
                <a:latin typeface="맑은 고딕" pitchFamily="50" charset="-127"/>
                <a:ea typeface="맑은 고딕" pitchFamily="50" charset="-127"/>
              </a:rPr>
              <a:t>각도의 합과 차를 구해 보세요</a:t>
            </a:r>
            <a:r>
              <a:rPr lang="en-US" altLang="ko-KR" sz="1900" spc="-15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64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640" y="5237365"/>
            <a:ext cx="96685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8" y="5224095"/>
            <a:ext cx="1306786" cy="36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3">
            <a:extLst>
              <a:ext uri="{FF2B5EF4-FFF2-40B4-BE49-F238E27FC236}">
                <a16:creationId xmlns="" xmlns:a16="http://schemas.microsoft.com/office/drawing/2014/main" id="{D7C5A402-4E11-4E5F-BC8D-C0C2DA242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17260"/>
            <a:ext cx="354251" cy="37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순서도: 대체 처리 45">
            <a:extLst>
              <a:ext uri="{FF2B5EF4-FFF2-40B4-BE49-F238E27FC236}">
                <a16:creationId xmlns="" xmlns:a16="http://schemas.microsoft.com/office/drawing/2014/main" id="{98853B6A-D214-497F-A238-ECF1AC2B228C}"/>
              </a:ext>
            </a:extLst>
          </p:cNvPr>
          <p:cNvSpPr/>
          <p:nvPr/>
        </p:nvSpPr>
        <p:spPr>
          <a:xfrm>
            <a:off x="5380195" y="1243871"/>
            <a:ext cx="241257" cy="252028"/>
          </a:xfrm>
          <a:prstGeom prst="flowChartAlternateProcess">
            <a:avLst/>
          </a:prstGeom>
          <a:solidFill>
            <a:srgbClr val="3366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순서도: 대체 처리 47">
            <a:extLst>
              <a:ext uri="{FF2B5EF4-FFF2-40B4-BE49-F238E27FC236}">
                <a16:creationId xmlns="" xmlns:a16="http://schemas.microsoft.com/office/drawing/2014/main" id="{F9F25269-4C78-49AF-910B-681EA6847461}"/>
              </a:ext>
            </a:extLst>
          </p:cNvPr>
          <p:cNvSpPr/>
          <p:nvPr/>
        </p:nvSpPr>
        <p:spPr>
          <a:xfrm>
            <a:off x="5088452" y="1240811"/>
            <a:ext cx="241257" cy="252028"/>
          </a:xfrm>
          <a:prstGeom prst="flowChartAlternateProcess">
            <a:avLst/>
          </a:prstGeom>
          <a:solidFill>
            <a:schemeClr val="accent3">
              <a:lumMod val="75000"/>
              <a:alpha val="3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C27A602A-554E-43A0-B9BA-8AB66FFB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902" y="1188191"/>
            <a:ext cx="285082" cy="313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797E39B2-59AC-423A-BB93-2BAD7279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59" y="1185131"/>
            <a:ext cx="302036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84E0D1DA-48C2-4122-90AF-9251515773BB}"/>
              </a:ext>
            </a:extLst>
          </p:cNvPr>
          <p:cNvSpPr txBox="1"/>
          <p:nvPr/>
        </p:nvSpPr>
        <p:spPr>
          <a:xfrm>
            <a:off x="306081" y="2467538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80° + 50° =  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C730FAFE-6B71-4C05-9EA8-BDD286D1E53F}"/>
              </a:ext>
            </a:extLst>
          </p:cNvPr>
          <p:cNvSpPr txBox="1"/>
          <p:nvPr/>
        </p:nvSpPr>
        <p:spPr>
          <a:xfrm>
            <a:off x="272418" y="3706390"/>
            <a:ext cx="2730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100° - 80° =  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1AAB0386-F626-4EFA-99CC-7DF2963928BC}"/>
              </a:ext>
            </a:extLst>
          </p:cNvPr>
          <p:cNvSpPr txBox="1"/>
          <p:nvPr/>
        </p:nvSpPr>
        <p:spPr>
          <a:xfrm>
            <a:off x="4107921" y="3706390"/>
            <a:ext cx="2820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110° -  45° =  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17FA4D8A-D4D7-4F7F-9D45-414F98B973A8}"/>
              </a:ext>
            </a:extLst>
          </p:cNvPr>
          <p:cNvSpPr txBox="1"/>
          <p:nvPr/>
        </p:nvSpPr>
        <p:spPr>
          <a:xfrm>
            <a:off x="4115936" y="2470971"/>
            <a:ext cx="28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75° + 100° =           °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407D8FE6-64A7-41D6-8CAA-A9BA6B796A6D}"/>
              </a:ext>
            </a:extLst>
          </p:cNvPr>
          <p:cNvSpPr/>
          <p:nvPr/>
        </p:nvSpPr>
        <p:spPr bwMode="auto">
          <a:xfrm>
            <a:off x="1926500" y="248292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130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="" xmlns:a16="http://schemas.microsoft.com/office/drawing/2014/main" id="{F9558ACB-700E-44DC-B07F-E406F385C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052" y="2365599"/>
            <a:ext cx="362676" cy="355000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3DE8CB49-28C9-4782-98E3-F11EF7D65278}"/>
              </a:ext>
            </a:extLst>
          </p:cNvPr>
          <p:cNvSpPr/>
          <p:nvPr/>
        </p:nvSpPr>
        <p:spPr bwMode="auto">
          <a:xfrm>
            <a:off x="1926500" y="365773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900" b="1" spc="-150" dirty="0">
                <a:solidFill>
                  <a:srgbClr val="0070C0"/>
                </a:solidFill>
                <a:latin typeface="맑은 고딕" pitchFamily="50" charset="-127"/>
                <a:ea typeface="맑은 고딕" pitchFamily="50" charset="-127"/>
              </a:rPr>
              <a:t>20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="" xmlns:a16="http://schemas.microsoft.com/office/drawing/2014/main" id="{783DB975-EAB8-472B-BE29-D63BC0795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2052" y="3540409"/>
            <a:ext cx="362676" cy="355000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997152F-5C23-4863-BA90-650ACD8B5A02}"/>
              </a:ext>
            </a:extLst>
          </p:cNvPr>
          <p:cNvSpPr/>
          <p:nvPr/>
        </p:nvSpPr>
        <p:spPr bwMode="auto">
          <a:xfrm>
            <a:off x="5950698" y="365773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65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0E29C13F-2493-40EE-A517-08D6250FF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250" y="3540409"/>
            <a:ext cx="362676" cy="355000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77609FB6-F183-4585-AE78-B17C1D859D24}"/>
              </a:ext>
            </a:extLst>
          </p:cNvPr>
          <p:cNvSpPr/>
          <p:nvPr/>
        </p:nvSpPr>
        <p:spPr bwMode="auto">
          <a:xfrm>
            <a:off x="5950698" y="2451776"/>
            <a:ext cx="684076" cy="38472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marL="0" marR="0" indent="0" algn="ctr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900" b="1" i="0" u="none" strike="noStrike" cap="none" spc="-150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맑은 고딕" pitchFamily="50" charset="-127"/>
                <a:ea typeface="맑은 고딕" pitchFamily="50" charset="-127"/>
              </a:rPr>
              <a:t>175</a:t>
            </a:r>
            <a:endParaRPr kumimoji="1" lang="ko-KR" altLang="en-US" sz="1900" b="1" i="0" u="none" strike="noStrike" cap="none" spc="-150" normalizeH="0" baseline="0" dirty="0">
              <a:ln>
                <a:noFill/>
              </a:ln>
              <a:solidFill>
                <a:srgbClr val="0070C0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="" xmlns:a16="http://schemas.microsoft.com/office/drawing/2014/main" id="{1631A42B-0BE6-4269-8FA8-6EEFC22812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250" y="2334449"/>
            <a:ext cx="362676" cy="35500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8C3D8602-96D9-4FCA-8B43-D3FEBD408BD4}"/>
              </a:ext>
            </a:extLst>
          </p:cNvPr>
          <p:cNvSpPr/>
          <p:nvPr/>
        </p:nvSpPr>
        <p:spPr>
          <a:xfrm>
            <a:off x="207825" y="3911512"/>
            <a:ext cx="6667165" cy="117372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29">
            <a:extLst>
              <a:ext uri="{FF2B5EF4-FFF2-40B4-BE49-F238E27FC236}">
                <a16:creationId xmlns="" xmlns:a16="http://schemas.microsoft.com/office/drawing/2014/main" id="{3417E526-CCBE-4F03-8C39-FF56BF757F58}"/>
              </a:ext>
            </a:extLst>
          </p:cNvPr>
          <p:cNvSpPr/>
          <p:nvPr/>
        </p:nvSpPr>
        <p:spPr>
          <a:xfrm>
            <a:off x="338478" y="3737610"/>
            <a:ext cx="561114" cy="324036"/>
          </a:xfrm>
          <a:prstGeom prst="round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풀이</a:t>
            </a:r>
          </a:p>
        </p:txBody>
      </p:sp>
      <p:sp>
        <p:nvSpPr>
          <p:cNvPr id="55" name="직각 삼각형 54">
            <a:extLst>
              <a:ext uri="{FF2B5EF4-FFF2-40B4-BE49-F238E27FC236}">
                <a16:creationId xmlns="" xmlns:a16="http://schemas.microsoft.com/office/drawing/2014/main" id="{3B1F7258-82A5-4A15-8663-DBD17C7DB981}"/>
              </a:ext>
            </a:extLst>
          </p:cNvPr>
          <p:cNvSpPr/>
          <p:nvPr/>
        </p:nvSpPr>
        <p:spPr>
          <a:xfrm flipH="1" flipV="1">
            <a:off x="5261885" y="5085183"/>
            <a:ext cx="195359" cy="188107"/>
          </a:xfrm>
          <a:prstGeom prst="rtTriangle">
            <a:avLst/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9" name="TextBox 43">
            <a:extLst>
              <a:ext uri="{FF2B5EF4-FFF2-40B4-BE49-F238E27FC236}">
                <a16:creationId xmlns="" xmlns:a16="http://schemas.microsoft.com/office/drawing/2014/main" id="{FCE8016E-EACB-4E0C-AC14-92A7B5DD2CF3}"/>
              </a:ext>
            </a:extLst>
          </p:cNvPr>
          <p:cNvSpPr txBox="1"/>
          <p:nvPr/>
        </p:nvSpPr>
        <p:spPr>
          <a:xfrm>
            <a:off x="474043" y="4304419"/>
            <a:ext cx="6001980" cy="3847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chemeClr val="tx1"/>
                </a:solidFill>
                <a:latin typeface="돋움" pitchFamily="50" charset="-127"/>
                <a:ea typeface="굴림" charset="-127"/>
                <a:cs typeface="+mn-cs"/>
              </a:defRPr>
            </a:lvl9pPr>
          </a:lstStyle>
          <a:p>
            <a:pPr algn="just"/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자연수의 덧셈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900" spc="-150" dirty="0" smtClean="0">
                <a:latin typeface="맑은 고딕" pitchFamily="50" charset="-127"/>
                <a:ea typeface="맑은 고딕" pitchFamily="50" charset="-127"/>
              </a:rPr>
              <a:t>뺄셈과 같은 방법으로 계산합니다</a:t>
            </a:r>
            <a:r>
              <a:rPr lang="en-US" altLang="ko-KR" sz="1900" spc="-15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n-US" altLang="ko-KR" sz="1900" spc="-1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2268538" y="128588"/>
            <a:ext cx="2087562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각도</a:t>
            </a:r>
          </a:p>
        </p:txBody>
      </p:sp>
      <p:sp>
        <p:nvSpPr>
          <p:cNvPr id="58" name="TextBox 9"/>
          <p:cNvSpPr txBox="1">
            <a:spLocks noChangeArrowheads="1"/>
          </p:cNvSpPr>
          <p:nvPr/>
        </p:nvSpPr>
        <p:spPr bwMode="auto">
          <a:xfrm>
            <a:off x="2268538" y="333375"/>
            <a:ext cx="2766557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altLang="ko-KR" sz="1000" dirty="0" smtClean="0">
                <a:latin typeface="맑은 고딕" pitchFamily="50" charset="-127"/>
                <a:ea typeface="맑은 고딕" pitchFamily="50" charset="-127"/>
              </a:rPr>
              <a:t>07 </a:t>
            </a:r>
            <a:r>
              <a:rPr lang="ko-KR" altLang="en-US" sz="1000" dirty="0" smtClean="0">
                <a:latin typeface="맑은 고딕" pitchFamily="50" charset="-127"/>
                <a:ea typeface="맑은 고딕" pitchFamily="50" charset="-127"/>
              </a:rPr>
              <a:t>각도의 합과 차는 얼마일까요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21"/>
          <p:cNvSpPr>
            <a:spLocks noChangeArrowheads="1"/>
          </p:cNvSpPr>
          <p:nvPr/>
        </p:nvSpPr>
        <p:spPr bwMode="auto">
          <a:xfrm>
            <a:off x="7704348" y="188640"/>
            <a:ext cx="14761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1000" dirty="0" smtClean="0">
                <a:latin typeface="맑은 고딕" pitchFamily="50" charset="-127"/>
                <a:ea typeface="맑은 고딕" pitchFamily="50" charset="-127"/>
              </a:rPr>
              <a:t>suhi_p_0401_02_0007</a:t>
            </a:r>
            <a:endParaRPr kumimoji="0"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653960"/>
      </p:ext>
    </p:extLst>
  </p:cSld>
  <p:clrMapOvr>
    <a:masterClrMapping/>
  </p:clrMapOvr>
</p:sld>
</file>

<file path=ppt/theme/theme1.xml><?xml version="1.0" encoding="utf-8"?>
<a:theme xmlns:a="http://schemas.openxmlformats.org/drawingml/2006/main" name="3_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just">
          <a:defRPr sz="1800" dirty="0" smtClean="0"/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41661</TotalTime>
  <Words>2209</Words>
  <Application>Microsoft Office PowerPoint</Application>
  <PresentationFormat>화면 슬라이드 쇼(4:3)</PresentationFormat>
  <Paragraphs>635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3_기본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sigongtech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김현주</dc:creator>
  <cp:lastModifiedBy>김윤희</cp:lastModifiedBy>
  <cp:revision>7445</cp:revision>
  <dcterms:created xsi:type="dcterms:W3CDTF">2008-07-15T12:19:11Z</dcterms:created>
  <dcterms:modified xsi:type="dcterms:W3CDTF">2022-01-24T00:34:27Z</dcterms:modified>
</cp:coreProperties>
</file>