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792" r:id="rId3"/>
    <p:sldId id="793" r:id="rId4"/>
    <p:sldId id="864" r:id="rId5"/>
    <p:sldId id="899" r:id="rId6"/>
    <p:sldId id="912" r:id="rId7"/>
    <p:sldId id="913" r:id="rId8"/>
    <p:sldId id="916" r:id="rId9"/>
    <p:sldId id="914" r:id="rId10"/>
    <p:sldId id="915" r:id="rId11"/>
    <p:sldId id="917" r:id="rId12"/>
    <p:sldId id="906" r:id="rId13"/>
    <p:sldId id="907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F3F6"/>
    <a:srgbClr val="C3D69B"/>
    <a:srgbClr val="77933C"/>
    <a:srgbClr val="DD5758"/>
    <a:srgbClr val="F496C0"/>
    <a:srgbClr val="599DD1"/>
    <a:srgbClr val="6EBC4C"/>
    <a:srgbClr val="F4F4F4"/>
    <a:srgbClr val="FFFBF5"/>
    <a:srgbClr val="117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744" autoAdjust="0"/>
  </p:normalViewPr>
  <p:slideViewPr>
    <p:cSldViewPr>
      <p:cViewPr>
        <p:scale>
          <a:sx n="100" d="100"/>
          <a:sy n="100" d="100"/>
        </p:scale>
        <p:origin x="-1956" y="-55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50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85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04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77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18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1.jpe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033151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608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3908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07 </a:t>
                      </a:r>
                      <a:r>
                        <a:rPr kumimoji="0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최소공배수를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구하는 방법을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suhi_0501_02_0007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377251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구하는 방법을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28~29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91204" y="123909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80911" y="11834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52626" y="12364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42333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542021" y="1238369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525899" y="1183416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2009599"/>
            <a:ext cx="347472" cy="292608"/>
          </a:xfrm>
          <a:prstGeom prst="rect">
            <a:avLst/>
          </a:prstGeom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67846" y="1577509"/>
            <a:ext cx="6215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최소공배수를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두 가지 방법으로 구해 보세요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9" name="Group 59">
            <a:extLst>
              <a:ext uri="{FF2B5EF4-FFF2-40B4-BE49-F238E27FC236}">
                <a16:creationId xmlns:a16="http://schemas.microsoft.com/office/drawing/2014/main" xmlns="" id="{11088132-DC3D-4030-B6B4-EFB55E24FA4C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D1DF0CEC-A016-4137-A209-F7B77C53CA6B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90EE76F0-DD97-45CF-8B72-2B2011D5F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5-1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xmlns="" id="{FDE131B9-3A7E-4543-A536-7D634385B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약수와 배수</a:t>
            </a: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9736D4E9-E245-4B6B-A3CD-7EB16F832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07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최소공배수를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구하는 방법을 알아볼까요</a:t>
            </a:r>
          </a:p>
        </p:txBody>
      </p:sp>
      <p:sp>
        <p:nvSpPr>
          <p:cNvPr id="94" name="TextBox 7">
            <a:extLst>
              <a:ext uri="{FF2B5EF4-FFF2-40B4-BE49-F238E27FC236}">
                <a16:creationId xmlns:a16="http://schemas.microsoft.com/office/drawing/2014/main" xmlns="" id="{C501F502-A051-4CF7-A618-DF4BC9B7F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5" name="직사각형 21">
            <a:extLst>
              <a:ext uri="{FF2B5EF4-FFF2-40B4-BE49-F238E27FC236}">
                <a16:creationId xmlns:a16="http://schemas.microsoft.com/office/drawing/2014/main" xmlns="" id="{D95B39F9-C80D-44FD-BF04-D01058492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suhi_0501_02_0007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55218D1-6257-4FFC-865A-D3507536C6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65506"/>
          </a:xfrm>
          <a:prstGeom prst="rect">
            <a:avLst/>
          </a:prstGeom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3DD02FB7-08C2-4D34-987A-7B366B9AAD45}"/>
              </a:ext>
            </a:extLst>
          </p:cNvPr>
          <p:cNvSpPr/>
          <p:nvPr/>
        </p:nvSpPr>
        <p:spPr>
          <a:xfrm>
            <a:off x="972013" y="2528649"/>
            <a:ext cx="4869496" cy="1404407"/>
          </a:xfrm>
          <a:prstGeom prst="roundRect">
            <a:avLst/>
          </a:prstGeom>
          <a:noFill/>
          <a:ln>
            <a:solidFill>
              <a:srgbClr val="D4F3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34638395-CC1C-4746-9680-FC24D8B1A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833" y="2298685"/>
            <a:ext cx="694360" cy="3296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8C78365-2FF3-46E7-B551-419C937E2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648" y="2672916"/>
            <a:ext cx="4229028" cy="1111053"/>
          </a:xfrm>
          <a:prstGeom prst="rect">
            <a:avLst/>
          </a:prstGeom>
        </p:spPr>
      </p:pic>
      <p:pic>
        <p:nvPicPr>
          <p:cNvPr id="91" name="Picture 31">
            <a:extLst>
              <a:ext uri="{FF2B5EF4-FFF2-40B4-BE49-F238E27FC236}">
                <a16:creationId xmlns:a16="http://schemas.microsoft.com/office/drawing/2014/main" xmlns="" id="{C49D2A21-28EF-4D36-944B-8581947CD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303" y="2867794"/>
            <a:ext cx="322477" cy="31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5081D25E-3F79-45CD-AD43-0437EDB7C64A}"/>
              </a:ext>
            </a:extLst>
          </p:cNvPr>
          <p:cNvSpPr/>
          <p:nvPr/>
        </p:nvSpPr>
        <p:spPr>
          <a:xfrm>
            <a:off x="4659424" y="1239097"/>
            <a:ext cx="396728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EC814D6-0A03-483B-B9A1-7B6951E77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94" y="1183416"/>
            <a:ext cx="4687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1~3</a:t>
            </a:r>
          </a:p>
        </p:txBody>
      </p:sp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30355" y="531718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40642" y="532877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387" y="537745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68" y="538373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92738" y="2460661"/>
            <a:ext cx="360000" cy="355000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5867575" y="51774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02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D1B4A0C-9DC2-48ED-80A9-2AD65484A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423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46203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7"/>
            <a:ext cx="399607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E85A5352-83F7-4A85-BD65-31A42309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49" y="48212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895A4B0B-8C4F-441C-B7E9-A2C3D5FB35A0}"/>
              </a:ext>
            </a:extLst>
          </p:cNvPr>
          <p:cNvSpPr/>
          <p:nvPr/>
        </p:nvSpPr>
        <p:spPr>
          <a:xfrm>
            <a:off x="4753100" y="4744904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FA1E4667-FD43-4B5D-A67A-0D4D01FD4195}"/>
              </a:ext>
            </a:extLst>
          </p:cNvPr>
          <p:cNvSpPr/>
          <p:nvPr/>
        </p:nvSpPr>
        <p:spPr>
          <a:xfrm>
            <a:off x="152026" y="1799957"/>
            <a:ext cx="399607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62475625-D63A-42E2-BC91-6743C613DF4D}"/>
              </a:ext>
            </a:extLst>
          </p:cNvPr>
          <p:cNvSpPr/>
          <p:nvPr/>
        </p:nvSpPr>
        <p:spPr>
          <a:xfrm>
            <a:off x="40824" y="18270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6F011A4D-514E-4880-AA6C-CC4FE6F663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8" y="2027273"/>
            <a:ext cx="332979" cy="280404"/>
          </a:xfrm>
          <a:prstGeom prst="rect">
            <a:avLst/>
          </a:prstGeom>
        </p:spPr>
      </p:pic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AACD7CE5-72FF-45A8-A29E-5BF7AAC9A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9DAA5FB5-772A-4C68-885A-2C0193638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4C614245-F4A3-4DE0-B4EA-7DB9D0318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xmlns="" id="{2334619E-E6BB-4FB4-8C39-FC2F49B7D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25FBDA20-BE72-4A83-B8DC-A02D99AA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504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8AF592D2-796F-4B90-9B32-BC4ADB99B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423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607624"/>
              </p:ext>
            </p:extLst>
          </p:nvPr>
        </p:nvGraphicFramePr>
        <p:xfrm>
          <a:off x="7012749" y="690525"/>
          <a:ext cx="2086863" cy="3177095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8" name="TextBox 7">
            <a:extLst>
              <a:ext uri="{FF2B5EF4-FFF2-40B4-BE49-F238E27FC236}">
                <a16:creationId xmlns:a16="http://schemas.microsoft.com/office/drawing/2014/main" xmlns="" id="{15CE5AC5-490E-4163-9E2D-D2EB1D9A5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569E7769-717C-4551-943F-DF6683E17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06CBC31B-40D7-4FE3-8E4A-6E24587E4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xmlns="" id="{9D5AA128-ACA7-44D9-938E-2BA1A050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48D9BA2B-839C-46DD-81B8-3AF47F4FB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13EBE1CC-2F08-473F-A5B3-1A11637CDA02}"/>
              </a:ext>
            </a:extLst>
          </p:cNvPr>
          <p:cNvGrpSpPr/>
          <p:nvPr/>
        </p:nvGrpSpPr>
        <p:grpSpPr>
          <a:xfrm>
            <a:off x="170205" y="2564904"/>
            <a:ext cx="6667165" cy="2236662"/>
            <a:chOff x="289983" y="2497133"/>
            <a:chExt cx="6667165" cy="223666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26D1249E-3B8A-4202-A6B1-E7C22F4B236C}"/>
                </a:ext>
              </a:extLst>
            </p:cNvPr>
            <p:cNvGrpSpPr/>
            <p:nvPr/>
          </p:nvGrpSpPr>
          <p:grpSpPr>
            <a:xfrm>
              <a:off x="289983" y="2497133"/>
              <a:ext cx="6667165" cy="2236662"/>
              <a:chOff x="192745" y="2712592"/>
              <a:chExt cx="6667165" cy="2236662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xmlns="" id="{74780CA1-36D5-400F-9741-E0E61DD0A666}"/>
                  </a:ext>
                </a:extLst>
              </p:cNvPr>
              <p:cNvSpPr/>
              <p:nvPr/>
            </p:nvSpPr>
            <p:spPr>
              <a:xfrm>
                <a:off x="192745" y="3005199"/>
                <a:ext cx="6667165" cy="175594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각 삼각형 42">
                <a:extLst>
                  <a:ext uri="{FF2B5EF4-FFF2-40B4-BE49-F238E27FC236}">
                    <a16:creationId xmlns:a16="http://schemas.microsoft.com/office/drawing/2014/main" xmlns="" id="{613D0D35-E40D-4267-BFB7-6140765A1605}"/>
                  </a:ext>
                </a:extLst>
              </p:cNvPr>
              <p:cNvSpPr/>
              <p:nvPr/>
            </p:nvSpPr>
            <p:spPr>
              <a:xfrm flipH="1" flipV="1">
                <a:off x="5088978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44" name="Picture 2">
                <a:extLst>
                  <a:ext uri="{FF2B5EF4-FFF2-40B4-BE49-F238E27FC236}">
                    <a16:creationId xmlns:a16="http://schemas.microsoft.com/office/drawing/2014/main" xmlns="" id="{141DE306-1D9B-4B7F-A2F9-0A012C8162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01359" y="2712592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D60D85AF-5A9F-43A9-85FD-80741BC1CFE3}"/>
                </a:ext>
              </a:extLst>
            </p:cNvPr>
            <p:cNvSpPr txBox="1"/>
            <p:nvPr/>
          </p:nvSpPr>
          <p:spPr>
            <a:xfrm>
              <a:off x="472553" y="2890578"/>
              <a:ext cx="6307457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연수는 출발점에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분마다 도착하고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준기는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분마다 도착하므로 두 사람이 출발점에서 만나는 시각을 구하기 위해서는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공배수를 구해야 합니다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최소공배수가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출발 후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동안 다시 만나는 횟수는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후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24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후로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번입니다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5" name="Picture 12">
            <a:extLst>
              <a:ext uri="{FF2B5EF4-FFF2-40B4-BE49-F238E27FC236}">
                <a16:creationId xmlns:a16="http://schemas.microsoft.com/office/drawing/2014/main" xmlns="" id="{7A1B80B9-93CF-4048-9CB8-532B66BF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49" y="48212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6F011A4D-514E-4880-AA6C-CC4FE6F663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8" y="2027273"/>
            <a:ext cx="332979" cy="28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3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44485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suhi_0501_02_0007.html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7D99C6A-004A-4640-8B8F-8FCF005A2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8029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319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B407ED0-33D7-4A48-BE03-F147411E7F42}"/>
              </a:ext>
            </a:extLst>
          </p:cNvPr>
          <p:cNvSpPr/>
          <p:nvPr/>
        </p:nvSpPr>
        <p:spPr>
          <a:xfrm>
            <a:off x="1043608" y="2574395"/>
            <a:ext cx="5220580" cy="21507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791310B-E3D3-498F-B1A7-3C732628604B}"/>
              </a:ext>
            </a:extLst>
          </p:cNvPr>
          <p:cNvSpPr/>
          <p:nvPr/>
        </p:nvSpPr>
        <p:spPr>
          <a:xfrm>
            <a:off x="836489" y="34349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1AE2235-1AC8-4069-A44E-1B9970906EF8}"/>
              </a:ext>
            </a:extLst>
          </p:cNvPr>
          <p:cNvSpPr/>
          <p:nvPr/>
        </p:nvSpPr>
        <p:spPr>
          <a:xfrm>
            <a:off x="152026" y="1412776"/>
            <a:ext cx="1107606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C2188C39-7AE9-46A5-B67D-708936F1187E}"/>
              </a:ext>
            </a:extLst>
          </p:cNvPr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9C58345-D396-499A-A522-F9D3191A3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656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762298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31187622-4740-49BF-9DB5-BDB6CAE50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26518244-A47E-46EE-B0AE-0E5707DAB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xmlns="" id="{BE190C1D-D02F-4E66-B711-C4C33BEF6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846BB5B9-6BC1-4668-A923-B9225C76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B4D28DA9-A019-4D14-B3C3-093468FA0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94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88B38BA-C82C-4823-AC8E-8716353D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1669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885147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숫자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클릭 시 풀이 팝업 창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6BD0C65C-16DE-4CC2-96B4-DF9CAAE15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6572C2BA-73E2-40C7-9B99-5411C814A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xmlns="" id="{FC40F7FF-6FB6-46EB-88A6-CB1BA38D1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12296087-3FD6-4594-8D47-6E5BCC89B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982DE979-7015-4204-88DB-F4A9B6D9F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xmlns="" id="{E85A5352-83F7-4A85-BD65-31A42309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98" y="4816256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672702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144521" y="45992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561500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23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717F098-C2BE-4150-890C-4A64D132D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70020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61498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숫자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풀이 팝업 창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6769F9D5-FFF1-4AB2-92DD-E95FAE9A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5E0C1B3A-AB61-4ABD-9F61-55F05F160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xmlns="" id="{C8D643A1-AD8E-43AF-ADC1-A48E4E6C9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F68258B4-98DC-4C94-BE65-7B40D4C85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56513AA3-63F7-43B2-AA8B-F7EF0C452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xmlns="" id="{E85A5352-83F7-4A85-BD65-31A42309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98" y="4816256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790242" y="4724145"/>
            <a:ext cx="930152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904147" y="4724145"/>
            <a:ext cx="1050541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679040" y="4668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792945" y="4668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027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717F098-C2BE-4150-890C-4A64D132D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70020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78892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6769F9D5-FFF1-4AB2-92DD-E95FAE9A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5E0C1B3A-AB61-4ABD-9F61-55F05F160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xmlns="" id="{C8D643A1-AD8E-43AF-ADC1-A48E4E6C9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F68258B4-98DC-4C94-BE65-7B40D4C85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56513AA3-63F7-43B2-AA8B-F7EF0C452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609020"/>
            <a:ext cx="6667165" cy="1207236"/>
            <a:chOff x="192745" y="2626969"/>
            <a:chExt cx="6667165" cy="120723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798278"/>
              <a:ext cx="6667165" cy="8478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62696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8" name="직각 삼각형 17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095887" y="364609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19" name="Picture 12">
            <a:extLst>
              <a:ext uri="{FF2B5EF4-FFF2-40B4-BE49-F238E27FC236}">
                <a16:creationId xmlns:a16="http://schemas.microsoft.com/office/drawing/2014/main" xmlns="" id="{E85A5352-83F7-4A85-BD65-31A42309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98" y="4816256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53"/>
          <p:cNvSpPr txBox="1"/>
          <p:nvPr/>
        </p:nvSpPr>
        <p:spPr>
          <a:xfrm>
            <a:off x="395535" y="3969060"/>
            <a:ext cx="6561613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18=2×3×3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30=2×3×5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이므로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최소공배수는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90=2×3×3×5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30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CF51524-7D1C-4A86-9371-A1423E7FB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018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72461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EC6E5CF-FC91-471C-B63C-A7ECF834BF26}"/>
              </a:ext>
            </a:extLst>
          </p:cNvPr>
          <p:cNvSpPr/>
          <p:nvPr/>
        </p:nvSpPr>
        <p:spPr>
          <a:xfrm>
            <a:off x="5809849" y="1486853"/>
            <a:ext cx="399607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06D6205F-69D3-4B4E-92F2-62EFA3878BE4}"/>
              </a:ext>
            </a:extLst>
          </p:cNvPr>
          <p:cNvSpPr/>
          <p:nvPr/>
        </p:nvSpPr>
        <p:spPr>
          <a:xfrm>
            <a:off x="5698647" y="15139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xmlns="" id="{89D5EB27-2A0A-430E-B70F-78D8F953E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013" y="1733036"/>
            <a:ext cx="300758" cy="30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>
            <a:extLst>
              <a:ext uri="{FF2B5EF4-FFF2-40B4-BE49-F238E27FC236}">
                <a16:creationId xmlns:a16="http://schemas.microsoft.com/office/drawing/2014/main" xmlns="" id="{AC498A26-4938-4399-A5E5-D52D72CDE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xmlns="" id="{ED904A57-C2EC-45D6-A734-C9D9A41D4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3735A01C-79B8-4B0A-8FDD-4D7B2EF6C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xmlns="" id="{CA246A69-5645-4E23-AB7D-EE0E9E56B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0FE9E139-D9A1-410F-B499-2244FE422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77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63906F5C-A889-4107-A3CB-826E85A7487C}"/>
              </a:ext>
            </a:extLst>
          </p:cNvPr>
          <p:cNvSpPr/>
          <p:nvPr/>
        </p:nvSpPr>
        <p:spPr>
          <a:xfrm>
            <a:off x="899592" y="2560855"/>
            <a:ext cx="5334521" cy="2020273"/>
          </a:xfrm>
          <a:prstGeom prst="roundRect">
            <a:avLst/>
          </a:prstGeom>
          <a:noFill/>
          <a:ln>
            <a:solidFill>
              <a:srgbClr val="D4F3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547664" y="971146"/>
            <a:ext cx="377251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구하는 방법을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28~29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91204" y="123909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80911" y="11834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52626" y="12364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42333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542021" y="1238369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525899" y="1183416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2009599"/>
            <a:ext cx="347472" cy="292608"/>
          </a:xfrm>
          <a:prstGeom prst="rect">
            <a:avLst/>
          </a:prstGeom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67846" y="1577509"/>
            <a:ext cx="6215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최소공배수를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두 가지 방법으로 구해 보세요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9" name="Group 59">
            <a:extLst>
              <a:ext uri="{FF2B5EF4-FFF2-40B4-BE49-F238E27FC236}">
                <a16:creationId xmlns:a16="http://schemas.microsoft.com/office/drawing/2014/main" xmlns="" id="{11088132-DC3D-4030-B6B4-EFB55E24FA4C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D1DF0CEC-A016-4137-A209-F7B77C53CA6B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90EE76F0-DD97-45CF-8B72-2B2011D5F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5-1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xmlns="" id="{FDE131B9-3A7E-4543-A536-7D634385B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약수와 배수</a:t>
            </a: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9736D4E9-E245-4B6B-A3CD-7EB16F832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07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최소공배수를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구하는 방법을 알아볼까요</a:t>
            </a:r>
          </a:p>
        </p:txBody>
      </p:sp>
      <p:sp>
        <p:nvSpPr>
          <p:cNvPr id="94" name="TextBox 7">
            <a:extLst>
              <a:ext uri="{FF2B5EF4-FFF2-40B4-BE49-F238E27FC236}">
                <a16:creationId xmlns:a16="http://schemas.microsoft.com/office/drawing/2014/main" xmlns="" id="{C501F502-A051-4CF7-A618-DF4BC9B7F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5" name="직사각형 21">
            <a:extLst>
              <a:ext uri="{FF2B5EF4-FFF2-40B4-BE49-F238E27FC236}">
                <a16:creationId xmlns:a16="http://schemas.microsoft.com/office/drawing/2014/main" xmlns="" id="{D95B39F9-C80D-44FD-BF04-D01058492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suhi_0501_02_0007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55218D1-6257-4FFC-865A-D3507536C6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6550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82194596-0E23-48F8-8A4A-D16D1B96C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412" y="2348880"/>
            <a:ext cx="694360" cy="32154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B3A5D51-FA30-428B-9225-6BF620713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226" y="2736246"/>
            <a:ext cx="4632889" cy="1772874"/>
          </a:xfrm>
          <a:prstGeom prst="rect">
            <a:avLst/>
          </a:prstGeom>
        </p:spPr>
      </p:pic>
      <p:pic>
        <p:nvPicPr>
          <p:cNvPr id="65" name="Picture 31">
            <a:extLst>
              <a:ext uri="{FF2B5EF4-FFF2-40B4-BE49-F238E27FC236}">
                <a16:creationId xmlns:a16="http://schemas.microsoft.com/office/drawing/2014/main" xmlns="" id="{B4B96E85-41E6-4DDB-9761-26EF543C2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38" y="4166535"/>
            <a:ext cx="315341" cy="306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5081D25E-3F79-45CD-AD43-0437EDB7C64A}"/>
              </a:ext>
            </a:extLst>
          </p:cNvPr>
          <p:cNvSpPr/>
          <p:nvPr/>
        </p:nvSpPr>
        <p:spPr>
          <a:xfrm>
            <a:off x="4659424" y="1239097"/>
            <a:ext cx="396728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EC814D6-0A03-483B-B9A1-7B6951E77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94" y="1183416"/>
            <a:ext cx="4687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1~3</a:t>
            </a:r>
          </a:p>
        </p:txBody>
      </p:sp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419" y="5329318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66" y="539650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015" y="532931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69492" y="539365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11219" y="19650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658217" y="52021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73999" y="2460661"/>
            <a:ext cx="360000" cy="355000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5867575" y="51774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68767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27686</TotalTime>
  <Words>566</Words>
  <Application>Microsoft Office PowerPoint</Application>
  <PresentationFormat>화면 슬라이드 쇼(4:3)</PresentationFormat>
  <Paragraphs>216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4804</cp:revision>
  <dcterms:created xsi:type="dcterms:W3CDTF">2008-07-15T12:19:11Z</dcterms:created>
  <dcterms:modified xsi:type="dcterms:W3CDTF">2022-01-21T12:03:34Z</dcterms:modified>
</cp:coreProperties>
</file>