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handoutMasterIdLst>
    <p:handoutMasterId r:id="rId37"/>
  </p:handoutMasterIdLst>
  <p:sldIdLst>
    <p:sldId id="782" r:id="rId2"/>
    <p:sldId id="783" r:id="rId3"/>
    <p:sldId id="1171" r:id="rId4"/>
    <p:sldId id="1173" r:id="rId5"/>
    <p:sldId id="1351" r:id="rId6"/>
    <p:sldId id="1130" r:id="rId7"/>
    <p:sldId id="1266" r:id="rId8"/>
    <p:sldId id="1333" r:id="rId9"/>
    <p:sldId id="1334" r:id="rId10"/>
    <p:sldId id="1320" r:id="rId11"/>
    <p:sldId id="1335" r:id="rId12"/>
    <p:sldId id="1336" r:id="rId13"/>
    <p:sldId id="1337" r:id="rId14"/>
    <p:sldId id="1281" r:id="rId15"/>
    <p:sldId id="1338" r:id="rId16"/>
    <p:sldId id="1339" r:id="rId17"/>
    <p:sldId id="1340" r:id="rId18"/>
    <p:sldId id="1323" r:id="rId19"/>
    <p:sldId id="1341" r:id="rId20"/>
    <p:sldId id="1342" r:id="rId21"/>
    <p:sldId id="1343" r:id="rId22"/>
    <p:sldId id="1328" r:id="rId23"/>
    <p:sldId id="1344" r:id="rId24"/>
    <p:sldId id="1146" r:id="rId25"/>
    <p:sldId id="1149" r:id="rId26"/>
    <p:sldId id="1150" r:id="rId27"/>
    <p:sldId id="1315" r:id="rId28"/>
    <p:sldId id="1345" r:id="rId29"/>
    <p:sldId id="1264" r:id="rId30"/>
    <p:sldId id="1346" r:id="rId31"/>
    <p:sldId id="1347" r:id="rId32"/>
    <p:sldId id="1349" r:id="rId33"/>
    <p:sldId id="1329" r:id="rId34"/>
    <p:sldId id="1350" r:id="rId35"/>
  </p:sldIdLst>
  <p:sldSz cx="9144000" cy="6858000" type="screen4x3"/>
  <p:notesSz cx="6794500" cy="9906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B400S3A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5B"/>
    <a:srgbClr val="FCD5B5"/>
    <a:srgbClr val="7F7F7F"/>
    <a:srgbClr val="DD5758"/>
    <a:srgbClr val="F496C0"/>
    <a:srgbClr val="FFFBF5"/>
    <a:srgbClr val="C7A08C"/>
    <a:srgbClr val="F6C1C9"/>
    <a:srgbClr val="F6E7D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3" autoAdjust="0"/>
    <p:restoredTop sz="96686" autoAdjust="0"/>
  </p:normalViewPr>
  <p:slideViewPr>
    <p:cSldViewPr>
      <p:cViewPr varScale="1">
        <p:scale>
          <a:sx n="126" d="100"/>
          <a:sy n="126" d="100"/>
        </p:scale>
        <p:origin x="1278" y="126"/>
      </p:cViewPr>
      <p:guideLst>
        <p:guide orient="horz" pos="2160"/>
        <p:guide pos="2222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0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63" y="0"/>
            <a:ext cx="2943437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169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024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3"/>
            <a:ext cx="5436235" cy="445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2"/>
            <a:ext cx="2945024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2"/>
            <a:ext cx="2943438" cy="49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03" tIns="45651" rIns="91303" bIns="45651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12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9" y="878381"/>
            <a:ext cx="1521449" cy="519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79762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7.png"/><Relationship Id="rId7" Type="http://schemas.openxmlformats.org/officeDocument/2006/relationships/image" Target="../media/image3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8.jpeg"/><Relationship Id="rId7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8012"/>
              </p:ext>
            </p:extLst>
          </p:nvPr>
        </p:nvGraphicFramePr>
        <p:xfrm>
          <a:off x="34925" y="2446338"/>
          <a:ext cx="8929688" cy="3616845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2022.02.26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백지수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2022.03.23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맑은 고딕" pitchFamily="50" charset="-127"/>
                          <a:ea typeface="맑은 고딕" pitchFamily="50" charset="-127"/>
                        </a:rPr>
                        <a:t>차 검수 및 문서 수정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000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/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801630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0607 </a:t>
                      </a:r>
                      <a:r>
                        <a:rPr kumimoji="0" lang="ko-KR" altLang="en-US" sz="12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직육면체의 겉넓이를 구하는 방법을 알아볼까요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16CEC1E1-990F-4CC9-8BAF-EC03EBF56BF1}"/>
              </a:ext>
            </a:extLst>
          </p:cNvPr>
          <p:cNvSpPr/>
          <p:nvPr/>
        </p:nvSpPr>
        <p:spPr bwMode="auto">
          <a:xfrm>
            <a:off x="5760132" y="4733458"/>
            <a:ext cx="2988332" cy="1764196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just"/>
            <a:r>
              <a:rPr lang="ko-KR" altLang="en-US" sz="1600" b="1" dirty="0"/>
              <a:t>숫자와 영어 단위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답박스와 영어 단위 사이 한 칸 </a:t>
            </a:r>
            <a:r>
              <a:rPr lang="ko-KR" altLang="en-US" sz="1600" b="1" dirty="0">
                <a:solidFill>
                  <a:srgbClr val="FF0000"/>
                </a:solidFill>
              </a:rPr>
              <a:t>띄어쓰기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algn="just"/>
            <a:r>
              <a:rPr lang="en-US" altLang="ko-KR" sz="1600" b="1" dirty="0"/>
              <a:t>(ex)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㎥</a:t>
            </a:r>
            <a:endParaRPr lang="ko-KR" altLang="en-US" sz="1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AA5A65-FB88-436B-A115-D82231ACD9AE}"/>
              </a:ext>
            </a:extLst>
          </p:cNvPr>
          <p:cNvSpPr/>
          <p:nvPr/>
        </p:nvSpPr>
        <p:spPr>
          <a:xfrm>
            <a:off x="65312" y="692694"/>
            <a:ext cx="6918956" cy="661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D1C35E-6728-429A-AB46-B12F04B8477A}"/>
              </a:ext>
            </a:extLst>
          </p:cNvPr>
          <p:cNvSpPr txBox="1"/>
          <p:nvPr/>
        </p:nvSpPr>
        <p:spPr>
          <a:xfrm>
            <a:off x="389042" y="748170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직육면체 가의 겉넓이를 여러 가지 방법으로 구해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7B5D433B-636D-4183-B9BD-8DD9EAAF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기존의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suh_0601_06_0607_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202_1.html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suh_0601_06_0607_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202_2.html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두 파일을 합쳐서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suh_0601_06_0607_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202_1.html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로 만들어주세요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캐릭터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사용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말줄임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없이 탭 넘기면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바로 나오도록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5F3326C7-61A9-4899-BF6D-C67ECAFAAC43}"/>
              </a:ext>
            </a:extLst>
          </p:cNvPr>
          <p:cNvSpPr/>
          <p:nvPr/>
        </p:nvSpPr>
        <p:spPr>
          <a:xfrm>
            <a:off x="5698008" y="110366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C4895AB-374F-42AC-81E9-D12D6671C28F}"/>
              </a:ext>
            </a:extLst>
          </p:cNvPr>
          <p:cNvSpPr/>
          <p:nvPr/>
        </p:nvSpPr>
        <p:spPr>
          <a:xfrm>
            <a:off x="5047448" y="1098904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EF3F8B-FEAD-4399-AD84-363E54F415DE}"/>
              </a:ext>
            </a:extLst>
          </p:cNvPr>
          <p:cNvSpPr/>
          <p:nvPr/>
        </p:nvSpPr>
        <p:spPr>
          <a:xfrm>
            <a:off x="6351146" y="110518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TextBox 43">
            <a:extLst>
              <a:ext uri="{FF2B5EF4-FFF2-40B4-BE49-F238E27FC236}">
                <a16:creationId xmlns:a16="http://schemas.microsoft.com/office/drawing/2014/main" id="{F626228E-8771-45A3-8649-5ABB9C52A8D6}"/>
              </a:ext>
            </a:extLst>
          </p:cNvPr>
          <p:cNvSpPr txBox="1"/>
          <p:nvPr/>
        </p:nvSpPr>
        <p:spPr>
          <a:xfrm>
            <a:off x="302614" y="1417588"/>
            <a:ext cx="668165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직육면체 가의 겉넓이를 여러 가지 방법을 말해 보세요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93" name="Picture 2">
            <a:extLst>
              <a:ext uri="{FF2B5EF4-FFF2-40B4-BE49-F238E27FC236}">
                <a16:creationId xmlns:a16="http://schemas.microsoft.com/office/drawing/2014/main" id="{BA45E58B-FB4A-4C04-AB17-3E8EDD3E1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0" y="15364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7">
            <a:extLst>
              <a:ext uri="{FF2B5EF4-FFF2-40B4-BE49-F238E27FC236}">
                <a16:creationId xmlns:a16="http://schemas.microsoft.com/office/drawing/2014/main" id="{1E1D910D-5A67-4A09-9BC1-C4F1A7D9F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51827B09-69A8-42D4-A977-6612C3240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2EAED71D-D0D0-4D2C-B982-070F47CA5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20299757-C784-4805-B939-2B17EA638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AC7E3D9-7161-4BEE-B5FF-9DDB41DB2846}"/>
              </a:ext>
            </a:extLst>
          </p:cNvPr>
          <p:cNvSpPr/>
          <p:nvPr/>
        </p:nvSpPr>
        <p:spPr>
          <a:xfrm>
            <a:off x="1322080" y="23634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4AAA3E-0DC0-4C5E-8427-E9E777D22B6C}"/>
              </a:ext>
            </a:extLst>
          </p:cNvPr>
          <p:cNvSpPr/>
          <p:nvPr/>
        </p:nvSpPr>
        <p:spPr>
          <a:xfrm>
            <a:off x="5678189" y="5441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59">
            <a:extLst>
              <a:ext uri="{FF2B5EF4-FFF2-40B4-BE49-F238E27FC236}">
                <a16:creationId xmlns:a16="http://schemas.microsoft.com/office/drawing/2014/main" id="{F65CA273-FE51-4A40-A1F6-ACF001248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703963"/>
              </p:ext>
            </p:extLst>
          </p:nvPr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9FA436-2CC8-433E-89BC-83B550148876}"/>
              </a:ext>
            </a:extLst>
          </p:cNvPr>
          <p:cNvSpPr/>
          <p:nvPr/>
        </p:nvSpPr>
        <p:spPr>
          <a:xfrm>
            <a:off x="4396888" y="1098841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98764E-F3B5-4B88-9E41-0645F605E170}"/>
              </a:ext>
            </a:extLst>
          </p:cNvPr>
          <p:cNvSpPr/>
          <p:nvPr/>
        </p:nvSpPr>
        <p:spPr bwMode="auto">
          <a:xfrm>
            <a:off x="614397" y="4104467"/>
            <a:ext cx="5782092" cy="6540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069A8E-2A38-4E01-9EFB-14272FB07ABF}"/>
              </a:ext>
            </a:extLst>
          </p:cNvPr>
          <p:cNvSpPr/>
          <p:nvPr/>
        </p:nvSpPr>
        <p:spPr>
          <a:xfrm>
            <a:off x="842787" y="4129587"/>
            <a:ext cx="55787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합동인 면이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쌍이므로 세 면의 넓이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endParaRPr lang="en-US" altLang="ko-KR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/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구해 각각 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 한 뒤 더합니다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㉠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×2+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㉡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×2+</a:t>
            </a:r>
            <a:r>
              <a:rPr lang="ko-KR" altLang="en-US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㉢</a:t>
            </a:r>
            <a:r>
              <a:rPr lang="en-US" altLang="ko-KR" sz="18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×2</a:t>
            </a:r>
            <a:endParaRPr lang="ko-KR" altLang="en-US" sz="18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3C4D5462-D30A-43E9-8C00-5D63729A5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40" y="4197893"/>
            <a:ext cx="271901" cy="21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43DEAE59-6D06-4D66-A33B-8D7D47267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85" y="4662197"/>
            <a:ext cx="180020" cy="180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929823B9-3EA3-4A26-9013-FF8DD1828E3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4097448" y="4479693"/>
            <a:ext cx="253082" cy="218115"/>
          </a:xfrm>
          <a:prstGeom prst="rect">
            <a:avLst/>
          </a:prstGeom>
        </p:spPr>
      </p:pic>
      <p:pic>
        <p:nvPicPr>
          <p:cNvPr id="28" name="Picture 7">
            <a:extLst>
              <a:ext uri="{FF2B5EF4-FFF2-40B4-BE49-F238E27FC236}">
                <a16:creationId xmlns:a16="http://schemas.microsoft.com/office/drawing/2014/main" id="{044CBDDD-84BE-4C82-9501-8A00375B7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011" y="2526034"/>
            <a:ext cx="1231533" cy="123153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13">
            <a:extLst>
              <a:ext uri="{FF2B5EF4-FFF2-40B4-BE49-F238E27FC236}">
                <a16:creationId xmlns:a16="http://schemas.microsoft.com/office/drawing/2014/main" id="{AAED3001-862B-4E9B-A11F-B76173F4C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99" y="2535807"/>
            <a:ext cx="1231533" cy="123153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C2B4EFA-1951-44BA-9E51-A066363C8428}"/>
              </a:ext>
            </a:extLst>
          </p:cNvPr>
          <p:cNvGrpSpPr/>
          <p:nvPr/>
        </p:nvGrpSpPr>
        <p:grpSpPr>
          <a:xfrm>
            <a:off x="3711928" y="2275447"/>
            <a:ext cx="1718923" cy="961106"/>
            <a:chOff x="3712538" y="2124328"/>
            <a:chExt cx="1718923" cy="961106"/>
          </a:xfrm>
        </p:grpSpPr>
        <p:sp>
          <p:nvSpPr>
            <p:cNvPr id="31" name="말풍선: 모서리가 둥근 사각형 30">
              <a:extLst>
                <a:ext uri="{FF2B5EF4-FFF2-40B4-BE49-F238E27FC236}">
                  <a16:creationId xmlns:a16="http://schemas.microsoft.com/office/drawing/2014/main" id="{7DED79CD-060D-449B-94EB-AAEB9C8A9D48}"/>
                </a:ext>
              </a:extLst>
            </p:cNvPr>
            <p:cNvSpPr/>
            <p:nvPr/>
          </p:nvSpPr>
          <p:spPr bwMode="auto">
            <a:xfrm>
              <a:off x="3712538" y="2124328"/>
              <a:ext cx="1718923" cy="954106"/>
            </a:xfrm>
            <a:prstGeom prst="wedgeRoundRectCallout">
              <a:avLst>
                <a:gd name="adj1" fmla="val 57091"/>
                <a:gd name="adj2" fmla="val 2887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F496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4A7916B-3F48-4745-A5FC-B827102047E1}"/>
                </a:ext>
              </a:extLst>
            </p:cNvPr>
            <p:cNvSpPr/>
            <p:nvPr/>
          </p:nvSpPr>
          <p:spPr>
            <a:xfrm>
              <a:off x="3712538" y="2131328"/>
              <a:ext cx="1718923" cy="9541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직육면체의 성질을 이용하면 조금 더 간편하게 구할 수 있을 것 같아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A77EABC-A4A3-4089-940D-55EDDECF230A}"/>
              </a:ext>
            </a:extLst>
          </p:cNvPr>
          <p:cNvGrpSpPr/>
          <p:nvPr/>
        </p:nvGrpSpPr>
        <p:grpSpPr>
          <a:xfrm flipH="1">
            <a:off x="1674374" y="2233489"/>
            <a:ext cx="1981801" cy="996064"/>
            <a:chOff x="872354" y="1768303"/>
            <a:chExt cx="1224932" cy="928218"/>
          </a:xfrm>
        </p:grpSpPr>
        <p:sp>
          <p:nvSpPr>
            <p:cNvPr id="45" name="말풍선: 모서리가 둥근 사각형 44">
              <a:extLst>
                <a:ext uri="{FF2B5EF4-FFF2-40B4-BE49-F238E27FC236}">
                  <a16:creationId xmlns:a16="http://schemas.microsoft.com/office/drawing/2014/main" id="{1C4B020A-8FBB-43F3-AE7E-D5036C1CE51E}"/>
                </a:ext>
              </a:extLst>
            </p:cNvPr>
            <p:cNvSpPr/>
            <p:nvPr/>
          </p:nvSpPr>
          <p:spPr bwMode="auto">
            <a:xfrm>
              <a:off x="872356" y="1768303"/>
              <a:ext cx="1224930" cy="928218"/>
            </a:xfrm>
            <a:prstGeom prst="wedgeRoundRectCallout">
              <a:avLst>
                <a:gd name="adj1" fmla="val 57091"/>
                <a:gd name="adj2" fmla="val 2887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rgbClr val="DD575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15FDDC7-2AD5-419A-8706-8B11FA12A7C1}"/>
                </a:ext>
              </a:extLst>
            </p:cNvPr>
            <p:cNvSpPr/>
            <p:nvPr/>
          </p:nvSpPr>
          <p:spPr>
            <a:xfrm>
              <a:off x="872354" y="1807402"/>
              <a:ext cx="1224930" cy="8891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여섯 면의 넓이를 각각 구해서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더해야겠어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 algn="ctr"/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㉠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㉡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㉢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㉣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㉤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+</a:t>
              </a:r>
              <a:r>
                <a:rPr lang="ko-KR" altLang="en-US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㉥으로 </a:t>
              </a:r>
              <a:r>
                <a:rPr lang="ko-KR" altLang="en-US" sz="1400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구해야지</a:t>
              </a:r>
              <a:r>
                <a:rPr lang="en-US" altLang="ko-KR" sz="1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</p:txBody>
        </p:sp>
      </p:grpSp>
      <p:sp>
        <p:nvSpPr>
          <p:cNvPr id="47" name="타원 46">
            <a:extLst>
              <a:ext uri="{FF2B5EF4-FFF2-40B4-BE49-F238E27FC236}">
                <a16:creationId xmlns:a16="http://schemas.microsoft.com/office/drawing/2014/main" id="{06A8C3FD-23D1-4A31-B6C2-6A08B9FC52EF}"/>
              </a:ext>
            </a:extLst>
          </p:cNvPr>
          <p:cNvSpPr/>
          <p:nvPr/>
        </p:nvSpPr>
        <p:spPr>
          <a:xfrm>
            <a:off x="5503124" y="23634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008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7384AA6-5537-411D-BB98-230D45DCD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865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69885"/>
              </p:ext>
            </p:extLst>
          </p:nvPr>
        </p:nvGraphicFramePr>
        <p:xfrm>
          <a:off x="6984268" y="692696"/>
          <a:ext cx="2086863" cy="32380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 보기 약물 삭제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탭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0392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977B7-700C-4699-9361-8AEA8680AD5D}"/>
              </a:ext>
            </a:extLst>
          </p:cNvPr>
          <p:cNvSpPr/>
          <p:nvPr/>
        </p:nvSpPr>
        <p:spPr>
          <a:xfrm>
            <a:off x="-116058" y="1869911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44C6DE7-E827-4B7A-B2FB-F7504F75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799" y="1963266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CC904971-CE8E-415C-882F-47D47EC63D6B}"/>
              </a:ext>
            </a:extLst>
          </p:cNvPr>
          <p:cNvSpPr/>
          <p:nvPr/>
        </p:nvSpPr>
        <p:spPr>
          <a:xfrm>
            <a:off x="390521" y="176038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79D6976-FE78-4768-8F05-F2B39310D416}"/>
              </a:ext>
            </a:extLst>
          </p:cNvPr>
          <p:cNvSpPr/>
          <p:nvPr/>
        </p:nvSpPr>
        <p:spPr>
          <a:xfrm>
            <a:off x="1075919" y="396789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4E64AB-98BA-48F6-8D3C-D165071D5D13}"/>
              </a:ext>
            </a:extLst>
          </p:cNvPr>
          <p:cNvSpPr/>
          <p:nvPr/>
        </p:nvSpPr>
        <p:spPr>
          <a:xfrm>
            <a:off x="1263800" y="4013624"/>
            <a:ext cx="384023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5A3DE8-09F2-4E9A-995B-B81ABD745F7A}"/>
              </a:ext>
            </a:extLst>
          </p:cNvPr>
          <p:cNvSpPr/>
          <p:nvPr/>
        </p:nvSpPr>
        <p:spPr>
          <a:xfrm>
            <a:off x="1272841" y="1450319"/>
            <a:ext cx="792088" cy="287431"/>
          </a:xfrm>
          <a:prstGeom prst="rect">
            <a:avLst/>
          </a:prstGeom>
          <a:solidFill>
            <a:srgbClr val="7F7F7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CDE5E4E-9BF8-4D80-BF7E-BB553E4ECB51}"/>
              </a:ext>
            </a:extLst>
          </p:cNvPr>
          <p:cNvSpPr/>
          <p:nvPr/>
        </p:nvSpPr>
        <p:spPr>
          <a:xfrm>
            <a:off x="1137676" y="134761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F2E6E8EB-9662-4E68-A861-0176A42DC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264C8C54-D8F2-4387-A9AA-48376BBEF6BC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76EFFA2-32E5-402F-BC3C-663747E52CDE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EB6F891-45F2-429D-A692-4ABB34B0A968}"/>
              </a:ext>
            </a:extLst>
          </p:cNvPr>
          <p:cNvSpPr/>
          <p:nvPr/>
        </p:nvSpPr>
        <p:spPr>
          <a:xfrm>
            <a:off x="5871042" y="4783188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C35781-195B-47EB-B4F4-8009141C582D}"/>
              </a:ext>
            </a:extLst>
          </p:cNvPr>
          <p:cNvSpPr/>
          <p:nvPr/>
        </p:nvSpPr>
        <p:spPr>
          <a:xfrm>
            <a:off x="5759840" y="49656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2A4D7165-94FF-4E82-9469-F05FB5416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841" y="4099528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DEF17340-AA41-4BD7-AE74-F6F8093A1912}"/>
              </a:ext>
            </a:extLst>
          </p:cNvPr>
          <p:cNvSpPr/>
          <p:nvPr/>
        </p:nvSpPr>
        <p:spPr>
          <a:xfrm>
            <a:off x="3995936" y="164876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247C7AE-6549-4820-9DAC-E925A078C204}"/>
              </a:ext>
            </a:extLst>
          </p:cNvPr>
          <p:cNvSpPr/>
          <p:nvPr/>
        </p:nvSpPr>
        <p:spPr>
          <a:xfrm>
            <a:off x="5540597" y="158636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02A440-56C8-41CD-BD62-AF12161CDF95}"/>
              </a:ext>
            </a:extLst>
          </p:cNvPr>
          <p:cNvSpPr/>
          <p:nvPr/>
        </p:nvSpPr>
        <p:spPr>
          <a:xfrm>
            <a:off x="4890037" y="158160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E0E347-1BC7-4253-87A3-DF5772E214E0}"/>
              </a:ext>
            </a:extLst>
          </p:cNvPr>
          <p:cNvSpPr/>
          <p:nvPr/>
        </p:nvSpPr>
        <p:spPr>
          <a:xfrm>
            <a:off x="6193735" y="1587885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010FDA-0089-473A-AAF5-3BBAB5BA2C73}"/>
              </a:ext>
            </a:extLst>
          </p:cNvPr>
          <p:cNvSpPr/>
          <p:nvPr/>
        </p:nvSpPr>
        <p:spPr>
          <a:xfrm>
            <a:off x="4239477" y="158153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</p:spTree>
    <p:extLst>
      <p:ext uri="{BB962C8B-B14F-4D97-AF65-F5344CB8AC3E}">
        <p14:creationId xmlns:p14="http://schemas.microsoft.com/office/powerpoint/2010/main" val="211813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67E9AD9-A805-4843-813C-46BD3136D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8076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66689"/>
              </p:ext>
            </p:extLst>
          </p:nvPr>
        </p:nvGraphicFramePr>
        <p:xfrm>
          <a:off x="6984268" y="692696"/>
          <a:ext cx="2086863" cy="360385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0392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977B7-700C-4699-9361-8AEA8680AD5D}"/>
              </a:ext>
            </a:extLst>
          </p:cNvPr>
          <p:cNvSpPr/>
          <p:nvPr/>
        </p:nvSpPr>
        <p:spPr>
          <a:xfrm>
            <a:off x="-116058" y="1869911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44C6DE7-E827-4B7A-B2FB-F7504F75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799" y="1963266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CC904971-CE8E-415C-882F-47D47EC63D6B}"/>
              </a:ext>
            </a:extLst>
          </p:cNvPr>
          <p:cNvSpPr/>
          <p:nvPr/>
        </p:nvSpPr>
        <p:spPr>
          <a:xfrm>
            <a:off x="390521" y="1760383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79D6976-FE78-4768-8F05-F2B39310D416}"/>
              </a:ext>
            </a:extLst>
          </p:cNvPr>
          <p:cNvSpPr/>
          <p:nvPr/>
        </p:nvSpPr>
        <p:spPr>
          <a:xfrm>
            <a:off x="25000" y="232796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4E64AB-98BA-48F6-8D3C-D165071D5D13}"/>
              </a:ext>
            </a:extLst>
          </p:cNvPr>
          <p:cNvSpPr/>
          <p:nvPr/>
        </p:nvSpPr>
        <p:spPr>
          <a:xfrm>
            <a:off x="212881" y="2373700"/>
            <a:ext cx="384023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F2E6E8EB-9662-4E68-A861-0176A42DC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376EFFA2-32E5-402F-BC3C-663747E52CDE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EB6F891-45F2-429D-A692-4ABB34B0A968}"/>
              </a:ext>
            </a:extLst>
          </p:cNvPr>
          <p:cNvSpPr/>
          <p:nvPr/>
        </p:nvSpPr>
        <p:spPr>
          <a:xfrm>
            <a:off x="5871042" y="4783188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C35781-195B-47EB-B4F4-8009141C582D}"/>
              </a:ext>
            </a:extLst>
          </p:cNvPr>
          <p:cNvSpPr/>
          <p:nvPr/>
        </p:nvSpPr>
        <p:spPr>
          <a:xfrm>
            <a:off x="5759840" y="49656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2A4D7165-94FF-4E82-9469-F05FB5416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22" y="245960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2247C7AE-6549-4820-9DAC-E925A078C204}"/>
              </a:ext>
            </a:extLst>
          </p:cNvPr>
          <p:cNvSpPr/>
          <p:nvPr/>
        </p:nvSpPr>
        <p:spPr>
          <a:xfrm>
            <a:off x="5540597" y="158636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02A440-56C8-41CD-BD62-AF12161CDF95}"/>
              </a:ext>
            </a:extLst>
          </p:cNvPr>
          <p:cNvSpPr/>
          <p:nvPr/>
        </p:nvSpPr>
        <p:spPr>
          <a:xfrm>
            <a:off x="4890037" y="1581602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E0E347-1BC7-4253-87A3-DF5772E214E0}"/>
              </a:ext>
            </a:extLst>
          </p:cNvPr>
          <p:cNvSpPr/>
          <p:nvPr/>
        </p:nvSpPr>
        <p:spPr>
          <a:xfrm>
            <a:off x="6193735" y="1587885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4010FDA-0089-473A-AAF5-3BBAB5BA2C73}"/>
              </a:ext>
            </a:extLst>
          </p:cNvPr>
          <p:cNvSpPr/>
          <p:nvPr/>
        </p:nvSpPr>
        <p:spPr>
          <a:xfrm>
            <a:off x="4239477" y="1581539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F2DEE2-5E6E-44C8-98D1-5579B4F7915E}"/>
              </a:ext>
            </a:extLst>
          </p:cNvPr>
          <p:cNvSpPr/>
          <p:nvPr/>
        </p:nvSpPr>
        <p:spPr>
          <a:xfrm>
            <a:off x="1272841" y="1450319"/>
            <a:ext cx="792088" cy="287431"/>
          </a:xfrm>
          <a:prstGeom prst="rect">
            <a:avLst/>
          </a:prstGeom>
          <a:solidFill>
            <a:srgbClr val="7F7F7F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90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23AFF73-FF6F-4BCF-A4BE-600F38B30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6792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0334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앞 연필 아이콘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" name="타원 59"/>
          <p:cNvSpPr/>
          <p:nvPr/>
        </p:nvSpPr>
        <p:spPr>
          <a:xfrm>
            <a:off x="-38333" y="8907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782662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876017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673134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3FF1D65-C142-487B-8714-5DBF8D98E99D}"/>
              </a:ext>
            </a:extLst>
          </p:cNvPr>
          <p:cNvSpPr/>
          <p:nvPr/>
        </p:nvSpPr>
        <p:spPr>
          <a:xfrm>
            <a:off x="2046157" y="2384884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BCCAF9-0D18-498F-BBFA-516C2C810EA9}"/>
              </a:ext>
            </a:extLst>
          </p:cNvPr>
          <p:cNvSpPr/>
          <p:nvPr/>
        </p:nvSpPr>
        <p:spPr>
          <a:xfrm>
            <a:off x="2234038" y="2430615"/>
            <a:ext cx="384023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AA0ED6A-C1D5-477D-BD1F-331F93333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079" y="2516519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06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EC378EE-9D09-4E7D-A614-19C8140920CB}"/>
              </a:ext>
            </a:extLst>
          </p:cNvPr>
          <p:cNvGrpSpPr/>
          <p:nvPr/>
        </p:nvGrpSpPr>
        <p:grpSpPr>
          <a:xfrm>
            <a:off x="79291" y="785220"/>
            <a:ext cx="6904977" cy="4645568"/>
            <a:chOff x="0" y="785219"/>
            <a:chExt cx="9156859" cy="616060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11A480E2-BA8B-42A1-B524-7E89056C9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785219"/>
              <a:ext cx="9144000" cy="5287562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EDA10C6-BED0-4ED5-9A1E-C4F67CCC3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59" y="6021288"/>
              <a:ext cx="9144000" cy="924532"/>
            </a:xfrm>
            <a:prstGeom prst="rect">
              <a:avLst/>
            </a:prstGeom>
          </p:spPr>
        </p:pic>
      </p:grpSp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46453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스크롤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한페이지 안에 들어오게 해주세요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768229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-167646" y="1861584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65870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5138788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3212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A8DB14-D419-4EF8-8FDE-604879025543}"/>
              </a:ext>
            </a:extLst>
          </p:cNvPr>
          <p:cNvSpPr/>
          <p:nvPr/>
        </p:nvSpPr>
        <p:spPr>
          <a:xfrm>
            <a:off x="-38310" y="257457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D4C42F-6F8A-4A9A-AB46-F39AC770F32D}"/>
              </a:ext>
            </a:extLst>
          </p:cNvPr>
          <p:cNvSpPr/>
          <p:nvPr/>
        </p:nvSpPr>
        <p:spPr>
          <a:xfrm>
            <a:off x="149571" y="2620309"/>
            <a:ext cx="384023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43AC2806-5742-43CF-955A-783D1AD4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12" y="270621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C3FFCC-A250-4C22-BDBA-0FE97D0A760F}"/>
              </a:ext>
            </a:extLst>
          </p:cNvPr>
          <p:cNvSpPr/>
          <p:nvPr/>
        </p:nvSpPr>
        <p:spPr>
          <a:xfrm>
            <a:off x="6699426" y="2570618"/>
            <a:ext cx="293883" cy="2555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670312B-CB1A-4972-9BB7-A1A6D378647A}"/>
              </a:ext>
            </a:extLst>
          </p:cNvPr>
          <p:cNvSpPr/>
          <p:nvPr/>
        </p:nvSpPr>
        <p:spPr>
          <a:xfrm>
            <a:off x="6588224" y="275308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563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A44EF5-471B-43D8-8F66-B9CBAFFF6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1" y="785220"/>
            <a:ext cx="6904977" cy="423454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24341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예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768229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861584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65870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75565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49381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A8DB14-D419-4EF8-8FDE-604879025543}"/>
              </a:ext>
            </a:extLst>
          </p:cNvPr>
          <p:cNvSpPr/>
          <p:nvPr/>
        </p:nvSpPr>
        <p:spPr>
          <a:xfrm>
            <a:off x="-38310" y="257457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D4C42F-6F8A-4A9A-AB46-F39AC770F32D}"/>
              </a:ext>
            </a:extLst>
          </p:cNvPr>
          <p:cNvSpPr/>
          <p:nvPr/>
        </p:nvSpPr>
        <p:spPr>
          <a:xfrm>
            <a:off x="149571" y="2620309"/>
            <a:ext cx="384023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43AC2806-5742-43CF-955A-783D1AD47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12" y="270621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40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BFCE56B-AFFE-4BC3-A66C-8E7DE242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1" y="785220"/>
            <a:ext cx="6904977" cy="424443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64178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답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나의 겉넓이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약물 추가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203_1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C35E6F-D422-417B-B6CF-C55EEBB5DA8D}"/>
              </a:ext>
            </a:extLst>
          </p:cNvPr>
          <p:cNvSpPr/>
          <p:nvPr/>
        </p:nvSpPr>
        <p:spPr>
          <a:xfrm>
            <a:off x="-243905" y="1768229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3">
            <a:extLst>
              <a:ext uri="{FF2B5EF4-FFF2-40B4-BE49-F238E27FC236}">
                <a16:creationId xmlns:a16="http://schemas.microsoft.com/office/drawing/2014/main" id="{F866B33D-090D-4E49-A67B-AC6D8F67E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861584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6AE03EAC-FC70-4235-9E24-5FB7CC35F695}"/>
              </a:ext>
            </a:extLst>
          </p:cNvPr>
          <p:cNvSpPr/>
          <p:nvPr/>
        </p:nvSpPr>
        <p:spPr>
          <a:xfrm>
            <a:off x="262674" y="165870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755653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493811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5A8DB14-D419-4EF8-8FDE-604879025543}"/>
              </a:ext>
            </a:extLst>
          </p:cNvPr>
          <p:cNvSpPr/>
          <p:nvPr/>
        </p:nvSpPr>
        <p:spPr>
          <a:xfrm>
            <a:off x="891829" y="257457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D4C42F-6F8A-4A9A-AB46-F39AC770F32D}"/>
              </a:ext>
            </a:extLst>
          </p:cNvPr>
          <p:cNvSpPr/>
          <p:nvPr/>
        </p:nvSpPr>
        <p:spPr>
          <a:xfrm>
            <a:off x="1041847" y="2575056"/>
            <a:ext cx="3422141" cy="1600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80B5EAD-7EE4-4FEF-8F09-C247BBCA06E5}"/>
              </a:ext>
            </a:extLst>
          </p:cNvPr>
          <p:cNvGrpSpPr/>
          <p:nvPr/>
        </p:nvGrpSpPr>
        <p:grpSpPr>
          <a:xfrm>
            <a:off x="2031690" y="2625948"/>
            <a:ext cx="1224137" cy="335369"/>
            <a:chOff x="-2540474" y="2995259"/>
            <a:chExt cx="1401351" cy="574782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F0FCD63-5FE4-4B76-AB2D-BAFD72421BCF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E0FC4D2-A47C-4352-BA60-0C42210D1A98}"/>
                </a:ext>
              </a:extLst>
            </p:cNvPr>
            <p:cNvSpPr/>
            <p:nvPr/>
          </p:nvSpPr>
          <p:spPr>
            <a:xfrm>
              <a:off x="-2540474" y="2995259"/>
              <a:ext cx="1401351" cy="553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가의 겉넓이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BF7CBD1-8707-4D50-A16E-9440652D375D}"/>
              </a:ext>
            </a:extLst>
          </p:cNvPr>
          <p:cNvGrpSpPr/>
          <p:nvPr/>
        </p:nvGrpSpPr>
        <p:grpSpPr>
          <a:xfrm>
            <a:off x="2031690" y="3107889"/>
            <a:ext cx="1224137" cy="335369"/>
            <a:chOff x="-2540474" y="2995259"/>
            <a:chExt cx="1401351" cy="57478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EEA18F51-0AF2-4DC3-AD46-2A68E1D77118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7222307-FB56-459D-B264-AD5D2BD9ABE4}"/>
                </a:ext>
              </a:extLst>
            </p:cNvPr>
            <p:cNvSpPr/>
            <p:nvPr/>
          </p:nvSpPr>
          <p:spPr>
            <a:xfrm>
              <a:off x="-2540474" y="2995259"/>
              <a:ext cx="1401351" cy="5538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나의 겉넓이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1353F81-CC13-44ED-A540-13AEF8EEFC6E}"/>
              </a:ext>
            </a:extLst>
          </p:cNvPr>
          <p:cNvGrpSpPr/>
          <p:nvPr/>
        </p:nvGrpSpPr>
        <p:grpSpPr>
          <a:xfrm>
            <a:off x="1114210" y="3621900"/>
            <a:ext cx="2152354" cy="553998"/>
            <a:chOff x="-2540474" y="2995259"/>
            <a:chExt cx="1401351" cy="949486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5A7A1FF3-32A0-455B-969D-3FAC586C5D0E}"/>
                </a:ext>
              </a:extLst>
            </p:cNvPr>
            <p:cNvSpPr/>
            <p:nvPr/>
          </p:nvSpPr>
          <p:spPr>
            <a:xfrm>
              <a:off x="-2540472" y="2999059"/>
              <a:ext cx="1399323" cy="570982"/>
            </a:xfrm>
            <a:prstGeom prst="roundRect">
              <a:avLst/>
            </a:prstGeom>
            <a:solidFill>
              <a:srgbClr val="5CA2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480EAF9-DC28-4849-986F-F35574B2EAA3}"/>
                </a:ext>
              </a:extLst>
            </p:cNvPr>
            <p:cNvSpPr/>
            <p:nvPr/>
          </p:nvSpPr>
          <p:spPr>
            <a:xfrm>
              <a:off x="-2540474" y="2995259"/>
              <a:ext cx="1401351" cy="9494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겉넓이가 더 작은 상자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34764E5-9A2F-4B34-8A80-7BAA6F437092}"/>
              </a:ext>
            </a:extLst>
          </p:cNvPr>
          <p:cNvSpPr/>
          <p:nvPr/>
        </p:nvSpPr>
        <p:spPr>
          <a:xfrm>
            <a:off x="3993464" y="2605811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07B8FF-5FB8-4C57-8D81-AAABFDE36C81}"/>
              </a:ext>
            </a:extLst>
          </p:cNvPr>
          <p:cNvSpPr txBox="1"/>
          <p:nvPr/>
        </p:nvSpPr>
        <p:spPr>
          <a:xfrm>
            <a:off x="3360327" y="2597938"/>
            <a:ext cx="660432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D0B57504-F139-4407-9337-E0A4F7EFF45E}"/>
              </a:ext>
            </a:extLst>
          </p:cNvPr>
          <p:cNvSpPr txBox="1"/>
          <p:nvPr/>
        </p:nvSpPr>
        <p:spPr>
          <a:xfrm>
            <a:off x="3360327" y="2603132"/>
            <a:ext cx="66043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314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976721-AA0B-4D8A-8635-F1F857091FA9}"/>
              </a:ext>
            </a:extLst>
          </p:cNvPr>
          <p:cNvSpPr/>
          <p:nvPr/>
        </p:nvSpPr>
        <p:spPr>
          <a:xfrm>
            <a:off x="3993464" y="3102283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FC66A4-F819-40E8-8B01-B55AB9B6F658}"/>
              </a:ext>
            </a:extLst>
          </p:cNvPr>
          <p:cNvSpPr txBox="1"/>
          <p:nvPr/>
        </p:nvSpPr>
        <p:spPr>
          <a:xfrm>
            <a:off x="3360327" y="3094410"/>
            <a:ext cx="660432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147804-4DAF-4B1B-A52B-BF4767C7AB65}"/>
              </a:ext>
            </a:extLst>
          </p:cNvPr>
          <p:cNvSpPr txBox="1"/>
          <p:nvPr/>
        </p:nvSpPr>
        <p:spPr>
          <a:xfrm>
            <a:off x="3360327" y="3099604"/>
            <a:ext cx="66043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312</a:t>
            </a:r>
          </a:p>
        </p:txBody>
      </p:sp>
      <p:pic>
        <p:nvPicPr>
          <p:cNvPr id="45" name="Picture 4">
            <a:extLst>
              <a:ext uri="{FF2B5EF4-FFF2-40B4-BE49-F238E27FC236}">
                <a16:creationId xmlns:a16="http://schemas.microsoft.com/office/drawing/2014/main" id="{E8702275-5500-45A7-A23C-D34E82E85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52" y="3352339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0025556D-6CDA-495F-839E-935766A0E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036" y="2879766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9B31AAC-244B-4916-A96A-28AB6FF66000}"/>
              </a:ext>
            </a:extLst>
          </p:cNvPr>
          <p:cNvSpPr txBox="1"/>
          <p:nvPr/>
        </p:nvSpPr>
        <p:spPr>
          <a:xfrm>
            <a:off x="3360327" y="3584263"/>
            <a:ext cx="660432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5CCA06-3C88-4B22-BF34-E43DFA4F9BE6}"/>
              </a:ext>
            </a:extLst>
          </p:cNvPr>
          <p:cNvSpPr txBox="1"/>
          <p:nvPr/>
        </p:nvSpPr>
        <p:spPr>
          <a:xfrm>
            <a:off x="3360327" y="3589457"/>
            <a:ext cx="660431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</a:t>
            </a:r>
            <a:endParaRPr lang="en-US" altLang="ko-KR" sz="2000" b="1" dirty="0">
              <a:solidFill>
                <a:srgbClr val="00A0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9" name="Picture 4">
            <a:extLst>
              <a:ext uri="{FF2B5EF4-FFF2-40B4-BE49-F238E27FC236}">
                <a16:creationId xmlns:a16="http://schemas.microsoft.com/office/drawing/2014/main" id="{4B57CF79-24A7-420C-890C-1E4C9048B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52" y="3842192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0684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423199-367A-4FD9-946E-0A407D8EB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5" y="1910673"/>
            <a:ext cx="6843582" cy="2720523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AA5A65-FB88-436B-A115-D82231ACD9AE}"/>
              </a:ext>
            </a:extLst>
          </p:cNvPr>
          <p:cNvSpPr/>
          <p:nvPr/>
        </p:nvSpPr>
        <p:spPr>
          <a:xfrm>
            <a:off x="65312" y="692694"/>
            <a:ext cx="6918956" cy="661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D1C35E-6728-429A-AB46-B12F04B8477A}"/>
              </a:ext>
            </a:extLst>
          </p:cNvPr>
          <p:cNvSpPr txBox="1"/>
          <p:nvPr/>
        </p:nvSpPr>
        <p:spPr>
          <a:xfrm>
            <a:off x="389042" y="748170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정육면체의 겉넓이를 구하는 방법을 알아봅시다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7B5D433B-636D-4183-B9BD-8DD9EAAF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기존의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suh_0601_06_0607_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204_1.html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suh_0601_06_0607_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204_2.html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두 파일을 합쳐서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Suh_0601_06_0607_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204_1.html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로 만들어주세요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endParaRPr lang="ko-KR" altLang="en-US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5F3326C7-61A9-4899-BF6D-C67ECAFAAC43}"/>
              </a:ext>
            </a:extLst>
          </p:cNvPr>
          <p:cNvSpPr/>
          <p:nvPr/>
        </p:nvSpPr>
        <p:spPr>
          <a:xfrm>
            <a:off x="5047448" y="110366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C4895AB-374F-42AC-81E9-D12D6671C28F}"/>
              </a:ext>
            </a:extLst>
          </p:cNvPr>
          <p:cNvSpPr/>
          <p:nvPr/>
        </p:nvSpPr>
        <p:spPr>
          <a:xfrm>
            <a:off x="4396888" y="109890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EF3F8B-FEAD-4399-AD84-363E54F415DE}"/>
              </a:ext>
            </a:extLst>
          </p:cNvPr>
          <p:cNvSpPr/>
          <p:nvPr/>
        </p:nvSpPr>
        <p:spPr>
          <a:xfrm>
            <a:off x="6351146" y="110518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3469276" y="1054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1E1D910D-5A67-4A09-9BC1-C4F1A7D9F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51827B09-69A8-42D4-A977-6612C3240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2EAED71D-D0D0-4D2C-B982-070F47CA5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20299757-C784-4805-B939-2B17EA638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AC7E3D9-7161-4BEE-B5FF-9DDB41DB2846}"/>
              </a:ext>
            </a:extLst>
          </p:cNvPr>
          <p:cNvSpPr/>
          <p:nvPr/>
        </p:nvSpPr>
        <p:spPr>
          <a:xfrm>
            <a:off x="148932" y="2024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4AAA3E-0DC0-4C5E-8427-E9E777D22B6C}"/>
              </a:ext>
            </a:extLst>
          </p:cNvPr>
          <p:cNvSpPr/>
          <p:nvPr/>
        </p:nvSpPr>
        <p:spPr>
          <a:xfrm>
            <a:off x="5678189" y="5441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59">
            <a:extLst>
              <a:ext uri="{FF2B5EF4-FFF2-40B4-BE49-F238E27FC236}">
                <a16:creationId xmlns:a16="http://schemas.microsoft.com/office/drawing/2014/main" id="{F65CA273-FE51-4A40-A1F6-ACF001248F9F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9FA436-2CC8-433E-89BC-83B550148876}"/>
              </a:ext>
            </a:extLst>
          </p:cNvPr>
          <p:cNvSpPr/>
          <p:nvPr/>
        </p:nvSpPr>
        <p:spPr>
          <a:xfrm>
            <a:off x="3746328" y="109884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2BD195-EE89-40F1-AE2B-A2943060B89F}"/>
              </a:ext>
            </a:extLst>
          </p:cNvPr>
          <p:cNvSpPr/>
          <p:nvPr/>
        </p:nvSpPr>
        <p:spPr>
          <a:xfrm>
            <a:off x="2123728" y="297409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EB53015-636C-460D-94BB-2FE61E0C9C4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279064" y="3213201"/>
            <a:ext cx="381863" cy="329103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C6F662-F49A-4AC6-BEB1-05F6C822963D}"/>
              </a:ext>
            </a:extLst>
          </p:cNvPr>
          <p:cNvSpPr/>
          <p:nvPr/>
        </p:nvSpPr>
        <p:spPr>
          <a:xfrm>
            <a:off x="5698008" y="110518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0538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C47EBA-04C4-4CA1-BBE8-CD36D259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9605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7000"/>
              </p:ext>
            </p:extLst>
          </p:nvPr>
        </p:nvGraphicFramePr>
        <p:xfrm>
          <a:off x="6984268" y="692696"/>
          <a:ext cx="2086863" cy="35428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탭 추가 및 그림보기 약물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사이에 그림 탭의 그림 넣기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6913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046386-28EB-4B48-B86B-B3FF9D37EB3E}"/>
              </a:ext>
            </a:extLst>
          </p:cNvPr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1A9C-5220-48A8-B34B-E5A9FAF6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D3FB80B1-E137-464C-901F-2035B0DEAF1F}"/>
              </a:ext>
            </a:extLst>
          </p:cNvPr>
          <p:cNvSpPr/>
          <p:nvPr/>
        </p:nvSpPr>
        <p:spPr>
          <a:xfrm>
            <a:off x="-38333" y="89076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982C4B-0B3B-40A3-9178-092F91E86856}"/>
              </a:ext>
            </a:extLst>
          </p:cNvPr>
          <p:cNvSpPr/>
          <p:nvPr/>
        </p:nvSpPr>
        <p:spPr>
          <a:xfrm>
            <a:off x="-243905" y="1547088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091BBF09-1957-4F5C-9E49-4247CD1A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640443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DDDFEFE3-9804-4DF1-8D49-99D6E30F8790}"/>
              </a:ext>
            </a:extLst>
          </p:cNvPr>
          <p:cNvSpPr/>
          <p:nvPr/>
        </p:nvSpPr>
        <p:spPr>
          <a:xfrm>
            <a:off x="262674" y="143756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C60CE0-A691-478D-8486-1DF01D56D06E}"/>
              </a:ext>
            </a:extLst>
          </p:cNvPr>
          <p:cNvSpPr/>
          <p:nvPr/>
        </p:nvSpPr>
        <p:spPr>
          <a:xfrm>
            <a:off x="5047448" y="131486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A7B074F-B2BB-4813-A75D-303E3D2096F8}"/>
              </a:ext>
            </a:extLst>
          </p:cNvPr>
          <p:cNvSpPr/>
          <p:nvPr/>
        </p:nvSpPr>
        <p:spPr>
          <a:xfrm>
            <a:off x="4396888" y="1310101"/>
            <a:ext cx="630741" cy="256556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92BB225-4047-40C7-8F26-74109AFC1A5F}"/>
              </a:ext>
            </a:extLst>
          </p:cNvPr>
          <p:cNvSpPr/>
          <p:nvPr/>
        </p:nvSpPr>
        <p:spPr>
          <a:xfrm>
            <a:off x="6351146" y="131638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BC9634A-D52D-49FA-AA7F-ECB05777B714}"/>
              </a:ext>
            </a:extLst>
          </p:cNvPr>
          <p:cNvSpPr/>
          <p:nvPr/>
        </p:nvSpPr>
        <p:spPr>
          <a:xfrm>
            <a:off x="3469276" y="12657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4F290-E760-45AB-B099-2CFCAE62DFA1}"/>
              </a:ext>
            </a:extLst>
          </p:cNvPr>
          <p:cNvSpPr/>
          <p:nvPr/>
        </p:nvSpPr>
        <p:spPr>
          <a:xfrm>
            <a:off x="3746328" y="131003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2683AC-F1E2-4EFE-A8F0-3B42BB905D2B}"/>
              </a:ext>
            </a:extLst>
          </p:cNvPr>
          <p:cNvSpPr/>
          <p:nvPr/>
        </p:nvSpPr>
        <p:spPr>
          <a:xfrm>
            <a:off x="5698008" y="131638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42EBA49-C2D3-4C30-84CB-DBAC4771B6C3}"/>
              </a:ext>
            </a:extLst>
          </p:cNvPr>
          <p:cNvSpPr/>
          <p:nvPr/>
        </p:nvSpPr>
        <p:spPr>
          <a:xfrm>
            <a:off x="1835696" y="242088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7EF1742-4A9E-4D05-8F6D-3072284AE006}"/>
              </a:ext>
            </a:extLst>
          </p:cNvPr>
          <p:cNvSpPr/>
          <p:nvPr/>
        </p:nvSpPr>
        <p:spPr>
          <a:xfrm>
            <a:off x="2023577" y="2466619"/>
            <a:ext cx="384023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2">
            <a:extLst>
              <a:ext uri="{FF2B5EF4-FFF2-40B4-BE49-F238E27FC236}">
                <a16:creationId xmlns:a16="http://schemas.microsoft.com/office/drawing/2014/main" id="{E15A958F-9794-4C99-A822-DDB98326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618" y="255252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7B70892-2F2B-44C8-B521-D4D23701F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062008" y="3317079"/>
            <a:ext cx="6843582" cy="272052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E3AD585B-2A64-4F65-B128-041381DFB94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78751" y="4619607"/>
            <a:ext cx="381863" cy="329103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A7F50C61-A1DD-479B-8539-C4035D45B397}"/>
              </a:ext>
            </a:extLst>
          </p:cNvPr>
          <p:cNvCxnSpPr/>
          <p:nvPr/>
        </p:nvCxnSpPr>
        <p:spPr bwMode="auto">
          <a:xfrm flipV="1">
            <a:off x="485055" y="2420888"/>
            <a:ext cx="3073239" cy="84777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9D244C1E-5ABF-4C1A-A295-058527C9A9A6}"/>
              </a:ext>
            </a:extLst>
          </p:cNvPr>
          <p:cNvSpPr/>
          <p:nvPr/>
        </p:nvSpPr>
        <p:spPr>
          <a:xfrm>
            <a:off x="254130" y="33170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5618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739502A-51A0-4BEF-BDE9-81148603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36998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37450"/>
              </p:ext>
            </p:extLst>
          </p:nvPr>
        </p:nvGraphicFramePr>
        <p:xfrm>
          <a:off x="6984268" y="692696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탭 추가 및 그림보기 약물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소발문과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사이에 그림 탭의 그림 넣기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046386-28EB-4B48-B86B-B3FF9D37EB3E}"/>
              </a:ext>
            </a:extLst>
          </p:cNvPr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1A9C-5220-48A8-B34B-E5A9FAF6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982C4B-0B3B-40A3-9178-092F91E86856}"/>
              </a:ext>
            </a:extLst>
          </p:cNvPr>
          <p:cNvSpPr/>
          <p:nvPr/>
        </p:nvSpPr>
        <p:spPr>
          <a:xfrm>
            <a:off x="-243905" y="1547088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091BBF09-1957-4F5C-9E49-4247CD1A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640443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DDDFEFE3-9804-4DF1-8D49-99D6E30F8790}"/>
              </a:ext>
            </a:extLst>
          </p:cNvPr>
          <p:cNvSpPr/>
          <p:nvPr/>
        </p:nvSpPr>
        <p:spPr>
          <a:xfrm>
            <a:off x="262674" y="143756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C60CE0-A691-478D-8486-1DF01D56D06E}"/>
              </a:ext>
            </a:extLst>
          </p:cNvPr>
          <p:cNvSpPr/>
          <p:nvPr/>
        </p:nvSpPr>
        <p:spPr>
          <a:xfrm>
            <a:off x="5047448" y="1314863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A7B074F-B2BB-4813-A75D-303E3D2096F8}"/>
              </a:ext>
            </a:extLst>
          </p:cNvPr>
          <p:cNvSpPr/>
          <p:nvPr/>
        </p:nvSpPr>
        <p:spPr>
          <a:xfrm>
            <a:off x="4396888" y="13101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92BB225-4047-40C7-8F26-74109AFC1A5F}"/>
              </a:ext>
            </a:extLst>
          </p:cNvPr>
          <p:cNvSpPr/>
          <p:nvPr/>
        </p:nvSpPr>
        <p:spPr>
          <a:xfrm>
            <a:off x="6351146" y="131638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BC9634A-D52D-49FA-AA7F-ECB05777B714}"/>
              </a:ext>
            </a:extLst>
          </p:cNvPr>
          <p:cNvSpPr/>
          <p:nvPr/>
        </p:nvSpPr>
        <p:spPr>
          <a:xfrm>
            <a:off x="3469276" y="12657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4F290-E760-45AB-B099-2CFCAE62DFA1}"/>
              </a:ext>
            </a:extLst>
          </p:cNvPr>
          <p:cNvSpPr/>
          <p:nvPr/>
        </p:nvSpPr>
        <p:spPr>
          <a:xfrm>
            <a:off x="3746328" y="131003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2683AC-F1E2-4EFE-A8F0-3B42BB905D2B}"/>
              </a:ext>
            </a:extLst>
          </p:cNvPr>
          <p:cNvSpPr/>
          <p:nvPr/>
        </p:nvSpPr>
        <p:spPr>
          <a:xfrm>
            <a:off x="5698008" y="131638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1161448-8C68-482E-BDD9-63C464A18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62008" y="3317079"/>
            <a:ext cx="6843582" cy="2720523"/>
          </a:xfrm>
          <a:prstGeom prst="rect">
            <a:avLst/>
          </a:prstGeom>
        </p:spPr>
      </p:pic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26B2083-13FF-4328-9DED-C49561120989}"/>
              </a:ext>
            </a:extLst>
          </p:cNvPr>
          <p:cNvCxnSpPr/>
          <p:nvPr/>
        </p:nvCxnSpPr>
        <p:spPr bwMode="auto">
          <a:xfrm flipV="1">
            <a:off x="485055" y="2420888"/>
            <a:ext cx="3073239" cy="84777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9C6F5DF5-D156-4A7E-8E8B-8918E5AF1025}"/>
              </a:ext>
            </a:extLst>
          </p:cNvPr>
          <p:cNvSpPr/>
          <p:nvPr/>
        </p:nvSpPr>
        <p:spPr>
          <a:xfrm>
            <a:off x="254130" y="331707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09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493125"/>
              </p:ext>
            </p:extLst>
          </p:nvPr>
        </p:nvGraphicFramePr>
        <p:xfrm>
          <a:off x="153927" y="224644"/>
          <a:ext cx="8836146" cy="4497332"/>
        </p:xfrm>
        <a:graphic>
          <a:graphicData uri="http://schemas.openxmlformats.org/drawingml/2006/table">
            <a:tbl>
              <a:tblPr/>
              <a:tblGrid>
                <a:gridCol w="55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0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1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5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9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4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교과서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형태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생각 열기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]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그림 살펴보기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이번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suh_0601_06_0607_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과자 상자의 겉넓이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126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suh_0601_06_0607_201_1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여러 가지 방법으로 직육면체의 겉넓이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127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suh_0601_06_0607_202_1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전개도를 이용하여 직육면체의 겉넓이 구하기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128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suh_0601_06_0607_203_1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65418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4] 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정육면체의 겉넓이를 구하는 방법 알아보기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suh_0601_06_0607_204_1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5343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[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활동 </a:t>
                      </a:r>
                      <a:r>
                        <a:rPr kumimoji="0" lang="en-US" altLang="ko-KR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5]</a:t>
                      </a:r>
                      <a:r>
                        <a:rPr kumimoji="0" lang="ko-KR" altLang="en-US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두 상자의 겉넓이 비교하기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86~89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suh_0601_06_0607_205_1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484306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 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핵심 정리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01_1.html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다음 시간에 배울 내용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suh_0601_06_0607_3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02_1.html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2828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평 가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문제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suh_0601_06_0607_401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_1.html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282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1FBEEBC-350A-48E8-99BF-73F90EB28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8642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23947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탭 추가 및 그림보기 약물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046386-28EB-4B48-B86B-B3FF9D37EB3E}"/>
              </a:ext>
            </a:extLst>
          </p:cNvPr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1A9C-5220-48A8-B34B-E5A9FAF6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982C4B-0B3B-40A3-9178-092F91E86856}"/>
              </a:ext>
            </a:extLst>
          </p:cNvPr>
          <p:cNvSpPr/>
          <p:nvPr/>
        </p:nvSpPr>
        <p:spPr>
          <a:xfrm>
            <a:off x="-243905" y="1547088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091BBF09-1957-4F5C-9E49-4247CD1A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640443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DDDFEFE3-9804-4DF1-8D49-99D6E30F8790}"/>
              </a:ext>
            </a:extLst>
          </p:cNvPr>
          <p:cNvSpPr/>
          <p:nvPr/>
        </p:nvSpPr>
        <p:spPr>
          <a:xfrm>
            <a:off x="262674" y="143756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C60CE0-A691-478D-8486-1DF01D56D06E}"/>
              </a:ext>
            </a:extLst>
          </p:cNvPr>
          <p:cNvSpPr/>
          <p:nvPr/>
        </p:nvSpPr>
        <p:spPr>
          <a:xfrm>
            <a:off x="5047448" y="131486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A7B074F-B2BB-4813-A75D-303E3D2096F8}"/>
              </a:ext>
            </a:extLst>
          </p:cNvPr>
          <p:cNvSpPr/>
          <p:nvPr/>
        </p:nvSpPr>
        <p:spPr>
          <a:xfrm>
            <a:off x="4396888" y="13101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92BB225-4047-40C7-8F26-74109AFC1A5F}"/>
              </a:ext>
            </a:extLst>
          </p:cNvPr>
          <p:cNvSpPr/>
          <p:nvPr/>
        </p:nvSpPr>
        <p:spPr>
          <a:xfrm>
            <a:off x="6351146" y="131638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BC9634A-D52D-49FA-AA7F-ECB05777B714}"/>
              </a:ext>
            </a:extLst>
          </p:cNvPr>
          <p:cNvSpPr/>
          <p:nvPr/>
        </p:nvSpPr>
        <p:spPr>
          <a:xfrm>
            <a:off x="3469276" y="12657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4F290-E760-45AB-B099-2CFCAE62DFA1}"/>
              </a:ext>
            </a:extLst>
          </p:cNvPr>
          <p:cNvSpPr/>
          <p:nvPr/>
        </p:nvSpPr>
        <p:spPr>
          <a:xfrm>
            <a:off x="3746328" y="131003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2683AC-F1E2-4EFE-A8F0-3B42BB905D2B}"/>
              </a:ext>
            </a:extLst>
          </p:cNvPr>
          <p:cNvSpPr/>
          <p:nvPr/>
        </p:nvSpPr>
        <p:spPr>
          <a:xfrm>
            <a:off x="5698008" y="131638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2072527-9BDE-4917-B423-E987FFA375D9}"/>
              </a:ext>
            </a:extLst>
          </p:cNvPr>
          <p:cNvSpPr/>
          <p:nvPr/>
        </p:nvSpPr>
        <p:spPr>
          <a:xfrm>
            <a:off x="-111191" y="2049925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AE093C-B13C-4881-B554-C00296AE7721}"/>
              </a:ext>
            </a:extLst>
          </p:cNvPr>
          <p:cNvSpPr/>
          <p:nvPr/>
        </p:nvSpPr>
        <p:spPr>
          <a:xfrm>
            <a:off x="76690" y="2095656"/>
            <a:ext cx="384023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7477F84E-C1A1-4EF1-8662-8FB31ABE0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1" y="2181560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1647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167233-13E8-46EE-8CE7-7970F5DBE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88269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18826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탭 추가 및 그림보기 약물 삭제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소발문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블릿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수정</a:t>
                      </a:r>
                      <a:endParaRPr lang="en-US" altLang="ko-KR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정답확인 버튼 디자인 수정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확인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정답 가리기로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토글됨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204_1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F046386-28EB-4B48-B86B-B3FF9D37EB3E}"/>
              </a:ext>
            </a:extLst>
          </p:cNvPr>
          <p:cNvSpPr/>
          <p:nvPr/>
        </p:nvSpPr>
        <p:spPr>
          <a:xfrm>
            <a:off x="-427997" y="820398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EA41A9C-5220-48A8-B34B-E5A9FAF65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57302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982C4B-0B3B-40A3-9178-092F91E86856}"/>
              </a:ext>
            </a:extLst>
          </p:cNvPr>
          <p:cNvSpPr/>
          <p:nvPr/>
        </p:nvSpPr>
        <p:spPr>
          <a:xfrm>
            <a:off x="-243905" y="1547088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3">
            <a:extLst>
              <a:ext uri="{FF2B5EF4-FFF2-40B4-BE49-F238E27FC236}">
                <a16:creationId xmlns:a16="http://schemas.microsoft.com/office/drawing/2014/main" id="{091BBF09-1957-4F5C-9E49-4247CD1A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67646" y="1640443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DDDFEFE3-9804-4DF1-8D49-99D6E30F8790}"/>
              </a:ext>
            </a:extLst>
          </p:cNvPr>
          <p:cNvSpPr/>
          <p:nvPr/>
        </p:nvSpPr>
        <p:spPr>
          <a:xfrm>
            <a:off x="262674" y="1437560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0C60CE0-A691-478D-8486-1DF01D56D06E}"/>
              </a:ext>
            </a:extLst>
          </p:cNvPr>
          <p:cNvSpPr/>
          <p:nvPr/>
        </p:nvSpPr>
        <p:spPr>
          <a:xfrm>
            <a:off x="5047448" y="1314863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A7B074F-B2BB-4813-A75D-303E3D2096F8}"/>
              </a:ext>
            </a:extLst>
          </p:cNvPr>
          <p:cNvSpPr/>
          <p:nvPr/>
        </p:nvSpPr>
        <p:spPr>
          <a:xfrm>
            <a:off x="4396888" y="1310101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92BB225-4047-40C7-8F26-74109AFC1A5F}"/>
              </a:ext>
            </a:extLst>
          </p:cNvPr>
          <p:cNvSpPr/>
          <p:nvPr/>
        </p:nvSpPr>
        <p:spPr>
          <a:xfrm>
            <a:off x="6351146" y="1316384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BC9634A-D52D-49FA-AA7F-ECB05777B714}"/>
              </a:ext>
            </a:extLst>
          </p:cNvPr>
          <p:cNvSpPr/>
          <p:nvPr/>
        </p:nvSpPr>
        <p:spPr>
          <a:xfrm>
            <a:off x="3469276" y="126570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D4F290-E760-45AB-B099-2CFCAE62DFA1}"/>
              </a:ext>
            </a:extLst>
          </p:cNvPr>
          <p:cNvSpPr/>
          <p:nvPr/>
        </p:nvSpPr>
        <p:spPr>
          <a:xfrm>
            <a:off x="3746328" y="1310038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32683AC-F1E2-4EFE-A8F0-3B42BB905D2B}"/>
              </a:ext>
            </a:extLst>
          </p:cNvPr>
          <p:cNvSpPr/>
          <p:nvPr/>
        </p:nvSpPr>
        <p:spPr>
          <a:xfrm>
            <a:off x="5698008" y="1316384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5638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41E6E9-3F7D-4518-8A1B-CFA344B1A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97185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33136"/>
              </p:ext>
            </p:extLst>
          </p:nvPr>
        </p:nvGraphicFramePr>
        <p:xfrm>
          <a:off x="6984268" y="692696"/>
          <a:ext cx="2086863" cy="342093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kern="12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및다음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CC1B25-8ED2-4FDD-A105-48EB41E6A6B3}"/>
              </a:ext>
            </a:extLst>
          </p:cNvPr>
          <p:cNvSpPr/>
          <p:nvPr/>
        </p:nvSpPr>
        <p:spPr>
          <a:xfrm>
            <a:off x="-427997" y="851053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46E82C0-98B4-4400-83CB-79ED19849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87957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51542B92-99A9-49BE-AAA1-5624C5F0BB05}"/>
              </a:ext>
            </a:extLst>
          </p:cNvPr>
          <p:cNvSpPr/>
          <p:nvPr/>
        </p:nvSpPr>
        <p:spPr>
          <a:xfrm>
            <a:off x="-38333" y="92141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13">
            <a:extLst>
              <a:ext uri="{FF2B5EF4-FFF2-40B4-BE49-F238E27FC236}">
                <a16:creationId xmlns:a16="http://schemas.microsoft.com/office/drawing/2014/main" id="{99D97D05-D612-42B7-AB73-275D7E9A1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83096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4B59CC1D-BE8E-4E59-B1D4-6249D47F2589}"/>
              </a:ext>
            </a:extLst>
          </p:cNvPr>
          <p:cNvSpPr/>
          <p:nvPr/>
        </p:nvSpPr>
        <p:spPr>
          <a:xfrm>
            <a:off x="5909086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2E565FA-3D71-439D-9E47-FA56F50EFE39}"/>
              </a:ext>
            </a:extLst>
          </p:cNvPr>
          <p:cNvSpPr/>
          <p:nvPr/>
        </p:nvSpPr>
        <p:spPr>
          <a:xfrm>
            <a:off x="4914232" y="504822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24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41E6E9-3F7D-4518-8A1B-CFA344B1A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" y="854575"/>
            <a:ext cx="6959413" cy="4297185"/>
          </a:xfrm>
          <a:prstGeom prst="rect">
            <a:avLst/>
          </a:prstGeom>
        </p:spPr>
      </p:pic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205_1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470B808-5176-4DAA-9D31-8C0D6B54B934}"/>
              </a:ext>
            </a:extLst>
          </p:cNvPr>
          <p:cNvSpPr/>
          <p:nvPr/>
        </p:nvSpPr>
        <p:spPr>
          <a:xfrm>
            <a:off x="6020288" y="4865759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CC1B25-8ED2-4FDD-A105-48EB41E6A6B3}"/>
              </a:ext>
            </a:extLst>
          </p:cNvPr>
          <p:cNvSpPr/>
          <p:nvPr/>
        </p:nvSpPr>
        <p:spPr>
          <a:xfrm>
            <a:off x="-427997" y="851053"/>
            <a:ext cx="612068" cy="495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46E82C0-98B4-4400-83CB-79ED19849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5584" y="887957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99D97D05-D612-42B7-AB73-275D7E9A1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830963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F9C9DB-8CA2-4CF1-B5DE-599A8A30A912}"/>
              </a:ext>
            </a:extLst>
          </p:cNvPr>
          <p:cNvGrpSpPr/>
          <p:nvPr/>
        </p:nvGrpSpPr>
        <p:grpSpPr>
          <a:xfrm>
            <a:off x="815824" y="3056250"/>
            <a:ext cx="5448364" cy="1756169"/>
            <a:chOff x="815824" y="3064385"/>
            <a:chExt cx="5448364" cy="1756169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0A002D1-E827-4E3E-9F14-B40E8B9AABA9}"/>
                </a:ext>
              </a:extLst>
            </p:cNvPr>
            <p:cNvSpPr/>
            <p:nvPr/>
          </p:nvSpPr>
          <p:spPr>
            <a:xfrm>
              <a:off x="815824" y="3368046"/>
              <a:ext cx="5448363" cy="126771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B6BCDD56-C9E5-44FA-BAD7-D7BFB7717F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1187624" y="3064385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DAA07C-35AF-46BE-B733-917C6CD45FF5}"/>
                </a:ext>
              </a:extLst>
            </p:cNvPr>
            <p:cNvSpPr txBox="1"/>
            <p:nvPr/>
          </p:nvSpPr>
          <p:spPr>
            <a:xfrm>
              <a:off x="1056236" y="3427226"/>
              <a:ext cx="5207952" cy="11681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가의 겉넓이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(10×8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8×3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10×3)×2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(80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24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30)×2</a:t>
              </a:r>
              <a:b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 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134×2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268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나의 겉넓이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(7×7)×6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49×6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294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이므로 </a:t>
              </a:r>
              <a:endPara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나의 겉넓이가 더 넓습니다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4" name="직각 삼각형 23">
              <a:extLst>
                <a:ext uri="{FF2B5EF4-FFF2-40B4-BE49-F238E27FC236}">
                  <a16:creationId xmlns:a16="http://schemas.microsoft.com/office/drawing/2014/main" id="{D15A1488-7356-4801-87EC-12AB7BB3CEB0}"/>
                </a:ext>
              </a:extLst>
            </p:cNvPr>
            <p:cNvSpPr/>
            <p:nvPr/>
          </p:nvSpPr>
          <p:spPr>
            <a:xfrm flipH="1" flipV="1">
              <a:off x="5023726" y="4632447"/>
              <a:ext cx="215216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25" name="Picture 4">
              <a:extLst>
                <a:ext uri="{FF2B5EF4-FFF2-40B4-BE49-F238E27FC236}">
                  <a16:creationId xmlns:a16="http://schemas.microsoft.com/office/drawing/2014/main" id="{A0E80262-EF49-42C4-819A-A3DC1D398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731" y="3530815"/>
              <a:ext cx="93931" cy="105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40F17A92-B108-4251-9069-712B4940AF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731" y="4104851"/>
              <a:ext cx="93931" cy="1056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3CBF044-D5E6-45A9-BF8E-B1FC3EE10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07599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97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8CC8063-8E5B-4F31-8D42-02BA55C9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6" y="953694"/>
            <a:ext cx="6754583" cy="4174181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593845"/>
              </p:ext>
            </p:extLst>
          </p:nvPr>
        </p:nvGraphicFramePr>
        <p:xfrm>
          <a:off x="6984268" y="692696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핵심정리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43508" y="944724"/>
            <a:ext cx="6771756" cy="42844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143508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2095" y="1503060"/>
            <a:ext cx="345594" cy="2033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97704" y="15000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946" y="151404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" name="Picture 3">
            <a:extLst>
              <a:ext uri="{FF2B5EF4-FFF2-40B4-BE49-F238E27FC236}">
                <a16:creationId xmlns:a16="http://schemas.microsoft.com/office/drawing/2014/main" id="{3C32F30C-0FD7-42AB-8852-58B10F78A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382" y="3248319"/>
            <a:ext cx="314012" cy="328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40633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D1CF21-785C-4143-A971-A17AD23F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90" y="952226"/>
            <a:ext cx="6682053" cy="4135396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573615"/>
              </p:ext>
            </p:extLst>
          </p:nvPr>
        </p:nvGraphicFramePr>
        <p:xfrm>
          <a:off x="6984268" y="692696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다음 시간에 배울 내용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544945-2262-4B55-BA0F-EB1897B72DE6}"/>
              </a:ext>
            </a:extLst>
          </p:cNvPr>
          <p:cNvSpPr/>
          <p:nvPr/>
        </p:nvSpPr>
        <p:spPr>
          <a:xfrm>
            <a:off x="2567712" y="3379852"/>
            <a:ext cx="2057628" cy="456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41CA4A6-BC96-45C2-B701-EF657B9A781B}"/>
              </a:ext>
            </a:extLst>
          </p:cNvPr>
          <p:cNvSpPr/>
          <p:nvPr/>
        </p:nvSpPr>
        <p:spPr>
          <a:xfrm>
            <a:off x="2380185" y="335699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E0321CF-114B-4B3D-959E-F1B57F11CAC4}"/>
              </a:ext>
            </a:extLst>
          </p:cNvPr>
          <p:cNvSpPr/>
          <p:nvPr/>
        </p:nvSpPr>
        <p:spPr>
          <a:xfrm>
            <a:off x="281144" y="4544989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8A99025-9E21-4438-BB54-ED2278825C12}"/>
              </a:ext>
            </a:extLst>
          </p:cNvPr>
          <p:cNvSpPr/>
          <p:nvPr/>
        </p:nvSpPr>
        <p:spPr>
          <a:xfrm>
            <a:off x="359981" y="4325911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4" name="Picture 39">
            <a:extLst>
              <a:ext uri="{FF2B5EF4-FFF2-40B4-BE49-F238E27FC236}">
                <a16:creationId xmlns:a16="http://schemas.microsoft.com/office/drawing/2014/main" id="{0D34EDA1-1F0F-465E-9A2C-1D43A09E8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669" y="3997701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496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4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34296"/>
              </p:ext>
            </p:extLst>
          </p:nvPr>
        </p:nvGraphicFramePr>
        <p:xfrm>
          <a:off x="7020272" y="689281"/>
          <a:ext cx="2086863" cy="28418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 문제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게이트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페이지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30" y="997555"/>
            <a:ext cx="6634120" cy="4074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직사각형 35"/>
          <p:cNvSpPr/>
          <p:nvPr/>
        </p:nvSpPr>
        <p:spPr>
          <a:xfrm>
            <a:off x="218571" y="944724"/>
            <a:ext cx="6689372" cy="4180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281144" y="835185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809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2369C03-C3DF-46E3-8846-D1391DF8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104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10848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확인문제 디자인 수정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수정 있음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단위는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밖으로 빼기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TextBox 7">
            <a:extLst>
              <a:ext uri="{FF2B5EF4-FFF2-40B4-BE49-F238E27FC236}">
                <a16:creationId xmlns:a16="http://schemas.microsoft.com/office/drawing/2014/main" id="{27616C1C-A30B-48C1-88A0-BFD8DD999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F01F0393-32F9-43E6-A5AE-5FB7254C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FF9D5231-FE42-4B63-89A1-24D1A670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33B95CB2-5428-4933-835B-284A61C8A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AAFC750-6F2A-464D-9D61-9F7CFDC77EB7}"/>
              </a:ext>
            </a:extLst>
          </p:cNvPr>
          <p:cNvSpPr/>
          <p:nvPr/>
        </p:nvSpPr>
        <p:spPr>
          <a:xfrm>
            <a:off x="1134387" y="364502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B97FCF-8C80-4BD9-A2DC-3D993AFAEBD3}"/>
              </a:ext>
            </a:extLst>
          </p:cNvPr>
          <p:cNvSpPr/>
          <p:nvPr/>
        </p:nvSpPr>
        <p:spPr>
          <a:xfrm>
            <a:off x="1303818" y="3763299"/>
            <a:ext cx="556843" cy="1122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688568-5FC4-4EF6-AED3-C85E737CD1DC}"/>
              </a:ext>
            </a:extLst>
          </p:cNvPr>
          <p:cNvSpPr/>
          <p:nvPr/>
        </p:nvSpPr>
        <p:spPr>
          <a:xfrm>
            <a:off x="2363296" y="4399907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A2C04F-E11E-4277-AC6A-D8C9E93B4DD4}"/>
              </a:ext>
            </a:extLst>
          </p:cNvPr>
          <p:cNvSpPr/>
          <p:nvPr/>
        </p:nvSpPr>
        <p:spPr>
          <a:xfrm>
            <a:off x="1878339" y="4307929"/>
            <a:ext cx="929465" cy="525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62427-A644-44AE-916F-4BDF462ABDC7}"/>
              </a:ext>
            </a:extLst>
          </p:cNvPr>
          <p:cNvSpPr txBox="1"/>
          <p:nvPr/>
        </p:nvSpPr>
        <p:spPr>
          <a:xfrm>
            <a:off x="1906761" y="4392034"/>
            <a:ext cx="491857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id="{AF237A9F-FCF3-4971-9750-067E3A6490EC}"/>
              </a:ext>
            </a:extLst>
          </p:cNvPr>
          <p:cNvSpPr txBox="1"/>
          <p:nvPr/>
        </p:nvSpPr>
        <p:spPr>
          <a:xfrm>
            <a:off x="1906762" y="4397228"/>
            <a:ext cx="49185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94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2B54B89-4C7D-45D2-BE50-ED6C0729E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4738554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5365FB9F-B09D-4BC1-8CF0-7AEEE961143D}"/>
              </a:ext>
            </a:extLst>
          </p:cNvPr>
          <p:cNvSpPr/>
          <p:nvPr/>
        </p:nvSpPr>
        <p:spPr>
          <a:xfrm>
            <a:off x="1653766" y="370650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68879C-B0B8-4DBF-8FF1-BB65719CC4E4}"/>
              </a:ext>
            </a:extLst>
          </p:cNvPr>
          <p:cNvSpPr/>
          <p:nvPr/>
        </p:nvSpPr>
        <p:spPr>
          <a:xfrm>
            <a:off x="1841647" y="3752233"/>
            <a:ext cx="384023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54B87B65-916E-4AAC-AA7E-ECBD487C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88" y="3838137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8DED2B27-9CD3-4B66-86B5-A7340CED1C2A}"/>
              </a:ext>
            </a:extLst>
          </p:cNvPr>
          <p:cNvSpPr/>
          <p:nvPr/>
        </p:nvSpPr>
        <p:spPr>
          <a:xfrm>
            <a:off x="2714280" y="4195567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38062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51C20EC-B870-4668-90BB-FE9CFAA7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44" y="1050387"/>
            <a:ext cx="6634120" cy="42162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54CFEF0-7D53-4D04-A22E-DDA135539E4E}"/>
              </a:ext>
            </a:extLst>
          </p:cNvPr>
          <p:cNvSpPr/>
          <p:nvPr/>
        </p:nvSpPr>
        <p:spPr>
          <a:xfrm>
            <a:off x="207872" y="1358099"/>
            <a:ext cx="403688" cy="46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53D3CD-F0D9-44F9-9B1E-38FCB17A1A98}"/>
              </a:ext>
            </a:extLst>
          </p:cNvPr>
          <p:cNvSpPr/>
          <p:nvPr/>
        </p:nvSpPr>
        <p:spPr>
          <a:xfrm>
            <a:off x="58740" y="148258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BEBB4BA7-7E6A-4D0C-A2EC-1DEC0BDB8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3466" y="1680443"/>
            <a:ext cx="30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552FB1-C48B-4E95-953E-521AD0FAB917}"/>
              </a:ext>
            </a:extLst>
          </p:cNvPr>
          <p:cNvSpPr/>
          <p:nvPr/>
        </p:nvSpPr>
        <p:spPr>
          <a:xfrm>
            <a:off x="5846139" y="4995603"/>
            <a:ext cx="1025354" cy="3776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F2A3DC1-2D8B-4F1D-9F16-57E8C1F3A749}"/>
              </a:ext>
            </a:extLst>
          </p:cNvPr>
          <p:cNvSpPr/>
          <p:nvPr/>
        </p:nvSpPr>
        <p:spPr>
          <a:xfrm>
            <a:off x="5794157" y="4886064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9737DF7-34A3-47C0-B09D-982CCD2B1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58334"/>
              </p:ext>
            </p:extLst>
          </p:nvPr>
        </p:nvGraphicFramePr>
        <p:xfrm>
          <a:off x="7020272" y="689281"/>
          <a:ext cx="2086863" cy="29942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문제는 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1,2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번에 넣고</a:t>
                      </a:r>
                      <a:b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3,4,5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번 문제 신규 추가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발문 앞 </a:t>
                      </a:r>
                      <a:r>
                        <a:rPr lang="ko-KR" altLang="en-US" sz="1000" baseline="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블릿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디자인 수정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식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약물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 수정 있음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단위는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밖으로 빼기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TextBox 7">
            <a:extLst>
              <a:ext uri="{FF2B5EF4-FFF2-40B4-BE49-F238E27FC236}">
                <a16:creationId xmlns:a16="http://schemas.microsoft.com/office/drawing/2014/main" id="{27616C1C-A30B-48C1-88A0-BFD8DD999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F01F0393-32F9-43E6-A5AE-5FB7254C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28" name="직사각형 21">
            <a:extLst>
              <a:ext uri="{FF2B5EF4-FFF2-40B4-BE49-F238E27FC236}">
                <a16:creationId xmlns:a16="http://schemas.microsoft.com/office/drawing/2014/main" id="{FF9D5231-FE42-4B63-89A1-24D1A670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TextBox 8">
            <a:extLst>
              <a:ext uri="{FF2B5EF4-FFF2-40B4-BE49-F238E27FC236}">
                <a16:creationId xmlns:a16="http://schemas.microsoft.com/office/drawing/2014/main" id="{33B95CB2-5428-4933-835B-284A61C8A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AAFC750-6F2A-464D-9D61-9F7CFDC77EB7}"/>
              </a:ext>
            </a:extLst>
          </p:cNvPr>
          <p:cNvSpPr/>
          <p:nvPr/>
        </p:nvSpPr>
        <p:spPr>
          <a:xfrm>
            <a:off x="2095343" y="3632390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B97FCF-8C80-4BD9-A2DC-3D993AFAEBD3}"/>
              </a:ext>
            </a:extLst>
          </p:cNvPr>
          <p:cNvSpPr/>
          <p:nvPr/>
        </p:nvSpPr>
        <p:spPr>
          <a:xfrm>
            <a:off x="2264774" y="3750665"/>
            <a:ext cx="556843" cy="1122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4688568-5FC4-4EF6-AED3-C85E737CD1DC}"/>
              </a:ext>
            </a:extLst>
          </p:cNvPr>
          <p:cNvSpPr/>
          <p:nvPr/>
        </p:nvSpPr>
        <p:spPr>
          <a:xfrm>
            <a:off x="3347864" y="4379400"/>
            <a:ext cx="41549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ko-KR" altLang="en-US" sz="18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4A2C04F-E11E-4277-AC6A-D8C9E93B4DD4}"/>
              </a:ext>
            </a:extLst>
          </p:cNvPr>
          <p:cNvSpPr/>
          <p:nvPr/>
        </p:nvSpPr>
        <p:spPr>
          <a:xfrm>
            <a:off x="2839295" y="4295295"/>
            <a:ext cx="929465" cy="525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62427-A644-44AE-916F-4BDF462ABDC7}"/>
              </a:ext>
            </a:extLst>
          </p:cNvPr>
          <p:cNvSpPr txBox="1"/>
          <p:nvPr/>
        </p:nvSpPr>
        <p:spPr>
          <a:xfrm>
            <a:off x="2867717" y="4379400"/>
            <a:ext cx="491857" cy="4053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altLang="ko-KR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id="{AF237A9F-FCF3-4971-9750-067E3A6490EC}"/>
              </a:ext>
            </a:extLst>
          </p:cNvPr>
          <p:cNvSpPr txBox="1"/>
          <p:nvPr/>
        </p:nvSpPr>
        <p:spPr>
          <a:xfrm>
            <a:off x="2867718" y="4384594"/>
            <a:ext cx="491856" cy="3439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96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2B54B89-4C7D-45D2-BE50-ED6C0729E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728" y="4725920"/>
            <a:ext cx="245222" cy="24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5365FB9F-B09D-4BC1-8CF0-7AEEE961143D}"/>
              </a:ext>
            </a:extLst>
          </p:cNvPr>
          <p:cNvSpPr/>
          <p:nvPr/>
        </p:nvSpPr>
        <p:spPr>
          <a:xfrm>
            <a:off x="2614722" y="3693868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68879C-B0B8-4DBF-8FF1-BB65719CC4E4}"/>
              </a:ext>
            </a:extLst>
          </p:cNvPr>
          <p:cNvSpPr/>
          <p:nvPr/>
        </p:nvSpPr>
        <p:spPr>
          <a:xfrm>
            <a:off x="2802603" y="3739599"/>
            <a:ext cx="384023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54B87B65-916E-4AAC-AA7E-ECBD487C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644" y="3825503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8DED2B27-9CD3-4B66-86B5-A7340CED1C2A}"/>
              </a:ext>
            </a:extLst>
          </p:cNvPr>
          <p:cNvSpPr/>
          <p:nvPr/>
        </p:nvSpPr>
        <p:spPr>
          <a:xfrm>
            <a:off x="3675236" y="418293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4518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3">
            <a:extLst>
              <a:ext uri="{FF2B5EF4-FFF2-40B4-BE49-F238E27FC236}">
                <a16:creationId xmlns:a16="http://schemas.microsoft.com/office/drawing/2014/main" id="{FAA8891B-2F64-4161-9A7D-68A626802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24" y="522631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60BFF273-2A63-412D-9CF3-3BB092E16C0B}"/>
              </a:ext>
            </a:extLst>
          </p:cNvPr>
          <p:cNvSpPr/>
          <p:nvPr/>
        </p:nvSpPr>
        <p:spPr>
          <a:xfrm>
            <a:off x="4480422" y="51167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전개도를 이용하여 정육면체를 만들었습니다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만든 정육면체의 겉넓이는 몇 ㎠일까요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60981"/>
              </p:ext>
            </p:extLst>
          </p:nvPr>
        </p:nvGraphicFramePr>
        <p:xfrm>
          <a:off x="7020272" y="689281"/>
          <a:ext cx="2086863" cy="3451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 다음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suhi_0601_06_0607 3</a:t>
                      </a:r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 문제 그림 사용해주세요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" name="타원 60">
            <a:extLst>
              <a:ext uri="{FF2B5EF4-FFF2-40B4-BE49-F238E27FC236}">
                <a16:creationId xmlns:a16="http://schemas.microsoft.com/office/drawing/2014/main" id="{BE8AC92C-8E37-4DAC-AF10-3EBAB729FD32}"/>
              </a:ext>
            </a:extLst>
          </p:cNvPr>
          <p:cNvSpPr/>
          <p:nvPr/>
        </p:nvSpPr>
        <p:spPr>
          <a:xfrm>
            <a:off x="5451235" y="51274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6C4D7-D790-4AB0-9601-22D801BDD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C6F3CC1-B973-4D13-9348-61E9E8445338}"/>
              </a:ext>
            </a:extLst>
          </p:cNvPr>
          <p:cNvGrpSpPr/>
          <p:nvPr/>
        </p:nvGrpSpPr>
        <p:grpSpPr>
          <a:xfrm>
            <a:off x="4668319" y="3432395"/>
            <a:ext cx="562486" cy="500660"/>
            <a:chOff x="2763973" y="4361694"/>
            <a:chExt cx="562486" cy="50066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B1F51C-78C2-43D8-8EE3-8DBE906B588C}"/>
                </a:ext>
              </a:extLst>
            </p:cNvPr>
            <p:cNvSpPr txBox="1"/>
            <p:nvPr/>
          </p:nvSpPr>
          <p:spPr>
            <a:xfrm>
              <a:off x="2763973" y="4361694"/>
              <a:ext cx="439875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45789F9E-5146-47F8-AD54-DA3257C47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237" y="4617132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TextBox 43">
            <a:extLst>
              <a:ext uri="{FF2B5EF4-FFF2-40B4-BE49-F238E27FC236}">
                <a16:creationId xmlns:a16="http://schemas.microsoft.com/office/drawing/2014/main" id="{C2A16F18-C19A-4F8B-96A8-9443733497C2}"/>
              </a:ext>
            </a:extLst>
          </p:cNvPr>
          <p:cNvSpPr txBox="1"/>
          <p:nvPr/>
        </p:nvSpPr>
        <p:spPr>
          <a:xfrm>
            <a:off x="5164042" y="3452979"/>
            <a:ext cx="3440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72D245A4-F134-46D5-9A3E-F9229198886D}"/>
              </a:ext>
            </a:extLst>
          </p:cNvPr>
          <p:cNvSpPr txBox="1"/>
          <p:nvPr/>
        </p:nvSpPr>
        <p:spPr>
          <a:xfrm>
            <a:off x="4687296" y="3446777"/>
            <a:ext cx="420179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485B5-5452-4246-BAF3-97630F83B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204" y="2567982"/>
            <a:ext cx="2716720" cy="2059449"/>
          </a:xfrm>
          <a:prstGeom prst="rect">
            <a:avLst/>
          </a:prstGeom>
        </p:spPr>
      </p:pic>
      <p:sp>
        <p:nvSpPr>
          <p:cNvPr id="40" name="오른쪽 대괄호 39">
            <a:extLst>
              <a:ext uri="{FF2B5EF4-FFF2-40B4-BE49-F238E27FC236}">
                <a16:creationId xmlns:a16="http://schemas.microsoft.com/office/drawing/2014/main" id="{5922A861-7D2F-4077-9F44-E447B684606A}"/>
              </a:ext>
            </a:extLst>
          </p:cNvPr>
          <p:cNvSpPr/>
          <p:nvPr/>
        </p:nvSpPr>
        <p:spPr bwMode="auto">
          <a:xfrm rot="10800000" flipH="1">
            <a:off x="2529564" y="3933055"/>
            <a:ext cx="82220" cy="680459"/>
          </a:xfrm>
          <a:prstGeom prst="rightBracket">
            <a:avLst>
              <a:gd name="adj" fmla="val 41600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D8F24C-FAB4-4029-A639-C8C4587BD767}"/>
              </a:ext>
            </a:extLst>
          </p:cNvPr>
          <p:cNvSpPr/>
          <p:nvPr/>
        </p:nvSpPr>
        <p:spPr bwMode="auto">
          <a:xfrm>
            <a:off x="2570673" y="4149080"/>
            <a:ext cx="129119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C58EAA2E-28A7-4642-B8AF-312D75C56287}"/>
              </a:ext>
            </a:extLst>
          </p:cNvPr>
          <p:cNvSpPr txBox="1"/>
          <p:nvPr/>
        </p:nvSpPr>
        <p:spPr>
          <a:xfrm>
            <a:off x="2418302" y="4073236"/>
            <a:ext cx="8215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D4C02A2-4CFE-4109-BD93-830C7D437CB3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01501D7-3601-4133-964F-99B52419F02E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D6C5B02E-B8B4-4D50-9AA3-5B5746C9FAFD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0F164400-388E-4981-ACDD-E1E03AA66713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57C777C2-ECA7-4666-9653-48C65E61F454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AC24E4D7-AE30-4DE7-B1D8-14BDA3334755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A8F12733-235D-4446-83EF-15641E0308AF}"/>
              </a:ext>
            </a:extLst>
          </p:cNvPr>
          <p:cNvSpPr/>
          <p:nvPr/>
        </p:nvSpPr>
        <p:spPr>
          <a:xfrm>
            <a:off x="2606673" y="281540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16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861113" y="4485132"/>
            <a:ext cx="3516667" cy="4456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312" y="714472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확대 버튼 및 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삽입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04327" y="1412776"/>
            <a:ext cx="59131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직육면체의 부피를 구하는 방법은 무엇인가요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386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09839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4952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52120" y="1073722"/>
            <a:ext cx="630741" cy="255591"/>
          </a:xfrm>
          <a:prstGeom prst="rect">
            <a:avLst/>
          </a:prstGeom>
          <a:solidFill>
            <a:srgbClr val="AE7C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203079" y="4527523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)×(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높이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108" y="4795624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18" y="456391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A07A10-D191-401F-BBF6-91FF54F7D2AF}"/>
              </a:ext>
            </a:extLst>
          </p:cNvPr>
          <p:cNvSpPr/>
          <p:nvPr/>
        </p:nvSpPr>
        <p:spPr>
          <a:xfrm>
            <a:off x="6317523" y="107372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BB1C14A-EC22-46D4-91B5-46392E4C465F}"/>
              </a:ext>
            </a:extLst>
          </p:cNvPr>
          <p:cNvSpPr/>
          <p:nvPr/>
        </p:nvSpPr>
        <p:spPr>
          <a:xfrm>
            <a:off x="5309801" y="10710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AF9C42D7-0682-4D04-AF06-C24D6883E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6" y="5531478"/>
            <a:ext cx="6918957" cy="2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12D8BE5-EA4F-4692-B32C-8920242E07E7}"/>
              </a:ext>
            </a:extLst>
          </p:cNvPr>
          <p:cNvSpPr/>
          <p:nvPr/>
        </p:nvSpPr>
        <p:spPr>
          <a:xfrm>
            <a:off x="188559" y="51959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E1DC2E5-6519-494C-ABE4-3B141B6C5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9595" y="1924551"/>
            <a:ext cx="3447734" cy="2249974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D7AE0BF-F2A2-4E53-B586-AF15BA655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400" y="398777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타원 36">
            <a:extLst>
              <a:ext uri="{FF2B5EF4-FFF2-40B4-BE49-F238E27FC236}">
                <a16:creationId xmlns:a16="http://schemas.microsoft.com/office/drawing/2014/main" id="{22A6245A-ABEB-4984-A078-0001F6D7E8EE}"/>
              </a:ext>
            </a:extLst>
          </p:cNvPr>
          <p:cNvSpPr/>
          <p:nvPr/>
        </p:nvSpPr>
        <p:spPr>
          <a:xfrm>
            <a:off x="5007562" y="369567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310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3">
            <a:extLst>
              <a:ext uri="{FF2B5EF4-FFF2-40B4-BE49-F238E27FC236}">
                <a16:creationId xmlns:a16="http://schemas.microsoft.com/office/drawing/2014/main" id="{FAA8891B-2F64-4161-9A7D-68A626802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24" y="522631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전개도를 이용하여 정육면체를 만들었습니다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br>
              <a:rPr lang="en-US" altLang="ko-KR" sz="19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만든 정육면체의 겉넓이는 몇 ㎠일까요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6C4D7-D790-4AB0-9601-22D801BDD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2C6F3CC1-B973-4D13-9348-61E9E8445338}"/>
              </a:ext>
            </a:extLst>
          </p:cNvPr>
          <p:cNvGrpSpPr/>
          <p:nvPr/>
        </p:nvGrpSpPr>
        <p:grpSpPr>
          <a:xfrm>
            <a:off x="4668319" y="3432395"/>
            <a:ext cx="562486" cy="500660"/>
            <a:chOff x="2763973" y="4361694"/>
            <a:chExt cx="562486" cy="50066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B1F51C-78C2-43D8-8EE3-8DBE906B588C}"/>
                </a:ext>
              </a:extLst>
            </p:cNvPr>
            <p:cNvSpPr txBox="1"/>
            <p:nvPr/>
          </p:nvSpPr>
          <p:spPr>
            <a:xfrm>
              <a:off x="2763973" y="4361694"/>
              <a:ext cx="439875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45789F9E-5146-47F8-AD54-DA3257C47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237" y="4617132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7" name="TextBox 43">
            <a:extLst>
              <a:ext uri="{FF2B5EF4-FFF2-40B4-BE49-F238E27FC236}">
                <a16:creationId xmlns:a16="http://schemas.microsoft.com/office/drawing/2014/main" id="{C2A16F18-C19A-4F8B-96A8-9443733497C2}"/>
              </a:ext>
            </a:extLst>
          </p:cNvPr>
          <p:cNvSpPr txBox="1"/>
          <p:nvPr/>
        </p:nvSpPr>
        <p:spPr>
          <a:xfrm>
            <a:off x="5080678" y="3452979"/>
            <a:ext cx="344062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㎠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TextBox 43">
            <a:extLst>
              <a:ext uri="{FF2B5EF4-FFF2-40B4-BE49-F238E27FC236}">
                <a16:creationId xmlns:a16="http://schemas.microsoft.com/office/drawing/2014/main" id="{72D245A4-F134-46D5-9A3E-F9229198886D}"/>
              </a:ext>
            </a:extLst>
          </p:cNvPr>
          <p:cNvSpPr txBox="1"/>
          <p:nvPr/>
        </p:nvSpPr>
        <p:spPr>
          <a:xfrm>
            <a:off x="4687296" y="3446777"/>
            <a:ext cx="420179" cy="3475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1800" b="1" spc="-150" dirty="0">
                <a:solidFill>
                  <a:srgbClr val="00A0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54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485B5-5452-4246-BAF3-97630F83B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204" y="2567982"/>
            <a:ext cx="2716720" cy="2059449"/>
          </a:xfrm>
          <a:prstGeom prst="rect">
            <a:avLst/>
          </a:prstGeom>
        </p:spPr>
      </p:pic>
      <p:sp>
        <p:nvSpPr>
          <p:cNvPr id="40" name="오른쪽 대괄호 39">
            <a:extLst>
              <a:ext uri="{FF2B5EF4-FFF2-40B4-BE49-F238E27FC236}">
                <a16:creationId xmlns:a16="http://schemas.microsoft.com/office/drawing/2014/main" id="{5922A861-7D2F-4077-9F44-E447B684606A}"/>
              </a:ext>
            </a:extLst>
          </p:cNvPr>
          <p:cNvSpPr/>
          <p:nvPr/>
        </p:nvSpPr>
        <p:spPr bwMode="auto">
          <a:xfrm rot="10800000" flipH="1">
            <a:off x="2529564" y="3933055"/>
            <a:ext cx="82220" cy="680459"/>
          </a:xfrm>
          <a:prstGeom prst="rightBracket">
            <a:avLst>
              <a:gd name="adj" fmla="val 41600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D8F24C-FAB4-4029-A639-C8C4587BD767}"/>
              </a:ext>
            </a:extLst>
          </p:cNvPr>
          <p:cNvSpPr/>
          <p:nvPr/>
        </p:nvSpPr>
        <p:spPr bwMode="auto">
          <a:xfrm>
            <a:off x="2570673" y="4149080"/>
            <a:ext cx="129119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C58EAA2E-28A7-4642-B8AF-312D75C56287}"/>
              </a:ext>
            </a:extLst>
          </p:cNvPr>
          <p:cNvSpPr txBox="1"/>
          <p:nvPr/>
        </p:nvSpPr>
        <p:spPr>
          <a:xfrm>
            <a:off x="2339752" y="4073236"/>
            <a:ext cx="8215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9D4C02A2-4CFE-4109-BD93-830C7D437CB3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414548"/>
            <a:chExt cx="2553484" cy="252028"/>
          </a:xfrm>
        </p:grpSpPr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01501D7-3601-4133-964F-99B52419F02E}"/>
                </a:ext>
              </a:extLst>
            </p:cNvPr>
            <p:cNvSpPr/>
            <p:nvPr/>
          </p:nvSpPr>
          <p:spPr>
            <a:xfrm>
              <a:off x="732556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D6C5B02E-B8B4-4D50-9AA3-5B5746C9FAFD}"/>
                </a:ext>
              </a:extLst>
            </p:cNvPr>
            <p:cNvSpPr/>
            <p:nvPr/>
          </p:nvSpPr>
          <p:spPr>
            <a:xfrm>
              <a:off x="7846434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0F164400-388E-4981-ACDD-E1E03AA66713}"/>
                </a:ext>
              </a:extLst>
            </p:cNvPr>
            <p:cNvSpPr/>
            <p:nvPr/>
          </p:nvSpPr>
          <p:spPr>
            <a:xfrm>
              <a:off x="8367302" y="3414548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57C777C2-ECA7-4666-9653-48C65E61F454}"/>
                </a:ext>
              </a:extLst>
            </p:cNvPr>
            <p:cNvSpPr/>
            <p:nvPr/>
          </p:nvSpPr>
          <p:spPr>
            <a:xfrm>
              <a:off x="8881919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AC24E4D7-AE30-4DE7-B1D8-14BDA3334755}"/>
                </a:ext>
              </a:extLst>
            </p:cNvPr>
            <p:cNvSpPr/>
            <p:nvPr/>
          </p:nvSpPr>
          <p:spPr>
            <a:xfrm>
              <a:off x="9396536" y="3414548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BF136EF-EF7E-455F-A2F9-DF54473F313F}"/>
              </a:ext>
            </a:extLst>
          </p:cNvPr>
          <p:cNvGrpSpPr/>
          <p:nvPr/>
        </p:nvGrpSpPr>
        <p:grpSpPr>
          <a:xfrm>
            <a:off x="462727" y="3373910"/>
            <a:ext cx="5852992" cy="1747278"/>
            <a:chOff x="462727" y="3373910"/>
            <a:chExt cx="5852992" cy="1747278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2727498E-5524-4A6C-BC6C-1F0C79D95130}"/>
                </a:ext>
              </a:extLst>
            </p:cNvPr>
            <p:cNvSpPr/>
            <p:nvPr/>
          </p:nvSpPr>
          <p:spPr>
            <a:xfrm>
              <a:off x="462727" y="3678652"/>
              <a:ext cx="5852991" cy="12577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9C9EA44C-52E9-46DC-A977-5311AC7D81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815825" y="3373910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64D7196-B72C-4303-AEEF-08FBAB7699EB}"/>
                </a:ext>
              </a:extLst>
            </p:cNvPr>
            <p:cNvSpPr txBox="1"/>
            <p:nvPr/>
          </p:nvSpPr>
          <p:spPr>
            <a:xfrm>
              <a:off x="683569" y="3716601"/>
              <a:ext cx="5632150" cy="11681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정육면체는 여섯 면의 넓이가 모두 같으므로 한 면의 넓이를 구해 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배를 하면 됩니다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 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정육면체의 겉넓이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3×3×6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54 (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42" name="직각 삼각형 41">
              <a:extLst>
                <a:ext uri="{FF2B5EF4-FFF2-40B4-BE49-F238E27FC236}">
                  <a16:creationId xmlns:a16="http://schemas.microsoft.com/office/drawing/2014/main" id="{E7CDBBBA-C9EB-4E04-976B-093E6BDAFA10}"/>
                </a:ext>
              </a:extLst>
            </p:cNvPr>
            <p:cNvSpPr/>
            <p:nvPr/>
          </p:nvSpPr>
          <p:spPr>
            <a:xfrm flipH="1" flipV="1">
              <a:off x="4717208" y="4933081"/>
              <a:ext cx="215216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43" name="Picture 4">
              <a:extLst>
                <a:ext uri="{FF2B5EF4-FFF2-40B4-BE49-F238E27FC236}">
                  <a16:creationId xmlns:a16="http://schemas.microsoft.com/office/drawing/2014/main" id="{129E7687-2EC7-43D2-82F3-790EFE0DD6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32" y="3892290"/>
              <a:ext cx="112071" cy="126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56C00299-0FB9-40CC-9087-2CA5F8B3CC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32" y="4648374"/>
              <a:ext cx="112071" cy="126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A5A00A3F-92CC-4BAB-9030-55E3F7A63D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084445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956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F65776-F6F6-4282-AF1D-C9DD9344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68" y="2420888"/>
            <a:ext cx="3143968" cy="2266394"/>
          </a:xfrm>
          <a:prstGeom prst="rect">
            <a:avLst/>
          </a:prstGeom>
        </p:spPr>
      </p:pic>
      <p:pic>
        <p:nvPicPr>
          <p:cNvPr id="51" name="Picture 13">
            <a:extLst>
              <a:ext uri="{FF2B5EF4-FFF2-40B4-BE49-F238E27FC236}">
                <a16:creationId xmlns:a16="http://schemas.microsoft.com/office/drawing/2014/main" id="{FAA8891B-2F64-4161-9A7D-68A626802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24" y="522631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2" name="타원 51">
            <a:extLst>
              <a:ext uri="{FF2B5EF4-FFF2-40B4-BE49-F238E27FC236}">
                <a16:creationId xmlns:a16="http://schemas.microsoft.com/office/drawing/2014/main" id="{60BFF273-2A63-412D-9CF3-3BB092E16C0B}"/>
              </a:ext>
            </a:extLst>
          </p:cNvPr>
          <p:cNvSpPr/>
          <p:nvPr/>
        </p:nvSpPr>
        <p:spPr>
          <a:xfrm>
            <a:off x="4480422" y="51167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전개도를 이용하여 만든 직육면체의 겉넓이는 </a:t>
            </a:r>
            <a:br>
              <a:rPr lang="en-US" altLang="ko-KR" sz="19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㎠일까요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785095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" name="타원 60">
            <a:extLst>
              <a:ext uri="{FF2B5EF4-FFF2-40B4-BE49-F238E27FC236}">
                <a16:creationId xmlns:a16="http://schemas.microsoft.com/office/drawing/2014/main" id="{BE8AC92C-8E37-4DAC-AF10-3EBAB729FD32}"/>
              </a:ext>
            </a:extLst>
          </p:cNvPr>
          <p:cNvSpPr/>
          <p:nvPr/>
        </p:nvSpPr>
        <p:spPr>
          <a:xfrm>
            <a:off x="5451235" y="51274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6C4D7-D790-4AB0-9601-22D801BDD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C617C1-3A59-461A-94D5-97DCB92B74AD}"/>
              </a:ext>
            </a:extLst>
          </p:cNvPr>
          <p:cNvGrpSpPr/>
          <p:nvPr/>
        </p:nvGrpSpPr>
        <p:grpSpPr>
          <a:xfrm>
            <a:off x="4668319" y="3292746"/>
            <a:ext cx="983801" cy="542298"/>
            <a:chOff x="4668319" y="3432395"/>
            <a:chExt cx="983801" cy="542298"/>
          </a:xfrm>
        </p:grpSpPr>
        <p:sp>
          <p:nvSpPr>
            <p:cNvPr id="37" name="TextBox 43">
              <a:extLst>
                <a:ext uri="{FF2B5EF4-FFF2-40B4-BE49-F238E27FC236}">
                  <a16:creationId xmlns:a16="http://schemas.microsoft.com/office/drawing/2014/main" id="{C2A16F18-C19A-4F8B-96A8-9443733497C2}"/>
                </a:ext>
              </a:extLst>
            </p:cNvPr>
            <p:cNvSpPr txBox="1"/>
            <p:nvPr/>
          </p:nvSpPr>
          <p:spPr>
            <a:xfrm>
              <a:off x="5308058" y="3452979"/>
              <a:ext cx="34406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㎠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B1F51C-78C2-43D8-8EE3-8DBE906B588C}"/>
                </a:ext>
              </a:extLst>
            </p:cNvPr>
            <p:cNvSpPr txBox="1"/>
            <p:nvPr/>
          </p:nvSpPr>
          <p:spPr>
            <a:xfrm>
              <a:off x="4668319" y="3432395"/>
              <a:ext cx="609374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45789F9E-5146-47F8-AD54-DA3257C47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7662" y="3729471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43">
              <a:extLst>
                <a:ext uri="{FF2B5EF4-FFF2-40B4-BE49-F238E27FC236}">
                  <a16:creationId xmlns:a16="http://schemas.microsoft.com/office/drawing/2014/main" id="{72D245A4-F134-46D5-9A3E-F9229198886D}"/>
                </a:ext>
              </a:extLst>
            </p:cNvPr>
            <p:cNvSpPr txBox="1"/>
            <p:nvPr/>
          </p:nvSpPr>
          <p:spPr>
            <a:xfrm>
              <a:off x="4687296" y="3446777"/>
              <a:ext cx="582089" cy="347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270</a:t>
              </a:r>
            </a:p>
          </p:txBody>
        </p:sp>
      </p:grpSp>
      <p:sp>
        <p:nvSpPr>
          <p:cNvPr id="40" name="오른쪽 대괄호 39">
            <a:extLst>
              <a:ext uri="{FF2B5EF4-FFF2-40B4-BE49-F238E27FC236}">
                <a16:creationId xmlns:a16="http://schemas.microsoft.com/office/drawing/2014/main" id="{5922A861-7D2F-4077-9F44-E447B684606A}"/>
              </a:ext>
            </a:extLst>
          </p:cNvPr>
          <p:cNvSpPr/>
          <p:nvPr/>
        </p:nvSpPr>
        <p:spPr bwMode="auto">
          <a:xfrm rot="10800000" flipH="1">
            <a:off x="3880149" y="3011452"/>
            <a:ext cx="126681" cy="1144770"/>
          </a:xfrm>
          <a:prstGeom prst="rightBracket">
            <a:avLst>
              <a:gd name="adj" fmla="val 41600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D8F24C-FAB4-4029-A639-C8C4587BD767}"/>
              </a:ext>
            </a:extLst>
          </p:cNvPr>
          <p:cNvSpPr/>
          <p:nvPr/>
        </p:nvSpPr>
        <p:spPr bwMode="auto">
          <a:xfrm>
            <a:off x="3908482" y="3475825"/>
            <a:ext cx="129119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C58EAA2E-28A7-4642-B8AF-312D75C56287}"/>
              </a:ext>
            </a:extLst>
          </p:cNvPr>
          <p:cNvSpPr txBox="1"/>
          <p:nvPr/>
        </p:nvSpPr>
        <p:spPr>
          <a:xfrm>
            <a:off x="3786454" y="3384437"/>
            <a:ext cx="8215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96470812-D1BA-44E5-8EB5-F5D3B40D8825}"/>
              </a:ext>
            </a:extLst>
          </p:cNvPr>
          <p:cNvSpPr/>
          <p:nvPr/>
        </p:nvSpPr>
        <p:spPr bwMode="auto">
          <a:xfrm rot="10800000" flipH="1">
            <a:off x="3383868" y="4165707"/>
            <a:ext cx="77461" cy="500146"/>
          </a:xfrm>
          <a:prstGeom prst="rightBracket">
            <a:avLst>
              <a:gd name="adj" fmla="val 32283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58E30C-3205-42F3-9EB2-B87F8FC8B03A}"/>
              </a:ext>
            </a:extLst>
          </p:cNvPr>
          <p:cNvSpPr/>
          <p:nvPr/>
        </p:nvSpPr>
        <p:spPr bwMode="auto">
          <a:xfrm>
            <a:off x="3399043" y="4307768"/>
            <a:ext cx="129119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61ABB3A9-BB7C-4384-806C-02EDDE10304D}"/>
              </a:ext>
            </a:extLst>
          </p:cNvPr>
          <p:cNvSpPr txBox="1"/>
          <p:nvPr/>
        </p:nvSpPr>
        <p:spPr>
          <a:xfrm>
            <a:off x="3246394" y="4221088"/>
            <a:ext cx="8215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오른쪽 대괄호 41">
            <a:extLst>
              <a:ext uri="{FF2B5EF4-FFF2-40B4-BE49-F238E27FC236}">
                <a16:creationId xmlns:a16="http://schemas.microsoft.com/office/drawing/2014/main" id="{8C0FCA77-1020-4A18-A536-777CBA72F9DD}"/>
              </a:ext>
            </a:extLst>
          </p:cNvPr>
          <p:cNvSpPr/>
          <p:nvPr/>
        </p:nvSpPr>
        <p:spPr bwMode="auto">
          <a:xfrm rot="16200000" flipH="1">
            <a:off x="1250299" y="3697506"/>
            <a:ext cx="126681" cy="1044117"/>
          </a:xfrm>
          <a:prstGeom prst="rightBracket">
            <a:avLst>
              <a:gd name="adj" fmla="val 41600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A6ADC97-C542-4BF7-8AAC-7EA72688984B}"/>
              </a:ext>
            </a:extLst>
          </p:cNvPr>
          <p:cNvSpPr/>
          <p:nvPr/>
        </p:nvSpPr>
        <p:spPr bwMode="auto">
          <a:xfrm>
            <a:off x="1131941" y="4230089"/>
            <a:ext cx="4035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61CA1-F359-4A93-8C22-44ED7333C162}"/>
              </a:ext>
            </a:extLst>
          </p:cNvPr>
          <p:cNvSpPr txBox="1"/>
          <p:nvPr/>
        </p:nvSpPr>
        <p:spPr>
          <a:xfrm>
            <a:off x="934837" y="4129120"/>
            <a:ext cx="8215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C5C4373-15E0-40DB-B874-82532B51ECA1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B681FBE2-20BD-4D8D-B5F2-1D3025AC89B2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FD6C54CE-68D7-418D-837C-C020E172E023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CAC9995C-07F1-46C0-B904-68EEC7C7931C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id="{F1CDCB85-BADD-4EB3-9755-643A02E12321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0EB7FE11-7785-4E61-8BBF-3C8133DB16D6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53" name="Group 1072">
            <a:extLst>
              <a:ext uri="{FF2B5EF4-FFF2-40B4-BE49-F238E27FC236}">
                <a16:creationId xmlns:a16="http://schemas.microsoft.com/office/drawing/2014/main" id="{4801155A-261E-47EA-9D3A-5007B8D33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356808"/>
              </p:ext>
            </p:extLst>
          </p:nvPr>
        </p:nvGraphicFramePr>
        <p:xfrm>
          <a:off x="1034338" y="5949280"/>
          <a:ext cx="4176464" cy="252028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발주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suh_0601_06_0607_401_1_1.jpg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883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2F65776-F6F6-4282-AF1D-C9DD9344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68" y="2420888"/>
            <a:ext cx="3143968" cy="2266394"/>
          </a:xfrm>
          <a:prstGeom prst="rect">
            <a:avLst/>
          </a:prstGeom>
        </p:spPr>
      </p:pic>
      <p:pic>
        <p:nvPicPr>
          <p:cNvPr id="51" name="Picture 13">
            <a:extLst>
              <a:ext uri="{FF2B5EF4-FFF2-40B4-BE49-F238E27FC236}">
                <a16:creationId xmlns:a16="http://schemas.microsoft.com/office/drawing/2014/main" id="{FAA8891B-2F64-4161-9A7D-68A626802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24" y="522631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TextBox 43"/>
          <p:cNvSpPr txBox="1"/>
          <p:nvPr/>
        </p:nvSpPr>
        <p:spPr>
          <a:xfrm>
            <a:off x="512628" y="1604119"/>
            <a:ext cx="6202157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fontAlgn="ctr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다음 전개도를 이용하여 만든 직육면체의 겉넓이는 </a:t>
            </a:r>
            <a:br>
              <a:rPr lang="en-US" altLang="ko-KR" sz="1900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몇 ㎠일까요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19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6C4D7-D790-4AB0-9601-22D801BDD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C617C1-3A59-461A-94D5-97DCB92B74AD}"/>
              </a:ext>
            </a:extLst>
          </p:cNvPr>
          <p:cNvGrpSpPr/>
          <p:nvPr/>
        </p:nvGrpSpPr>
        <p:grpSpPr>
          <a:xfrm>
            <a:off x="4668319" y="3292746"/>
            <a:ext cx="906548" cy="542298"/>
            <a:chOff x="4668319" y="3432395"/>
            <a:chExt cx="906548" cy="542298"/>
          </a:xfrm>
        </p:grpSpPr>
        <p:sp>
          <p:nvSpPr>
            <p:cNvPr id="37" name="TextBox 43">
              <a:extLst>
                <a:ext uri="{FF2B5EF4-FFF2-40B4-BE49-F238E27FC236}">
                  <a16:creationId xmlns:a16="http://schemas.microsoft.com/office/drawing/2014/main" id="{C2A16F18-C19A-4F8B-96A8-9443733497C2}"/>
                </a:ext>
              </a:extLst>
            </p:cNvPr>
            <p:cNvSpPr txBox="1"/>
            <p:nvPr/>
          </p:nvSpPr>
          <p:spPr>
            <a:xfrm>
              <a:off x="5230805" y="3452979"/>
              <a:ext cx="34406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㎠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0B1F51C-78C2-43D8-8EE3-8DBE906B588C}"/>
                </a:ext>
              </a:extLst>
            </p:cNvPr>
            <p:cNvSpPr txBox="1"/>
            <p:nvPr/>
          </p:nvSpPr>
          <p:spPr>
            <a:xfrm>
              <a:off x="4668319" y="3432395"/>
              <a:ext cx="609374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45789F9E-5146-47F8-AD54-DA3257C47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7662" y="3729471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8" name="TextBox 43">
              <a:extLst>
                <a:ext uri="{FF2B5EF4-FFF2-40B4-BE49-F238E27FC236}">
                  <a16:creationId xmlns:a16="http://schemas.microsoft.com/office/drawing/2014/main" id="{72D245A4-F134-46D5-9A3E-F9229198886D}"/>
                </a:ext>
              </a:extLst>
            </p:cNvPr>
            <p:cNvSpPr txBox="1"/>
            <p:nvPr/>
          </p:nvSpPr>
          <p:spPr>
            <a:xfrm>
              <a:off x="4687296" y="3446777"/>
              <a:ext cx="582089" cy="347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270</a:t>
              </a:r>
            </a:p>
          </p:txBody>
        </p:sp>
      </p:grpSp>
      <p:sp>
        <p:nvSpPr>
          <p:cNvPr id="40" name="오른쪽 대괄호 39">
            <a:extLst>
              <a:ext uri="{FF2B5EF4-FFF2-40B4-BE49-F238E27FC236}">
                <a16:creationId xmlns:a16="http://schemas.microsoft.com/office/drawing/2014/main" id="{5922A861-7D2F-4077-9F44-E447B684606A}"/>
              </a:ext>
            </a:extLst>
          </p:cNvPr>
          <p:cNvSpPr/>
          <p:nvPr/>
        </p:nvSpPr>
        <p:spPr bwMode="auto">
          <a:xfrm rot="10800000" flipH="1">
            <a:off x="3880149" y="3011452"/>
            <a:ext cx="126681" cy="1144770"/>
          </a:xfrm>
          <a:prstGeom prst="rightBracket">
            <a:avLst>
              <a:gd name="adj" fmla="val 41600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D8F24C-FAB4-4029-A639-C8C4587BD767}"/>
              </a:ext>
            </a:extLst>
          </p:cNvPr>
          <p:cNvSpPr/>
          <p:nvPr/>
        </p:nvSpPr>
        <p:spPr bwMode="auto">
          <a:xfrm>
            <a:off x="3908482" y="3475825"/>
            <a:ext cx="129119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9" name="TextBox 43">
            <a:extLst>
              <a:ext uri="{FF2B5EF4-FFF2-40B4-BE49-F238E27FC236}">
                <a16:creationId xmlns:a16="http://schemas.microsoft.com/office/drawing/2014/main" id="{C58EAA2E-28A7-4642-B8AF-312D75C56287}"/>
              </a:ext>
            </a:extLst>
          </p:cNvPr>
          <p:cNvSpPr txBox="1"/>
          <p:nvPr/>
        </p:nvSpPr>
        <p:spPr>
          <a:xfrm>
            <a:off x="3713003" y="3384437"/>
            <a:ext cx="8215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오른쪽 대괄호 32">
            <a:extLst>
              <a:ext uri="{FF2B5EF4-FFF2-40B4-BE49-F238E27FC236}">
                <a16:creationId xmlns:a16="http://schemas.microsoft.com/office/drawing/2014/main" id="{96470812-D1BA-44E5-8EB5-F5D3B40D8825}"/>
              </a:ext>
            </a:extLst>
          </p:cNvPr>
          <p:cNvSpPr/>
          <p:nvPr/>
        </p:nvSpPr>
        <p:spPr bwMode="auto">
          <a:xfrm rot="10800000" flipH="1">
            <a:off x="3383868" y="4165707"/>
            <a:ext cx="77461" cy="500146"/>
          </a:xfrm>
          <a:prstGeom prst="rightBracket">
            <a:avLst>
              <a:gd name="adj" fmla="val 322837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58E30C-3205-42F3-9EB2-B87F8FC8B03A}"/>
              </a:ext>
            </a:extLst>
          </p:cNvPr>
          <p:cNvSpPr/>
          <p:nvPr/>
        </p:nvSpPr>
        <p:spPr bwMode="auto">
          <a:xfrm>
            <a:off x="3399043" y="4307768"/>
            <a:ext cx="129119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:a16="http://schemas.microsoft.com/office/drawing/2014/main" id="{61ABB3A9-BB7C-4384-806C-02EDDE10304D}"/>
              </a:ext>
            </a:extLst>
          </p:cNvPr>
          <p:cNvSpPr txBox="1"/>
          <p:nvPr/>
        </p:nvSpPr>
        <p:spPr>
          <a:xfrm>
            <a:off x="3199580" y="4221088"/>
            <a:ext cx="8215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오른쪽 대괄호 41">
            <a:extLst>
              <a:ext uri="{FF2B5EF4-FFF2-40B4-BE49-F238E27FC236}">
                <a16:creationId xmlns:a16="http://schemas.microsoft.com/office/drawing/2014/main" id="{8C0FCA77-1020-4A18-A536-777CBA72F9DD}"/>
              </a:ext>
            </a:extLst>
          </p:cNvPr>
          <p:cNvSpPr/>
          <p:nvPr/>
        </p:nvSpPr>
        <p:spPr bwMode="auto">
          <a:xfrm rot="16200000" flipH="1">
            <a:off x="1250299" y="3697506"/>
            <a:ext cx="126681" cy="1044117"/>
          </a:xfrm>
          <a:prstGeom prst="rightBracket">
            <a:avLst>
              <a:gd name="adj" fmla="val 416003"/>
            </a:avLst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A6ADC97-C542-4BF7-8AAC-7EA72688984B}"/>
              </a:ext>
            </a:extLst>
          </p:cNvPr>
          <p:cNvSpPr/>
          <p:nvPr/>
        </p:nvSpPr>
        <p:spPr bwMode="auto">
          <a:xfrm>
            <a:off x="1131941" y="4230089"/>
            <a:ext cx="40353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461CA1-F359-4A93-8C22-44ED7333C162}"/>
              </a:ext>
            </a:extLst>
          </p:cNvPr>
          <p:cNvSpPr txBox="1"/>
          <p:nvPr/>
        </p:nvSpPr>
        <p:spPr>
          <a:xfrm>
            <a:off x="934837" y="4129120"/>
            <a:ext cx="82155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C5C4373-15E0-40DB-B874-82532B51ECA1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680777"/>
            <a:chExt cx="2553484" cy="252028"/>
          </a:xfrm>
        </p:grpSpPr>
        <p:sp>
          <p:nvSpPr>
            <p:cNvPr id="47" name="순서도: 대체 처리 46">
              <a:extLst>
                <a:ext uri="{FF2B5EF4-FFF2-40B4-BE49-F238E27FC236}">
                  <a16:creationId xmlns:a16="http://schemas.microsoft.com/office/drawing/2014/main" id="{B681FBE2-20BD-4D8D-B5F2-1D3025AC89B2}"/>
                </a:ext>
              </a:extLst>
            </p:cNvPr>
            <p:cNvSpPr/>
            <p:nvPr/>
          </p:nvSpPr>
          <p:spPr>
            <a:xfrm>
              <a:off x="732556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FD6C54CE-68D7-418D-837C-C020E172E023}"/>
                </a:ext>
              </a:extLst>
            </p:cNvPr>
            <p:cNvSpPr/>
            <p:nvPr/>
          </p:nvSpPr>
          <p:spPr>
            <a:xfrm>
              <a:off x="7846434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CAC9995C-07F1-46C0-B904-68EEC7C7931C}"/>
                </a:ext>
              </a:extLst>
            </p:cNvPr>
            <p:cNvSpPr/>
            <p:nvPr/>
          </p:nvSpPr>
          <p:spPr>
            <a:xfrm>
              <a:off x="8367302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9" name="순서도: 대체 처리 58">
              <a:extLst>
                <a:ext uri="{FF2B5EF4-FFF2-40B4-BE49-F238E27FC236}">
                  <a16:creationId xmlns:a16="http://schemas.microsoft.com/office/drawing/2014/main" id="{F1CDCB85-BADD-4EB3-9755-643A02E12321}"/>
                </a:ext>
              </a:extLst>
            </p:cNvPr>
            <p:cNvSpPr/>
            <p:nvPr/>
          </p:nvSpPr>
          <p:spPr>
            <a:xfrm>
              <a:off x="8881919" y="3680777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0EB7FE11-7785-4E61-8BBF-3C8133DB16D6}"/>
                </a:ext>
              </a:extLst>
            </p:cNvPr>
            <p:cNvSpPr/>
            <p:nvPr/>
          </p:nvSpPr>
          <p:spPr>
            <a:xfrm>
              <a:off x="9396536" y="3680777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10574B46-283D-4228-B913-46FD9F50896D}"/>
              </a:ext>
            </a:extLst>
          </p:cNvPr>
          <p:cNvGraphicFramePr>
            <a:graphicFrameLocks noGrp="1"/>
          </p:cNvGraphicFramePr>
          <p:nvPr/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981D93B9-FFDF-4395-9F87-811048F79366}"/>
              </a:ext>
            </a:extLst>
          </p:cNvPr>
          <p:cNvGrpSpPr/>
          <p:nvPr/>
        </p:nvGrpSpPr>
        <p:grpSpPr>
          <a:xfrm>
            <a:off x="462727" y="3373910"/>
            <a:ext cx="6017485" cy="1747278"/>
            <a:chOff x="462727" y="3373910"/>
            <a:chExt cx="6017485" cy="174727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DC4D4E0C-2B42-4622-B9EB-CED4D183E1EF}"/>
                </a:ext>
              </a:extLst>
            </p:cNvPr>
            <p:cNvSpPr/>
            <p:nvPr/>
          </p:nvSpPr>
          <p:spPr>
            <a:xfrm>
              <a:off x="462727" y="3678652"/>
              <a:ext cx="6017485" cy="125774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6F2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04FEE30F-1611-46BE-9295-C8F928D4ED5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r="86080" b="78336"/>
            <a:stretch/>
          </p:blipFill>
          <p:spPr bwMode="auto">
            <a:xfrm>
              <a:off x="815825" y="3373910"/>
              <a:ext cx="851256" cy="292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id="{901CBB68-4B5E-4FE0-840D-45FBB5A309E6}"/>
                </a:ext>
              </a:extLst>
            </p:cNvPr>
            <p:cNvSpPr/>
            <p:nvPr/>
          </p:nvSpPr>
          <p:spPr>
            <a:xfrm flipH="1" flipV="1">
              <a:off x="4717208" y="4933081"/>
              <a:ext cx="215216" cy="188107"/>
            </a:xfrm>
            <a:prstGeom prst="rtTriangle">
              <a:avLst/>
            </a:prstGeom>
            <a:solidFill>
              <a:srgbClr val="6F218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58" name="Picture 4">
              <a:extLst>
                <a:ext uri="{FF2B5EF4-FFF2-40B4-BE49-F238E27FC236}">
                  <a16:creationId xmlns:a16="http://schemas.microsoft.com/office/drawing/2014/main" id="{56F30162-C73A-443B-9F30-139051BD28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32" y="3892290"/>
              <a:ext cx="112071" cy="126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2" name="Picture 4">
              <a:extLst>
                <a:ext uri="{FF2B5EF4-FFF2-40B4-BE49-F238E27FC236}">
                  <a16:creationId xmlns:a16="http://schemas.microsoft.com/office/drawing/2014/main" id="{251FA418-6374-485A-B3C6-9569DCD083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532" y="4648374"/>
              <a:ext cx="112071" cy="126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5E5E2D2-5E63-4153-A641-F9A41D8AD4D9}"/>
                </a:ext>
              </a:extLst>
            </p:cNvPr>
            <p:cNvGrpSpPr/>
            <p:nvPr/>
          </p:nvGrpSpPr>
          <p:grpSpPr>
            <a:xfrm>
              <a:off x="5188201" y="3898590"/>
              <a:ext cx="1215013" cy="880628"/>
              <a:chOff x="5885996" y="3687641"/>
              <a:chExt cx="1620482" cy="1174505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53A912A7-CDEE-4B6A-8016-CCCE14A06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85996" y="3687641"/>
                <a:ext cx="1620482" cy="1168159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3A629D8D-22D1-4AA3-858B-F54500D1E9AE}"/>
                  </a:ext>
                </a:extLst>
              </p:cNvPr>
              <p:cNvSpPr/>
              <p:nvPr/>
            </p:nvSpPr>
            <p:spPr bwMode="auto">
              <a:xfrm>
                <a:off x="5904151" y="3995006"/>
                <a:ext cx="1584175" cy="5868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F7772C4-1BBA-438D-9D93-FA780619B84D}"/>
                  </a:ext>
                </a:extLst>
              </p:cNvPr>
              <p:cNvSpPr/>
              <p:nvPr/>
            </p:nvSpPr>
            <p:spPr bwMode="auto">
              <a:xfrm>
                <a:off x="6692462" y="3716238"/>
                <a:ext cx="540000" cy="260510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75907EB-45BC-4A27-9C1C-7088854EA063}"/>
                  </a:ext>
                </a:extLst>
              </p:cNvPr>
              <p:cNvSpPr/>
              <p:nvPr/>
            </p:nvSpPr>
            <p:spPr bwMode="auto">
              <a:xfrm>
                <a:off x="6692462" y="4601636"/>
                <a:ext cx="540000" cy="260510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F56BA7-FE3F-4B7F-93AA-3FB3BADCBD93}"/>
                </a:ext>
              </a:extLst>
            </p:cNvPr>
            <p:cNvSpPr txBox="1"/>
            <p:nvPr/>
          </p:nvSpPr>
          <p:spPr>
            <a:xfrm>
              <a:off x="683569" y="3716601"/>
              <a:ext cx="4891298" cy="116815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옆면의 넓이와 두 밑면의 넓이의 합으로 직육면체의 겉넓이를 구할 수 있습니다</a:t>
              </a:r>
              <a: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br>
                <a:rPr lang="en-US" altLang="ko-KR" sz="16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직육면체의 겉넓이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(9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3)×9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＋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9×3×2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＝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270(</a:t>
              </a:r>
              <a:r>
                <a:rPr lang="ko-KR" altLang="en-US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㎠</a:t>
              </a:r>
              <a:r>
                <a:rPr lang="en-US" altLang="ko-KR" sz="1600" spc="-15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0024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직육면체에서 색칠한 면의 넓이는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㎠이고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밑면의 가로는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㎝입니다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직육면체의 높이가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㎝라면 겉넓이는 몇 ㎠일까요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736159"/>
              </p:ext>
            </p:extLst>
          </p:nvPr>
        </p:nvGraphicFramePr>
        <p:xfrm>
          <a:off x="7020272" y="689281"/>
          <a:ext cx="2086863" cy="32990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1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버튼 팝업 내용 추가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미니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팝업창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다음 슬라이드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답 칸 클릭하면 답 나타남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확인 버튼은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049" name="_x360498024" descr="EMB00001c3c587f">
            <a:extLst>
              <a:ext uri="{FF2B5EF4-FFF2-40B4-BE49-F238E27FC236}">
                <a16:creationId xmlns:a16="http://schemas.microsoft.com/office/drawing/2014/main" id="{1E0CCFF4-C20D-4CB2-BA48-621BCAF8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307" y="2840728"/>
            <a:ext cx="2145119" cy="198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294A3FFC-1166-4517-B1D6-A61C47390492}"/>
              </a:ext>
            </a:extLst>
          </p:cNvPr>
          <p:cNvGrpSpPr/>
          <p:nvPr/>
        </p:nvGrpSpPr>
        <p:grpSpPr>
          <a:xfrm>
            <a:off x="4643760" y="3289086"/>
            <a:ext cx="906548" cy="542298"/>
            <a:chOff x="4668319" y="3432395"/>
            <a:chExt cx="906548" cy="542298"/>
          </a:xfrm>
        </p:grpSpPr>
        <p:sp>
          <p:nvSpPr>
            <p:cNvPr id="52" name="TextBox 43">
              <a:extLst>
                <a:ext uri="{FF2B5EF4-FFF2-40B4-BE49-F238E27FC236}">
                  <a16:creationId xmlns:a16="http://schemas.microsoft.com/office/drawing/2014/main" id="{B534A564-3A4D-49E4-A9BE-67C231567FF5}"/>
                </a:ext>
              </a:extLst>
            </p:cNvPr>
            <p:cNvSpPr txBox="1"/>
            <p:nvPr/>
          </p:nvSpPr>
          <p:spPr>
            <a:xfrm>
              <a:off x="5230805" y="3452979"/>
              <a:ext cx="34406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㎠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845A6E-4C5B-402C-8F90-73048B22ADFF}"/>
                </a:ext>
              </a:extLst>
            </p:cNvPr>
            <p:cNvSpPr txBox="1"/>
            <p:nvPr/>
          </p:nvSpPr>
          <p:spPr>
            <a:xfrm>
              <a:off x="4668319" y="3432395"/>
              <a:ext cx="609374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2CD7F868-AA96-4B10-86D6-3F2C643BB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7662" y="3729471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43">
              <a:extLst>
                <a:ext uri="{FF2B5EF4-FFF2-40B4-BE49-F238E27FC236}">
                  <a16:creationId xmlns:a16="http://schemas.microsoft.com/office/drawing/2014/main" id="{3CAFCF65-3829-4A91-BC2A-4CA7CFC4C878}"/>
                </a:ext>
              </a:extLst>
            </p:cNvPr>
            <p:cNvSpPr txBox="1"/>
            <p:nvPr/>
          </p:nvSpPr>
          <p:spPr>
            <a:xfrm>
              <a:off x="4687296" y="3446777"/>
              <a:ext cx="582089" cy="347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318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E4D0F5F-A977-4A93-AF6F-E4B1ED0AE4A3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id="{98A634ED-EC22-4BB5-8F0E-B51F86C3AC3C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61ECE10B-0972-4904-9A53-8C0CF876E81E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id="{75350923-92FB-4195-B4B9-11588C1AB24A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id="{FA4C5779-1853-45CD-BAB9-D427006CF719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id="{A63CAACB-C3DC-4BEE-B558-AC27E8849092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8" name="Picture 13">
            <a:extLst>
              <a:ext uri="{FF2B5EF4-FFF2-40B4-BE49-F238E27FC236}">
                <a16:creationId xmlns:a16="http://schemas.microsoft.com/office/drawing/2014/main" id="{24414CD7-48E2-419E-BFF3-75FBE60BF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24" y="522631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" name="타원 88">
            <a:extLst>
              <a:ext uri="{FF2B5EF4-FFF2-40B4-BE49-F238E27FC236}">
                <a16:creationId xmlns:a16="http://schemas.microsoft.com/office/drawing/2014/main" id="{16997273-57E1-493E-A272-3F49867B1480}"/>
              </a:ext>
            </a:extLst>
          </p:cNvPr>
          <p:cNvSpPr/>
          <p:nvPr/>
        </p:nvSpPr>
        <p:spPr>
          <a:xfrm>
            <a:off x="4480422" y="5116773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95" name="Picture 6">
            <a:extLst>
              <a:ext uri="{FF2B5EF4-FFF2-40B4-BE49-F238E27FC236}">
                <a16:creationId xmlns:a16="http://schemas.microsoft.com/office/drawing/2014/main" id="{17AF02CB-424A-464B-A7C9-F972BE910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6" name="타원 95">
            <a:extLst>
              <a:ext uri="{FF2B5EF4-FFF2-40B4-BE49-F238E27FC236}">
                <a16:creationId xmlns:a16="http://schemas.microsoft.com/office/drawing/2014/main" id="{CCF4BD3F-3AB9-49C9-8836-0C46569D793F}"/>
              </a:ext>
            </a:extLst>
          </p:cNvPr>
          <p:cNvSpPr/>
          <p:nvPr/>
        </p:nvSpPr>
        <p:spPr>
          <a:xfrm>
            <a:off x="5451235" y="512745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25" name="Group 1072">
            <a:extLst>
              <a:ext uri="{FF2B5EF4-FFF2-40B4-BE49-F238E27FC236}">
                <a16:creationId xmlns:a16="http://schemas.microsoft.com/office/drawing/2014/main" id="{1177A088-C576-489D-94F2-568B3E68C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482734"/>
              </p:ext>
            </p:extLst>
          </p:nvPr>
        </p:nvGraphicFramePr>
        <p:xfrm>
          <a:off x="1034338" y="5949280"/>
          <a:ext cx="4176464" cy="252028"/>
        </p:xfrm>
        <a:graphic>
          <a:graphicData uri="http://schemas.openxmlformats.org/drawingml/2006/table">
            <a:tbl>
              <a:tblPr/>
              <a:tblGrid>
                <a:gridCol w="88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삽화 파일명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나눔고딕" pitchFamily="50" charset="-127"/>
                          <a:ea typeface="나눔고딕" pitchFamily="50" charset="-127"/>
                        </a:rPr>
                        <a:t>발주</a:t>
                      </a:r>
                      <a:endParaRPr lang="en-US" altLang="ko-KR" sz="900" dirty="0"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suh_0601_06_0607_401_1_2.jpg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816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43"/>
          <p:cNvSpPr txBox="1"/>
          <p:nvPr/>
        </p:nvSpPr>
        <p:spPr>
          <a:xfrm>
            <a:off x="512628" y="1604119"/>
            <a:ext cx="6202157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직육면체에서 색칠한 면의 넓이는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54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㎠이고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밑면의 가로는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9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㎝입니다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이 직육면체의 높이가 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7 </a:t>
            </a:r>
            <a:r>
              <a:rPr lang="ko-KR" altLang="en-US" sz="1900" dirty="0">
                <a:latin typeface="맑은 고딕" pitchFamily="50" charset="-127"/>
                <a:ea typeface="맑은 고딕" pitchFamily="50" charset="-127"/>
              </a:rPr>
              <a:t>㎝라면 겉넓이는 몇 ㎠일까요</a:t>
            </a:r>
            <a:r>
              <a:rPr lang="en-US" altLang="ko-KR" sz="190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6" y="1743969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6-1</a:t>
            </a:r>
          </a:p>
        </p:txBody>
      </p:sp>
      <p:sp>
        <p:nvSpPr>
          <p:cNvPr id="2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05105" cy="284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kumimoji="0" lang="ko-KR" altLang="en-US" sz="10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suh_0601_06_0607_401_1.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html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pic>
        <p:nvPicPr>
          <p:cNvPr id="2049" name="_x360498024" descr="EMB00001c3c587f">
            <a:extLst>
              <a:ext uri="{FF2B5EF4-FFF2-40B4-BE49-F238E27FC236}">
                <a16:creationId xmlns:a16="http://schemas.microsoft.com/office/drawing/2014/main" id="{1E0CCFF4-C20D-4CB2-BA48-621BCAF88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307" y="2840728"/>
            <a:ext cx="2145119" cy="198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294A3FFC-1166-4517-B1D6-A61C47390492}"/>
              </a:ext>
            </a:extLst>
          </p:cNvPr>
          <p:cNvGrpSpPr/>
          <p:nvPr/>
        </p:nvGrpSpPr>
        <p:grpSpPr>
          <a:xfrm>
            <a:off x="4643760" y="3289086"/>
            <a:ext cx="972356" cy="542298"/>
            <a:chOff x="4668319" y="3432395"/>
            <a:chExt cx="972356" cy="542298"/>
          </a:xfrm>
        </p:grpSpPr>
        <p:sp>
          <p:nvSpPr>
            <p:cNvPr id="52" name="TextBox 43">
              <a:extLst>
                <a:ext uri="{FF2B5EF4-FFF2-40B4-BE49-F238E27FC236}">
                  <a16:creationId xmlns:a16="http://schemas.microsoft.com/office/drawing/2014/main" id="{B534A564-3A4D-49E4-A9BE-67C231567FF5}"/>
                </a:ext>
              </a:extLst>
            </p:cNvPr>
            <p:cNvSpPr txBox="1"/>
            <p:nvPr/>
          </p:nvSpPr>
          <p:spPr>
            <a:xfrm>
              <a:off x="5296613" y="3452979"/>
              <a:ext cx="344062" cy="3847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just"/>
              <a:r>
                <a:rPr lang="ko-KR" altLang="en-US" sz="1900" spc="-150" dirty="0">
                  <a:latin typeface="맑은 고딕" pitchFamily="50" charset="-127"/>
                  <a:ea typeface="맑은 고딕" pitchFamily="50" charset="-127"/>
                </a:rPr>
                <a:t>㎠</a:t>
              </a:r>
              <a:endParaRPr lang="en-US" altLang="ko-KR" sz="1900" spc="-15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845A6E-4C5B-402C-8F90-73048B22ADFF}"/>
                </a:ext>
              </a:extLst>
            </p:cNvPr>
            <p:cNvSpPr txBox="1"/>
            <p:nvPr/>
          </p:nvSpPr>
          <p:spPr>
            <a:xfrm>
              <a:off x="4668319" y="3432395"/>
              <a:ext cx="609374" cy="4053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noAutofit/>
            </a:bodyPr>
            <a:lstStyle/>
            <a:p>
              <a:pPr algn="ctr"/>
              <a:endPara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54" name="Picture 4">
              <a:extLst>
                <a:ext uri="{FF2B5EF4-FFF2-40B4-BE49-F238E27FC236}">
                  <a16:creationId xmlns:a16="http://schemas.microsoft.com/office/drawing/2014/main" id="{2CD7F868-AA96-4B10-86D6-3F2C643BB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7662" y="3729471"/>
              <a:ext cx="245222" cy="245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8" name="TextBox 43">
              <a:extLst>
                <a:ext uri="{FF2B5EF4-FFF2-40B4-BE49-F238E27FC236}">
                  <a16:creationId xmlns:a16="http://schemas.microsoft.com/office/drawing/2014/main" id="{3CAFCF65-3829-4A91-BC2A-4CA7CFC4C878}"/>
                </a:ext>
              </a:extLst>
            </p:cNvPr>
            <p:cNvSpPr txBox="1"/>
            <p:nvPr/>
          </p:nvSpPr>
          <p:spPr>
            <a:xfrm>
              <a:off x="4687296" y="3446777"/>
              <a:ext cx="582089" cy="3475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200" kern="1200">
                  <a:solidFill>
                    <a:schemeClr val="tx1"/>
                  </a:solidFill>
                  <a:latin typeface="돋움" pitchFamily="50" charset="-127"/>
                  <a:ea typeface="굴림" charset="-127"/>
                  <a:cs typeface="+mn-cs"/>
                </a:defRPr>
              </a:lvl9pPr>
            </a:lstStyle>
            <a:p>
              <a:pPr algn="ctr"/>
              <a:r>
                <a:rPr lang="en-US" altLang="ko-KR" sz="1800" b="1" dirty="0">
                  <a:solidFill>
                    <a:srgbClr val="00A0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318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E4D0F5F-A977-4A93-AF6F-E4B1ED0AE4A3}"/>
              </a:ext>
            </a:extLst>
          </p:cNvPr>
          <p:cNvGrpSpPr/>
          <p:nvPr/>
        </p:nvGrpSpPr>
        <p:grpSpPr>
          <a:xfrm>
            <a:off x="4184286" y="1063984"/>
            <a:ext cx="2553484" cy="252028"/>
            <a:chOff x="7325566" y="3951211"/>
            <a:chExt cx="2553484" cy="252028"/>
          </a:xfrm>
        </p:grpSpPr>
        <p:sp>
          <p:nvSpPr>
            <p:cNvPr id="83" name="순서도: 대체 처리 82">
              <a:extLst>
                <a:ext uri="{FF2B5EF4-FFF2-40B4-BE49-F238E27FC236}">
                  <a16:creationId xmlns:a16="http://schemas.microsoft.com/office/drawing/2014/main" id="{98A634ED-EC22-4BB5-8F0E-B51F86C3AC3C}"/>
                </a:ext>
              </a:extLst>
            </p:cNvPr>
            <p:cNvSpPr/>
            <p:nvPr/>
          </p:nvSpPr>
          <p:spPr>
            <a:xfrm>
              <a:off x="7325566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61ECE10B-0972-4904-9A53-8C0CF876E81E}"/>
                </a:ext>
              </a:extLst>
            </p:cNvPr>
            <p:cNvSpPr/>
            <p:nvPr/>
          </p:nvSpPr>
          <p:spPr>
            <a:xfrm>
              <a:off x="7846434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순서도: 대체 처리 84">
              <a:extLst>
                <a:ext uri="{FF2B5EF4-FFF2-40B4-BE49-F238E27FC236}">
                  <a16:creationId xmlns:a16="http://schemas.microsoft.com/office/drawing/2014/main" id="{75350923-92FB-4195-B4B9-11588C1AB24A}"/>
                </a:ext>
              </a:extLst>
            </p:cNvPr>
            <p:cNvSpPr/>
            <p:nvPr/>
          </p:nvSpPr>
          <p:spPr>
            <a:xfrm>
              <a:off x="8367302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순서도: 대체 처리 85">
              <a:extLst>
                <a:ext uri="{FF2B5EF4-FFF2-40B4-BE49-F238E27FC236}">
                  <a16:creationId xmlns:a16="http://schemas.microsoft.com/office/drawing/2014/main" id="{FA4C5779-1853-45CD-BAB9-D427006CF719}"/>
                </a:ext>
              </a:extLst>
            </p:cNvPr>
            <p:cNvSpPr/>
            <p:nvPr/>
          </p:nvSpPr>
          <p:spPr>
            <a:xfrm>
              <a:off x="8881919" y="3951211"/>
              <a:ext cx="482514" cy="252028"/>
            </a:xfrm>
            <a:prstGeom prst="flowChartAlternateProcess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rgbClr val="A46B5B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lang="ko-KR" altLang="en-US" sz="1000" b="1" dirty="0">
                <a:solidFill>
                  <a:srgbClr val="A46B5B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순서도: 대체 처리 86">
              <a:extLst>
                <a:ext uri="{FF2B5EF4-FFF2-40B4-BE49-F238E27FC236}">
                  <a16:creationId xmlns:a16="http://schemas.microsoft.com/office/drawing/2014/main" id="{A63CAACB-C3DC-4BEE-B558-AC27E8849092}"/>
                </a:ext>
              </a:extLst>
            </p:cNvPr>
            <p:cNvSpPr/>
            <p:nvPr/>
          </p:nvSpPr>
          <p:spPr>
            <a:xfrm>
              <a:off x="9396536" y="3951211"/>
              <a:ext cx="482514" cy="252028"/>
            </a:xfrm>
            <a:prstGeom prst="flowChartAlternateProcess">
              <a:avLst/>
            </a:prstGeom>
            <a:solidFill>
              <a:srgbClr val="A46B5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rtlCol="0" anchor="ctr"/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endParaRPr lang="ko-KR" altLang="en-US" sz="1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8" name="Picture 13">
            <a:extLst>
              <a:ext uri="{FF2B5EF4-FFF2-40B4-BE49-F238E27FC236}">
                <a16:creationId xmlns:a16="http://schemas.microsoft.com/office/drawing/2014/main" id="{24414CD7-48E2-419E-BFF3-75FBE60BF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24" y="5226312"/>
            <a:ext cx="985838" cy="33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6">
            <a:extLst>
              <a:ext uri="{FF2B5EF4-FFF2-40B4-BE49-F238E27FC236}">
                <a16:creationId xmlns:a16="http://schemas.microsoft.com/office/drawing/2014/main" id="{17AF02CB-424A-464B-A7C9-F972BE910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61F4E38-2816-4EE9-9768-0AC632FCEDE8}"/>
              </a:ext>
            </a:extLst>
          </p:cNvPr>
          <p:cNvSpPr/>
          <p:nvPr/>
        </p:nvSpPr>
        <p:spPr>
          <a:xfrm>
            <a:off x="462727" y="3678652"/>
            <a:ext cx="6103223" cy="125774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F21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8E8279CA-1DC0-4845-963D-CAB561D2E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3" r="86080" b="78336"/>
          <a:stretch/>
        </p:blipFill>
        <p:spPr bwMode="auto">
          <a:xfrm>
            <a:off x="815825" y="3373910"/>
            <a:ext cx="851256" cy="2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직각 삼각형 26">
            <a:extLst>
              <a:ext uri="{FF2B5EF4-FFF2-40B4-BE49-F238E27FC236}">
                <a16:creationId xmlns:a16="http://schemas.microsoft.com/office/drawing/2014/main" id="{140124CD-2AA4-4164-AFB8-59F38F67D15C}"/>
              </a:ext>
            </a:extLst>
          </p:cNvPr>
          <p:cNvSpPr/>
          <p:nvPr/>
        </p:nvSpPr>
        <p:spPr>
          <a:xfrm flipH="1" flipV="1">
            <a:off x="4717208" y="4933081"/>
            <a:ext cx="215216" cy="188107"/>
          </a:xfrm>
          <a:prstGeom prst="rtTriangle">
            <a:avLst/>
          </a:prstGeom>
          <a:solidFill>
            <a:srgbClr val="6F218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3" name="Picture 4">
            <a:extLst>
              <a:ext uri="{FF2B5EF4-FFF2-40B4-BE49-F238E27FC236}">
                <a16:creationId xmlns:a16="http://schemas.microsoft.com/office/drawing/2014/main" id="{DB6C2627-7216-4053-8A75-7219E821C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2" y="3789040"/>
            <a:ext cx="112071" cy="1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B61D4D4F-9F2B-47E3-8838-0D596F065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32" y="4648374"/>
            <a:ext cx="112071" cy="1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7AD92D4-4A60-4B1E-AF49-38AAE79CF3F6}"/>
              </a:ext>
            </a:extLst>
          </p:cNvPr>
          <p:cNvSpPr txBox="1"/>
          <p:nvPr/>
        </p:nvSpPr>
        <p:spPr>
          <a:xfrm>
            <a:off x="683568" y="3716601"/>
            <a:ext cx="5976664" cy="116815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직육면체의 색칠한 면의 넓이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9×(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세로는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54÷9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높이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㎝인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직육면체의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겉넓이를 구하면 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직육면체의 겉넓이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(9×6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6×7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＋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9×7)×2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159×2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＝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318 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㎠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F6490F4-65ED-4F60-A16D-54D46BB61E71}"/>
              </a:ext>
            </a:extLst>
          </p:cNvPr>
          <p:cNvSpPr/>
          <p:nvPr/>
        </p:nvSpPr>
        <p:spPr>
          <a:xfrm>
            <a:off x="2627784" y="3775298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A1D2403-ABFC-4ADB-B7F3-BE2CBB3BE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194445"/>
              </p:ext>
            </p:extLst>
          </p:nvPr>
        </p:nvGraphicFramePr>
        <p:xfrm>
          <a:off x="7020272" y="689281"/>
          <a:ext cx="2086863" cy="26894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&lt;</a:t>
                      </a:r>
                      <a:r>
                        <a:rPr kumimoji="0" lang="ko-KR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풀이 확인 클릭 시 나타나는 화면</a:t>
                      </a:r>
                      <a:r>
                        <a:rPr kumimoji="0" lang="en-US" altLang="ko-K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aseline="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볼드</a:t>
                      </a:r>
                      <a:endParaRPr lang="en-US" altLang="ko-KR" sz="100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200" dirty="0">
                        <a:solidFill>
                          <a:srgbClr val="FF0000"/>
                        </a:solidFill>
                        <a:latin typeface="+mn-lt"/>
                        <a:ea typeface="나눔고딕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타원 37">
            <a:extLst>
              <a:ext uri="{FF2B5EF4-FFF2-40B4-BE49-F238E27FC236}">
                <a16:creationId xmlns:a16="http://schemas.microsoft.com/office/drawing/2014/main" id="{985CFB84-367D-4BCE-A863-7EDA3485FA8A}"/>
              </a:ext>
            </a:extLst>
          </p:cNvPr>
          <p:cNvSpPr/>
          <p:nvPr/>
        </p:nvSpPr>
        <p:spPr>
          <a:xfrm>
            <a:off x="3846606" y="3775298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0D22D5C-3476-4920-8453-A934DBDE75F4}"/>
              </a:ext>
            </a:extLst>
          </p:cNvPr>
          <p:cNvSpPr/>
          <p:nvPr/>
        </p:nvSpPr>
        <p:spPr>
          <a:xfrm>
            <a:off x="2627784" y="4383906"/>
            <a:ext cx="296538" cy="289429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4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1C362F-F25F-4F15-9CC6-A1279508C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874142"/>
            <a:ext cx="6868176" cy="4482138"/>
          </a:xfrm>
          <a:prstGeom prst="rect">
            <a:avLst/>
          </a:prstGeom>
        </p:spPr>
      </p:pic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확대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기존 개발물의 그림을 최대한 크게 넣어주세요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  <a:defRPr/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  <a:defRPr/>
            </a:pPr>
            <a:r>
              <a:rPr lang="ko-KR" altLang="en-US" sz="1000" b="1" dirty="0" err="1">
                <a:latin typeface="맑은 고딕" pitchFamily="50" charset="-127"/>
                <a:ea typeface="맑은 고딕" pitchFamily="50" charset="-127"/>
              </a:rPr>
              <a:t>말풍선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디자인 수정해주세요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95D2ABDD-A387-4241-BCB7-03BC38D10FA0}"/>
              </a:ext>
            </a:extLst>
          </p:cNvPr>
          <p:cNvSpPr/>
          <p:nvPr/>
        </p:nvSpPr>
        <p:spPr>
          <a:xfrm>
            <a:off x="852796" y="83467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1A9536A-0F6A-4969-8C1E-8CD7E0ACBD0E}"/>
              </a:ext>
            </a:extLst>
          </p:cNvPr>
          <p:cNvSpPr/>
          <p:nvPr/>
        </p:nvSpPr>
        <p:spPr>
          <a:xfrm>
            <a:off x="0" y="7287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23AF9E-0088-4AF1-9697-04FD74CA9C6F}"/>
              </a:ext>
            </a:extLst>
          </p:cNvPr>
          <p:cNvSpPr/>
          <p:nvPr/>
        </p:nvSpPr>
        <p:spPr>
          <a:xfrm>
            <a:off x="5292080" y="9521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58E067F-2FD7-4FE2-9CF4-FF06B7A500BF}"/>
              </a:ext>
            </a:extLst>
          </p:cNvPr>
          <p:cNvSpPr/>
          <p:nvPr/>
        </p:nvSpPr>
        <p:spPr>
          <a:xfrm>
            <a:off x="870316" y="209685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1C0764B-9DC4-46D4-BD9E-88B357D2903E}"/>
              </a:ext>
            </a:extLst>
          </p:cNvPr>
          <p:cNvSpPr/>
          <p:nvPr/>
        </p:nvSpPr>
        <p:spPr>
          <a:xfrm>
            <a:off x="5760132" y="260228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057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861113" y="4485132"/>
            <a:ext cx="3516667" cy="4456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1539" y="708870"/>
            <a:ext cx="6918956" cy="62044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89042" y="827420"/>
            <a:ext cx="6621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spc="-150" dirty="0">
                <a:latin typeface="맑은 고딕" pitchFamily="50" charset="-127"/>
                <a:ea typeface="맑은 고딕" pitchFamily="50" charset="-127"/>
              </a:rPr>
              <a:t>다음 그림의 상황에 대하여 이야기해 봅시다</a:t>
            </a:r>
            <a:r>
              <a:rPr lang="en-US" altLang="ko-KR" sz="18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45" y="878736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43"/>
          <p:cNvSpPr txBox="1"/>
          <p:nvPr/>
        </p:nvSpPr>
        <p:spPr>
          <a:xfrm>
            <a:off x="404327" y="1412776"/>
            <a:ext cx="591319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직육면체의 겉넓이는 무엇을 뜻하나요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38657"/>
            <a:ext cx="114300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098398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타원 46"/>
          <p:cNvSpPr/>
          <p:nvPr/>
        </p:nvSpPr>
        <p:spPr>
          <a:xfrm>
            <a:off x="5725803" y="495234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03079" y="4527523"/>
            <a:ext cx="309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직육면체 겉면의 넓이입니다</a:t>
            </a:r>
            <a:r>
              <a:rPr lang="en-US" altLang="ko-KR" sz="18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EB3194-430D-4A4E-8DEF-5B08710B8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108" y="4795624"/>
            <a:ext cx="360000" cy="355000"/>
          </a:xfrm>
          <a:prstGeom prst="rect">
            <a:avLst/>
          </a:prstGeom>
        </p:spPr>
      </p:pic>
      <p:sp>
        <p:nvSpPr>
          <p:cNvPr id="26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8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3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18" y="4563919"/>
            <a:ext cx="360771" cy="28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AF9C42D7-0682-4D04-AF06-C24D6883E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6" y="5531478"/>
            <a:ext cx="6918957" cy="282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타원 30">
            <a:extLst>
              <a:ext uri="{FF2B5EF4-FFF2-40B4-BE49-F238E27FC236}">
                <a16:creationId xmlns:a16="http://schemas.microsoft.com/office/drawing/2014/main" id="{F12D8BE5-EA4F-4692-B32C-8920242E07E7}"/>
              </a:ext>
            </a:extLst>
          </p:cNvPr>
          <p:cNvSpPr/>
          <p:nvPr/>
        </p:nvSpPr>
        <p:spPr>
          <a:xfrm>
            <a:off x="188559" y="519594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E1DC2E5-6519-494C-ABE4-3B141B6C50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9595" y="1924551"/>
            <a:ext cx="3447734" cy="2249974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1D7AE0BF-F2A2-4E53-B586-AF15BA655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400" y="3987777"/>
            <a:ext cx="2667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C4BF071E-F5A3-4ECC-9070-B243C5D752B9}"/>
              </a:ext>
            </a:extLst>
          </p:cNvPr>
          <p:cNvSpPr/>
          <p:nvPr/>
        </p:nvSpPr>
        <p:spPr>
          <a:xfrm>
            <a:off x="5652120" y="1073722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1</a:t>
            </a:r>
            <a:endParaRPr lang="ko-KR" altLang="en-US" sz="11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3F3E39B-6709-495C-B217-46BF50DBF9BC}"/>
              </a:ext>
            </a:extLst>
          </p:cNvPr>
          <p:cNvSpPr/>
          <p:nvPr/>
        </p:nvSpPr>
        <p:spPr>
          <a:xfrm>
            <a:off x="6317523" y="1073722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물음 </a:t>
            </a:r>
            <a:r>
              <a:rPr lang="en-US" altLang="ko-KR" sz="1100" b="1" dirty="0"/>
              <a:t>2</a:t>
            </a:r>
            <a:endParaRPr lang="ko-KR" altLang="en-US" sz="1100" b="1" dirty="0"/>
          </a:p>
        </p:txBody>
      </p:sp>
      <p:sp>
        <p:nvSpPr>
          <p:cNvPr id="43" name="직사각형 21">
            <a:extLst>
              <a:ext uri="{FF2B5EF4-FFF2-40B4-BE49-F238E27FC236}">
                <a16:creationId xmlns:a16="http://schemas.microsoft.com/office/drawing/2014/main" id="{49411CAA-F918-4E2C-8EE1-82B3A99FE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4268" y="980728"/>
            <a:ext cx="215973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FontTx/>
              <a:buAutoNum type="arabicPeriod"/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소리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재생바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삽입</a:t>
            </a:r>
            <a:br>
              <a:rPr lang="en-US" altLang="ko-KR" sz="1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내레이션은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FontTx/>
              <a:buAutoNum type="arabicPeriod"/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72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4DBE8C-639A-4B41-93C2-7E038EE46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1179010"/>
            <a:ext cx="6576355" cy="4035173"/>
          </a:xfrm>
          <a:prstGeom prst="rect">
            <a:avLst/>
          </a:prstGeom>
        </p:spPr>
      </p:pic>
      <p:sp>
        <p:nvSpPr>
          <p:cNvPr id="1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21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graphicFrame>
        <p:nvGraphicFramePr>
          <p:cNvPr id="2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95055"/>
              </p:ext>
            </p:extLst>
          </p:nvPr>
        </p:nvGraphicFramePr>
        <p:xfrm>
          <a:off x="6984268" y="692696"/>
          <a:ext cx="2086863" cy="314661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just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이번 시간에는 무엇을 배울까요 페이지 디자인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준비물 약물 및 팝업박스 디자인 수정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비고 참고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endParaRPr lang="ko-KR" altLang="en-US" sz="100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73182" y="1128681"/>
            <a:ext cx="6703073" cy="41365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406192" y="987362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8CEE14-0FBE-4665-8E66-FF9FCE285E86}"/>
              </a:ext>
            </a:extLst>
          </p:cNvPr>
          <p:cNvSpPr/>
          <p:nvPr/>
        </p:nvSpPr>
        <p:spPr>
          <a:xfrm>
            <a:off x="215516" y="4718334"/>
            <a:ext cx="653636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A680CBE-7698-47AA-87AF-83469C97A85D}"/>
              </a:ext>
            </a:extLst>
          </p:cNvPr>
          <p:cNvSpPr/>
          <p:nvPr/>
        </p:nvSpPr>
        <p:spPr>
          <a:xfrm>
            <a:off x="294353" y="4499256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9">
            <a:extLst>
              <a:ext uri="{FF2B5EF4-FFF2-40B4-BE49-F238E27FC236}">
                <a16:creationId xmlns:a16="http://schemas.microsoft.com/office/drawing/2014/main" id="{8EFEDC07-8B74-4680-8021-C45B6A33D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041" y="4171046"/>
            <a:ext cx="845445" cy="893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23E5F296-AE88-4B6A-A6DB-F03B6F788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25" y="1726892"/>
            <a:ext cx="202226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53AE410B-A5AF-436D-98E3-CA89C5F30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25" y="2559164"/>
            <a:ext cx="202226" cy="21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44995B6-4201-4E2B-A542-B8F3E0AB8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078653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679904"/>
              </p:ext>
            </p:extLst>
          </p:nvPr>
        </p:nvGraphicFramePr>
        <p:xfrm>
          <a:off x="6984268" y="692696"/>
          <a:ext cx="2086863" cy="3542899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대발문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앞 연필 아이콘 추가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그림 보기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약물은 처음에는 안보이다가 </a:t>
                      </a:r>
                      <a:r>
                        <a:rPr lang="ko-KR" altLang="en-US" sz="1000" kern="1200" dirty="0" err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답박스</a:t>
                      </a: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클릭할 때 함께 나타남</a:t>
                      </a:r>
                      <a:r>
                        <a:rPr lang="en-US" altLang="ko-KR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kern="12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70392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977B7-700C-4699-9361-8AEA8680AD5D}"/>
              </a:ext>
            </a:extLst>
          </p:cNvPr>
          <p:cNvSpPr/>
          <p:nvPr/>
        </p:nvSpPr>
        <p:spPr>
          <a:xfrm>
            <a:off x="-116058" y="2498020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44C6DE7-E827-4B7A-B2FB-F7504F75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799" y="2591375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CC904971-CE8E-415C-882F-47D47EC63D6B}"/>
              </a:ext>
            </a:extLst>
          </p:cNvPr>
          <p:cNvSpPr/>
          <p:nvPr/>
        </p:nvSpPr>
        <p:spPr>
          <a:xfrm>
            <a:off x="390521" y="238849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79D6976-FE78-4768-8F05-F2B39310D416}"/>
              </a:ext>
            </a:extLst>
          </p:cNvPr>
          <p:cNvSpPr/>
          <p:nvPr/>
        </p:nvSpPr>
        <p:spPr>
          <a:xfrm>
            <a:off x="1403648" y="2891329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4E64AB-98BA-48F6-8D3C-D165071D5D13}"/>
              </a:ext>
            </a:extLst>
          </p:cNvPr>
          <p:cNvSpPr/>
          <p:nvPr/>
        </p:nvSpPr>
        <p:spPr>
          <a:xfrm>
            <a:off x="1591529" y="2937060"/>
            <a:ext cx="465530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5A3DE8-09F2-4E9A-995B-B81ABD745F7A}"/>
              </a:ext>
            </a:extLst>
          </p:cNvPr>
          <p:cNvSpPr/>
          <p:nvPr/>
        </p:nvSpPr>
        <p:spPr>
          <a:xfrm>
            <a:off x="3175784" y="1916832"/>
            <a:ext cx="792088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CDE5E4E-9BF8-4D80-BF7E-BB553E4ECB51}"/>
              </a:ext>
            </a:extLst>
          </p:cNvPr>
          <p:cNvSpPr/>
          <p:nvPr/>
        </p:nvSpPr>
        <p:spPr>
          <a:xfrm>
            <a:off x="3040619" y="181413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F2E6E8EB-9662-4E68-A861-0176A42DC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264C8C54-D8F2-4387-A9AA-48376BBEF6BC}"/>
              </a:ext>
            </a:extLst>
          </p:cNvPr>
          <p:cNvSpPr/>
          <p:nvPr/>
        </p:nvSpPr>
        <p:spPr>
          <a:xfrm>
            <a:off x="-184827" y="85506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76EFFA2-32E5-402F-BC3C-663747E52CDE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EB6F891-45F2-429D-A692-4ABB34B0A968}"/>
              </a:ext>
            </a:extLst>
          </p:cNvPr>
          <p:cNvSpPr/>
          <p:nvPr/>
        </p:nvSpPr>
        <p:spPr>
          <a:xfrm>
            <a:off x="5871042" y="4783188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C35781-195B-47EB-B4F4-8009141C582D}"/>
              </a:ext>
            </a:extLst>
          </p:cNvPr>
          <p:cNvSpPr/>
          <p:nvPr/>
        </p:nvSpPr>
        <p:spPr>
          <a:xfrm>
            <a:off x="5759840" y="49656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9" name="Picture 2">
            <a:extLst>
              <a:ext uri="{FF2B5EF4-FFF2-40B4-BE49-F238E27FC236}">
                <a16:creationId xmlns:a16="http://schemas.microsoft.com/office/drawing/2014/main" id="{2A4D7165-94FF-4E82-9469-F05FB5416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324" y="2978395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60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B4BBA4-240F-4953-9E96-0125D14DF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" y="953694"/>
            <a:ext cx="6634120" cy="4103104"/>
          </a:xfrm>
          <a:prstGeom prst="rect">
            <a:avLst/>
          </a:prstGeom>
        </p:spPr>
      </p:pic>
      <p:graphicFrame>
        <p:nvGraphicFramePr>
          <p:cNvPr id="42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15046"/>
              </p:ext>
            </p:extLst>
          </p:nvPr>
        </p:nvGraphicFramePr>
        <p:xfrm>
          <a:off x="6984268" y="692696"/>
          <a:ext cx="2086863" cy="3238055"/>
        </p:xfrm>
        <a:graphic>
          <a:graphicData uri="http://schemas.openxmlformats.org/drawingml/2006/table">
            <a:tbl>
              <a:tblPr/>
              <a:tblGrid>
                <a:gridCol w="208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4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수정사항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6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소발문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앞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블릿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 수정</a:t>
                      </a:r>
                      <a:endParaRPr lang="en-US" altLang="ko-KR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 약물 디자인 수정</a:t>
                      </a: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정답확인 버튼 디자인 수정</a:t>
                      </a:r>
                      <a:b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</a:b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확인 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&gt;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ea typeface="나눔고딕"/>
                        </a:rPr>
                        <a:t>정답 가리기로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ea typeface="나눔고딕"/>
                        </a:rPr>
                        <a:t>토글됨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ea typeface="나눔고딕"/>
                        </a:rPr>
                        <a:t>.</a:t>
                      </a:r>
                      <a:endParaRPr lang="ko-KR" altLang="en-US" sz="1000" dirty="0">
                        <a:solidFill>
                          <a:srgbClr val="FF0000"/>
                        </a:solidFill>
                        <a:ea typeface="나눔고딕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1443" marR="91443" marT="45742" marB="457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16" name="직사각형 21"/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9"/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7977B7-700C-4699-9361-8AEA8680AD5D}"/>
              </a:ext>
            </a:extLst>
          </p:cNvPr>
          <p:cNvSpPr/>
          <p:nvPr/>
        </p:nvSpPr>
        <p:spPr>
          <a:xfrm>
            <a:off x="-116058" y="2498020"/>
            <a:ext cx="617770" cy="502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644C6DE7-E827-4B7A-B2FB-F7504F75D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9799" y="2591375"/>
            <a:ext cx="313979" cy="328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CC904971-CE8E-415C-882F-47D47EC63D6B}"/>
              </a:ext>
            </a:extLst>
          </p:cNvPr>
          <p:cNvSpPr/>
          <p:nvPr/>
        </p:nvSpPr>
        <p:spPr>
          <a:xfrm>
            <a:off x="390521" y="2388492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79D6976-FE78-4768-8F05-F2B39310D416}"/>
              </a:ext>
            </a:extLst>
          </p:cNvPr>
          <p:cNvSpPr/>
          <p:nvPr/>
        </p:nvSpPr>
        <p:spPr>
          <a:xfrm>
            <a:off x="612902" y="3686911"/>
            <a:ext cx="222381" cy="219055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4E64AB-98BA-48F6-8D3C-D165071D5D13}"/>
              </a:ext>
            </a:extLst>
          </p:cNvPr>
          <p:cNvSpPr/>
          <p:nvPr/>
        </p:nvSpPr>
        <p:spPr>
          <a:xfrm>
            <a:off x="800783" y="3732642"/>
            <a:ext cx="465530" cy="43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5A3DE8-09F2-4E9A-995B-B81ABD745F7A}"/>
              </a:ext>
            </a:extLst>
          </p:cNvPr>
          <p:cNvSpPr/>
          <p:nvPr/>
        </p:nvSpPr>
        <p:spPr>
          <a:xfrm>
            <a:off x="3175784" y="1916832"/>
            <a:ext cx="792088" cy="287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Picture 2">
            <a:extLst>
              <a:ext uri="{FF2B5EF4-FFF2-40B4-BE49-F238E27FC236}">
                <a16:creationId xmlns:a16="http://schemas.microsoft.com/office/drawing/2014/main" id="{F2E6E8EB-9662-4E68-A861-0176A42DC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392" y="940797"/>
            <a:ext cx="2476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376EFFA2-32E5-402F-BC3C-663747E52CDE}"/>
              </a:ext>
            </a:extLst>
          </p:cNvPr>
          <p:cNvSpPr/>
          <p:nvPr/>
        </p:nvSpPr>
        <p:spPr>
          <a:xfrm>
            <a:off x="-156696" y="898255"/>
            <a:ext cx="365703" cy="450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EB6F891-45F2-429D-A692-4ABB34B0A968}"/>
              </a:ext>
            </a:extLst>
          </p:cNvPr>
          <p:cNvSpPr/>
          <p:nvPr/>
        </p:nvSpPr>
        <p:spPr>
          <a:xfrm>
            <a:off x="5871042" y="4783188"/>
            <a:ext cx="955613" cy="304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FC35781-195B-47EB-B4F4-8009141C582D}"/>
              </a:ext>
            </a:extLst>
          </p:cNvPr>
          <p:cNvSpPr/>
          <p:nvPr/>
        </p:nvSpPr>
        <p:spPr>
          <a:xfrm>
            <a:off x="5759840" y="4965649"/>
            <a:ext cx="222404" cy="21907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D160C66B-2F87-4683-8F05-A9041CD62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58" y="3808214"/>
            <a:ext cx="358808" cy="288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68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D517791-B66A-4F84-ACBE-1837BF5F8D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1" r="3825"/>
          <a:stretch/>
        </p:blipFill>
        <p:spPr>
          <a:xfrm>
            <a:off x="138305" y="1910673"/>
            <a:ext cx="6843582" cy="2504776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AA5A65-FB88-436B-A115-D82231ACD9AE}"/>
              </a:ext>
            </a:extLst>
          </p:cNvPr>
          <p:cNvSpPr/>
          <p:nvPr/>
        </p:nvSpPr>
        <p:spPr>
          <a:xfrm>
            <a:off x="65312" y="692694"/>
            <a:ext cx="6918956" cy="661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D1C35E-6728-429A-AB46-B12F04B8477A}"/>
              </a:ext>
            </a:extLst>
          </p:cNvPr>
          <p:cNvSpPr txBox="1"/>
          <p:nvPr/>
        </p:nvSpPr>
        <p:spPr>
          <a:xfrm>
            <a:off x="389042" y="748170"/>
            <a:ext cx="6621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atin typeface="맑은 고딕" pitchFamily="50" charset="-127"/>
                <a:ea typeface="맑은 고딕" pitchFamily="50" charset="-127"/>
              </a:rPr>
              <a:t>직육면체 가의 겉넓이를 여러 가지 방법으로 구해 봅시다</a:t>
            </a:r>
            <a:r>
              <a:rPr lang="en-US" altLang="ko-KR" sz="20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0" name="Picture 2">
            <a:extLst>
              <a:ext uri="{FF2B5EF4-FFF2-40B4-BE49-F238E27FC236}">
                <a16:creationId xmlns:a16="http://schemas.microsoft.com/office/drawing/2014/main" id="{7B5D433B-636D-4183-B9BD-8DD9EAAFD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305" y="786431"/>
            <a:ext cx="328617" cy="377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8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기존의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suh_0601_06_0607_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202_1.html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과 </a:t>
            </a: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suh_0601_06_0607_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202_2.html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두 파일을 합쳐서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suh_0601_06_0607_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202_1.html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로 만들어주세요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anose="020B0503020000020004" pitchFamily="50" charset="-127"/>
              </a:rPr>
              <a:t>.</a:t>
            </a:r>
          </a:p>
          <a:p>
            <a:pPr lvl="0">
              <a:defRPr/>
            </a:pPr>
            <a:endParaRPr lang="ko-KR" altLang="en-US" sz="1000" b="1" dirty="0">
              <a:solidFill>
                <a:srgbClr val="FF0000"/>
              </a:solidFill>
              <a:latin typeface="맑은 고딕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탭 이벤트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그림은 기존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그림 그대로 사용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화살표 디자인 수정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6">
            <a:extLst>
              <a:ext uri="{FF2B5EF4-FFF2-40B4-BE49-F238E27FC236}">
                <a16:creationId xmlns:a16="http://schemas.microsoft.com/office/drawing/2014/main" id="{C56BB8E9-97D4-4104-8864-DC03DB277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51" y="5402257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5F3326C7-61A9-4899-BF6D-C67ECAFAAC43}"/>
              </a:ext>
            </a:extLst>
          </p:cNvPr>
          <p:cNvSpPr/>
          <p:nvPr/>
        </p:nvSpPr>
        <p:spPr>
          <a:xfrm>
            <a:off x="5698008" y="1103666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C4895AB-374F-42AC-81E9-D12D6671C28F}"/>
              </a:ext>
            </a:extLst>
          </p:cNvPr>
          <p:cNvSpPr/>
          <p:nvPr/>
        </p:nvSpPr>
        <p:spPr>
          <a:xfrm>
            <a:off x="5047448" y="1098904"/>
            <a:ext cx="630741" cy="256556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AEF3F8B-FEAD-4399-AD84-363E54F415DE}"/>
              </a:ext>
            </a:extLst>
          </p:cNvPr>
          <p:cNvSpPr/>
          <p:nvPr/>
        </p:nvSpPr>
        <p:spPr>
          <a:xfrm>
            <a:off x="6351146" y="1105187"/>
            <a:ext cx="630741" cy="255591"/>
          </a:xfrm>
          <a:prstGeom prst="rect">
            <a:avLst/>
          </a:prstGeom>
          <a:solidFill>
            <a:srgbClr val="FCD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4119836" y="105450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1E1D910D-5A67-4A09-9BC1-C4F1A7D9F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6-1	</a:t>
            </a:r>
          </a:p>
        </p:txBody>
      </p:sp>
      <p:sp>
        <p:nvSpPr>
          <p:cNvPr id="33" name="TextBox 8">
            <a:extLst>
              <a:ext uri="{FF2B5EF4-FFF2-40B4-BE49-F238E27FC236}">
                <a16:creationId xmlns:a16="http://schemas.microsoft.com/office/drawing/2014/main" id="{51827B09-69A8-42D4-A977-6612C3240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681" y="142830"/>
            <a:ext cx="2771514" cy="1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6.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부피와 겉넓이</a:t>
            </a:r>
          </a:p>
        </p:txBody>
      </p:sp>
      <p:sp>
        <p:nvSpPr>
          <p:cNvPr id="34" name="직사각형 21">
            <a:extLst>
              <a:ext uri="{FF2B5EF4-FFF2-40B4-BE49-F238E27FC236}">
                <a16:creationId xmlns:a16="http://schemas.microsoft.com/office/drawing/2014/main" id="{2EAED71D-D0D0-4D2C-B982-070F47CA5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763" y="115888"/>
            <a:ext cx="13922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0" lang="en-US" altLang="ko-KR" sz="1000" dirty="0">
                <a:latin typeface="맑은 고딕" pitchFamily="50" charset="-127"/>
                <a:ea typeface="맑은 고딕" pitchFamily="50" charset="-127"/>
              </a:rPr>
              <a:t>suh_0601_06_0607_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202_1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Box 9">
            <a:extLst>
              <a:ext uri="{FF2B5EF4-FFF2-40B4-BE49-F238E27FC236}">
                <a16:creationId xmlns:a16="http://schemas.microsoft.com/office/drawing/2014/main" id="{20299757-C784-4805-B939-2B17EA638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68660"/>
            <a:ext cx="2735510" cy="215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0607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직육면체의 겉넓이를 구하는 방법을 알아볼까요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AC7E3D9-7161-4BEE-B5FF-9DDB41DB2846}"/>
              </a:ext>
            </a:extLst>
          </p:cNvPr>
          <p:cNvSpPr/>
          <p:nvPr/>
        </p:nvSpPr>
        <p:spPr>
          <a:xfrm>
            <a:off x="148932" y="202484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4AAA3E-0DC0-4C5E-8427-E9E777D22B6C}"/>
              </a:ext>
            </a:extLst>
          </p:cNvPr>
          <p:cNvSpPr/>
          <p:nvPr/>
        </p:nvSpPr>
        <p:spPr>
          <a:xfrm>
            <a:off x="5678189" y="544133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9" name="Group 59">
            <a:extLst>
              <a:ext uri="{FF2B5EF4-FFF2-40B4-BE49-F238E27FC236}">
                <a16:creationId xmlns:a16="http://schemas.microsoft.com/office/drawing/2014/main" id="{F65CA273-FE51-4A40-A1F6-ACF001248F9F}"/>
              </a:ext>
            </a:extLst>
          </p:cNvPr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9FA436-2CC8-433E-89BC-83B550148876}"/>
              </a:ext>
            </a:extLst>
          </p:cNvPr>
          <p:cNvSpPr/>
          <p:nvPr/>
        </p:nvSpPr>
        <p:spPr>
          <a:xfrm>
            <a:off x="4396888" y="1098841"/>
            <a:ext cx="630741" cy="255591"/>
          </a:xfrm>
          <a:prstGeom prst="rect">
            <a:avLst/>
          </a:prstGeom>
          <a:solidFill>
            <a:srgbClr val="A46B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62BD195-EE89-40F1-AE2B-A2943060B89F}"/>
              </a:ext>
            </a:extLst>
          </p:cNvPr>
          <p:cNvSpPr/>
          <p:nvPr/>
        </p:nvSpPr>
        <p:spPr>
          <a:xfrm>
            <a:off x="2162113" y="281693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EB53015-636C-460D-94BB-2FE61E0C9C4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91" r="28954"/>
          <a:stretch/>
        </p:blipFill>
        <p:spPr>
          <a:xfrm>
            <a:off x="2317449" y="3056041"/>
            <a:ext cx="381863" cy="3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96788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40287</TotalTime>
  <Words>2557</Words>
  <Application>Microsoft Office PowerPoint</Application>
  <PresentationFormat>화면 슬라이드 쇼(4:3)</PresentationFormat>
  <Paragraphs>766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굴림</vt:lpstr>
      <vt:lpstr>나눔고딕</vt:lpstr>
      <vt:lpstr>돋움</vt:lpstr>
      <vt:lpstr>맑은 고딕</vt:lpstr>
      <vt:lpstr>Arial</vt:lpstr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skysooha@outlook.kr</cp:lastModifiedBy>
  <cp:revision>6294</cp:revision>
  <dcterms:created xsi:type="dcterms:W3CDTF">2008-07-15T12:19:11Z</dcterms:created>
  <dcterms:modified xsi:type="dcterms:W3CDTF">2022-03-28T08:51:54Z</dcterms:modified>
</cp:coreProperties>
</file>