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2"/>
  </p:notesMasterIdLst>
  <p:handoutMasterIdLst>
    <p:handoutMasterId r:id="rId33"/>
  </p:handoutMasterIdLst>
  <p:sldIdLst>
    <p:sldId id="782" r:id="rId2"/>
    <p:sldId id="783" r:id="rId3"/>
    <p:sldId id="1327" r:id="rId4"/>
    <p:sldId id="1353" r:id="rId5"/>
    <p:sldId id="1354" r:id="rId6"/>
    <p:sldId id="1356" r:id="rId7"/>
    <p:sldId id="1097" r:id="rId8"/>
    <p:sldId id="1289" r:id="rId9"/>
    <p:sldId id="1386" r:id="rId10"/>
    <p:sldId id="1387" r:id="rId11"/>
    <p:sldId id="1365" r:id="rId12"/>
    <p:sldId id="1360" r:id="rId13"/>
    <p:sldId id="1362" r:id="rId14"/>
    <p:sldId id="1313" r:id="rId15"/>
    <p:sldId id="1382" r:id="rId16"/>
    <p:sldId id="1297" r:id="rId17"/>
    <p:sldId id="1315" r:id="rId18"/>
    <p:sldId id="1316" r:id="rId19"/>
    <p:sldId id="1322" r:id="rId20"/>
    <p:sldId id="1388" r:id="rId21"/>
    <p:sldId id="1375" r:id="rId22"/>
    <p:sldId id="1391" r:id="rId23"/>
    <p:sldId id="1323" r:id="rId24"/>
    <p:sldId id="1389" r:id="rId25"/>
    <p:sldId id="1324" r:id="rId26"/>
    <p:sldId id="1317" r:id="rId27"/>
    <p:sldId id="1319" r:id="rId28"/>
    <p:sldId id="1318" r:id="rId29"/>
    <p:sldId id="1390" r:id="rId30"/>
    <p:sldId id="1348" r:id="rId31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37BEB4"/>
    <a:srgbClr val="DD5758"/>
    <a:srgbClr val="F496C0"/>
    <a:srgbClr val="E46C0A"/>
    <a:srgbClr val="FAEDDA"/>
    <a:srgbClr val="FFFFFF"/>
    <a:srgbClr val="FFCCCC"/>
    <a:srgbClr val="FF9999"/>
    <a:srgbClr val="D0EC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 autoAdjust="0"/>
    <p:restoredTop sz="96909" autoAdjust="0"/>
  </p:normalViewPr>
  <p:slideViewPr>
    <p:cSldViewPr>
      <p:cViewPr varScale="1">
        <p:scale>
          <a:sx n="114" d="100"/>
          <a:sy n="114" d="100"/>
        </p:scale>
        <p:origin x="-1686" y="-9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1249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1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data2.tsherpa.co.kr/tsherpa/MultiMedia/Flash/2020/curri/index.html?flashxmlnum=youblue86&amp;classa=A8-C1-31-MM-MM-04-03-05-0-0-0-0&amp;classno=MM_31_04/suh_0301_02_0005/suh_0301_02_0005_301_1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35.png"/><Relationship Id="rId4" Type="http://schemas.openxmlformats.org/officeDocument/2006/relationships/hyperlink" Target="https://cdata2.tsherpa.co.kr/tsherpa/MultiMedia/Flash/2020/curri/index.html?flashxmlnum=youblue86&amp;classa=A8-C1-31-MM-MM-04-03-05-0-0-0-0&amp;classno=MM_31_04/suh_0301_02_0005/suh_0301_02_0005_401_1.ht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hyperlink" Target="https://cdata2.tsherpa.co.kr/tsherpa/MultiMedia/Flash/2020/curri/index.html?flashxmlnum=youblue86&amp;classa=A8-C1-31-MM-MM-04-03-05-0-0-0-0&amp;classno=MM_31_04/suh_0301_02_0005/suh_0301_02_0005_401_1.html" TargetMode="Externa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37.png"/><Relationship Id="rId4" Type="http://schemas.openxmlformats.org/officeDocument/2006/relationships/hyperlink" Target="https://cdata2.tsherpa.co.kr/tsherpa/MultiMedia/Flash/2020/curri/index.html?flashxmlnum=youblue86&amp;classa=A8-C1-31-MM-MM-04-03-05-0-0-0-0&amp;classno=MM_31_04/suh_0301_02_0005/suh_0301_02_0005_401_1.html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6.png"/><Relationship Id="rId7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hyperlink" Target="https://cdata2.tsherpa.co.kr/tsherpa/MultiMedia/Flash/2020/curri/index.html?flashxmlnum=youblue86&amp;classa=A8-C1-31-MM-MM-04-03-05-0-0-0-0&amp;classno=MM_31_04/suh_0301_02_0005/suh_0301_02_0005_401_1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27.png"/><Relationship Id="rId4" Type="http://schemas.openxmlformats.org/officeDocument/2006/relationships/hyperlink" Target="https://cdata2.tsherpa.co.kr/tsherpa/MultiMedia/Flash/2020/curri/index.html?flashxmlnum=youblue86&amp;classa=A8-C1-31-MM-MM-04-03-05-0-0-0-0&amp;classno=MM_31_04/suh_0301_02_0005/suh_0301_02_0005_401_1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093271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4.0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2022.01.27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07658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69062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직각삼각형을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suh_p_0301_02_0005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색종이를 잘라 삼각형을 만들고 분류해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5045918" y="1025678"/>
            <a:ext cx="985682" cy="333202"/>
            <a:chOff x="5045918" y="1025678"/>
            <a:chExt cx="985682" cy="333202"/>
          </a:xfrm>
        </p:grpSpPr>
        <p:pic>
          <p:nvPicPr>
            <p:cNvPr id="34" name="Picture 3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5918" y="1025678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5200632" y="1051103"/>
              <a:ext cx="830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b="1" spc="-150" dirty="0" smtClean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400" b="1" spc="-15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89" y="2518338"/>
            <a:ext cx="6757108" cy="2854878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5508104" y="2734924"/>
            <a:ext cx="936104" cy="86358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317523" y="1373209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46" name="직사각형 45"/>
          <p:cNvSpPr/>
          <p:nvPr/>
        </p:nvSpPr>
        <p:spPr>
          <a:xfrm>
            <a:off x="5656892" y="137619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5300745" y="2512313"/>
            <a:ext cx="1623744" cy="1026721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31889" y="2635818"/>
            <a:ext cx="1595311" cy="125072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31889" y="2870007"/>
            <a:ext cx="1318898" cy="125072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91935" y="2345921"/>
            <a:ext cx="1959785" cy="118058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삼각형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개를 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만들려면 어떻게 선을 그어야 하지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?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145568" y="3562506"/>
            <a:ext cx="222076" cy="216023"/>
          </a:xfrm>
          <a:prstGeom prst="ellipse">
            <a:avLst/>
          </a:prstGeom>
          <a:noFill/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373768" y="3702991"/>
            <a:ext cx="137892" cy="147547"/>
          </a:xfrm>
          <a:prstGeom prst="ellipse">
            <a:avLst/>
          </a:prstGeom>
          <a:noFill/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547664" y="3778530"/>
            <a:ext cx="103600" cy="110855"/>
          </a:xfrm>
          <a:prstGeom prst="ellipse">
            <a:avLst/>
          </a:prstGeom>
          <a:noFill/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985375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94005" y="1763524"/>
            <a:ext cx="635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한 각이 직각인 삼각형의 이름을 지어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94" y="1861781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모서리가 둥근 사각형 설명선 29"/>
          <p:cNvSpPr/>
          <p:nvPr/>
        </p:nvSpPr>
        <p:spPr>
          <a:xfrm>
            <a:off x="4847961" y="2158350"/>
            <a:ext cx="2100303" cy="1053338"/>
          </a:xfrm>
          <a:prstGeom prst="wedgeRoundRectCallout">
            <a:avLst>
              <a:gd name="adj1" fmla="val -36018"/>
              <a:gd name="adj2" fmla="val 61203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  <a:latin typeface="+mn-ea"/>
              </a:rPr>
              <a:t>전 시간에 배운 </a:t>
            </a:r>
            <a:endParaRPr lang="en-US" altLang="ko-KR" sz="1600" dirty="0" smtClean="0">
              <a:solidFill>
                <a:sysClr val="windowText" lastClr="000000"/>
              </a:solidFill>
              <a:latin typeface="+mn-ea"/>
            </a:endParaRPr>
          </a:p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  <a:latin typeface="+mn-ea"/>
              </a:rPr>
              <a:t>직각이 있는 삼각형을 만들 수 있을까</a:t>
            </a:r>
            <a:r>
              <a:rPr lang="en-US" altLang="ko-KR" sz="1600" dirty="0" smtClean="0">
                <a:solidFill>
                  <a:sysClr val="windowText" lastClr="000000"/>
                </a:solidFill>
                <a:latin typeface="+mn-ea"/>
              </a:rPr>
              <a:t>?</a:t>
            </a:r>
            <a:endParaRPr lang="ko-KR" altLang="en-US" sz="1600" dirty="0">
              <a:solidFill>
                <a:sysClr val="windowText" lastClr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213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2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43">
            <a:extLst>
              <a:ext uri="{FF2B5EF4-FFF2-40B4-BE49-F238E27FC236}">
                <a16:creationId xmlns="" xmlns:a16="http://schemas.microsoft.com/office/drawing/2014/main" id="{4877DD41-2FE4-41DB-ABB4-7A79EDC300B9}"/>
              </a:ext>
            </a:extLst>
          </p:cNvPr>
          <p:cNvSpPr txBox="1"/>
          <p:nvPr/>
        </p:nvSpPr>
        <p:spPr>
          <a:xfrm>
            <a:off x="342880" y="1996645"/>
            <a:ext cx="6497371" cy="5309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한 각이 직각인 삼각형을                       이라고 합니다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2189615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A643A06C-903A-4D66-B4DA-680E07D22880}"/>
              </a:ext>
            </a:extLst>
          </p:cNvPr>
          <p:cNvSpPr/>
          <p:nvPr/>
        </p:nvSpPr>
        <p:spPr>
          <a:xfrm>
            <a:off x="6463593" y="5137602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2">
            <a:extLst>
              <a:ext uri="{FF2B5EF4-FFF2-40B4-BE49-F238E27FC236}">
                <a16:creationId xmlns="" xmlns:a16="http://schemas.microsoft.com/office/drawing/2014/main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42" y="223183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D772A689-FD12-4F6E-9832-5F38D4CE1C6B}"/>
              </a:ext>
            </a:extLst>
          </p:cNvPr>
          <p:cNvSpPr/>
          <p:nvPr/>
        </p:nvSpPr>
        <p:spPr bwMode="auto">
          <a:xfrm>
            <a:off x="2901057" y="2088604"/>
            <a:ext cx="141891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직각삼각형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색종이를 잘라 삼각형을 만들고 분류해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6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77512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\app\resource\contents\lesson02\ops\lesson02\images\mm_31_2_04_03_03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9" name="그림 6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37320" y="1876017"/>
            <a:ext cx="342472" cy="277521"/>
          </a:xfrm>
          <a:prstGeom prst="rect">
            <a:avLst/>
          </a:prstGeom>
        </p:spPr>
      </p:pic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EB9816CB-D5D3-43D6-837C-2EA3871D4445}"/>
              </a:ext>
            </a:extLst>
          </p:cNvPr>
          <p:cNvSpPr/>
          <p:nvPr/>
        </p:nvSpPr>
        <p:spPr>
          <a:xfrm>
            <a:off x="2613212" y="1844824"/>
            <a:ext cx="607719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2940" y="2794136"/>
            <a:ext cx="3192253" cy="249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72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도형판에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직각삼각형을 만들어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아래와 같은 직각삼각형을 만들어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직사각형 59"/>
          <p:cNvSpPr/>
          <p:nvPr/>
        </p:nvSpPr>
        <p:spPr>
          <a:xfrm>
            <a:off x="6317523" y="138822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61" name="직사각형 60"/>
          <p:cNvSpPr/>
          <p:nvPr/>
        </p:nvSpPr>
        <p:spPr>
          <a:xfrm>
            <a:off x="5646183" y="137677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56" name="타원 55"/>
          <p:cNvSpPr/>
          <p:nvPr/>
        </p:nvSpPr>
        <p:spPr>
          <a:xfrm>
            <a:off x="5396382" y="13623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46921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\app\resource\contents\lesson02\ops\lesson02\images\mm_31_2_04_04_01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5716" y="2199878"/>
            <a:ext cx="3250689" cy="325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5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[초등] 교과학습\2022년 1학기\3학년\SB3121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19" t="25314" r="37598" b="28855"/>
          <a:stretch/>
        </p:blipFill>
        <p:spPr bwMode="auto">
          <a:xfrm>
            <a:off x="2227258" y="2240868"/>
            <a:ext cx="2860359" cy="287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도형판에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직각삼각형을 만들어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추가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약물은 처음에는 안 보이다가 손가락버튼 클릭하면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버튼을 클릭하면 직각삼각형이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다른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직각삼각형 사진으로 바뀜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(SB31213.jpg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JB31206.jpg)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크기가 다른 직각삼각형을 만들어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직사각형 59"/>
          <p:cNvSpPr/>
          <p:nvPr/>
        </p:nvSpPr>
        <p:spPr>
          <a:xfrm>
            <a:off x="6317523" y="138822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61" name="직사각형 60"/>
          <p:cNvSpPr/>
          <p:nvPr/>
        </p:nvSpPr>
        <p:spPr>
          <a:xfrm>
            <a:off x="5646183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26612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142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16524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첨부이미지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SB31213.jpg / JB31206.jpg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배경 잘라서 사용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초록 사각형 크기 똑같이 맞춰주세요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타원 22"/>
          <p:cNvSpPr/>
          <p:nvPr/>
        </p:nvSpPr>
        <p:spPr>
          <a:xfrm>
            <a:off x="5396382" y="13623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884" y="2365634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A643A06C-903A-4D66-B4DA-680E07D22880}"/>
              </a:ext>
            </a:extLst>
          </p:cNvPr>
          <p:cNvSpPr/>
          <p:nvPr/>
        </p:nvSpPr>
        <p:spPr>
          <a:xfrm>
            <a:off x="1425036" y="2378971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A643A06C-903A-4D66-B4DA-680E07D22880}"/>
              </a:ext>
            </a:extLst>
          </p:cNvPr>
          <p:cNvSpPr/>
          <p:nvPr/>
        </p:nvSpPr>
        <p:spPr>
          <a:xfrm>
            <a:off x="3198585" y="3766399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825" y="3766399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D:\[초등] 교과학습\2022년 1학기\3학년\JB31206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9" t="24414" r="37642" b="28413"/>
          <a:stretch/>
        </p:blipFill>
        <p:spPr bwMode="auto">
          <a:xfrm>
            <a:off x="7235691" y="2881281"/>
            <a:ext cx="1656886" cy="167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38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81" y="2284720"/>
            <a:ext cx="6812708" cy="232210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401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3" y="944724"/>
            <a:ext cx="6470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모양과 크기가 다른 직각삼각형을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 그리고 직각을 찾아 표시해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타원 28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86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추가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약물은 처음에는 안 보이다가 정답 확인 버튼 클릭할 때 함께 나타나게 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그리기 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추가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\app\resource\contents\lesson02\ops\lesson02\mm_31_2_01_03_01.html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클릭하면 그리기 툴로 그린 선은 사라지고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파란색 선으로 그려진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개의 직각삼각형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40652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answer.svg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파란 선 색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#00a0ff)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\app\resource\contents\lesson02\ops\lesson02\images\mm_31_2_04_05_01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683" y="1666070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타원 29"/>
          <p:cNvSpPr/>
          <p:nvPr/>
        </p:nvSpPr>
        <p:spPr>
          <a:xfrm>
            <a:off x="5228547" y="14885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762" y="2528507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/>
          <p:cNvSpPr/>
          <p:nvPr/>
        </p:nvSpPr>
        <p:spPr>
          <a:xfrm>
            <a:off x="1598955" y="23075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직각삼각형을 찾아      표 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추가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약물은 처음에는 안 보이다가 처음으로 클릭하는 정답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와 함께 나타나게 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직각삼각형 클릭할 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와 함께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정답음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사각형 클릭할 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X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나타났다가 사라짐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오답음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클릭하면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와 예 약물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확인은 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19319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\app\resource\contents\lesson02\ops\lesson02\images\mm_31_2_04_06_01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타원 21"/>
          <p:cNvSpPr/>
          <p:nvPr/>
        </p:nvSpPr>
        <p:spPr>
          <a:xfrm>
            <a:off x="2303748" y="1054955"/>
            <a:ext cx="263675" cy="26367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592" y="1690272"/>
            <a:ext cx="4032448" cy="3843199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238" y="1935755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A643A06C-903A-4D66-B4DA-680E07D22880}"/>
              </a:ext>
            </a:extLst>
          </p:cNvPr>
          <p:cNvSpPr/>
          <p:nvPr/>
        </p:nvSpPr>
        <p:spPr>
          <a:xfrm>
            <a:off x="966963" y="1789703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타원 25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8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423" y="2744924"/>
            <a:ext cx="625643" cy="62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184" y="3825044"/>
            <a:ext cx="625643" cy="62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790" y="2758261"/>
            <a:ext cx="625643" cy="62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226" y="2432102"/>
            <a:ext cx="625643" cy="62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245" y="4137865"/>
            <a:ext cx="625643" cy="62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A643A06C-903A-4D66-B4DA-680E07D22880}"/>
              </a:ext>
            </a:extLst>
          </p:cNvPr>
          <p:cNvSpPr/>
          <p:nvPr/>
        </p:nvSpPr>
        <p:spPr>
          <a:xfrm>
            <a:off x="2717141" y="2466157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A643A06C-903A-4D66-B4DA-680E07D22880}"/>
              </a:ext>
            </a:extLst>
          </p:cNvPr>
          <p:cNvSpPr/>
          <p:nvPr/>
        </p:nvSpPr>
        <p:spPr>
          <a:xfrm>
            <a:off x="3634259" y="2466157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A643A06C-903A-4D66-B4DA-680E07D22880}"/>
              </a:ext>
            </a:extLst>
          </p:cNvPr>
          <p:cNvSpPr/>
          <p:nvPr/>
        </p:nvSpPr>
        <p:spPr>
          <a:xfrm>
            <a:off x="4551377" y="2466157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A643A06C-903A-4D66-B4DA-680E07D22880}"/>
              </a:ext>
            </a:extLst>
          </p:cNvPr>
          <p:cNvSpPr/>
          <p:nvPr/>
        </p:nvSpPr>
        <p:spPr>
          <a:xfrm>
            <a:off x="2325037" y="3991813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A643A06C-903A-4D66-B4DA-680E07D22880}"/>
              </a:ext>
            </a:extLst>
          </p:cNvPr>
          <p:cNvSpPr/>
          <p:nvPr/>
        </p:nvSpPr>
        <p:spPr>
          <a:xfrm>
            <a:off x="4499142" y="4450686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10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629" y="3825044"/>
            <a:ext cx="497670" cy="49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0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512" y="3363036"/>
            <a:ext cx="497670" cy="49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A643A06C-903A-4D66-B4DA-680E07D22880}"/>
              </a:ext>
            </a:extLst>
          </p:cNvPr>
          <p:cNvSpPr/>
          <p:nvPr/>
        </p:nvSpPr>
        <p:spPr>
          <a:xfrm>
            <a:off x="4046196" y="3532940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A643A06C-903A-4D66-B4DA-680E07D22880}"/>
              </a:ext>
            </a:extLst>
          </p:cNvPr>
          <p:cNvSpPr/>
          <p:nvPr/>
        </p:nvSpPr>
        <p:spPr>
          <a:xfrm>
            <a:off x="5124785" y="3386888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557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활용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cdata2.tsherpa.co.kr/tsherpa/MultiMedia/Flash/2020/curri/index.html?flashxmlnum=youblue86&amp;classa=A8-C1-31-MM-MM-04-03-05-0-0-0-0&amp;classno=MM_31_04/suh_0301_02_0005/suh_0301_02_0005_301_1.html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900" b="1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직각삼각형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알아보기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96515" y="2096852"/>
            <a:ext cx="59960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각이 직각인 삼각형을                     이라고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26" y="221693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3131840" y="2094183"/>
            <a:ext cx="135713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직각삼각형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8980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9909" y="3079287"/>
            <a:ext cx="2915057" cy="2343477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A643A06C-903A-4D66-B4DA-680E07D22880}"/>
              </a:ext>
            </a:extLst>
          </p:cNvPr>
          <p:cNvSpPr/>
          <p:nvPr/>
        </p:nvSpPr>
        <p:spPr>
          <a:xfrm>
            <a:off x="1861702" y="1568115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20671" y="3008275"/>
            <a:ext cx="30706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  <a:endParaRPr lang="en-US" altLang="ko-KR" sz="1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67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도형판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고무줄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271933" y="4659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(3-1-2)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2_05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6084168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238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3-1-2)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2_05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안에 알맞은 말을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순서도: 대체 처리 70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54" y="163087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621276" y="3861354"/>
            <a:ext cx="5750924" cy="773055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/>
          <p:cNvSpPr/>
          <p:nvPr/>
        </p:nvSpPr>
        <p:spPr>
          <a:xfrm>
            <a:off x="4349969" y="5153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453594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75054" y="2906919"/>
            <a:ext cx="1412670" cy="4431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2495638" y="2938403"/>
            <a:ext cx="492186" cy="4431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3746476" y="2930974"/>
            <a:ext cx="1946411" cy="4431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44499" y="3008759"/>
            <a:ext cx="565569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직각삼각형은        각이           인 삼각형입니다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13947" y="3003064"/>
            <a:ext cx="358133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596396" y="3001892"/>
            <a:ext cx="744202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직각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7744" y="3255781"/>
            <a:ext cx="360000" cy="355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1894" y="3230681"/>
            <a:ext cx="360000" cy="35500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549052" y="2773481"/>
            <a:ext cx="5823147" cy="914400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428358"/>
              </p:ext>
            </p:extLst>
          </p:nvPr>
        </p:nvGraphicFramePr>
        <p:xfrm>
          <a:off x="179388" y="149396"/>
          <a:ext cx="8774172" cy="515091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도형으로 만든 작품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28~29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삼각형에서 직각 찾기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28~29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색종이를 잘라 삼각형 만들고 분류하기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28~29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색종이를 잘라 삼각형 만들고 분류하기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28~29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직각삼각형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28~29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직각삼각형 그리기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28~29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칠교판으로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만든 모양에서 직각삼각형 찾기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28~29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안에 알맞은 말을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순서도: 대체 처리 70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54" y="163087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621276" y="3861354"/>
            <a:ext cx="5750924" cy="773055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675054" y="2906919"/>
            <a:ext cx="1412670" cy="4431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2495638" y="2938403"/>
            <a:ext cx="492186" cy="4431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3746476" y="2930974"/>
            <a:ext cx="1946411" cy="4431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44499" y="3008759"/>
            <a:ext cx="56196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직각삼각형은        각이           인 삼각형입니다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13947" y="3003064"/>
            <a:ext cx="358133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596396" y="3001892"/>
            <a:ext cx="744202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직각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7744" y="3255781"/>
            <a:ext cx="360000" cy="355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1894" y="3230681"/>
            <a:ext cx="360000" cy="35500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549052" y="2773481"/>
            <a:ext cx="5823147" cy="914400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각 삼각형 52"/>
          <p:cNvSpPr/>
          <p:nvPr/>
        </p:nvSpPr>
        <p:spPr>
          <a:xfrm flipH="1" flipV="1">
            <a:off x="4860032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92745" y="3725118"/>
            <a:ext cx="6719515" cy="1360066"/>
            <a:chOff x="192745" y="3609020"/>
            <a:chExt cx="6719515" cy="1360066"/>
          </a:xfrm>
        </p:grpSpPr>
        <p:sp>
          <p:nvSpPr>
            <p:cNvPr id="59" name="직사각형 58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39997" y="4167706"/>
              <a:ext cx="65722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직각삼각형은 한 각이 직각인 삼각형입니다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5508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3-1-2)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2_05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직각삼각형을 모두 찾아 기호를 써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580860" y="50608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순서도: 대체 처리 84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4349969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50946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\app\resource\contents\lesson02\ops\lesson02\images\mm_31_2_04_07_03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2880663" y="4236157"/>
            <a:ext cx="6480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46322" y="4236253"/>
            <a:ext cx="6480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491880" y="4304507"/>
            <a:ext cx="1425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0663" y="4473784"/>
            <a:ext cx="360000" cy="3550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9969" y="4473784"/>
            <a:ext cx="360000" cy="3550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95" y="2407203"/>
            <a:ext cx="5843305" cy="12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1013591" y="3068960"/>
            <a:ext cx="28204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가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31283" y="3075166"/>
            <a:ext cx="28204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450203" y="2744924"/>
            <a:ext cx="28204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다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02123" y="3140968"/>
            <a:ext cx="28204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라</a:t>
            </a:r>
          </a:p>
        </p:txBody>
      </p:sp>
    </p:spTree>
    <p:extLst>
      <p:ext uri="{BB962C8B-B14F-4D97-AF65-F5344CB8AC3E}">
        <p14:creationId xmlns:p14="http://schemas.microsoft.com/office/powerpoint/2010/main" val="2194798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직각삼각형을 모두 찾아 기호를 써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순서도: 대체 처리 77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순서도: 대체 처리 84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2880663" y="4236157"/>
            <a:ext cx="6480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46322" y="4236253"/>
            <a:ext cx="6480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491880" y="4304507"/>
            <a:ext cx="1425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0663" y="4473784"/>
            <a:ext cx="360000" cy="3550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9969" y="4473784"/>
            <a:ext cx="360000" cy="3550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95" y="2407203"/>
            <a:ext cx="5843305" cy="12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1013591" y="3068960"/>
            <a:ext cx="28204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가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31283" y="3075166"/>
            <a:ext cx="28204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450203" y="2744924"/>
            <a:ext cx="28204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다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02123" y="3140968"/>
            <a:ext cx="28204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라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192745" y="3609020"/>
            <a:ext cx="6719515" cy="1360066"/>
            <a:chOff x="192745" y="3609020"/>
            <a:chExt cx="6719515" cy="1360066"/>
          </a:xfrm>
        </p:grpSpPr>
        <p:sp>
          <p:nvSpPr>
            <p:cNvPr id="48" name="직사각형 47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39997" y="4211796"/>
              <a:ext cx="65722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한 각이 직각인 삼각형을 찾습니다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54" name="직각 삼각형 53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527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45840" y="1616248"/>
            <a:ext cx="621913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모양과 크기가 다른 직각삼각형을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 그리고 직각을 찾아 표시해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4349969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6412851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54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(3-1-2)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2_05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그리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app\resource\contents\lesson02\ops\lesson02\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mm_31_2_04_07_04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.html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파란 선은 안보임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그리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툴로 그린 선은 사라지고 파란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직각삼각형과 직각 표시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6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4732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base_01.svg, answer_01.svg(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파란 선 색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#00a0ff)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\app\resource\contents\lesson02\ops\lesson02\images\mm_31_2_04_07_04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89" y="2629417"/>
            <a:ext cx="5951913" cy="1951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696" y="1935712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타원 31"/>
          <p:cNvSpPr/>
          <p:nvPr/>
        </p:nvSpPr>
        <p:spPr>
          <a:xfrm>
            <a:off x="4851526" y="20210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67" y="286330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45840" y="1616248"/>
            <a:ext cx="621913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모양과 크기가 다른 직각삼각형을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 그리고 직각을 찾아 표시해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89" y="2629417"/>
            <a:ext cx="5951913" cy="1951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696" y="1935712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67" y="286330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192745" y="3609020"/>
            <a:ext cx="6719515" cy="1360066"/>
            <a:chOff x="192745" y="3609020"/>
            <a:chExt cx="6719515" cy="1360066"/>
          </a:xfrm>
        </p:grpSpPr>
        <p:sp>
          <p:nvSpPr>
            <p:cNvPr id="36" name="직사각형 35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9997" y="4185084"/>
              <a:ext cx="65722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자와 삼각자를 이용하여 한 각이 직각인 삼각형을 그립니다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41" name="직각 삼각형 40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924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점 종이에 모양과 크기가 다른 직각삼각형을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 그리시오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490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cdata2.tsherpa.co.kr/tsherpa/MultiMedia/Flash/2020/curri/index.html?flashxmlnum=youblue86&amp;classa=A8-C1-31-MM-MM-04-03-05-0-0-0-0&amp;classno=MM_31_04/suh_0301_02_0005/suh_0301_02_0005_401_1.html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그리기 툴 추가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\app\resource\contents\lesson02\ops\lesson02\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mm_31_2_04_07_04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.html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파란 선은 안보임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그리기 툴로 그린 선은 사라지고 파란 직각삼각형과 직각 표시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순서도: 대체 처리 93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268" y="2848598"/>
            <a:ext cx="6134956" cy="2200582"/>
          </a:xfrm>
          <a:prstGeom prst="rect">
            <a:avLst/>
          </a:prstGeom>
        </p:spPr>
      </p:pic>
      <p:sp>
        <p:nvSpPr>
          <p:cNvPr id="34" name="타원 33"/>
          <p:cNvSpPr/>
          <p:nvPr/>
        </p:nvSpPr>
        <p:spPr>
          <a:xfrm>
            <a:off x="4443696" y="20849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439867" y="50556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696" y="1990106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26" y="2221240"/>
            <a:ext cx="6259810" cy="192784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직각삼각형이 아닌 것을 고르고 이유를 쓰시오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https://cdata2.tsherpa.co.kr/tsherpa/MultiMedia/Flash/2020/curri/index.html?flashxmlnum=youblue86&amp;classa=A8-C1-31-MM-MM-04-03-05-0-0-0-0&amp;classno=MM_31_04/suh_0301_02_0005/suh_0301_02_0005_401_1.html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파란색으로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직각표시가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396350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69395" y="2384884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</a:rPr>
              <a:t>ㄱ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530079" y="2384884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accent6">
                    <a:lumMod val="75000"/>
                  </a:schemeClr>
                </a:solidFill>
              </a:rPr>
              <a:t>ㄴ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535996" y="2384884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</a:rPr>
              <a:t>ㄷ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03648" y="4489970"/>
            <a:ext cx="45005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각이 직각인 삼각형이 아닙니다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030" y="45232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모서리가 둥근 직사각형 33"/>
          <p:cNvSpPr/>
          <p:nvPr/>
        </p:nvSpPr>
        <p:spPr>
          <a:xfrm>
            <a:off x="1451794" y="4523226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</a:rPr>
              <a:t>ㄱ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https://cdata2.tsherpa.co.kr/tsherpa/MultiMedia/Flash/2020/curri/index.html?flashxmlnum=youblue86&amp;classa=A8-C1-31-MM-MM-04-03-05-0-0-0-0&amp;classno=MM_31_04/suh_0301_02_0005/suh_0301_02_0005_401_1.html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내에 예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도형이 직각삼각형이 아닌 이유를 쓰시오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5396350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8521" y="2010156"/>
            <a:ext cx="3577833" cy="235046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763687" y="4493504"/>
            <a:ext cx="417045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직각삼각형은 한 각이 직각입니다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888" y="439468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92" y="454335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타원 25"/>
          <p:cNvSpPr/>
          <p:nvPr/>
        </p:nvSpPr>
        <p:spPr>
          <a:xfrm>
            <a:off x="2012194" y="4799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직각삼각형에 대해 바르게 설명한 친구를 고르시오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018371" y="1092168"/>
            <a:ext cx="21256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https://cdata2.tsherpa.co.kr/tsherpa/MultiMedia/Flash/2020/curri/index.html?flashxmlnum=youblue86&amp;classa=A8-C1-31-MM-MM-04-03-05-0-0-0-0&amp;classno=MM_31_04/suh_0301_02_0005/suh_0301_02_0005_401_1.html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노란색으로 변하면서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발문 수정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텍스트 수정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캐릭터의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말풍선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하세요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 수정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 배경에 맞춰서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테두리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6.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추가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655340" y="49559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99" y="3496978"/>
            <a:ext cx="934159" cy="934159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65" y="2342438"/>
            <a:ext cx="934159" cy="934159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모서리가 둥근 사각형 설명선 30"/>
          <p:cNvSpPr/>
          <p:nvPr/>
        </p:nvSpPr>
        <p:spPr>
          <a:xfrm>
            <a:off x="1152857" y="3662498"/>
            <a:ext cx="4127501" cy="641224"/>
          </a:xfrm>
          <a:prstGeom prst="wedgeRoundRectCallout">
            <a:avLst>
              <a:gd name="adj1" fmla="val 55760"/>
              <a:gd name="adj2" fmla="val 10496"/>
              <a:gd name="adj3" fmla="val 16667"/>
            </a:avLst>
          </a:prstGeom>
          <a:noFill/>
          <a:ln w="12700">
            <a:solidFill>
              <a:srgbClr val="F496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</a:rPr>
              <a:t>변이 </a:t>
            </a:r>
            <a:r>
              <a:rPr lang="en-US" altLang="ko-KR" sz="1900" dirty="0" smtClean="0">
                <a:solidFill>
                  <a:schemeClr val="tx1"/>
                </a:solidFill>
              </a:rPr>
              <a:t>3</a:t>
            </a:r>
            <a:r>
              <a:rPr lang="ko-KR" altLang="en-US" sz="1900" dirty="0" smtClean="0">
                <a:solidFill>
                  <a:schemeClr val="tx1"/>
                </a:solidFill>
              </a:rPr>
              <a:t>개</a:t>
            </a:r>
            <a:r>
              <a:rPr lang="en-US" altLang="ko-KR" sz="1900" dirty="0" smtClean="0">
                <a:solidFill>
                  <a:schemeClr val="tx1"/>
                </a:solidFill>
              </a:rPr>
              <a:t>, </a:t>
            </a:r>
            <a:r>
              <a:rPr lang="ko-KR" altLang="en-US" sz="1900" dirty="0" smtClean="0">
                <a:solidFill>
                  <a:schemeClr val="tx1"/>
                </a:solidFill>
              </a:rPr>
              <a:t>각이 </a:t>
            </a:r>
            <a:r>
              <a:rPr lang="en-US" altLang="ko-KR" sz="1900" dirty="0" smtClean="0">
                <a:solidFill>
                  <a:schemeClr val="tx1"/>
                </a:solidFill>
              </a:rPr>
              <a:t>3</a:t>
            </a:r>
            <a:r>
              <a:rPr lang="ko-KR" altLang="en-US" sz="1900" dirty="0" smtClean="0">
                <a:solidFill>
                  <a:schemeClr val="tx1"/>
                </a:solidFill>
              </a:rPr>
              <a:t>개 있어</a:t>
            </a:r>
            <a:r>
              <a:rPr lang="en-US" altLang="ko-KR" sz="1900" dirty="0" smtClean="0">
                <a:solidFill>
                  <a:schemeClr val="tx1"/>
                </a:solidFill>
              </a:rPr>
              <a:t>.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32" name="모서리가 둥근 사각형 설명선 31"/>
          <p:cNvSpPr/>
          <p:nvPr/>
        </p:nvSpPr>
        <p:spPr>
          <a:xfrm>
            <a:off x="1553951" y="2487454"/>
            <a:ext cx="4135105" cy="637013"/>
          </a:xfrm>
          <a:prstGeom prst="wedgeRoundRectCallout">
            <a:avLst>
              <a:gd name="adj1" fmla="val -55144"/>
              <a:gd name="adj2" fmla="val 4641"/>
              <a:gd name="adj3" fmla="val 16667"/>
            </a:avLst>
          </a:prstGeom>
          <a:noFill/>
          <a:ln w="12700">
            <a:solidFill>
              <a:srgbClr val="DD5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</a:rPr>
              <a:t>직각이 </a:t>
            </a:r>
            <a:r>
              <a:rPr lang="en-US" altLang="ko-KR" sz="1900" dirty="0" smtClean="0">
                <a:solidFill>
                  <a:schemeClr val="tx1"/>
                </a:solidFill>
              </a:rPr>
              <a:t>2</a:t>
            </a:r>
            <a:r>
              <a:rPr lang="ko-KR" altLang="en-US" sz="1900" dirty="0" smtClean="0">
                <a:solidFill>
                  <a:schemeClr val="tx1"/>
                </a:solidFill>
              </a:rPr>
              <a:t>개 있어</a:t>
            </a:r>
            <a:r>
              <a:rPr lang="en-US" altLang="ko-KR" sz="1900" dirty="0" smtClean="0">
                <a:solidFill>
                  <a:schemeClr val="tx1"/>
                </a:solidFill>
              </a:rPr>
              <a:t>.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1478" y="2020489"/>
            <a:ext cx="1914792" cy="304843"/>
          </a:xfrm>
          <a:prstGeom prst="rect">
            <a:avLst/>
          </a:prstGeom>
        </p:spPr>
      </p:pic>
      <p:sp>
        <p:nvSpPr>
          <p:cNvPr id="29" name="타원 28"/>
          <p:cNvSpPr/>
          <p:nvPr/>
        </p:nvSpPr>
        <p:spPr>
          <a:xfrm>
            <a:off x="6337894" y="22312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4053431" y="13516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21276" y="32765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223811" y="41240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4349969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직각삼각형에 대해 바르게 설명한 친구를 고르시오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99" y="3496978"/>
            <a:ext cx="934159" cy="934159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65" y="2342438"/>
            <a:ext cx="934159" cy="934159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모서리가 둥근 사각형 설명선 30"/>
          <p:cNvSpPr/>
          <p:nvPr/>
        </p:nvSpPr>
        <p:spPr>
          <a:xfrm>
            <a:off x="1152857" y="3662498"/>
            <a:ext cx="4127501" cy="641224"/>
          </a:xfrm>
          <a:prstGeom prst="wedgeRoundRectCallout">
            <a:avLst>
              <a:gd name="adj1" fmla="val 55760"/>
              <a:gd name="adj2" fmla="val 10496"/>
              <a:gd name="adj3" fmla="val 16667"/>
            </a:avLst>
          </a:prstGeom>
          <a:noFill/>
          <a:ln w="12700">
            <a:solidFill>
              <a:srgbClr val="F496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</a:rPr>
              <a:t>변이 </a:t>
            </a:r>
            <a:r>
              <a:rPr lang="en-US" altLang="ko-KR" sz="1900" dirty="0" smtClean="0">
                <a:solidFill>
                  <a:schemeClr val="tx1"/>
                </a:solidFill>
              </a:rPr>
              <a:t>3</a:t>
            </a:r>
            <a:r>
              <a:rPr lang="ko-KR" altLang="en-US" sz="1900" dirty="0" smtClean="0">
                <a:solidFill>
                  <a:schemeClr val="tx1"/>
                </a:solidFill>
              </a:rPr>
              <a:t>개</a:t>
            </a:r>
            <a:r>
              <a:rPr lang="en-US" altLang="ko-KR" sz="1900" dirty="0" smtClean="0">
                <a:solidFill>
                  <a:schemeClr val="tx1"/>
                </a:solidFill>
              </a:rPr>
              <a:t>, </a:t>
            </a:r>
            <a:r>
              <a:rPr lang="ko-KR" altLang="en-US" sz="1900" dirty="0" smtClean="0">
                <a:solidFill>
                  <a:schemeClr val="tx1"/>
                </a:solidFill>
              </a:rPr>
              <a:t>각이 </a:t>
            </a:r>
            <a:r>
              <a:rPr lang="en-US" altLang="ko-KR" sz="1900" dirty="0" smtClean="0">
                <a:solidFill>
                  <a:schemeClr val="tx1"/>
                </a:solidFill>
              </a:rPr>
              <a:t>3</a:t>
            </a:r>
            <a:r>
              <a:rPr lang="ko-KR" altLang="en-US" sz="1900" dirty="0" smtClean="0">
                <a:solidFill>
                  <a:schemeClr val="tx1"/>
                </a:solidFill>
              </a:rPr>
              <a:t>개 있어</a:t>
            </a:r>
            <a:r>
              <a:rPr lang="en-US" altLang="ko-KR" sz="1900" dirty="0" smtClean="0">
                <a:solidFill>
                  <a:schemeClr val="tx1"/>
                </a:solidFill>
              </a:rPr>
              <a:t>.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32" name="모서리가 둥근 사각형 설명선 31"/>
          <p:cNvSpPr/>
          <p:nvPr/>
        </p:nvSpPr>
        <p:spPr>
          <a:xfrm>
            <a:off x="1553951" y="2487454"/>
            <a:ext cx="4135105" cy="637013"/>
          </a:xfrm>
          <a:prstGeom prst="wedgeRoundRectCallout">
            <a:avLst>
              <a:gd name="adj1" fmla="val -55144"/>
              <a:gd name="adj2" fmla="val 4641"/>
              <a:gd name="adj3" fmla="val 16667"/>
            </a:avLst>
          </a:prstGeom>
          <a:noFill/>
          <a:ln w="12700">
            <a:solidFill>
              <a:srgbClr val="DD5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</a:rPr>
              <a:t>직각이 </a:t>
            </a:r>
            <a:r>
              <a:rPr lang="en-US" altLang="ko-KR" sz="1900" dirty="0" smtClean="0">
                <a:solidFill>
                  <a:schemeClr val="tx1"/>
                </a:solidFill>
              </a:rPr>
              <a:t>2</a:t>
            </a:r>
            <a:r>
              <a:rPr lang="ko-KR" altLang="en-US" sz="1900" dirty="0" smtClean="0">
                <a:solidFill>
                  <a:schemeClr val="tx1"/>
                </a:solidFill>
              </a:rPr>
              <a:t>개 있어</a:t>
            </a:r>
            <a:r>
              <a:rPr lang="en-US" altLang="ko-KR" sz="1900" dirty="0" smtClean="0">
                <a:solidFill>
                  <a:schemeClr val="tx1"/>
                </a:solidFill>
              </a:rPr>
              <a:t>.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1478" y="2020489"/>
            <a:ext cx="1914792" cy="304843"/>
          </a:xfrm>
          <a:prstGeom prst="rect">
            <a:avLst/>
          </a:prstGeom>
        </p:spPr>
      </p:pic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192745" y="3609020"/>
            <a:ext cx="6719515" cy="1360066"/>
            <a:chOff x="192745" y="3609020"/>
            <a:chExt cx="6719515" cy="1360066"/>
          </a:xfrm>
        </p:grpSpPr>
        <p:sp>
          <p:nvSpPr>
            <p:cNvPr id="41" name="직사각형 40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9997" y="4077072"/>
              <a:ext cx="65722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직각삼각형은 직각이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개입니다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직각삼각형은 변이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각이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개입니다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44" name="직각 삼각형 43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20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2" y="847914"/>
            <a:ext cx="6914616" cy="4777330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463" y="880117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</a:t>
            </a:r>
            <a:r>
              <a:rPr lang="ko-KR" altLang="en-US" sz="32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형으로 </a:t>
            </a:r>
            <a:r>
              <a:rPr lang="ko-KR" altLang="en-US" sz="32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만든 작품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904208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mm_31_2_04_02_01_ani.mp4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app\resource\contents\lesson02\ops\lesson02\video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74" y="280568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19268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사각형 모양의 종이로 직각삼각형을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 만드는 방법을 말해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https://cdata2.tsherpa.co.kr/tsherpa/MultiMedia/Flash/2020/curri/index.html?flashxmlnum=youblue86&amp;classa=A8-C1-31-MM-MM-04-03-05-0-0-0-0&amp;classno=MM_31_04/suh_0301_02_0005/suh_0301_02_0005_401_1.html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하얀색으로 대각선과 직각 모양이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55676" y="4653136"/>
            <a:ext cx="3924436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대각선 방향으로 반을 자릅니다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338" y="472794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/>
          <p:cNvSpPr/>
          <p:nvPr/>
        </p:nvSpPr>
        <p:spPr>
          <a:xfrm>
            <a:off x="5396350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7713" y="1952836"/>
            <a:ext cx="2555301" cy="259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9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61" r="4760"/>
          <a:stretch/>
        </p:blipFill>
        <p:spPr bwMode="auto">
          <a:xfrm>
            <a:off x="146185" y="1560005"/>
            <a:ext cx="3210185" cy="3852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그림에서 찾을 수 있는 도형은 무엇인가요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317523" y="125374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511777" y="2276872"/>
            <a:ext cx="167405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삼각형입니다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3249" y="2468704"/>
            <a:ext cx="360000" cy="355000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5639384" y="126519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46" name="타원 45"/>
          <p:cNvSpPr/>
          <p:nvPr/>
        </p:nvSpPr>
        <p:spPr>
          <a:xfrm>
            <a:off x="5455111" y="111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059832" y="4925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3938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SA31204.psd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\030051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3-1-2\Links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16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2" y="1160748"/>
            <a:ext cx="6877184" cy="3852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최대한 크게 넣기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915816" y="15347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74167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SA31204.psd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\030051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3-1-2\Links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01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61" r="4760"/>
          <a:stretch/>
        </p:blipFill>
        <p:spPr bwMode="auto">
          <a:xfrm>
            <a:off x="146185" y="1560005"/>
            <a:ext cx="3210185" cy="3852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9912" y="1595177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찾은 삼각형의 특징을 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79912" y="2268356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색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크기가 다양합니다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8204" y="2569944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3779912" y="3012251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직각이 있는 삼각형도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6196" y="3326028"/>
            <a:ext cx="360000" cy="355000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6317523" y="125374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39" name="직사각형 38"/>
          <p:cNvSpPr/>
          <p:nvPr/>
        </p:nvSpPr>
        <p:spPr>
          <a:xfrm>
            <a:off x="6320691" y="125530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25" name="직사각형 24"/>
          <p:cNvSpPr/>
          <p:nvPr/>
        </p:nvSpPr>
        <p:spPr>
          <a:xfrm>
            <a:off x="5638270" y="126078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31572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19" y="304561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61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가위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색종이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도형판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고무줄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271933" y="4659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3852" y="1952836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분류 활동을 통해 직각삼각형을 알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06412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49870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53851" y="2372926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여러 가지 직각삼각형을 만들고 그릴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88202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653851" y="2756247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생활 주변에서 직각삼각형을 찾을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색종이를 잘라 삼각형을 만들고 분류해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34109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\app\resource\contents\lesson02\ops\lesson02\images\mm_31_2_04_03_01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5045918" y="1025678"/>
            <a:ext cx="985682" cy="333202"/>
            <a:chOff x="5045918" y="1025678"/>
            <a:chExt cx="985682" cy="333202"/>
          </a:xfrm>
        </p:grpSpPr>
        <p:pic>
          <p:nvPicPr>
            <p:cNvPr id="34" name="Picture 3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5918" y="1025678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5200632" y="1051103"/>
              <a:ext cx="830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b="1" spc="-150" dirty="0" smtClean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400" b="1" spc="-15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38" name="타원 37"/>
          <p:cNvSpPr/>
          <p:nvPr/>
        </p:nvSpPr>
        <p:spPr>
          <a:xfrm>
            <a:off x="4847412" y="8659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89" y="2518338"/>
            <a:ext cx="6757108" cy="2854878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5508104" y="2734924"/>
            <a:ext cx="936104" cy="86358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317523" y="137320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46" name="직사각형 45"/>
          <p:cNvSpPr/>
          <p:nvPr/>
        </p:nvSpPr>
        <p:spPr>
          <a:xfrm>
            <a:off x="5656892" y="137619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5300745" y="2512313"/>
            <a:ext cx="1623744" cy="1026721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31889" y="2635818"/>
            <a:ext cx="1595311" cy="125072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31889" y="2870007"/>
            <a:ext cx="1318898" cy="125072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91935" y="2345921"/>
            <a:ext cx="1959785" cy="118058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삼각형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개를 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만들려면 어떻게 선을 그어야 하지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?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4847961" y="2158350"/>
            <a:ext cx="2100303" cy="1053338"/>
          </a:xfrm>
          <a:prstGeom prst="wedgeRoundRectCallout">
            <a:avLst>
              <a:gd name="adj1" fmla="val -36018"/>
              <a:gd name="adj2" fmla="val 61203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  <a:latin typeface="+mn-ea"/>
              </a:rPr>
              <a:t>전 시간에 배운 </a:t>
            </a:r>
            <a:endParaRPr lang="en-US" altLang="ko-KR" sz="1600" dirty="0" smtClean="0">
              <a:solidFill>
                <a:sysClr val="windowText" lastClr="000000"/>
              </a:solidFill>
              <a:latin typeface="+mn-ea"/>
            </a:endParaRPr>
          </a:p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  <a:latin typeface="+mn-ea"/>
              </a:rPr>
              <a:t>직각이 있는 삼각형을 만들 수 있을까</a:t>
            </a:r>
            <a:r>
              <a:rPr lang="en-US" altLang="ko-KR" sz="1600" dirty="0" smtClean="0">
                <a:solidFill>
                  <a:sysClr val="windowText" lastClr="000000"/>
                </a:solidFill>
                <a:latin typeface="+mn-ea"/>
              </a:rPr>
              <a:t>?</a:t>
            </a:r>
            <a:endParaRPr lang="ko-KR" altLang="en-US" sz="16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4551423" y="13492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145568" y="3562506"/>
            <a:ext cx="222076" cy="216023"/>
          </a:xfrm>
          <a:prstGeom prst="ellipse">
            <a:avLst/>
          </a:prstGeom>
          <a:noFill/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373768" y="3702991"/>
            <a:ext cx="137892" cy="147547"/>
          </a:xfrm>
          <a:prstGeom prst="ellipse">
            <a:avLst/>
          </a:prstGeom>
          <a:noFill/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547664" y="3778530"/>
            <a:ext cx="103600" cy="110855"/>
          </a:xfrm>
          <a:prstGeom prst="ellipse">
            <a:avLst/>
          </a:prstGeom>
          <a:noFill/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985375" y="137677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94005" y="1763524"/>
            <a:ext cx="635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색종이에 선을 긋고 잘라 삼각형을 만들어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94" y="1861781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색종이를 잘라 삼각형을 만들고 분류해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5045918" y="1025678"/>
            <a:ext cx="985682" cy="333202"/>
            <a:chOff x="5045918" y="1025678"/>
            <a:chExt cx="985682" cy="333202"/>
          </a:xfrm>
        </p:grpSpPr>
        <p:pic>
          <p:nvPicPr>
            <p:cNvPr id="34" name="Picture 3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5918" y="1025678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5200632" y="1051103"/>
              <a:ext cx="830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b="1" spc="-150" dirty="0" smtClean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400" b="1" spc="-15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89" y="2518338"/>
            <a:ext cx="6757108" cy="2854878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5508104" y="2734924"/>
            <a:ext cx="936104" cy="86358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317523" y="137320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46" name="직사각형 45"/>
          <p:cNvSpPr/>
          <p:nvPr/>
        </p:nvSpPr>
        <p:spPr>
          <a:xfrm>
            <a:off x="5656892" y="137619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5300745" y="2512313"/>
            <a:ext cx="1623744" cy="1026721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31889" y="2635818"/>
            <a:ext cx="1595311" cy="125072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31889" y="2870007"/>
            <a:ext cx="1318898" cy="125072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91935" y="2345921"/>
            <a:ext cx="1959785" cy="118058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삼각형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개를 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만들려면 어떻게 선을 그어야 하지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?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145568" y="3562506"/>
            <a:ext cx="222076" cy="216023"/>
          </a:xfrm>
          <a:prstGeom prst="ellipse">
            <a:avLst/>
          </a:prstGeom>
          <a:noFill/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373768" y="3702991"/>
            <a:ext cx="137892" cy="147547"/>
          </a:xfrm>
          <a:prstGeom prst="ellipse">
            <a:avLst/>
          </a:prstGeom>
          <a:noFill/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547664" y="3778530"/>
            <a:ext cx="103600" cy="110855"/>
          </a:xfrm>
          <a:prstGeom prst="ellipse">
            <a:avLst/>
          </a:prstGeom>
          <a:noFill/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985375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94005" y="1763524"/>
            <a:ext cx="6354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모둠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친구들의 삼각형을 모은 후 한 각이 직각인 삼각형을 찾아보세요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94" y="1861781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모서리가 둥근 사각형 설명선 29"/>
          <p:cNvSpPr/>
          <p:nvPr/>
        </p:nvSpPr>
        <p:spPr>
          <a:xfrm>
            <a:off x="4847961" y="2158350"/>
            <a:ext cx="2100303" cy="1053338"/>
          </a:xfrm>
          <a:prstGeom prst="wedgeRoundRectCallout">
            <a:avLst>
              <a:gd name="adj1" fmla="val -36018"/>
              <a:gd name="adj2" fmla="val 61203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  <a:latin typeface="+mn-ea"/>
              </a:rPr>
              <a:t>전 시간에 배운 </a:t>
            </a:r>
            <a:endParaRPr lang="en-US" altLang="ko-KR" sz="1600" dirty="0" smtClean="0">
              <a:solidFill>
                <a:sysClr val="windowText" lastClr="000000"/>
              </a:solidFill>
              <a:latin typeface="+mn-ea"/>
            </a:endParaRPr>
          </a:p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  <a:latin typeface="+mn-ea"/>
              </a:rPr>
              <a:t>직각이 있는 삼각형을 만들 수 있을까</a:t>
            </a:r>
            <a:r>
              <a:rPr lang="en-US" altLang="ko-KR" sz="1600" dirty="0" smtClean="0">
                <a:solidFill>
                  <a:sysClr val="windowText" lastClr="000000"/>
                </a:solidFill>
                <a:latin typeface="+mn-ea"/>
              </a:rPr>
              <a:t>?</a:t>
            </a:r>
            <a:endParaRPr lang="ko-KR" altLang="en-US" sz="1600" dirty="0">
              <a:solidFill>
                <a:sysClr val="windowText" lastClr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078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42338</TotalTime>
  <Words>2375</Words>
  <Application>Microsoft Office PowerPoint</Application>
  <PresentationFormat>화면 슬라이드 쇼(4:3)</PresentationFormat>
  <Paragraphs>774</Paragraphs>
  <Slides>30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7363</cp:revision>
  <dcterms:created xsi:type="dcterms:W3CDTF">2008-07-15T12:19:11Z</dcterms:created>
  <dcterms:modified xsi:type="dcterms:W3CDTF">2022-01-27T01:50:11Z</dcterms:modified>
</cp:coreProperties>
</file>