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211" r:id="rId4"/>
    <p:sldId id="1226" r:id="rId5"/>
    <p:sldId id="1177" r:id="rId6"/>
    <p:sldId id="1182" r:id="rId7"/>
    <p:sldId id="1228" r:id="rId8"/>
    <p:sldId id="1225" r:id="rId9"/>
    <p:sldId id="1180" r:id="rId10"/>
    <p:sldId id="1231" r:id="rId11"/>
    <p:sldId id="1183" r:id="rId12"/>
    <p:sldId id="1229" r:id="rId13"/>
    <p:sldId id="1201" r:id="rId14"/>
    <p:sldId id="1202" r:id="rId15"/>
    <p:sldId id="1203" r:id="rId16"/>
    <p:sldId id="1230" r:id="rId17"/>
    <p:sldId id="1206" r:id="rId18"/>
    <p:sldId id="1149" r:id="rId19"/>
    <p:sldId id="1169" r:id="rId20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  <p:cmAuthor id="1" name="USER" initials="U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5"/>
    <a:srgbClr val="C7A08C"/>
    <a:srgbClr val="A46B5B"/>
    <a:srgbClr val="04A1FF"/>
    <a:srgbClr val="FBCE8B"/>
    <a:srgbClr val="E98E37"/>
    <a:srgbClr val="FF9999"/>
    <a:srgbClr val="FF3399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717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79718"/>
              </p:ext>
            </p:extLst>
          </p:nvPr>
        </p:nvGraphicFramePr>
        <p:xfrm>
          <a:off x="34925" y="2446339"/>
          <a:ext cx="8929688" cy="3158819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228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99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938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6870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대응 관계를 탐구하고 비교해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49735" y="1291469"/>
            <a:ext cx="6102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순서와 사각형 조각의 수 사이의 대응 관계를 식으로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나와 다르게 식을 나타낸 친구를 찾아 서로의 식을 비교해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44C7D74F-BBD2-4EB9-825C-5D398951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45C0C374-8D4B-495F-9633-D5950D3A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8AB091F7-4744-4672-9120-DC2A53BF9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B4C5091B-F8AF-4E67-ABE1-FF4116619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AD0BBE4D-1516-4488-BE7B-0FEB0CEA3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74688"/>
              </p:ext>
            </p:extLst>
          </p:nvPr>
        </p:nvGraphicFramePr>
        <p:xfrm>
          <a:off x="467484" y="2255353"/>
          <a:ext cx="5955492" cy="1812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746">
                  <a:extLst>
                    <a:ext uri="{9D8B030D-6E8A-4147-A177-3AD203B41FA5}">
                      <a16:colId xmlns:a16="http://schemas.microsoft.com/office/drawing/2014/main" xmlns="" val="3064966937"/>
                    </a:ext>
                  </a:extLst>
                </a:gridCol>
                <a:gridCol w="2977746">
                  <a:extLst>
                    <a:ext uri="{9D8B030D-6E8A-4147-A177-3AD203B41FA5}">
                      <a16:colId xmlns:a16="http://schemas.microsoft.com/office/drawing/2014/main" xmlns="" val="3548282477"/>
                    </a:ext>
                  </a:extLst>
                </a:gridCol>
              </a:tblGrid>
              <a:tr h="389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나타낸 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친구가 나타낸 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2957176"/>
                  </a:ext>
                </a:extLst>
              </a:tr>
              <a:tr h="142303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328837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8C747B1-4C9B-4F3A-8DD4-965DC9AF1287}"/>
              </a:ext>
            </a:extLst>
          </p:cNvPr>
          <p:cNvSpPr/>
          <p:nvPr/>
        </p:nvSpPr>
        <p:spPr bwMode="auto">
          <a:xfrm>
            <a:off x="520286" y="2693398"/>
            <a:ext cx="2877981" cy="1321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B1DFF308-B9B1-42DC-A10C-3E211F653746}"/>
              </a:ext>
            </a:extLst>
          </p:cNvPr>
          <p:cNvSpPr/>
          <p:nvPr/>
        </p:nvSpPr>
        <p:spPr>
          <a:xfrm>
            <a:off x="770347" y="2833222"/>
            <a:ext cx="262791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조각의 수를 □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순서를 △라고 하면 □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=△+3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69A7484-9CDB-4810-A488-9CCF606E13DB}"/>
              </a:ext>
            </a:extLst>
          </p:cNvPr>
          <p:cNvSpPr/>
          <p:nvPr/>
        </p:nvSpPr>
        <p:spPr bwMode="auto">
          <a:xfrm>
            <a:off x="3489739" y="2691947"/>
            <a:ext cx="2877981" cy="1321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9A7CE03A-7DD2-4238-9385-7D1CA1D6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2" y="2918938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C51B407-BB10-4512-814B-3933C78A6457}"/>
              </a:ext>
            </a:extLst>
          </p:cNvPr>
          <p:cNvSpPr/>
          <p:nvPr/>
        </p:nvSpPr>
        <p:spPr>
          <a:xfrm>
            <a:off x="3716472" y="2914054"/>
            <a:ext cx="262791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조각의 수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=(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)+1+2</a:t>
            </a:r>
            <a:endParaRPr lang="ko-KR" altLang="en-US" sz="1900" b="1" spc="-150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1EB3EE7D-0F57-41B8-A700-59C0349F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047" y="2999770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99AD1A41-747C-4F44-A399-DB0E835A2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020" y="37400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8F7CC862-F026-4B69-A65B-140D46022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03" y="37400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30" y="548604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77" y="555323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426" y="548604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23903" y="555038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542F14E9-6F4D-4596-877B-532B3C3E0E59}"/>
              </a:ext>
            </a:extLst>
          </p:cNvPr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542F14E9-6F4D-4596-877B-532B3C3E0E59}"/>
              </a:ext>
            </a:extLst>
          </p:cNvPr>
          <p:cNvSpPr/>
          <p:nvPr/>
        </p:nvSpPr>
        <p:spPr>
          <a:xfrm>
            <a:off x="2562238" y="53257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F844B719-A39B-4028-971C-46071ECF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570"/>
            <a:ext cx="378561" cy="152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57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44C7D74F-BBD2-4EB9-825C-5D398951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45C0C374-8D4B-495F-9633-D5950D3A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8AB091F7-4744-4672-9120-DC2A53BF9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B4C5091B-F8AF-4E67-ABE1-FF4116619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xmlns="" id="{E6A4179C-20F6-4EC3-AC74-1A9774BF8C7B}"/>
              </a:ext>
            </a:extLst>
          </p:cNvPr>
          <p:cNvSpPr txBox="1"/>
          <p:nvPr/>
        </p:nvSpPr>
        <p:spPr>
          <a:xfrm>
            <a:off x="362558" y="1268760"/>
            <a:ext cx="606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나와 친구가 나타낸 식이 다르다면 그 이유를 이야기해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xmlns="" id="{7B85D957-06B4-4C3D-A0C3-434AF8C9B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836" y="127100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562F895-8B74-4728-8680-DC7426DED3B1}"/>
              </a:ext>
            </a:extLst>
          </p:cNvPr>
          <p:cNvSpPr/>
          <p:nvPr/>
        </p:nvSpPr>
        <p:spPr bwMode="auto">
          <a:xfrm>
            <a:off x="355982" y="2004706"/>
            <a:ext cx="5940660" cy="9536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57F2364E-8978-426F-9AAF-598FDF6DC87F}"/>
              </a:ext>
            </a:extLst>
          </p:cNvPr>
          <p:cNvSpPr/>
          <p:nvPr/>
        </p:nvSpPr>
        <p:spPr>
          <a:xfrm>
            <a:off x="610431" y="1988840"/>
            <a:ext cx="597605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조각의 수</a:t>
            </a:r>
            <a:r>
              <a:rPr lang="en-US" altLang="ko-KR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조각의 수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정리할 수 있으므로 두 식은 같습니다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C5AA7836-4A75-4527-BF2D-6FC1B224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780" y="26646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8B80B58B-B94C-4E03-B967-4C9B26418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11" y="2049845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68973" y="548777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9260" y="549936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005" y="554805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86" y="555432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542F14E9-6F4D-4596-877B-532B3C3E0E59}"/>
              </a:ext>
            </a:extLst>
          </p:cNvPr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F844B719-A39B-4028-971C-46071ECF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570"/>
            <a:ext cx="378561" cy="152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87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35D9291F-DFDB-4262-9A37-D9A0B399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088740"/>
            <a:ext cx="6643006" cy="4050613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xmlns="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xmlns="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45942"/>
              </p:ext>
            </p:extLst>
          </p:nvPr>
        </p:nvGraphicFramePr>
        <p:xfrm>
          <a:off x="6984268" y="692696"/>
          <a:ext cx="2086863" cy="4518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약물 추가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 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56DD801-F601-4B92-9401-6BE4E754D4E5}"/>
              </a:ext>
            </a:extLst>
          </p:cNvPr>
          <p:cNvSpPr/>
          <p:nvPr/>
        </p:nvSpPr>
        <p:spPr>
          <a:xfrm>
            <a:off x="-90192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8756F700-5A96-4FD7-B7EE-96E27E1186BF}"/>
              </a:ext>
            </a:extLst>
          </p:cNvPr>
          <p:cNvSpPr/>
          <p:nvPr/>
        </p:nvSpPr>
        <p:spPr>
          <a:xfrm>
            <a:off x="145767" y="1465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72B911AF-298E-47EB-B5C9-9005A2912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648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456CACB-34BF-424A-A22A-61A1B48B700D}"/>
              </a:ext>
            </a:extLst>
          </p:cNvPr>
          <p:cNvSpPr/>
          <p:nvPr/>
        </p:nvSpPr>
        <p:spPr>
          <a:xfrm>
            <a:off x="368170" y="2046067"/>
            <a:ext cx="5103929" cy="3093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9ADF320F-3FFA-4B4F-AEC6-6FEE1A5AE2D6}"/>
              </a:ext>
            </a:extLst>
          </p:cNvPr>
          <p:cNvSpPr/>
          <p:nvPr/>
        </p:nvSpPr>
        <p:spPr>
          <a:xfrm>
            <a:off x="239963" y="18993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1E68F48C-BA3B-4C48-9E94-37E5D9239756}"/>
              </a:ext>
            </a:extLst>
          </p:cNvPr>
          <p:cNvSpPr/>
          <p:nvPr/>
        </p:nvSpPr>
        <p:spPr>
          <a:xfrm>
            <a:off x="5666605" y="28422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962CB10-A950-4202-BB8F-F3D5E6110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41" y="3114046"/>
            <a:ext cx="907244" cy="173356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3128E712-62ED-4F54-BB94-B75442B5129B}"/>
              </a:ext>
            </a:extLst>
          </p:cNvPr>
          <p:cNvSpPr/>
          <p:nvPr/>
        </p:nvSpPr>
        <p:spPr>
          <a:xfrm>
            <a:off x="1462419" y="14251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1C3F112-C8EB-405B-BEAD-54BDD504F4C0}"/>
              </a:ext>
            </a:extLst>
          </p:cNvPr>
          <p:cNvSpPr/>
          <p:nvPr/>
        </p:nvSpPr>
        <p:spPr>
          <a:xfrm>
            <a:off x="1649275" y="1515140"/>
            <a:ext cx="6362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28D28303-7FA6-47AE-AB4F-DD1635160571}"/>
              </a:ext>
            </a:extLst>
          </p:cNvPr>
          <p:cNvGrpSpPr/>
          <p:nvPr/>
        </p:nvGrpSpPr>
        <p:grpSpPr>
          <a:xfrm>
            <a:off x="2285478" y="1562515"/>
            <a:ext cx="983490" cy="336785"/>
            <a:chOff x="3674337" y="1157943"/>
            <a:chExt cx="1474206" cy="504825"/>
          </a:xfrm>
        </p:grpSpPr>
        <p:pic>
          <p:nvPicPr>
            <p:cNvPr id="29" name="Picture 38">
              <a:extLst>
                <a:ext uri="{FF2B5EF4-FFF2-40B4-BE49-F238E27FC236}">
                  <a16:creationId xmlns:a16="http://schemas.microsoft.com/office/drawing/2014/main" xmlns="" id="{7F93B973-3B73-42CA-BA41-D9E6CC7A2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AAB96A6-270C-40F5-86C7-E55C4088A7DC}"/>
                </a:ext>
              </a:extLst>
            </p:cNvPr>
            <p:cNvSpPr txBox="1"/>
            <p:nvPr/>
          </p:nvSpPr>
          <p:spPr>
            <a:xfrm>
              <a:off x="4069317" y="1273139"/>
              <a:ext cx="1079226" cy="380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sz="105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050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07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D41C308-E61B-47BE-AA52-FFB28632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1" y="1140333"/>
            <a:ext cx="6731877" cy="4143057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01124" y="155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0313"/>
              </p:ext>
            </p:extLst>
          </p:nvPr>
        </p:nvGraphicFramePr>
        <p:xfrm>
          <a:off x="7030923" y="692696"/>
          <a:ext cx="2086863" cy="3847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 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탭 이름 바꾸기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문제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계획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반성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02082895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403668" y="1620532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159517" y="16205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9834" y="220486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3782" y="22413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4797" y="4911591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605259" y="48020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4835" y="220486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6605889" y="1933337"/>
            <a:ext cx="378380" cy="2611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637093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xmlns="" id="{74EAE76A-86B3-4D88-9118-A2BAA417D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xmlns="" id="{5C6EAE4E-A1FB-4D85-831C-46EC6CE21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4C09F890-15E4-4AC8-88B1-1A22E6401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xmlns="" id="{FFFC7575-15E9-4D49-9ECD-A1831B79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8C915C9B-EF97-44CB-9278-5958F54100E5}"/>
              </a:ext>
            </a:extLst>
          </p:cNvPr>
          <p:cNvSpPr/>
          <p:nvPr/>
        </p:nvSpPr>
        <p:spPr>
          <a:xfrm>
            <a:off x="1763688" y="1620532"/>
            <a:ext cx="58721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842A4DA9-E8DE-42CA-B495-9ED4CE3C3C98}"/>
              </a:ext>
            </a:extLst>
          </p:cNvPr>
          <p:cNvSpPr/>
          <p:nvPr/>
        </p:nvSpPr>
        <p:spPr>
          <a:xfrm>
            <a:off x="1720564" y="14885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66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5C4137C-CB76-4758-93B2-300FCD9A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1" y="1088740"/>
            <a:ext cx="6731877" cy="4414114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94761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최대한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크게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40px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기준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3AA9B7B9-7EC7-4C51-B86A-DFAFD6FE8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AB2C32D7-9B6F-4E1D-8707-ACA9D79D6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xmlns="" id="{8CBAB740-BD54-4C4F-A401-B4BF49C00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76E02AC6-0A6C-4424-A6AD-C6BB0524D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F50F4F0-322B-4A45-84BA-83A6E390AE2D}"/>
              </a:ext>
            </a:extLst>
          </p:cNvPr>
          <p:cNvSpPr/>
          <p:nvPr/>
        </p:nvSpPr>
        <p:spPr>
          <a:xfrm>
            <a:off x="167152" y="1535121"/>
            <a:ext cx="5156235" cy="3514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DA62998-F477-4A16-B0C2-9AB48F964C93}"/>
              </a:ext>
            </a:extLst>
          </p:cNvPr>
          <p:cNvSpPr/>
          <p:nvPr/>
        </p:nvSpPr>
        <p:spPr>
          <a:xfrm>
            <a:off x="38945" y="13883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20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F9A3CDD-6414-48B2-8603-182A9BB1B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1" y="1140333"/>
            <a:ext cx="6731877" cy="413360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36084"/>
              </p:ext>
            </p:extLst>
          </p:nvPr>
        </p:nvGraphicFramePr>
        <p:xfrm>
          <a:off x="6984268" y="692696"/>
          <a:ext cx="2086863" cy="4365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옆에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버튼도 같이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내레이션은 그대로 사용함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095420" y="2454901"/>
            <a:ext cx="1584176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607587" y="24549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6279" y="2168860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20227" y="22053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390" y="216886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898449" y="2598154"/>
            <a:ext cx="1373231" cy="2523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52398" y="26346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294464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519771" y="3119113"/>
            <a:ext cx="3738111" cy="1638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19772" y="31191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187BA98E-4C90-4DDD-941C-9C5049DE7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1AE372D7-E495-4785-BEB7-A4090B5C1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19392B5A-F21A-4D42-ABE0-16FDC024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F6F208FC-18F8-4E59-BF09-764790460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7">
            <a:extLst>
              <a:ext uri="{FF2B5EF4-FFF2-40B4-BE49-F238E27FC236}">
                <a16:creationId xmlns:a16="http://schemas.microsoft.com/office/drawing/2014/main" xmlns="" id="{11F55FAD-EE48-4CEC-B1DB-0C6579C1E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488" y="2900824"/>
            <a:ext cx="1052258" cy="105225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95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120C960-9FA6-4C88-94D5-5B7AD3E6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4" y="1142247"/>
            <a:ext cx="6731877" cy="417280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3455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708312" y="5046582"/>
            <a:ext cx="1059932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53542" y="50410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6279" y="2168860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20227" y="22053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390" y="216886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292206" y="2585970"/>
            <a:ext cx="381025" cy="4289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6155" y="26224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187BA98E-4C90-4DDD-941C-9C5049DE7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1AE372D7-E495-4785-BEB7-A4090B5C1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19392B5A-F21A-4D42-ABE0-16FDC024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F6F208FC-18F8-4E59-BF09-764790460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61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4981C9B-FE6C-4D24-8BA2-86E3F88F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3" y="1140333"/>
            <a:ext cx="6731877" cy="414123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4061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옆에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버튼도 같이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내레이션은 그대로 사용함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932041" y="2836205"/>
            <a:ext cx="1584176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444208" y="28362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133" y="220486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6081" y="22413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220486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776238" y="2935697"/>
            <a:ext cx="1373231" cy="2345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0187" y="29722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158392888" descr="EMB00002bac2d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944" y="2839032"/>
            <a:ext cx="606090" cy="89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034" y="293569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418580" y="3159578"/>
            <a:ext cx="3377556" cy="197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670608" y="30275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E627F74D-44C7-4A18-A8FF-44429175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48A18D2D-DF3E-4336-BAA7-1F0400CE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C0E0B0AF-1579-45D5-959D-7ECD565C7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5FA64D65-4269-40BB-9274-449A0DB9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44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E2C49B4-7E3B-48A9-B16B-B9EA8F1A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4263"/>
            <a:ext cx="6536363" cy="404411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66647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663788" y="3429000"/>
            <a:ext cx="176419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403222" y="35174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1108F22F-439D-4BB1-B770-99E06591B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3405A16D-E01B-48E1-B9CF-E50462FE5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20889AB7-EBEE-4D79-A446-D6A34F77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77B94285-7322-4785-B1D2-648789F34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8" y="1263910"/>
            <a:ext cx="6536363" cy="403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학년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차시창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8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086434"/>
            <a:ext cx="3967519" cy="233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타원 18"/>
          <p:cNvSpPr/>
          <p:nvPr/>
        </p:nvSpPr>
        <p:spPr>
          <a:xfrm>
            <a:off x="1350255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09171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15916" y="4577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xmlns="" id="{8A658885-CD8A-4B82-AFE9-69E392354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6D2A2776-9CC7-4BBB-8413-184A197B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C2827152-D230-4B98-96C1-4D8E4DB0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1FFB6BD1-F0D2-41E8-B555-C8C43E17A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88761"/>
              </p:ext>
            </p:extLst>
          </p:nvPr>
        </p:nvGraphicFramePr>
        <p:xfrm>
          <a:off x="153927" y="224644"/>
          <a:ext cx="8836146" cy="345474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규칙적인 배열에서 대응 관계를 나타낸 식 비교하기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규칙적인 배열에서 대응 관계를 나타낸 식 비교하기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모양 조각과 수 카드로 다양한 대응 관계 만들기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도전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모양 조각과 수 카드로 다양한 대응 관계 만들기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2759249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suh_0501_03_0006_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0CA2B77-4755-4376-A48C-C7D3C077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3549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44291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6D8450D-C9A1-4DD0-AFE4-D10C2E7E68FC}"/>
              </a:ext>
            </a:extLst>
          </p:cNvPr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51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882D626-441B-437A-9D4F-E6530F55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088740"/>
            <a:ext cx="6643006" cy="4075237"/>
          </a:xfrm>
          <a:prstGeom prst="rect">
            <a:avLst/>
          </a:prstGeom>
        </p:spPr>
      </p:pic>
      <p:sp>
        <p:nvSpPr>
          <p:cNvPr id="14" name="직사각형 21">
            <a:extLst>
              <a:ext uri="{FF2B5EF4-FFF2-40B4-BE49-F238E27FC236}">
                <a16:creationId xmlns:a16="http://schemas.microsoft.com/office/drawing/2014/main" xmlns="" id="{BA219430-1DF2-4152-BEAD-B868D827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6">
            <a:extLst>
              <a:ext uri="{FF2B5EF4-FFF2-40B4-BE49-F238E27FC236}">
                <a16:creationId xmlns:a16="http://schemas.microsoft.com/office/drawing/2014/main" xmlns="" id="{2948AEE5-FBE2-4011-A667-72034C2E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9271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약물 추가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56DD801-F601-4B92-9401-6BE4E754D4E5}"/>
              </a:ext>
            </a:extLst>
          </p:cNvPr>
          <p:cNvSpPr/>
          <p:nvPr/>
        </p:nvSpPr>
        <p:spPr>
          <a:xfrm>
            <a:off x="-90192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8756F700-5A96-4FD7-B7EE-96E27E1186BF}"/>
              </a:ext>
            </a:extLst>
          </p:cNvPr>
          <p:cNvSpPr/>
          <p:nvPr/>
        </p:nvSpPr>
        <p:spPr>
          <a:xfrm>
            <a:off x="145767" y="1465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72B911AF-298E-47EB-B5C9-9005A2912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648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456CACB-34BF-424A-A22A-61A1B48B700D}"/>
              </a:ext>
            </a:extLst>
          </p:cNvPr>
          <p:cNvSpPr/>
          <p:nvPr/>
        </p:nvSpPr>
        <p:spPr>
          <a:xfrm>
            <a:off x="755576" y="2780928"/>
            <a:ext cx="4752528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9ADF320F-3FFA-4B4F-AEC6-6FEE1A5AE2D6}"/>
              </a:ext>
            </a:extLst>
          </p:cNvPr>
          <p:cNvSpPr/>
          <p:nvPr/>
        </p:nvSpPr>
        <p:spPr>
          <a:xfrm>
            <a:off x="627368" y="26341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78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9074" y="5349019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126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직사각형 99"/>
          <p:cNvSpPr/>
          <p:nvPr/>
        </p:nvSpPr>
        <p:spPr bwMode="auto">
          <a:xfrm>
            <a:off x="467544" y="1710387"/>
            <a:ext cx="5851638" cy="3833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순서와 사각형 조각의 수입니다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좌측 팝업창이 처음에 바로 보이다가 닫힙니다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다음 슬라이드의 그림 풀 팝업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202536" y="5432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364813" y="11948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28" y="780193"/>
            <a:ext cx="873980" cy="28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6686520" y="815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xmlns="" id="{710F489C-D376-442C-9055-CCBFCCDD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17857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59">
            <a:extLst>
              <a:ext uri="{FF2B5EF4-FFF2-40B4-BE49-F238E27FC236}">
                <a16:creationId xmlns:a16="http://schemas.microsoft.com/office/drawing/2014/main" xmlns="" id="{5C2D8D7C-3426-4F8D-A41F-4B0DCE8E5F62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4" name="Group 59">
            <a:extLst>
              <a:ext uri="{FF2B5EF4-FFF2-40B4-BE49-F238E27FC236}">
                <a16:creationId xmlns:a16="http://schemas.microsoft.com/office/drawing/2014/main" xmlns="" id="{6EC49AEE-E6F4-41D2-A39E-74757571498A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TextBox 7">
            <a:extLst>
              <a:ext uri="{FF2B5EF4-FFF2-40B4-BE49-F238E27FC236}">
                <a16:creationId xmlns:a16="http://schemas.microsoft.com/office/drawing/2014/main" xmlns="" id="{00C86D25-85CF-4363-89CE-6E042C68F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9" name="TextBox 8">
            <a:extLst>
              <a:ext uri="{FF2B5EF4-FFF2-40B4-BE49-F238E27FC236}">
                <a16:creationId xmlns:a16="http://schemas.microsoft.com/office/drawing/2014/main" xmlns="" id="{9665419D-88AC-43FC-ADAD-EB8412EE3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60" name="직사각형 21">
            <a:extLst>
              <a:ext uri="{FF2B5EF4-FFF2-40B4-BE49-F238E27FC236}">
                <a16:creationId xmlns:a16="http://schemas.microsoft.com/office/drawing/2014/main" xmlns="" id="{176E16AF-601F-4247-B5EB-23BC9FE28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F2681985-EA19-48F0-9535-21B59CF6C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01677" y="13022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규칙적인 배열에서 대응 관계인 두 양은 무엇인가요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xmlns="" id="{4A9AE3FE-798A-4482-A254-2C8E3641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126" y="23606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FCBF28F2-68BF-4A74-88DA-FA510CF2BAC8}"/>
              </a:ext>
            </a:extLst>
          </p:cNvPr>
          <p:cNvSpPr/>
          <p:nvPr/>
        </p:nvSpPr>
        <p:spPr bwMode="auto">
          <a:xfrm>
            <a:off x="467544" y="2777287"/>
            <a:ext cx="5851638" cy="6587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23">
            <a:extLst>
              <a:ext uri="{FF2B5EF4-FFF2-40B4-BE49-F238E27FC236}">
                <a16:creationId xmlns:a16="http://schemas.microsoft.com/office/drawing/2014/main" xmlns="" id="{7421CDD1-EC7E-4EBA-9EE2-AAC1E51B157A}"/>
              </a:ext>
            </a:extLst>
          </p:cNvPr>
          <p:cNvSpPr txBox="1"/>
          <p:nvPr/>
        </p:nvSpPr>
        <p:spPr>
          <a:xfrm>
            <a:off x="401677" y="23691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첫째 모양은 사각형 조각으로 어떻게 만들었는지 살펴보세요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50B3406-CB33-4F71-A45E-C48D2728B6E7}"/>
              </a:ext>
            </a:extLst>
          </p:cNvPr>
          <p:cNvSpPr/>
          <p:nvPr/>
        </p:nvSpPr>
        <p:spPr>
          <a:xfrm>
            <a:off x="719572" y="2776593"/>
            <a:ext cx="559961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조각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사용해서 ‘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ㅜ’자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모양으로 만들</a:t>
            </a:r>
            <a:endParaRPr lang="en-US" altLang="ko-KR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었습니다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xmlns="" id="{4A4D07FE-8E9D-4915-A95E-1CE9B372E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8" y="2840243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3B43389-CD7B-468D-96BA-AB151AB4B790}"/>
              </a:ext>
            </a:extLst>
          </p:cNvPr>
          <p:cNvSpPr/>
          <p:nvPr/>
        </p:nvSpPr>
        <p:spPr bwMode="auto">
          <a:xfrm>
            <a:off x="467544" y="3617823"/>
            <a:ext cx="5851638" cy="6587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72BC2492-6571-4BBE-88A6-0FAEE98CC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8" y="3680779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B02047B-AD33-4331-B1FE-B3C192A3DE43}"/>
              </a:ext>
            </a:extLst>
          </p:cNvPr>
          <p:cNvSpPr/>
          <p:nvPr/>
        </p:nvSpPr>
        <p:spPr>
          <a:xfrm>
            <a:off x="734088" y="3608660"/>
            <a:ext cx="570950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줄에 사각형 조각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놓고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줄에 사각형 조각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놓았습니다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95569B13-CCD4-4098-9EDE-CD73F919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31712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30D24E3D-8851-4C1C-8CE8-FBE8FE9C6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40326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30BA4200-19F4-4851-A6CA-52A403AD2E1C}"/>
              </a:ext>
            </a:extLst>
          </p:cNvPr>
          <p:cNvGrpSpPr/>
          <p:nvPr/>
        </p:nvGrpSpPr>
        <p:grpSpPr>
          <a:xfrm>
            <a:off x="30482" y="2259322"/>
            <a:ext cx="6976608" cy="1997011"/>
            <a:chOff x="21469" y="1868958"/>
            <a:chExt cx="6976608" cy="1997011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7C1C769A-D907-4558-BF8F-C5F6A2E09A64}"/>
                </a:ext>
              </a:extLst>
            </p:cNvPr>
            <p:cNvGrpSpPr/>
            <p:nvPr/>
          </p:nvGrpSpPr>
          <p:grpSpPr>
            <a:xfrm>
              <a:off x="32892" y="1868958"/>
              <a:ext cx="6965185" cy="1997011"/>
              <a:chOff x="132093" y="220817"/>
              <a:chExt cx="9078215" cy="2602845"/>
            </a:xfrm>
          </p:grpSpPr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xmlns="" id="{FB8F8023-9082-4065-94A1-44254F47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5556" b="91667" l="860" r="94194">
                            <a14:foregroundMark x1="10538" y1="22222" x2="1505" y2="62500"/>
                            <a14:foregroundMark x1="1505" y1="62500" x2="16774" y2="91667"/>
                            <a14:foregroundMark x1="89892" y1="23611" x2="88817" y2="84722"/>
                            <a14:foregroundMark x1="92258" y1="48611" x2="89032" y2="76389"/>
                            <a14:foregroundMark x1="92258" y1="51389" x2="94194" y2="652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004048" y="260648"/>
                <a:ext cx="2475403" cy="383289"/>
              </a:xfrm>
              <a:prstGeom prst="rect">
                <a:avLst/>
              </a:prstGeom>
            </p:spPr>
          </p:pic>
          <p:pic>
            <p:nvPicPr>
              <p:cNvPr id="79" name="Picture 3">
                <a:extLst>
                  <a:ext uri="{FF2B5EF4-FFF2-40B4-BE49-F238E27FC236}">
                    <a16:creationId xmlns:a16="http://schemas.microsoft.com/office/drawing/2014/main" xmlns="" id="{C3F2F019-79AD-45BE-B243-9D05BC7FC4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93" y="220817"/>
                <a:ext cx="9078215" cy="2602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44DAA90-8E18-4A9E-A04A-96C22CFB01D6}"/>
                </a:ext>
              </a:extLst>
            </p:cNvPr>
            <p:cNvSpPr txBox="1"/>
            <p:nvPr/>
          </p:nvSpPr>
          <p:spPr>
            <a:xfrm>
              <a:off x="21469" y="2366845"/>
              <a:ext cx="6686240" cy="141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슬기는 사각형 조각으로 규칙적인 배열을 만들고 있습니다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 순서와 사각형 조각의 수 사이의 대응 관계를 알아보고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쉰째에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필요한 사각형 조각의 수를 구해 봅시다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46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10" name="Group 59">
            <a:extLst>
              <a:ext uri="{FF2B5EF4-FFF2-40B4-BE49-F238E27FC236}">
                <a16:creationId xmlns:a16="http://schemas.microsoft.com/office/drawing/2014/main" xmlns="" id="{57E43A52-01AE-43E1-B1D5-EB440EB22F49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Group 59">
            <a:extLst>
              <a:ext uri="{FF2B5EF4-FFF2-40B4-BE49-F238E27FC236}">
                <a16:creationId xmlns:a16="http://schemas.microsoft.com/office/drawing/2014/main" xmlns="" id="{699FD78C-50C5-434A-BF82-8212AC1BEC93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>
            <a:extLst>
              <a:ext uri="{FF2B5EF4-FFF2-40B4-BE49-F238E27FC236}">
                <a16:creationId xmlns:a16="http://schemas.microsoft.com/office/drawing/2014/main" xmlns="" id="{2EF091CD-E8CB-440E-AE35-610AFF583971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Group 59">
            <a:extLst>
              <a:ext uri="{FF2B5EF4-FFF2-40B4-BE49-F238E27FC236}">
                <a16:creationId xmlns:a16="http://schemas.microsoft.com/office/drawing/2014/main" xmlns="" id="{0C379E02-1D22-479E-91BB-30178169B417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>
            <a:extLst>
              <a:ext uri="{FF2B5EF4-FFF2-40B4-BE49-F238E27FC236}">
                <a16:creationId xmlns:a16="http://schemas.microsoft.com/office/drawing/2014/main" xmlns="" id="{4C8B10EE-DEB7-46DB-B0B0-609416D89384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Group 59">
            <a:extLst>
              <a:ext uri="{FF2B5EF4-FFF2-40B4-BE49-F238E27FC236}">
                <a16:creationId xmlns:a16="http://schemas.microsoft.com/office/drawing/2014/main" xmlns="" id="{8D3D8AE6-B371-482A-BF87-59A70ABA2E71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321C69C7-83A5-41D8-9280-C4962C1AE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286058C4-BA56-496C-903D-8D2B93F72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2DEAA920-935A-40FA-B80D-10C31519E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82AFBBC6-9239-4893-905A-C0A44D8EA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0546BF4-2320-4C6C-96A3-058EF5606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3" y="980479"/>
            <a:ext cx="6881815" cy="452371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9A2876F-776D-4475-AD4E-7BE1E4205ADB}"/>
              </a:ext>
            </a:extLst>
          </p:cNvPr>
          <p:cNvSpPr/>
          <p:nvPr/>
        </p:nvSpPr>
        <p:spPr>
          <a:xfrm>
            <a:off x="298375" y="2384884"/>
            <a:ext cx="4752528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AACF452D-F30F-424B-A524-E9D099792EB6}"/>
              </a:ext>
            </a:extLst>
          </p:cNvPr>
          <p:cNvSpPr/>
          <p:nvPr/>
        </p:nvSpPr>
        <p:spPr>
          <a:xfrm>
            <a:off x="170167" y="22381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D4555764-2BB1-44CE-9C50-8B4F57F77880}"/>
              </a:ext>
            </a:extLst>
          </p:cNvPr>
          <p:cNvSpPr/>
          <p:nvPr/>
        </p:nvSpPr>
        <p:spPr>
          <a:xfrm>
            <a:off x="4602132" y="12733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B465327-A130-475C-B68E-AB3E079DDDD7}"/>
              </a:ext>
            </a:extLst>
          </p:cNvPr>
          <p:cNvSpPr/>
          <p:nvPr/>
        </p:nvSpPr>
        <p:spPr>
          <a:xfrm>
            <a:off x="4713334" y="1502518"/>
            <a:ext cx="2270934" cy="145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Group 56">
            <a:extLst>
              <a:ext uri="{FF2B5EF4-FFF2-40B4-BE49-F238E27FC236}">
                <a16:creationId xmlns:a16="http://schemas.microsoft.com/office/drawing/2014/main" xmlns="" id="{5245F796-7748-42B1-934B-877476292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7109"/>
              </p:ext>
            </p:extLst>
          </p:nvPr>
        </p:nvGraphicFramePr>
        <p:xfrm>
          <a:off x="7021592" y="1667612"/>
          <a:ext cx="2086863" cy="4061908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985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슬기 캐릭터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0EDBB14F-3C55-4F22-9EAD-24F450484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08" y="3262527"/>
            <a:ext cx="965956" cy="188212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4811B8CF-DD6F-4EA5-81E8-CBE40D154F2E}"/>
              </a:ext>
            </a:extLst>
          </p:cNvPr>
          <p:cNvSpPr/>
          <p:nvPr/>
        </p:nvSpPr>
        <p:spPr>
          <a:xfrm>
            <a:off x="6000997" y="32625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57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9074" y="5349019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126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직사각형 99"/>
          <p:cNvSpPr/>
          <p:nvPr/>
        </p:nvSpPr>
        <p:spPr bwMode="auto">
          <a:xfrm>
            <a:off x="467544" y="1710387"/>
            <a:ext cx="5851638" cy="3833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순서와 사각형 조각의 수입니다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좌측 팝업창이 처음에 바로 보이다가 닫힙니다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그림 풀 팝업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202536" y="5432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364813" y="11948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28" y="780193"/>
            <a:ext cx="873980" cy="28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6686520" y="815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xmlns="" id="{710F489C-D376-442C-9055-CCBFCCDD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17857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59">
            <a:extLst>
              <a:ext uri="{FF2B5EF4-FFF2-40B4-BE49-F238E27FC236}">
                <a16:creationId xmlns:a16="http://schemas.microsoft.com/office/drawing/2014/main" xmlns="" id="{5C2D8D7C-3426-4F8D-A41F-4B0DCE8E5F62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4" name="Group 59">
            <a:extLst>
              <a:ext uri="{FF2B5EF4-FFF2-40B4-BE49-F238E27FC236}">
                <a16:creationId xmlns:a16="http://schemas.microsoft.com/office/drawing/2014/main" xmlns="" id="{6EC49AEE-E6F4-41D2-A39E-74757571498A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TextBox 7">
            <a:extLst>
              <a:ext uri="{FF2B5EF4-FFF2-40B4-BE49-F238E27FC236}">
                <a16:creationId xmlns:a16="http://schemas.microsoft.com/office/drawing/2014/main" xmlns="" id="{00C86D25-85CF-4363-89CE-6E042C68F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9" name="TextBox 8">
            <a:extLst>
              <a:ext uri="{FF2B5EF4-FFF2-40B4-BE49-F238E27FC236}">
                <a16:creationId xmlns:a16="http://schemas.microsoft.com/office/drawing/2014/main" xmlns="" id="{9665419D-88AC-43FC-ADAD-EB8412EE3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60" name="직사각형 21">
            <a:extLst>
              <a:ext uri="{FF2B5EF4-FFF2-40B4-BE49-F238E27FC236}">
                <a16:creationId xmlns:a16="http://schemas.microsoft.com/office/drawing/2014/main" xmlns="" id="{176E16AF-601F-4247-B5EB-23BC9FE28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F2681985-EA19-48F0-9535-21B59CF6C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01677" y="13022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규칙적인 배열에서 대응 관계인 두 양은 무엇인가요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xmlns="" id="{4A9AE3FE-798A-4482-A254-2C8E3641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126" y="23606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FCBF28F2-68BF-4A74-88DA-FA510CF2BAC8}"/>
              </a:ext>
            </a:extLst>
          </p:cNvPr>
          <p:cNvSpPr/>
          <p:nvPr/>
        </p:nvSpPr>
        <p:spPr bwMode="auto">
          <a:xfrm>
            <a:off x="467544" y="2777287"/>
            <a:ext cx="5851638" cy="6587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23">
            <a:extLst>
              <a:ext uri="{FF2B5EF4-FFF2-40B4-BE49-F238E27FC236}">
                <a16:creationId xmlns:a16="http://schemas.microsoft.com/office/drawing/2014/main" xmlns="" id="{7421CDD1-EC7E-4EBA-9EE2-AAC1E51B157A}"/>
              </a:ext>
            </a:extLst>
          </p:cNvPr>
          <p:cNvSpPr txBox="1"/>
          <p:nvPr/>
        </p:nvSpPr>
        <p:spPr>
          <a:xfrm>
            <a:off x="401677" y="23691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첫째 모양은 사각형 조각으로 어떻게 만들었는지 살펴보세요</a:t>
            </a:r>
            <a:r>
              <a:rPr lang="en-US" altLang="ko-KR"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50B3406-CB33-4F71-A45E-C48D2728B6E7}"/>
              </a:ext>
            </a:extLst>
          </p:cNvPr>
          <p:cNvSpPr/>
          <p:nvPr/>
        </p:nvSpPr>
        <p:spPr>
          <a:xfrm>
            <a:off x="719572" y="2776593"/>
            <a:ext cx="559961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조각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사용해서 ‘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ㅜ’자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모양으로 만들</a:t>
            </a:r>
            <a:endParaRPr lang="en-US" altLang="ko-KR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었습니다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xmlns="" id="{4A4D07FE-8E9D-4915-A95E-1CE9B372E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8" y="2840243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3B43389-CD7B-468D-96BA-AB151AB4B790}"/>
              </a:ext>
            </a:extLst>
          </p:cNvPr>
          <p:cNvSpPr/>
          <p:nvPr/>
        </p:nvSpPr>
        <p:spPr bwMode="auto">
          <a:xfrm>
            <a:off x="467544" y="3617823"/>
            <a:ext cx="5851638" cy="6587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72BC2492-6571-4BBE-88A6-0FAEE98CC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8" y="3680779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B02047B-AD33-4331-B1FE-B3C192A3DE43}"/>
              </a:ext>
            </a:extLst>
          </p:cNvPr>
          <p:cNvSpPr/>
          <p:nvPr/>
        </p:nvSpPr>
        <p:spPr>
          <a:xfrm>
            <a:off x="734088" y="3608660"/>
            <a:ext cx="570950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줄에 사각형 조각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놓고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줄에 사각형 조각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놓았습니다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95569B13-CCD4-4098-9EDE-CD73F919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31712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30D24E3D-8851-4C1C-8CE8-FBE8FE9C6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40326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F844B719-A39B-4028-971C-46071ECF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570"/>
            <a:ext cx="378561" cy="152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64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46839" y="1264996"/>
            <a:ext cx="6102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모양에서 변하는 부분과 변하지 않는 부분을 찾아보세요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나와 다르게 생각한 친구를 찾아 서로의 생각을 비교해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5644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08" y="692696"/>
            <a:ext cx="6918956" cy="448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542F14E9-6F4D-4596-877B-532B3C3E0E59}"/>
              </a:ext>
            </a:extLst>
          </p:cNvPr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xmlns="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xmlns="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EC1BD724-97D1-4C4B-81A0-6C8C18D1004F}"/>
              </a:ext>
            </a:extLst>
          </p:cNvPr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32" name="모서리가 둥근 직사각형 91">
              <a:extLst>
                <a:ext uri="{FF2B5EF4-FFF2-40B4-BE49-F238E27FC236}">
                  <a16:creationId xmlns:a16="http://schemas.microsoft.com/office/drawing/2014/main" xmlns="" id="{7317A0F1-90FC-4C4F-81ED-815D6D5031BF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33" name="모서리가 둥근 직사각형 92">
              <a:extLst>
                <a:ext uri="{FF2B5EF4-FFF2-40B4-BE49-F238E27FC236}">
                  <a16:creationId xmlns:a16="http://schemas.microsoft.com/office/drawing/2014/main" xmlns="" id="{815E129C-67BE-4E03-874E-6F287E18CF44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34" name="모서리가 둥근 직사각형 93">
              <a:extLst>
                <a:ext uri="{FF2B5EF4-FFF2-40B4-BE49-F238E27FC236}">
                  <a16:creationId xmlns:a16="http://schemas.microsoft.com/office/drawing/2014/main" xmlns="" id="{693F9942-D699-498C-8151-4B2952ACFD37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5" name="모서리가 둥근 직사각형 94">
              <a:extLst>
                <a:ext uri="{FF2B5EF4-FFF2-40B4-BE49-F238E27FC236}">
                  <a16:creationId xmlns:a16="http://schemas.microsoft.com/office/drawing/2014/main" xmlns="" id="{383E86EB-05FC-42AE-82C4-7BF1044CC072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458A9CE3-A7CC-4DBB-934F-49992FCA0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72519"/>
              </p:ext>
            </p:extLst>
          </p:nvPr>
        </p:nvGraphicFramePr>
        <p:xfrm>
          <a:off x="344700" y="2224815"/>
          <a:ext cx="6102486" cy="323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724">
                  <a:extLst>
                    <a:ext uri="{9D8B030D-6E8A-4147-A177-3AD203B41FA5}">
                      <a16:colId xmlns:a16="http://schemas.microsoft.com/office/drawing/2014/main" xmlns="" val="3251364435"/>
                    </a:ext>
                  </a:extLst>
                </a:gridCol>
                <a:gridCol w="2346881">
                  <a:extLst>
                    <a:ext uri="{9D8B030D-6E8A-4147-A177-3AD203B41FA5}">
                      <a16:colId xmlns:a16="http://schemas.microsoft.com/office/drawing/2014/main" xmlns="" val="3064966937"/>
                    </a:ext>
                  </a:extLst>
                </a:gridCol>
                <a:gridCol w="2346881">
                  <a:extLst>
                    <a:ext uri="{9D8B030D-6E8A-4147-A177-3AD203B41FA5}">
                      <a16:colId xmlns:a16="http://schemas.microsoft.com/office/drawing/2014/main" xmlns="" val="3548282477"/>
                    </a:ext>
                  </a:extLst>
                </a:gridCol>
              </a:tblGrid>
              <a:tr h="3890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spc="-15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생각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친구의 생각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2957176"/>
                  </a:ext>
                </a:extLst>
              </a:tr>
              <a:tr h="1423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변하는 부분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328837"/>
                  </a:ext>
                </a:extLst>
              </a:tr>
              <a:tr h="1423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변하지 않는 부분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8545344"/>
                  </a:ext>
                </a:extLst>
              </a:tr>
            </a:tbl>
          </a:graphicData>
        </a:graphic>
      </p:graphicFrame>
      <p:pic>
        <p:nvPicPr>
          <p:cNvPr id="46" name="Picture 11">
            <a:extLst>
              <a:ext uri="{FF2B5EF4-FFF2-40B4-BE49-F238E27FC236}">
                <a16:creationId xmlns:a16="http://schemas.microsoft.com/office/drawing/2014/main" xmlns="" id="{E461B5A9-BF13-4F96-870F-6320BEEC6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28" y="780193"/>
            <a:ext cx="873980" cy="28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253D7A1-0E3E-4C6F-9DBE-F3108CF2814D}"/>
              </a:ext>
            </a:extLst>
          </p:cNvPr>
          <p:cNvSpPr/>
          <p:nvPr/>
        </p:nvSpPr>
        <p:spPr bwMode="auto">
          <a:xfrm>
            <a:off x="1799692" y="2662860"/>
            <a:ext cx="2268252" cy="1321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F0ECB48C-2ED5-4105-8C8F-700B3AE471F3}"/>
              </a:ext>
            </a:extLst>
          </p:cNvPr>
          <p:cNvSpPr/>
          <p:nvPr/>
        </p:nvSpPr>
        <p:spPr>
          <a:xfrm>
            <a:off x="2042255" y="2692860"/>
            <a:ext cx="202568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만든 모양에서 사각형이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아래로 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늘어납니다</a:t>
            </a:r>
            <a:r>
              <a:rPr lang="en-US" altLang="ko-KR" sz="1900" b="1" spc="-150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50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24C18F61-E7A9-48F8-9A7B-92B96C4D96CF}"/>
              </a:ext>
            </a:extLst>
          </p:cNvPr>
          <p:cNvSpPr/>
          <p:nvPr/>
        </p:nvSpPr>
        <p:spPr bwMode="auto">
          <a:xfrm>
            <a:off x="4143908" y="2681729"/>
            <a:ext cx="2268252" cy="1321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793802E0-36BD-42C2-A2AB-D9A4921D6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755204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D63985D0-C01D-4BE0-9C06-9193E929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51" y="2940773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D73589DE-C2BE-4E6C-AABF-B88F93FB6092}"/>
              </a:ext>
            </a:extLst>
          </p:cNvPr>
          <p:cNvSpPr/>
          <p:nvPr/>
        </p:nvSpPr>
        <p:spPr>
          <a:xfrm>
            <a:off x="4406599" y="2857724"/>
            <a:ext cx="202568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가운데 사각형 줄이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 길어집니다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22F71C0A-8477-45BE-BCFF-192F993CC5AA}"/>
              </a:ext>
            </a:extLst>
          </p:cNvPr>
          <p:cNvSpPr/>
          <p:nvPr/>
        </p:nvSpPr>
        <p:spPr bwMode="auto">
          <a:xfrm>
            <a:off x="1799692" y="4081167"/>
            <a:ext cx="2268252" cy="1321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FB10C31E-73B9-4554-8EC2-E325CE2A9588}"/>
              </a:ext>
            </a:extLst>
          </p:cNvPr>
          <p:cNvSpPr/>
          <p:nvPr/>
        </p:nvSpPr>
        <p:spPr>
          <a:xfrm>
            <a:off x="2042255" y="4285577"/>
            <a:ext cx="202568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만든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ㅜ’자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모양이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변하지 않습니다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C69AA7A-DC40-4D50-875E-82C734D33C73}"/>
              </a:ext>
            </a:extLst>
          </p:cNvPr>
          <p:cNvSpPr/>
          <p:nvPr/>
        </p:nvSpPr>
        <p:spPr bwMode="auto">
          <a:xfrm>
            <a:off x="4143908" y="4100036"/>
            <a:ext cx="2268252" cy="1321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FEF57A31-E6A0-49A5-BFE6-B6A42C1C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4347921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5F95A636-5EA7-4E39-A56A-6D3A62C80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51" y="4347921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78CD4C9A-4078-48AB-917A-EC856553CC21}"/>
              </a:ext>
            </a:extLst>
          </p:cNvPr>
          <p:cNvSpPr/>
          <p:nvPr/>
        </p:nvSpPr>
        <p:spPr>
          <a:xfrm>
            <a:off x="4406599" y="4264872"/>
            <a:ext cx="202568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줄에 놓은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변하지 않습니다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F844B719-A39B-4028-971C-46071ECF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570"/>
            <a:ext cx="378561" cy="152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69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46839" y="1288020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열째에는 사각형 조각이 몇 개가 필요한가요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7946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542F14E9-6F4D-4596-877B-532B3C3E0E59}"/>
              </a:ext>
            </a:extLst>
          </p:cNvPr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33E127FA-085D-4D65-A809-16BC0F05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xmlns="" id="{4A5310BA-7E3F-4264-88CF-0E00F00B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CD63481D-EE22-4912-87AC-3E2020C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xmlns="" id="{7376104C-EAF6-4BB6-93C9-0976C7C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대응 관계를 탐구하고 비교해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0164028E-CF28-4D69-8F87-AA707508D5CD}"/>
              </a:ext>
            </a:extLst>
          </p:cNvPr>
          <p:cNvSpPr/>
          <p:nvPr/>
        </p:nvSpPr>
        <p:spPr>
          <a:xfrm>
            <a:off x="59308" y="692696"/>
            <a:ext cx="6918956" cy="448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11">
            <a:extLst>
              <a:ext uri="{FF2B5EF4-FFF2-40B4-BE49-F238E27FC236}">
                <a16:creationId xmlns:a16="http://schemas.microsoft.com/office/drawing/2014/main" xmlns="" id="{A624F1F6-8717-4E4A-B654-5622782E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28" y="780193"/>
            <a:ext cx="873980" cy="28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EF08BE0-58DA-4F9D-ACC9-C70B1139A471}"/>
              </a:ext>
            </a:extLst>
          </p:cNvPr>
          <p:cNvSpPr/>
          <p:nvPr/>
        </p:nvSpPr>
        <p:spPr bwMode="auto">
          <a:xfrm>
            <a:off x="3049090" y="1733474"/>
            <a:ext cx="802830" cy="3291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4">
            <a:extLst>
              <a:ext uri="{FF2B5EF4-FFF2-40B4-BE49-F238E27FC236}">
                <a16:creationId xmlns:a16="http://schemas.microsoft.com/office/drawing/2014/main" xmlns="" id="{751D7CDF-2D9B-4164-AC41-5D5B696B1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338" y="15987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23">
            <a:extLst>
              <a:ext uri="{FF2B5EF4-FFF2-40B4-BE49-F238E27FC236}">
                <a16:creationId xmlns:a16="http://schemas.microsoft.com/office/drawing/2014/main" xmlns="" id="{F1AF3444-94FA-4AE1-8271-32576F43D6A2}"/>
              </a:ext>
            </a:extLst>
          </p:cNvPr>
          <p:cNvSpPr txBox="1"/>
          <p:nvPr/>
        </p:nvSpPr>
        <p:spPr>
          <a:xfrm>
            <a:off x="446839" y="2562604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쉰째에는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사각형 조각이 몇 개가 필요한가요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그리지 않고 어떻게 알 수 있는지 말해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3">
            <a:extLst>
              <a:ext uri="{FF2B5EF4-FFF2-40B4-BE49-F238E27FC236}">
                <a16:creationId xmlns:a16="http://schemas.microsoft.com/office/drawing/2014/main" xmlns="" id="{E79783D7-94CE-4E81-9F7C-CA7D5B0B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255404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5CA267F6-0966-41CE-A5C3-C1164D6CF6F4}"/>
              </a:ext>
            </a:extLst>
          </p:cNvPr>
          <p:cNvSpPr/>
          <p:nvPr/>
        </p:nvSpPr>
        <p:spPr bwMode="auto">
          <a:xfrm>
            <a:off x="443160" y="3635867"/>
            <a:ext cx="5940660" cy="11915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xmlns="" id="{D6644577-D0A4-41D6-BA69-6603AF64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7" y="3711257"/>
            <a:ext cx="279375" cy="22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1F686F19-3B54-4505-B021-BF83D2473F33}"/>
              </a:ext>
            </a:extLst>
          </p:cNvPr>
          <p:cNvSpPr/>
          <p:nvPr/>
        </p:nvSpPr>
        <p:spPr>
          <a:xfrm>
            <a:off x="467544" y="3626704"/>
            <a:ext cx="597605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algn="just"/>
            <a:r>
              <a:rPr lang="ko-KR" altLang="en-US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개는 항상 그대로 있고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사각형은 배열 순서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카드의 수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길어지므로 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쉰째에는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위에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아래에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사각형을 놓습니다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>
            <a:extLst>
              <a:ext uri="{FF2B5EF4-FFF2-40B4-BE49-F238E27FC236}">
                <a16:creationId xmlns:a16="http://schemas.microsoft.com/office/drawing/2014/main" xmlns="" id="{F2EEACCF-A156-470F-9B49-C070724B1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958" y="46303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EF08BE0-58DA-4F9D-ACC9-C70B1139A471}"/>
              </a:ext>
            </a:extLst>
          </p:cNvPr>
          <p:cNvSpPr/>
          <p:nvPr/>
        </p:nvSpPr>
        <p:spPr bwMode="auto">
          <a:xfrm>
            <a:off x="467544" y="3234118"/>
            <a:ext cx="802830" cy="3291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F2EEACCF-A156-470F-9B49-C070724B1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12" y="31409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F844B719-A39B-4028-971C-46071ECF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570"/>
            <a:ext cx="378561" cy="152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49791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39891</TotalTime>
  <Words>1386</Words>
  <Application>Microsoft Office PowerPoint</Application>
  <PresentationFormat>화면 슬라이드 쇼(4:3)</PresentationFormat>
  <Paragraphs>530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6268</cp:revision>
  <dcterms:created xsi:type="dcterms:W3CDTF">2008-07-15T12:19:11Z</dcterms:created>
  <dcterms:modified xsi:type="dcterms:W3CDTF">2022-02-16T23:12:24Z</dcterms:modified>
</cp:coreProperties>
</file>