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171" r:id="rId4"/>
    <p:sldId id="1130" r:id="rId5"/>
    <p:sldId id="1178" r:id="rId6"/>
    <p:sldId id="1126" r:id="rId7"/>
    <p:sldId id="1155" r:id="rId8"/>
    <p:sldId id="1132" r:id="rId9"/>
    <p:sldId id="1157" r:id="rId10"/>
    <p:sldId id="1230" r:id="rId11"/>
    <p:sldId id="1158" r:id="rId12"/>
    <p:sldId id="1134" r:id="rId13"/>
    <p:sldId id="1231" r:id="rId14"/>
    <p:sldId id="1146" r:id="rId15"/>
    <p:sldId id="1149" r:id="rId16"/>
    <p:sldId id="1150" r:id="rId17"/>
    <p:sldId id="1166" r:id="rId18"/>
    <p:sldId id="1232" r:id="rId19"/>
    <p:sldId id="1163" r:id="rId20"/>
    <p:sldId id="1165" r:id="rId21"/>
    <p:sldId id="1233" r:id="rId2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0000"/>
    <a:srgbClr val="00A0FF"/>
    <a:srgbClr val="A46B5B"/>
    <a:srgbClr val="FF3399"/>
    <a:srgbClr val="FFFFCC"/>
    <a:srgbClr val="FF0000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44551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775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68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F306D54-095C-4ADF-A6CD-98F6C019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74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19DD2ED-EA9F-49F0-9357-6C15F9B831BD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BE2A427-D7B8-4971-92A1-3A4DD36F20DB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6FF8FA47-D4D4-432E-8D6B-03548044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BFF09F4-114A-4C90-A741-B852A6EA5540}"/>
              </a:ext>
            </a:extLst>
          </p:cNvPr>
          <p:cNvSpPr/>
          <p:nvPr/>
        </p:nvSpPr>
        <p:spPr>
          <a:xfrm>
            <a:off x="61483" y="1617519"/>
            <a:ext cx="6888963" cy="3480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93BAC2C3-CA4A-45AD-B80D-88D01416820A}"/>
              </a:ext>
            </a:extLst>
          </p:cNvPr>
          <p:cNvSpPr/>
          <p:nvPr/>
        </p:nvSpPr>
        <p:spPr>
          <a:xfrm>
            <a:off x="1615998" y="14265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38DE786-530D-4999-BD17-AD9B7E739B00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B5590118-A2B8-47EA-B4D3-F929A6A7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0D5D6596-C19C-4102-8A6F-8428DCB8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B5CF13D-5A8A-4459-A161-A8068B50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5CB21D23-B3F7-43BE-9C45-5AE11115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FBF7389-3ABB-41FE-AECE-501E54B7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5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223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수직선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4921" y="1881846"/>
            <a:ext cx="1598887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73719" y="2311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6B6DE70-FCD6-488E-B7CF-4759167E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5732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841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정답 칸 안에 있음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70" y="219678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379505" y="2078849"/>
            <a:ext cx="398458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15792" y="2330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900AC40-577E-4578-9E90-1F3DE173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5756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정답 칸 안에 있음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" y="215750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6457" y="2078849"/>
            <a:ext cx="6671787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2401" y="2472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83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73E7CFB-4D36-44C7-B39E-E919BB16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030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1879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상하 중앙에 위치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7779" y="1490164"/>
            <a:ext cx="6626469" cy="121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721670" y="2599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D8C8D34-0402-4C8C-BCB5-62EDBD1F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830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267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80EAFD14-49BD-4AFA-AF07-8FF854D02B1B}"/>
              </a:ext>
            </a:extLst>
          </p:cNvPr>
          <p:cNvSpPr/>
          <p:nvPr/>
        </p:nvSpPr>
        <p:spPr bwMode="auto">
          <a:xfrm>
            <a:off x="1348300" y="2564904"/>
            <a:ext cx="576000" cy="1218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8071741-1DC2-4F05-ABF2-B30FDC544B54}"/>
              </a:ext>
            </a:extLst>
          </p:cNvPr>
          <p:cNvSpPr/>
          <p:nvPr/>
        </p:nvSpPr>
        <p:spPr bwMode="auto">
          <a:xfrm>
            <a:off x="3896286" y="2564904"/>
            <a:ext cx="576000" cy="1218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분수의 크기만큼 색칠해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6679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2066551" y="3833242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2131011" y="4157429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C41004A-A839-451A-8399-4F6575537D87}"/>
              </a:ext>
            </a:extLst>
          </p:cNvPr>
          <p:cNvSpPr txBox="1"/>
          <p:nvPr/>
        </p:nvSpPr>
        <p:spPr>
          <a:xfrm>
            <a:off x="4594241" y="383520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0BA8FF45-FC48-4824-8E79-A10202A6FFFB}"/>
              </a:ext>
            </a:extLst>
          </p:cNvPr>
          <p:cNvCxnSpPr/>
          <p:nvPr/>
        </p:nvCxnSpPr>
        <p:spPr bwMode="auto">
          <a:xfrm>
            <a:off x="4658701" y="415939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06011"/>
              </p:ext>
            </p:extLst>
          </p:nvPr>
        </p:nvGraphicFramePr>
        <p:xfrm>
          <a:off x="1348301" y="2564904"/>
          <a:ext cx="1709484" cy="12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8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569828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569828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</a:tblGrid>
              <a:tr h="12185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A219156C-07AA-40FD-9EDC-93A3C451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83328"/>
              </p:ext>
            </p:extLst>
          </p:nvPr>
        </p:nvGraphicFramePr>
        <p:xfrm>
          <a:off x="3892379" y="2570991"/>
          <a:ext cx="1709484" cy="122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8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569828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569828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  <a:tr h="6102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4070347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=""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=""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=""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743" y="2299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40477" y="2331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19" y="2578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5" y="2578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AE09933E-547C-4850-800C-EC95C6DA642C}"/>
              </a:ext>
            </a:extLst>
          </p:cNvPr>
          <p:cNvCxnSpPr/>
          <p:nvPr/>
        </p:nvCxnSpPr>
        <p:spPr bwMode="auto">
          <a:xfrm>
            <a:off x="2919553" y="2617631"/>
            <a:ext cx="450000" cy="0"/>
          </a:xfrm>
          <a:prstGeom prst="lin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53A5136-D211-410F-97F9-052760F88EEB}"/>
              </a:ext>
            </a:extLst>
          </p:cNvPr>
          <p:cNvCxnSpPr/>
          <p:nvPr/>
        </p:nvCxnSpPr>
        <p:spPr bwMode="auto">
          <a:xfrm>
            <a:off x="2919553" y="3453155"/>
            <a:ext cx="450000" cy="0"/>
          </a:xfrm>
          <a:prstGeom prst="line">
            <a:avLst/>
          </a:prstGeom>
          <a:noFill/>
          <a:ln w="762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수직선에 표시하고 알맞은 말에 ○표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06078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A5260BAF-E772-4C8B-8BA9-2E2002FD0B6A}"/>
              </a:ext>
            </a:extLst>
          </p:cNvPr>
          <p:cNvSpPr txBox="1"/>
          <p:nvPr/>
        </p:nvSpPr>
        <p:spPr>
          <a:xfrm>
            <a:off x="1400583" y="4314627"/>
            <a:ext cx="49356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는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다른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F061BD78-B918-4FE9-BAA3-54805990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49945"/>
              </p:ext>
            </p:extLst>
          </p:nvPr>
        </p:nvGraphicFramePr>
        <p:xfrm>
          <a:off x="2470549" y="2468030"/>
          <a:ext cx="268657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63">
                  <a:extLst>
                    <a:ext uri="{9D8B030D-6E8A-4147-A177-3AD203B41FA5}">
                      <a16:colId xmlns="" xmlns:a16="http://schemas.microsoft.com/office/drawing/2014/main" val="3682550029"/>
                    </a:ext>
                  </a:extLst>
                </a:gridCol>
                <a:gridCol w="447763">
                  <a:extLst>
                    <a:ext uri="{9D8B030D-6E8A-4147-A177-3AD203B41FA5}">
                      <a16:colId xmlns="" xmlns:a16="http://schemas.microsoft.com/office/drawing/2014/main" val="1317908261"/>
                    </a:ext>
                  </a:extLst>
                </a:gridCol>
                <a:gridCol w="447763">
                  <a:extLst>
                    <a:ext uri="{9D8B030D-6E8A-4147-A177-3AD203B41FA5}">
                      <a16:colId xmlns="" xmlns:a16="http://schemas.microsoft.com/office/drawing/2014/main" val="3262748937"/>
                    </a:ext>
                  </a:extLst>
                </a:gridCol>
                <a:gridCol w="447763">
                  <a:extLst>
                    <a:ext uri="{9D8B030D-6E8A-4147-A177-3AD203B41FA5}">
                      <a16:colId xmlns="" xmlns:a16="http://schemas.microsoft.com/office/drawing/2014/main" val="2680431190"/>
                    </a:ext>
                  </a:extLst>
                </a:gridCol>
                <a:gridCol w="447763">
                  <a:extLst>
                    <a:ext uri="{9D8B030D-6E8A-4147-A177-3AD203B41FA5}">
                      <a16:colId xmlns="" xmlns:a16="http://schemas.microsoft.com/office/drawing/2014/main" val="516060573"/>
                    </a:ext>
                  </a:extLst>
                </a:gridCol>
                <a:gridCol w="447763">
                  <a:extLst>
                    <a:ext uri="{9D8B030D-6E8A-4147-A177-3AD203B41FA5}">
                      <a16:colId xmlns=""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5985267"/>
                  </a:ext>
                </a:extLst>
              </a:tr>
              <a:tr h="3413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31712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BB012A4B-CDDD-475E-9968-12AB85C8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6361"/>
              </p:ext>
            </p:extLst>
          </p:nvPr>
        </p:nvGraphicFramePr>
        <p:xfrm>
          <a:off x="2470549" y="3301075"/>
          <a:ext cx="2686582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63">
                  <a:extLst>
                    <a:ext uri="{9D8B030D-6E8A-4147-A177-3AD203B41FA5}">
                      <a16:colId xmlns="" xmlns:a16="http://schemas.microsoft.com/office/drawing/2014/main" val="3682550029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1317908261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807965708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3262748937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4171626239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2680431190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2235424339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516060573"/>
                    </a:ext>
                  </a:extLst>
                </a:gridCol>
                <a:gridCol w="223882">
                  <a:extLst>
                    <a:ext uri="{9D8B030D-6E8A-4147-A177-3AD203B41FA5}">
                      <a16:colId xmlns="" xmlns:a16="http://schemas.microsoft.com/office/drawing/2014/main" val="740392117"/>
                    </a:ext>
                  </a:extLst>
                </a:gridCol>
                <a:gridCol w="447763">
                  <a:extLst>
                    <a:ext uri="{9D8B030D-6E8A-4147-A177-3AD203B41FA5}">
                      <a16:colId xmlns=""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5985267"/>
                  </a:ext>
                </a:extLst>
              </a:tr>
              <a:tr h="34139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317124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6618FA8-BA13-4222-8FCC-77065E242F1C}"/>
              </a:ext>
            </a:extLst>
          </p:cNvPr>
          <p:cNvSpPr txBox="1"/>
          <p:nvPr/>
        </p:nvSpPr>
        <p:spPr>
          <a:xfrm>
            <a:off x="1934130" y="235912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BC9CB36-8DE5-4989-91DA-24E8EB0D041C}"/>
              </a:ext>
            </a:extLst>
          </p:cNvPr>
          <p:cNvCxnSpPr/>
          <p:nvPr/>
        </p:nvCxnSpPr>
        <p:spPr bwMode="auto">
          <a:xfrm>
            <a:off x="1998590" y="268331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0104FCD-38B0-41ED-8ECF-F8643E3AA1D0}"/>
              </a:ext>
            </a:extLst>
          </p:cNvPr>
          <p:cNvSpPr txBox="1"/>
          <p:nvPr/>
        </p:nvSpPr>
        <p:spPr>
          <a:xfrm>
            <a:off x="1934130" y="324665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CA4A29F-62C4-4423-A53F-03B941176EB3}"/>
              </a:ext>
            </a:extLst>
          </p:cNvPr>
          <p:cNvCxnSpPr/>
          <p:nvPr/>
        </p:nvCxnSpPr>
        <p:spPr bwMode="auto">
          <a:xfrm>
            <a:off x="1998590" y="35708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45AD056B-E730-4D79-8A9D-F8EDC017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3" y="4366634"/>
            <a:ext cx="393364" cy="3847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6CCE81F-3289-471C-8B9C-2253DC97C5E0}"/>
              </a:ext>
            </a:extLst>
          </p:cNvPr>
          <p:cNvSpPr txBox="1"/>
          <p:nvPr/>
        </p:nvSpPr>
        <p:spPr>
          <a:xfrm>
            <a:off x="1106038" y="414908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6E3AA04A-48E7-4809-A442-B72AC69F31E2}"/>
              </a:ext>
            </a:extLst>
          </p:cNvPr>
          <p:cNvCxnSpPr/>
          <p:nvPr/>
        </p:nvCxnSpPr>
        <p:spPr bwMode="auto">
          <a:xfrm>
            <a:off x="1170498" y="447304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3BECE39-A849-43CC-BB7D-402627DE965B}"/>
              </a:ext>
            </a:extLst>
          </p:cNvPr>
          <p:cNvSpPr txBox="1"/>
          <p:nvPr/>
        </p:nvSpPr>
        <p:spPr>
          <a:xfrm>
            <a:off x="1800515" y="4150821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F978E8E2-1D36-4258-B8DF-D268812E0197}"/>
              </a:ext>
            </a:extLst>
          </p:cNvPr>
          <p:cNvCxnSpPr/>
          <p:nvPr/>
        </p:nvCxnSpPr>
        <p:spPr bwMode="auto">
          <a:xfrm>
            <a:off x="1864975" y="447500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48" y="224086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48" y="302939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147703" y="4420074"/>
            <a:ext cx="277840" cy="277840"/>
            <a:chOff x="6249485" y="2814376"/>
            <a:chExt cx="304024" cy="304024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2771284" y="2114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57666" y="2954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720120" y="4127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5AD056B-E730-4D79-8A9D-F8EDC0171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34" y="1640532"/>
            <a:ext cx="357604" cy="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F8106FF-A6C1-45D1-8BBC-F7C44CE0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258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2817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314"/>
              </p:ext>
            </p:extLst>
          </p:nvPr>
        </p:nvGraphicFramePr>
        <p:xfrm>
          <a:off x="153927" y="224644"/>
          <a:ext cx="8836146" cy="414790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다른 두 분수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3/9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3/9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수직선에 해당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분수만큼을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나타내어 분수의 크기를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23318B71-3A36-4969-8CB7-F6B2DAD2D793}"/>
              </a:ext>
            </a:extLst>
          </p:cNvPr>
          <p:cNvSpPr/>
          <p:nvPr/>
        </p:nvSpPr>
        <p:spPr bwMode="auto">
          <a:xfrm>
            <a:off x="2915816" y="2747306"/>
            <a:ext cx="1268565" cy="807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6A7D7138-E406-4253-8D05-18B10E97DD0A}"/>
              </a:ext>
            </a:extLst>
          </p:cNvPr>
          <p:cNvSpPr/>
          <p:nvPr/>
        </p:nvSpPr>
        <p:spPr bwMode="auto">
          <a:xfrm>
            <a:off x="1220716" y="2828385"/>
            <a:ext cx="1268565" cy="72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6D7586A8-0918-4821-A5BD-9E68A4C35CF6}"/>
              </a:ext>
            </a:extLst>
          </p:cNvPr>
          <p:cNvSpPr/>
          <p:nvPr/>
        </p:nvSpPr>
        <p:spPr bwMode="auto">
          <a:xfrm>
            <a:off x="4578036" y="2828385"/>
            <a:ext cx="1268565" cy="72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색칠하고 크기가 같은 분수를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7916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0C00DD3-B9B6-4C80-8345-9E98A752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56907"/>
              </p:ext>
            </p:extLst>
          </p:nvPr>
        </p:nvGraphicFramePr>
        <p:xfrm>
          <a:off x="1223628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39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468197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8589224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807548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490613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A17B3E28-61A2-4137-9DCE-0EBB2253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2318"/>
              </p:ext>
            </p:extLst>
          </p:nvPr>
        </p:nvGraphicFramePr>
        <p:xfrm>
          <a:off x="2915816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39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</a:tblGrid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9155163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245808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9BB31FE1-6CBD-43ED-A249-FBA124709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37142"/>
              </p:ext>
            </p:extLst>
          </p:nvPr>
        </p:nvGraphicFramePr>
        <p:xfrm>
          <a:off x="4586462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46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420047">
                  <a:extLst>
                    <a:ext uri="{9D8B030D-6E8A-4147-A177-3AD203B41FA5}">
                      <a16:colId xmlns="" xmlns:a16="http://schemas.microsoft.com/office/drawing/2014/main" val="2568942650"/>
                    </a:ext>
                  </a:extLst>
                </a:gridCol>
                <a:gridCol w="420046">
                  <a:extLst>
                    <a:ext uri="{9D8B030D-6E8A-4147-A177-3AD203B41FA5}">
                      <a16:colId xmlns="" xmlns:a16="http://schemas.microsoft.com/office/drawing/2014/main" val="1209688218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468197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8589224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807548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490613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9E6F6A9-9AFD-48D5-BD73-032397B85A5C}"/>
              </a:ext>
            </a:extLst>
          </p:cNvPr>
          <p:cNvSpPr txBox="1"/>
          <p:nvPr/>
        </p:nvSpPr>
        <p:spPr>
          <a:xfrm>
            <a:off x="1660975" y="355223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766642F7-58A3-4C2E-BCEF-F01218A0250E}"/>
              </a:ext>
            </a:extLst>
          </p:cNvPr>
          <p:cNvCxnSpPr/>
          <p:nvPr/>
        </p:nvCxnSpPr>
        <p:spPr bwMode="auto">
          <a:xfrm>
            <a:off x="1725435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30C0EC3-9C7D-4F0A-8B54-92363A16AE74}"/>
              </a:ext>
            </a:extLst>
          </p:cNvPr>
          <p:cNvSpPr txBox="1"/>
          <p:nvPr/>
        </p:nvSpPr>
        <p:spPr>
          <a:xfrm>
            <a:off x="3347829" y="355223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34010CB-812A-443F-A99B-3DB25B63F2A0}"/>
              </a:ext>
            </a:extLst>
          </p:cNvPr>
          <p:cNvCxnSpPr/>
          <p:nvPr/>
        </p:nvCxnSpPr>
        <p:spPr bwMode="auto">
          <a:xfrm>
            <a:off x="3412289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0093922-D849-437E-8F63-B38790C5B9C0}"/>
              </a:ext>
            </a:extLst>
          </p:cNvPr>
          <p:cNvSpPr txBox="1"/>
          <p:nvPr/>
        </p:nvSpPr>
        <p:spPr>
          <a:xfrm>
            <a:off x="4989265" y="3552236"/>
            <a:ext cx="46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59668814-CFA4-4967-84DB-EAB4DF95C9FC}"/>
              </a:ext>
            </a:extLst>
          </p:cNvPr>
          <p:cNvCxnSpPr/>
          <p:nvPr/>
        </p:nvCxnSpPr>
        <p:spPr bwMode="auto">
          <a:xfrm>
            <a:off x="5083903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932EFBC4-B9FA-4F23-8586-7AF32237B18E}"/>
              </a:ext>
            </a:extLst>
          </p:cNvPr>
          <p:cNvSpPr txBox="1"/>
          <p:nvPr/>
        </p:nvSpPr>
        <p:spPr>
          <a:xfrm>
            <a:off x="1153283" y="4447385"/>
            <a:ext cx="49356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분수는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AF876E16-DC1F-4C43-8C14-D48230041519}"/>
              </a:ext>
            </a:extLst>
          </p:cNvPr>
          <p:cNvSpPr/>
          <p:nvPr/>
        </p:nvSpPr>
        <p:spPr bwMode="auto">
          <a:xfrm>
            <a:off x="3311860" y="43026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1FBA36C4-4298-4F32-9DAC-B196AE0684BE}"/>
              </a:ext>
            </a:extLst>
          </p:cNvPr>
          <p:cNvGrpSpPr/>
          <p:nvPr/>
        </p:nvGrpSpPr>
        <p:grpSpPr>
          <a:xfrm>
            <a:off x="3330018" y="4302647"/>
            <a:ext cx="468052" cy="707886"/>
            <a:chOff x="378777" y="667144"/>
            <a:chExt cx="468052" cy="707886"/>
          </a:xfrm>
        </p:grpSpPr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71B4EC02-7E94-48CE-94EE-C7F9C42854C5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7E75D42D-3C64-48E6-9C26-F6527C1A5A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56996089-8C84-4C81-94A5-E9DA00428BAC}"/>
              </a:ext>
            </a:extLst>
          </p:cNvPr>
          <p:cNvSpPr/>
          <p:nvPr/>
        </p:nvSpPr>
        <p:spPr bwMode="auto">
          <a:xfrm>
            <a:off x="4509303" y="43026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9E76B01B-29D9-48CD-AC8D-87789A4FFB98}"/>
              </a:ext>
            </a:extLst>
          </p:cNvPr>
          <p:cNvGrpSpPr/>
          <p:nvPr/>
        </p:nvGrpSpPr>
        <p:grpSpPr>
          <a:xfrm>
            <a:off x="4482427" y="4302647"/>
            <a:ext cx="558120" cy="707886"/>
            <a:chOff x="333743" y="667144"/>
            <a:chExt cx="558120" cy="707886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21C18DCB-0AF4-46D6-9103-E05A9432FD93}"/>
                </a:ext>
              </a:extLst>
            </p:cNvPr>
            <p:cNvSpPr txBox="1"/>
            <p:nvPr/>
          </p:nvSpPr>
          <p:spPr>
            <a:xfrm>
              <a:off x="333743" y="667144"/>
              <a:ext cx="558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A7D69FEA-A5D0-4BA2-A800-B7B549A6A0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05FD50C8-FE9A-489E-973B-768E8A65EF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6140D5DF-64FA-421F-B7F9-51241779FED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="" xmlns:a16="http://schemas.microsoft.com/office/drawing/2014/main" id="{BFD96682-2754-4D9A-B181-C22AA35E58FF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BC96A0E4-DE88-47EE-870B-B6FBC6D26DB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="" xmlns:a16="http://schemas.microsoft.com/office/drawing/2014/main" id="{265FB029-707C-46FF-BA69-6B8676C0990B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6BF5FB4D-9F6A-4D8D-8C28-97B1A53B4EE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="" xmlns:a16="http://schemas.microsoft.com/office/drawing/2014/main" id="{427ED2B7-C7BC-4CD2-986C-629FCD93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57" y="4823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064CB5EA-6313-4E8D-9B42-1B8B8A61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85" y="4823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78109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5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4617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9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09631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분수는 크기가 같은 분수입니다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분수를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54" y="522149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2814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2077323" y="419280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2141783" y="451699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부분 원형 58">
            <a:extLst>
              <a:ext uri="{FF2B5EF4-FFF2-40B4-BE49-F238E27FC236}">
                <a16:creationId xmlns="" xmlns:a16="http://schemas.microsoft.com/office/drawing/2014/main" id="{D8453BB0-9ABF-4747-8205-7282F290D777}"/>
              </a:ext>
            </a:extLst>
          </p:cNvPr>
          <p:cNvSpPr/>
          <p:nvPr/>
        </p:nvSpPr>
        <p:spPr bwMode="auto">
          <a:xfrm>
            <a:off x="1494227" y="2447228"/>
            <a:ext cx="1548000" cy="1620000"/>
          </a:xfrm>
          <a:prstGeom prst="pie">
            <a:avLst/>
          </a:prstGeom>
          <a:solidFill>
            <a:srgbClr val="FF99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부분 원형 59">
            <a:extLst>
              <a:ext uri="{FF2B5EF4-FFF2-40B4-BE49-F238E27FC236}">
                <a16:creationId xmlns="" xmlns:a16="http://schemas.microsoft.com/office/drawing/2014/main" id="{3600A52F-6807-444C-BF3E-25BEB85EA256}"/>
              </a:ext>
            </a:extLst>
          </p:cNvPr>
          <p:cNvSpPr/>
          <p:nvPr/>
        </p:nvSpPr>
        <p:spPr bwMode="auto">
          <a:xfrm>
            <a:off x="3903582" y="2447228"/>
            <a:ext cx="1548000" cy="1620000"/>
          </a:xfrm>
          <a:prstGeom prst="pie">
            <a:avLst/>
          </a:prstGeom>
          <a:solidFill>
            <a:srgbClr val="FF99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E998CDA-5915-455B-8904-1C0E5492E9C7}"/>
              </a:ext>
            </a:extLst>
          </p:cNvPr>
          <p:cNvSpPr/>
          <p:nvPr/>
        </p:nvSpPr>
        <p:spPr bwMode="auto">
          <a:xfrm>
            <a:off x="1494849" y="2449748"/>
            <a:ext cx="1547378" cy="161967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02EB3E24-0632-43B5-A3EB-39162FAF7BD9}"/>
              </a:ext>
            </a:extLst>
          </p:cNvPr>
          <p:cNvSpPr/>
          <p:nvPr/>
        </p:nvSpPr>
        <p:spPr bwMode="auto">
          <a:xfrm>
            <a:off x="3892462" y="2449748"/>
            <a:ext cx="1547378" cy="161967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BAFF52E7-1B47-410B-BDA1-A9B609AED959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 bwMode="auto">
          <a:xfrm>
            <a:off x="3892462" y="3259584"/>
            <a:ext cx="154737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5F1F02F4-4002-4B41-925C-D6FA6114EA8F}"/>
              </a:ext>
            </a:extLst>
          </p:cNvPr>
          <p:cNvCxnSpPr>
            <a:cxnSpLocks/>
          </p:cNvCxnSpPr>
          <p:nvPr/>
        </p:nvCxnSpPr>
        <p:spPr bwMode="auto">
          <a:xfrm>
            <a:off x="4666151" y="2468798"/>
            <a:ext cx="0" cy="16196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13569D54-DCFA-47AB-98C1-3E1EE5F95730}"/>
              </a:ext>
            </a:extLst>
          </p:cNvPr>
          <p:cNvCxnSpPr>
            <a:stCxn id="62" idx="1"/>
            <a:endCxn id="62" idx="5"/>
          </p:cNvCxnSpPr>
          <p:nvPr/>
        </p:nvCxnSpPr>
        <p:spPr bwMode="auto">
          <a:xfrm>
            <a:off x="4119070" y="2686943"/>
            <a:ext cx="1094162" cy="1145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BD93F09A-4335-4665-A5D2-692AB5B4891E}"/>
              </a:ext>
            </a:extLst>
          </p:cNvPr>
          <p:cNvCxnSpPr>
            <a:stCxn id="62" idx="7"/>
            <a:endCxn id="62" idx="3"/>
          </p:cNvCxnSpPr>
          <p:nvPr/>
        </p:nvCxnSpPr>
        <p:spPr bwMode="auto">
          <a:xfrm flipH="1">
            <a:off x="4119070" y="2686943"/>
            <a:ext cx="1094162" cy="1145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327117D9-3DC5-4F74-8B6C-89C3DF685475}"/>
              </a:ext>
            </a:extLst>
          </p:cNvPr>
          <p:cNvCxnSpPr>
            <a:cxnSpLocks/>
          </p:cNvCxnSpPr>
          <p:nvPr/>
        </p:nvCxnSpPr>
        <p:spPr bwMode="auto">
          <a:xfrm>
            <a:off x="1494849" y="3259584"/>
            <a:ext cx="154737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CE30DA4F-F05B-4026-B509-5DBE30432900}"/>
              </a:ext>
            </a:extLst>
          </p:cNvPr>
          <p:cNvCxnSpPr>
            <a:cxnSpLocks/>
          </p:cNvCxnSpPr>
          <p:nvPr/>
        </p:nvCxnSpPr>
        <p:spPr bwMode="auto">
          <a:xfrm>
            <a:off x="2273301" y="2464035"/>
            <a:ext cx="0" cy="16196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FA6C5800-1F5A-4FB7-9059-F2484BB53DC8}"/>
              </a:ext>
            </a:extLst>
          </p:cNvPr>
          <p:cNvSpPr/>
          <p:nvPr/>
        </p:nvSpPr>
        <p:spPr bwMode="auto">
          <a:xfrm>
            <a:off x="4449615" y="41383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90838B3-A405-4F7C-A9C1-B64BAE118556}"/>
              </a:ext>
            </a:extLst>
          </p:cNvPr>
          <p:cNvGrpSpPr/>
          <p:nvPr/>
        </p:nvGrpSpPr>
        <p:grpSpPr>
          <a:xfrm>
            <a:off x="4467773" y="4138347"/>
            <a:ext cx="468052" cy="707886"/>
            <a:chOff x="378777" y="667144"/>
            <a:chExt cx="468052" cy="707886"/>
          </a:xfrm>
        </p:grpSpPr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B63FF00A-7FC2-4227-B9F1-ED26001E7AAE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50123BE3-83D9-47FC-AFE1-1E4CF8AA10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9" name="Picture 4">
            <a:extLst>
              <a:ext uri="{FF2B5EF4-FFF2-40B4-BE49-F238E27FC236}">
                <a16:creationId xmlns="" xmlns:a16="http://schemas.microsoft.com/office/drawing/2014/main" id="{DC8B5928-D964-4944-B1DE-10283E9E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38" y="4693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84022CC9-2600-49A1-AAA8-12DA866E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11" y="1618430"/>
            <a:ext cx="352832" cy="35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=""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=""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48186" y="4781473"/>
            <a:ext cx="6016175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0311" y="141277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볼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6798" y="4823864"/>
            <a:ext cx="5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어항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호스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어항을 채울 재료들이 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361" y="460397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1" y="48602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8B1B67D-D2D3-4F4B-8F18-84D8FA8E8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42" y="1797497"/>
            <a:ext cx="6163178" cy="27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473CFDC-5BB7-4523-8A13-EE9283C9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327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793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어항에 채울 물의 양을 어떻게 비교하면 좋을지 이야기해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17824"/>
            <a:chOff x="389042" y="762334"/>
            <a:chExt cx="6621453" cy="1417824"/>
          </a:xfrm>
        </p:grpSpPr>
        <p:sp>
          <p:nvSpPr>
            <p:cNvPr id="86" name="TextBox 85"/>
            <p:cNvSpPr txBox="1"/>
            <p:nvPr/>
          </p:nvSpPr>
          <p:spPr>
            <a:xfrm>
              <a:off x="389042" y="762334"/>
              <a:ext cx="6621453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실과 시간에 크기가 같은 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개의 어항을 꾸미려고 합니다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왼쪽 어항에는 어항의     만큼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오른쪽 어항에는 어항의     만큼 물을 채우려고 합니다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물의 양을 비교해 봅시다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92C11862-AAA5-4766-9C0D-91E914DE0A0E}"/>
                </a:ext>
              </a:extLst>
            </p:cNvPr>
            <p:cNvGrpSpPr/>
            <p:nvPr/>
          </p:nvGrpSpPr>
          <p:grpSpPr>
            <a:xfrm>
              <a:off x="2795675" y="1161075"/>
              <a:ext cx="3892578" cy="646331"/>
              <a:chOff x="3179630" y="1104439"/>
              <a:chExt cx="4510026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179630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3254315" y="1428626"/>
                <a:ext cx="35165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72B26838-D4ED-4435-99C5-F9EBEBA668BE}"/>
                  </a:ext>
                </a:extLst>
              </p:cNvPr>
              <p:cNvSpPr txBox="1"/>
              <p:nvPr/>
            </p:nvSpPr>
            <p:spPr>
              <a:xfrm>
                <a:off x="7221604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571726C5-9DA6-4C70-AEFE-6B5BB0DC4FE2}"/>
                  </a:ext>
                </a:extLst>
              </p:cNvPr>
              <p:cNvCxnSpPr/>
              <p:nvPr/>
            </p:nvCxnSpPr>
            <p:spPr bwMode="auto">
              <a:xfrm>
                <a:off x="7296289" y="1428626"/>
                <a:ext cx="35165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45640" y="1883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385991" y="3235749"/>
            <a:ext cx="6266260" cy="873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44" y="30329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389042" y="3186224"/>
            <a:ext cx="626320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어항의 크기가 같으므로 어항의     과  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채워서 크기를 비교해보면 될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CAD7922-8473-413E-A766-E443D9FF6C2E}"/>
              </a:ext>
            </a:extLst>
          </p:cNvPr>
          <p:cNvSpPr txBox="1"/>
          <p:nvPr/>
        </p:nvSpPr>
        <p:spPr>
          <a:xfrm>
            <a:off x="3779912" y="311156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5CD68165-93EB-4D16-97B4-C6061DC0E2C2}"/>
              </a:ext>
            </a:extLst>
          </p:cNvPr>
          <p:cNvCxnSpPr/>
          <p:nvPr/>
        </p:nvCxnSpPr>
        <p:spPr bwMode="auto">
          <a:xfrm>
            <a:off x="3801249" y="3448050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2B22F4B-036E-41BC-B196-74E601F89F5F}"/>
              </a:ext>
            </a:extLst>
          </p:cNvPr>
          <p:cNvSpPr txBox="1"/>
          <p:nvPr/>
        </p:nvSpPr>
        <p:spPr>
          <a:xfrm>
            <a:off x="4463176" y="310496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30ED1FE2-ACF1-4790-AACE-07ADFD85FF39}"/>
              </a:ext>
            </a:extLst>
          </p:cNvPr>
          <p:cNvCxnSpPr/>
          <p:nvPr/>
        </p:nvCxnSpPr>
        <p:spPr bwMode="auto">
          <a:xfrm>
            <a:off x="4484513" y="3441454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94" y="1748007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7176EC4-BDE6-40C5-A8FE-6C33760E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96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3696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17017" y="263691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72866" y="2636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317697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3213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317697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87097A8-532A-413B-A695-1D73752AF4D7}"/>
              </a:ext>
            </a:extLst>
          </p:cNvPr>
          <p:cNvSpPr/>
          <p:nvPr/>
        </p:nvSpPr>
        <p:spPr>
          <a:xfrm>
            <a:off x="1115616" y="3825044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9917827-3482-43F7-A77A-38744962E4ED}"/>
              </a:ext>
            </a:extLst>
          </p:cNvPr>
          <p:cNvSpPr/>
          <p:nvPr/>
        </p:nvSpPr>
        <p:spPr>
          <a:xfrm>
            <a:off x="969564" y="3861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5150100" y="3825044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5004048" y="3861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244FD63-4175-42D8-8BEE-6AAE26F5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82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8534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17017" y="2684061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72866" y="26840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7836" y="335829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784" y="3394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66833" y="335829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58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9F118EB-0E2C-48D9-9545-FCE1FFEF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63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549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05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94765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8881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FE92F6F-00AA-4F79-A29E-7586BA5363ED}"/>
              </a:ext>
            </a:extLst>
          </p:cNvPr>
          <p:cNvSpPr/>
          <p:nvPr/>
        </p:nvSpPr>
        <p:spPr>
          <a:xfrm>
            <a:off x="1226363" y="3085011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C9C4E762-A9CE-40F6-A910-9FBC0441A416}"/>
              </a:ext>
            </a:extLst>
          </p:cNvPr>
          <p:cNvSpPr/>
          <p:nvPr/>
        </p:nvSpPr>
        <p:spPr>
          <a:xfrm>
            <a:off x="1080311" y="3121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8185641-5007-46C3-BD24-7384AB24A048}"/>
              </a:ext>
            </a:extLst>
          </p:cNvPr>
          <p:cNvSpPr/>
          <p:nvPr/>
        </p:nvSpPr>
        <p:spPr>
          <a:xfrm>
            <a:off x="5260847" y="3085011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C9CA0D06-6073-4B41-8A37-4278F9E96BCF}"/>
              </a:ext>
            </a:extLst>
          </p:cNvPr>
          <p:cNvSpPr/>
          <p:nvPr/>
        </p:nvSpPr>
        <p:spPr>
          <a:xfrm>
            <a:off x="5114795" y="3121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A959412-BF8E-4D4F-82C9-A17EDD4B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954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627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6E5E86B-7486-445E-9EB0-28CE554325D1}"/>
              </a:ext>
            </a:extLst>
          </p:cNvPr>
          <p:cNvSpPr/>
          <p:nvPr/>
        </p:nvSpPr>
        <p:spPr>
          <a:xfrm>
            <a:off x="453603" y="18922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CBA979B-EE05-412E-BAA5-D19ABDD76D98}"/>
              </a:ext>
            </a:extLst>
          </p:cNvPr>
          <p:cNvSpPr/>
          <p:nvPr/>
        </p:nvSpPr>
        <p:spPr>
          <a:xfrm>
            <a:off x="192826" y="1981836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1633F892-BCED-4DE3-A2EE-DAC054CF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07519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6356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39385</TotalTime>
  <Words>1293</Words>
  <Application>Microsoft Office PowerPoint</Application>
  <PresentationFormat>화면 슬라이드 쇼(4:3)</PresentationFormat>
  <Paragraphs>490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6229</cp:revision>
  <dcterms:created xsi:type="dcterms:W3CDTF">2008-07-15T12:19:11Z</dcterms:created>
  <dcterms:modified xsi:type="dcterms:W3CDTF">2022-02-16T23:29:03Z</dcterms:modified>
</cp:coreProperties>
</file>