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71" r:id="rId4"/>
    <p:sldId id="1130" r:id="rId5"/>
    <p:sldId id="1234" r:id="rId6"/>
    <p:sldId id="1235" r:id="rId7"/>
    <p:sldId id="1132" r:id="rId8"/>
    <p:sldId id="1236" r:id="rId9"/>
    <p:sldId id="1237" r:id="rId10"/>
    <p:sldId id="1238" r:id="rId11"/>
    <p:sldId id="1239" r:id="rId12"/>
    <p:sldId id="1158" r:id="rId13"/>
    <p:sldId id="1146" r:id="rId14"/>
    <p:sldId id="1149" r:id="rId15"/>
    <p:sldId id="1150" r:id="rId16"/>
    <p:sldId id="1241" r:id="rId17"/>
    <p:sldId id="1163" r:id="rId18"/>
    <p:sldId id="1232" r:id="rId19"/>
    <p:sldId id="1165" r:id="rId20"/>
    <p:sldId id="1230" r:id="rId21"/>
    <p:sldId id="1240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440"/>
    <a:srgbClr val="A46B5B"/>
    <a:srgbClr val="FCD5B5"/>
    <a:srgbClr val="00A0FF"/>
    <a:srgbClr val="FF9999"/>
    <a:srgbClr val="0000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12682"/>
              </p:ext>
            </p:extLst>
          </p:nvPr>
        </p:nvGraphicFramePr>
        <p:xfrm>
          <a:off x="34925" y="2446338"/>
          <a:ext cx="877733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1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86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233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98C363D-2560-480A-81DA-513C06D2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864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6285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9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88430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9776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6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143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개발물에서 디자인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 안에 들어오게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페이지에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페이지에 텍스트만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페이지에 하단 식 내용 나타내기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4D24FF6-0FAA-422F-B67D-3E6EFE671D2A}"/>
              </a:ext>
            </a:extLst>
          </p:cNvPr>
          <p:cNvGrpSpPr/>
          <p:nvPr/>
        </p:nvGrpSpPr>
        <p:grpSpPr>
          <a:xfrm>
            <a:off x="113613" y="1282564"/>
            <a:ext cx="6804248" cy="4553322"/>
            <a:chOff x="113613" y="1282564"/>
            <a:chExt cx="6804248" cy="45533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EE5DCAEB-E938-4589-9F30-6AEC1E76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13" y="1282564"/>
              <a:ext cx="6804248" cy="45533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96E797A-E907-43AC-80F8-62891FA3B260}"/>
                </a:ext>
              </a:extLst>
            </p:cNvPr>
            <p:cNvSpPr/>
            <p:nvPr/>
          </p:nvSpPr>
          <p:spPr bwMode="auto">
            <a:xfrm>
              <a:off x="302613" y="1520788"/>
              <a:ext cx="6393623" cy="4140460"/>
            </a:xfrm>
            <a:prstGeom prst="rect">
              <a:avLst/>
            </a:prstGeom>
            <a:solidFill>
              <a:srgbClr val="38544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94EBC667-4203-4112-A642-8B37183FA89E}"/>
              </a:ext>
            </a:extLst>
          </p:cNvPr>
          <p:cNvGrpSpPr/>
          <p:nvPr/>
        </p:nvGrpSpPr>
        <p:grpSpPr>
          <a:xfrm>
            <a:off x="438225" y="657562"/>
            <a:ext cx="6993720" cy="646331"/>
            <a:chOff x="438225" y="733634"/>
            <a:chExt cx="6993720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5497CAD-1CAD-4479-97FF-B468C442C0FC}"/>
                </a:ext>
              </a:extLst>
            </p:cNvPr>
            <p:cNvSpPr txBox="1"/>
            <p:nvPr/>
          </p:nvSpPr>
          <p:spPr>
            <a:xfrm>
              <a:off x="810492" y="796738"/>
              <a:ext cx="662145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과 크기가 같은 분수를 만들어 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97718245-9450-4573-B846-13B88A38ED5B}"/>
                </a:ext>
              </a:extLst>
            </p:cNvPr>
            <p:cNvGrpSpPr/>
            <p:nvPr/>
          </p:nvGrpSpPr>
          <p:grpSpPr>
            <a:xfrm>
              <a:off x="438225" y="733634"/>
              <a:ext cx="461368" cy="646331"/>
              <a:chOff x="448238" y="676998"/>
              <a:chExt cx="534551" cy="64633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B3111AA5-9C28-48F3-9FB8-C36FF26BE457}"/>
                  </a:ext>
                </a:extLst>
              </p:cNvPr>
              <p:cNvSpPr txBox="1"/>
              <p:nvPr/>
            </p:nvSpPr>
            <p:spPr>
              <a:xfrm>
                <a:off x="448238" y="676998"/>
                <a:ext cx="5345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xmlns="" id="{62D3C886-C12C-46CD-ABDD-281796F94124}"/>
                  </a:ext>
                </a:extLst>
              </p:cNvPr>
              <p:cNvCxnSpPr/>
              <p:nvPr/>
            </p:nvCxnSpPr>
            <p:spPr bwMode="auto">
              <a:xfrm>
                <a:off x="542646" y="1001185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330874F6-60E5-46D3-A587-A6DCA78CBB46}"/>
              </a:ext>
            </a:extLst>
          </p:cNvPr>
          <p:cNvGrpSpPr/>
          <p:nvPr/>
        </p:nvGrpSpPr>
        <p:grpSpPr>
          <a:xfrm>
            <a:off x="301114" y="1563709"/>
            <a:ext cx="6393623" cy="3893463"/>
            <a:chOff x="0" y="2253053"/>
            <a:chExt cx="9144000" cy="55683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B443062F-F147-4BDF-BE53-3C1624CBD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53053"/>
              <a:ext cx="9144000" cy="235189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79AED082-5B8D-4A2B-A68E-3A91E819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529274"/>
              <a:ext cx="9144000" cy="3292113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441F534-36A6-4892-BA8E-EBC5EFF93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29" y="1571619"/>
            <a:ext cx="303731" cy="14575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D9228FC-E3E4-4513-8330-9AAE60D46036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2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AFC1113-3992-482B-B99F-025F6FE9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052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54555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923727" cy="255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37728" y="4701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72C9E4D-8D5C-44E5-8DA3-A0E1550F2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9" y="2300413"/>
            <a:ext cx="992311" cy="9741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198C3E5-3814-4B79-984E-970A68AF7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2" y="3573966"/>
            <a:ext cx="1033278" cy="9923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6007" y="2254708"/>
            <a:ext cx="1051193" cy="2398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4805" y="2684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A003969-71BF-4289-95E4-1F3E4B987120}"/>
              </a:ext>
            </a:extLst>
          </p:cNvPr>
          <p:cNvSpPr/>
          <p:nvPr/>
        </p:nvSpPr>
        <p:spPr>
          <a:xfrm>
            <a:off x="1838402" y="2146696"/>
            <a:ext cx="3381670" cy="261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EF44F9E-648A-4098-AFC6-C0038C840E64}"/>
              </a:ext>
            </a:extLst>
          </p:cNvPr>
          <p:cNvSpPr/>
          <p:nvPr/>
        </p:nvSpPr>
        <p:spPr>
          <a:xfrm>
            <a:off x="1748090" y="2074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6BABF95-D478-4F45-A36A-46F2EF60BB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52" y="2899846"/>
            <a:ext cx="781896" cy="7675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389EE98E-D240-4F20-9401-EB7FC70802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44" y="2899846"/>
            <a:ext cx="814176" cy="7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06F8C2A-0534-4135-9538-D1DDCA65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182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6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B7FEF9C-B58D-4043-AC83-CB47EE1C4144}"/>
              </a:ext>
            </a:extLst>
          </p:cNvPr>
          <p:cNvSpPr/>
          <p:nvPr/>
        </p:nvSpPr>
        <p:spPr>
          <a:xfrm>
            <a:off x="1157998" y="2459946"/>
            <a:ext cx="4926169" cy="2049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15F257A-CD4D-421A-8FB0-7376A92E6006}"/>
              </a:ext>
            </a:extLst>
          </p:cNvPr>
          <p:cNvSpPr/>
          <p:nvPr/>
        </p:nvSpPr>
        <p:spPr>
          <a:xfrm>
            <a:off x="1043608" y="24568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2475295-D183-4658-9238-807F7748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39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85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B215CC-EA60-40F6-8DE4-244ADC21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4767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2783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출처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 확인문제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분수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685640-F4A6-454F-BAC9-6E5CCD82EE61}"/>
              </a:ext>
            </a:extLst>
          </p:cNvPr>
          <p:cNvSpPr/>
          <p:nvPr/>
        </p:nvSpPr>
        <p:spPr>
          <a:xfrm>
            <a:off x="6188656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7503DED-64C5-425B-BF37-630E8CC9678E}"/>
              </a:ext>
            </a:extLst>
          </p:cNvPr>
          <p:cNvSpPr/>
          <p:nvPr/>
        </p:nvSpPr>
        <p:spPr>
          <a:xfrm>
            <a:off x="6039524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87A6881-ABB6-41DC-BBD6-0A9510837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46" y="1513904"/>
            <a:ext cx="504056" cy="4929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72B054E-F153-420B-B31D-19F27676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76" y="2804692"/>
            <a:ext cx="767024" cy="7501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702A39D-C3F8-4F1A-BBDD-E1C7BB46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50" y="2809803"/>
            <a:ext cx="767024" cy="7501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7FA92A7-4E99-46FE-B0AB-EF61BE673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79" y="3941660"/>
            <a:ext cx="767024" cy="75016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297ABE1-32DF-4873-B75A-C6D947CC2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58" y="3936806"/>
            <a:ext cx="767024" cy="75016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E3F562-B1D7-4083-BA73-11ECB56EA72C}"/>
              </a:ext>
            </a:extLst>
          </p:cNvPr>
          <p:cNvSpPr/>
          <p:nvPr/>
        </p:nvSpPr>
        <p:spPr>
          <a:xfrm>
            <a:off x="4973642" y="2174868"/>
            <a:ext cx="2014893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8D885A-D560-4A6C-BB80-FE0B633BBF92}"/>
              </a:ext>
            </a:extLst>
          </p:cNvPr>
          <p:cNvSpPr/>
          <p:nvPr/>
        </p:nvSpPr>
        <p:spPr>
          <a:xfrm>
            <a:off x="4846572" y="2110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B1C6C93-4930-4B9A-918F-0DA1CC1C24BA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20D506E-CC70-43AC-9852-144EF8086DED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04527BB-E06B-452E-8AC4-DD28593AA883}"/>
              </a:ext>
            </a:extLst>
          </p:cNvPr>
          <p:cNvSpPr/>
          <p:nvPr/>
        </p:nvSpPr>
        <p:spPr>
          <a:xfrm>
            <a:off x="668214" y="2669498"/>
            <a:ext cx="6028022" cy="218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622D715-0AE1-4DB9-B262-55FBB3D9A7C0}"/>
              </a:ext>
            </a:extLst>
          </p:cNvPr>
          <p:cNvSpPr/>
          <p:nvPr/>
        </p:nvSpPr>
        <p:spPr>
          <a:xfrm>
            <a:off x="462428" y="3598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16037" y="2930124"/>
            <a:ext cx="451775" cy="451775"/>
            <a:chOff x="6249485" y="2814376"/>
            <a:chExt cx="304024" cy="304024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904325" y="2957472"/>
            <a:ext cx="451775" cy="451775"/>
            <a:chOff x="6249485" y="2814376"/>
            <a:chExt cx="304024" cy="304024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623748" y="2957472"/>
            <a:ext cx="451775" cy="451775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623748" y="4075190"/>
            <a:ext cx="451775" cy="451775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748028" y="4076378"/>
            <a:ext cx="451775" cy="451775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904325" y="4076378"/>
            <a:ext cx="451775" cy="451775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C6BBADAC-CB38-452D-80E2-9B58730D0E2E}"/>
              </a:ext>
            </a:extLst>
          </p:cNvPr>
          <p:cNvSpPr/>
          <p:nvPr/>
        </p:nvSpPr>
        <p:spPr>
          <a:xfrm>
            <a:off x="1805776" y="27494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94" y="2809803"/>
            <a:ext cx="4219234" cy="78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58612" y="3898676"/>
            <a:ext cx="4219234" cy="78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C6BBADAC-CB38-452D-80E2-9B58730D0E2E}"/>
              </a:ext>
            </a:extLst>
          </p:cNvPr>
          <p:cNvSpPr/>
          <p:nvPr/>
        </p:nvSpPr>
        <p:spPr>
          <a:xfrm>
            <a:off x="1889653" y="3859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3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6F88F6F-AFBF-4E7C-BAEC-BE37ACDE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03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5744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분수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835EB63-F1B0-4ADD-8ED1-115A1F05F5A7}"/>
              </a:ext>
            </a:extLst>
          </p:cNvPr>
          <p:cNvSpPr/>
          <p:nvPr/>
        </p:nvSpPr>
        <p:spPr>
          <a:xfrm>
            <a:off x="5190949" y="130298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DAD4F5C-FA92-45E9-8DD3-B3CB8E38D98C}"/>
              </a:ext>
            </a:extLst>
          </p:cNvPr>
          <p:cNvSpPr/>
          <p:nvPr/>
        </p:nvSpPr>
        <p:spPr>
          <a:xfrm>
            <a:off x="5041817" y="1427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CC3A365-88C9-4ED0-9CAD-B9E53A78B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39" y="1128325"/>
            <a:ext cx="504056" cy="4929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6840FFC-AAB2-4A7B-A431-7C211F76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20" y="3717032"/>
            <a:ext cx="767024" cy="75016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803F1BD-DF2F-40AF-A75C-352B10D6BC4E}"/>
              </a:ext>
            </a:extLst>
          </p:cNvPr>
          <p:cNvSpPr/>
          <p:nvPr/>
        </p:nvSpPr>
        <p:spPr>
          <a:xfrm>
            <a:off x="5369328" y="1809555"/>
            <a:ext cx="1619207" cy="323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2E7C175-985B-4F5E-A7D7-0738EC7907A5}"/>
              </a:ext>
            </a:extLst>
          </p:cNvPr>
          <p:cNvSpPr/>
          <p:nvPr/>
        </p:nvSpPr>
        <p:spPr>
          <a:xfrm>
            <a:off x="5190949" y="18801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136D8CC-7642-43A6-98AF-E5A42E6D719C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15EA35-BEE0-49F6-BA7A-D42B7459F8AC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E1D4D96-AB6D-4370-834A-35DB2D56E01B}"/>
              </a:ext>
            </a:extLst>
          </p:cNvPr>
          <p:cNvSpPr/>
          <p:nvPr/>
        </p:nvSpPr>
        <p:spPr>
          <a:xfrm>
            <a:off x="469346" y="2369471"/>
            <a:ext cx="6334902" cy="2411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525C8A4-4A8C-4D8E-ABEB-A8285D03EBBC}"/>
              </a:ext>
            </a:extLst>
          </p:cNvPr>
          <p:cNvSpPr/>
          <p:nvPr/>
        </p:nvSpPr>
        <p:spPr>
          <a:xfrm>
            <a:off x="263560" y="3298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06840FFC-AAB2-4A7B-A431-7C211F76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14" y="2607037"/>
            <a:ext cx="767024" cy="750168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4173021" y="2718545"/>
            <a:ext cx="451775" cy="451775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312319" y="2708630"/>
            <a:ext cx="451775" cy="451775"/>
            <a:chOff x="6249485" y="2814376"/>
            <a:chExt cx="304024" cy="304024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483768" y="2708630"/>
            <a:ext cx="451775" cy="451775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903420" y="2708630"/>
            <a:ext cx="451775" cy="451775"/>
            <a:chOff x="6249485" y="2814376"/>
            <a:chExt cx="304024" cy="30402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038333" y="3866228"/>
            <a:ext cx="451775" cy="451775"/>
            <a:chOff x="6249485" y="2814376"/>
            <a:chExt cx="304024" cy="304024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175479" y="3861747"/>
            <a:ext cx="451775" cy="451775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314777" y="3851832"/>
            <a:ext cx="451775" cy="451775"/>
            <a:chOff x="6249485" y="2814376"/>
            <a:chExt cx="304024" cy="304024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486226" y="3851832"/>
            <a:ext cx="451775" cy="451775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123728" y="2528900"/>
            <a:ext cx="4536504" cy="193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525C8A4-4A8C-4D8E-ABEB-A8285D03EBBC}"/>
              </a:ext>
            </a:extLst>
          </p:cNvPr>
          <p:cNvSpPr/>
          <p:nvPr/>
        </p:nvSpPr>
        <p:spPr>
          <a:xfrm>
            <a:off x="2046134" y="2484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2">
            <a:extLst>
              <a:ext uri="{FF2B5EF4-FFF2-40B4-BE49-F238E27FC236}">
                <a16:creationId xmlns:a16="http://schemas.microsoft.com/office/drawing/2014/main" xmlns="" id="{E23D8A1F-F2F2-487D-85B3-8634DC1E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82" y="397964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031BC67C-9AFE-4FFA-B27A-9D87EE20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82" y="363193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90511BE5-4797-4C52-87FD-C24D5A5B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58" y="397964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593077A8-42E8-4BD5-BCCC-DBEF6CF2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58" y="363193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E09933E-547C-4850-800C-EC95C6DA642C}"/>
              </a:ext>
            </a:extLst>
          </p:cNvPr>
          <p:cNvCxnSpPr>
            <a:cxnSpLocks/>
          </p:cNvCxnSpPr>
          <p:nvPr/>
        </p:nvCxnSpPr>
        <p:spPr bwMode="auto">
          <a:xfrm>
            <a:off x="1415312" y="3956065"/>
            <a:ext cx="1836204" cy="0"/>
          </a:xfrm>
          <a:prstGeom prst="lin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53A5136-D211-410F-97F9-052760F88EEB}"/>
              </a:ext>
            </a:extLst>
          </p:cNvPr>
          <p:cNvCxnSpPr>
            <a:cxnSpLocks/>
          </p:cNvCxnSpPr>
          <p:nvPr/>
        </p:nvCxnSpPr>
        <p:spPr bwMode="auto">
          <a:xfrm>
            <a:off x="1415313" y="3067352"/>
            <a:ext cx="1836204" cy="0"/>
          </a:xfrm>
          <a:prstGeom prst="line">
            <a:avLst/>
          </a:prstGeom>
          <a:noFill/>
          <a:ln w="762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/>
          <p:cNvSpPr txBox="1"/>
          <p:nvPr/>
        </p:nvSpPr>
        <p:spPr>
          <a:xfrm>
            <a:off x="644499" y="1513661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크기가 같은 분수가 되도록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061BD78-B918-4FE9-BAA3-54805990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81942"/>
              </p:ext>
            </p:extLst>
          </p:nvPr>
        </p:nvGraphicFramePr>
        <p:xfrm>
          <a:off x="794855" y="3806464"/>
          <a:ext cx="369223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xmlns="" val="3682550029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1317908261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3262748937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2680431190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516060573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5985267"/>
                  </a:ext>
                </a:extLst>
              </a:tr>
              <a:tr h="3413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31712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BB012A4B-CDDD-475E-9968-12AB85C8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6664"/>
              </p:ext>
            </p:extLst>
          </p:nvPr>
        </p:nvGraphicFramePr>
        <p:xfrm>
          <a:off x="794855" y="2915272"/>
          <a:ext cx="3692242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xmlns="" val="36825500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1317908261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80796570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3262748937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417162623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2680431190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223542433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516060573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xmlns="" val="740392117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xmlns="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5985267"/>
                  </a:ext>
                </a:extLst>
              </a:tr>
              <a:tr h="34139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317124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6618FA8-BA13-4222-8FCC-77065E242F1C}"/>
              </a:ext>
            </a:extLst>
          </p:cNvPr>
          <p:cNvSpPr txBox="1"/>
          <p:nvPr/>
        </p:nvSpPr>
        <p:spPr>
          <a:xfrm>
            <a:off x="4131648" y="272158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BBC9CB36-8DE5-4989-91DA-24E8EB0D041C}"/>
              </a:ext>
            </a:extLst>
          </p:cNvPr>
          <p:cNvCxnSpPr/>
          <p:nvPr/>
        </p:nvCxnSpPr>
        <p:spPr bwMode="auto">
          <a:xfrm>
            <a:off x="4181878" y="306470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0104FCD-38B0-41ED-8ECF-F8643E3AA1D0}"/>
              </a:ext>
            </a:extLst>
          </p:cNvPr>
          <p:cNvSpPr txBox="1"/>
          <p:nvPr/>
        </p:nvSpPr>
        <p:spPr>
          <a:xfrm>
            <a:off x="4195161" y="3619464"/>
            <a:ext cx="91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CA4A29F-62C4-4423-A53F-03B941176EB3}"/>
              </a:ext>
            </a:extLst>
          </p:cNvPr>
          <p:cNvCxnSpPr>
            <a:cxnSpLocks/>
          </p:cNvCxnSpPr>
          <p:nvPr/>
        </p:nvCxnSpPr>
        <p:spPr bwMode="auto">
          <a:xfrm>
            <a:off x="4259621" y="3972713"/>
            <a:ext cx="79924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6CCE81F-3289-471C-8B9C-2253DC97C5E0}"/>
              </a:ext>
            </a:extLst>
          </p:cNvPr>
          <p:cNvSpPr txBox="1"/>
          <p:nvPr/>
        </p:nvSpPr>
        <p:spPr>
          <a:xfrm>
            <a:off x="5316199" y="3622670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6E3AA04A-48E7-4809-A442-B72AC69F31E2}"/>
              </a:ext>
            </a:extLst>
          </p:cNvPr>
          <p:cNvCxnSpPr/>
          <p:nvPr/>
        </p:nvCxnSpPr>
        <p:spPr bwMode="auto">
          <a:xfrm>
            <a:off x="5379519" y="397252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AC271-9612-4A17-9398-F89354C8610B}"/>
              </a:ext>
            </a:extLst>
          </p:cNvPr>
          <p:cNvSpPr/>
          <p:nvPr/>
        </p:nvSpPr>
        <p:spPr>
          <a:xfrm>
            <a:off x="5003528" y="3786788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/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C41760A8-64C7-45E9-BA2F-1CE5637F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67" y="1604403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CF4978FA-0AFB-4C0D-854E-F0CAE9C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76" y="3481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5C08FD92-0BE7-4A9C-BBA1-6B0F2910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76" y="4160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1B6EA711-7233-4ABC-95AA-D9599EF0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57" y="3481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C41E1ECB-73A7-4595-9F1B-3FA6D465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57" y="4160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3E15D9B-48FA-4BB3-86BE-38B1535207B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29BC2D86-2116-4CE4-B829-497E6543A6B1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DC4B1E4E-AD45-4B6F-A458-3FB020BAB03A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C55DCBD1-B101-4F84-AB3E-2C9066663B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E1CF8392-DBB3-46B9-94C1-7D05B61A16DF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9C53BA5F-1F04-4FF4-98D4-922D4FE8611C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9EB4BF32-0B0A-41C8-9BDF-60075377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4" y="3890060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4283D02A-48B6-4120-BA07-9753E94D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4" y="4262275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4A32A92-7EB9-45D8-8AC9-4D1E0125519F}"/>
              </a:ext>
            </a:extLst>
          </p:cNvPr>
          <p:cNvSpPr/>
          <p:nvPr/>
        </p:nvSpPr>
        <p:spPr bwMode="auto">
          <a:xfrm>
            <a:off x="2866390" y="2553546"/>
            <a:ext cx="958497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6D7586A8-0918-4821-A5BD-9E68A4C35CF6}"/>
              </a:ext>
            </a:extLst>
          </p:cNvPr>
          <p:cNvSpPr/>
          <p:nvPr/>
        </p:nvSpPr>
        <p:spPr bwMode="auto">
          <a:xfrm>
            <a:off x="1142656" y="2553546"/>
            <a:ext cx="967709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크기가 같은 분수가 되도록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3523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9BB31FE1-6CBD-43ED-A249-FBA124709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85020"/>
              </p:ext>
            </p:extLst>
          </p:nvPr>
        </p:nvGraphicFramePr>
        <p:xfrm>
          <a:off x="1151082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1352891704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94405799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888570628"/>
                    </a:ext>
                  </a:extLst>
                </a:gridCol>
              </a:tblGrid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8950828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1392636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1658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9E6F6A9-9AFD-48D5-BD73-032397B85A5C}"/>
              </a:ext>
            </a:extLst>
          </p:cNvPr>
          <p:cNvSpPr txBox="1"/>
          <p:nvPr/>
        </p:nvSpPr>
        <p:spPr>
          <a:xfrm>
            <a:off x="1542762" y="3873946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xmlns="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C2306FD9-CCA7-4FA5-9578-083B097A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12212"/>
              </p:ext>
            </p:extLst>
          </p:nvPr>
        </p:nvGraphicFramePr>
        <p:xfrm>
          <a:off x="2873789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773449978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64608995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038431117"/>
                    </a:ext>
                  </a:extLst>
                </a:gridCol>
              </a:tblGrid>
              <a:tr h="634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  <a:tr h="634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4240574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0AC0636-50FC-477F-BB76-816D23AE377F}"/>
              </a:ext>
            </a:extLst>
          </p:cNvPr>
          <p:cNvSpPr/>
          <p:nvPr/>
        </p:nvSpPr>
        <p:spPr bwMode="auto">
          <a:xfrm>
            <a:off x="4575448" y="2553546"/>
            <a:ext cx="958497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2C849B26-8E84-4E81-8031-02E2F52B4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64286"/>
              </p:ext>
            </p:extLst>
          </p:nvPr>
        </p:nvGraphicFramePr>
        <p:xfrm>
          <a:off x="4582847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596233512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1363418089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xmlns="" val="2232687855"/>
                    </a:ext>
                  </a:extLst>
                </a:gridCol>
              </a:tblGrid>
              <a:tr h="12694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D050B82-0239-453F-A9E7-13BF13520C2A}"/>
              </a:ext>
            </a:extLst>
          </p:cNvPr>
          <p:cNvSpPr txBox="1"/>
          <p:nvPr/>
        </p:nvSpPr>
        <p:spPr>
          <a:xfrm>
            <a:off x="2937914" y="3873946"/>
            <a:ext cx="95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2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35E287B3-1E30-4911-9789-5C7B621CE5CE}"/>
              </a:ext>
            </a:extLst>
          </p:cNvPr>
          <p:cNvCxnSpPr>
            <a:cxnSpLocks/>
          </p:cNvCxnSpPr>
          <p:nvPr/>
        </p:nvCxnSpPr>
        <p:spPr bwMode="auto">
          <a:xfrm>
            <a:off x="3035718" y="4255338"/>
            <a:ext cx="8522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DF9EC27B-25CC-443B-9025-C36FDE539B49}"/>
              </a:ext>
            </a:extLst>
          </p:cNvPr>
          <p:cNvCxnSpPr>
            <a:cxnSpLocks/>
          </p:cNvCxnSpPr>
          <p:nvPr/>
        </p:nvCxnSpPr>
        <p:spPr bwMode="auto">
          <a:xfrm>
            <a:off x="1658057" y="4255338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A777C600-15C9-4550-BE8E-2275260C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56" y="3890060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B56389B4-63E6-4EE0-A9DA-01ACC8C1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56" y="4262275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A4E9937-1B3B-47B4-9651-DE1ED0D43E6E}"/>
              </a:ext>
            </a:extLst>
          </p:cNvPr>
          <p:cNvSpPr txBox="1"/>
          <p:nvPr/>
        </p:nvSpPr>
        <p:spPr>
          <a:xfrm>
            <a:off x="4712856" y="3873946"/>
            <a:ext cx="95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2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45EDBBF7-E183-4E61-BC37-20AC0455B150}"/>
              </a:ext>
            </a:extLst>
          </p:cNvPr>
          <p:cNvCxnSpPr>
            <a:cxnSpLocks/>
          </p:cNvCxnSpPr>
          <p:nvPr/>
        </p:nvCxnSpPr>
        <p:spPr bwMode="auto">
          <a:xfrm>
            <a:off x="4810660" y="4255338"/>
            <a:ext cx="8522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3505040-5F42-4E87-B4F0-311106D1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64" y="3848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9FB9E0AC-1A02-45A6-B362-54CE4061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39" y="44699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1E31E26A-CF14-4633-97FF-FB7823AA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12" y="3848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54EA9A34-C2DF-4FFF-BAA1-7AC6DCEC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87" y="44699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xmlns="" id="{B1E5B1FB-69C0-4C2A-8FCA-8CFC8A00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16" y="1604403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58349"/>
              </p:ext>
            </p:extLst>
          </p:nvPr>
        </p:nvGraphicFramePr>
        <p:xfrm>
          <a:off x="153927" y="224644"/>
          <a:ext cx="8836146" cy="41946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분자에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수를 곱하여 크기가 같은 분수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수로 나누어 크기가 같은 분수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수로 나누어 크기가 같은 분수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크기가 같은 분수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AD5B715-E33F-4E57-8FDC-66517E90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20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62878"/>
              </p:ext>
            </p:extLst>
          </p:nvPr>
        </p:nvGraphicFramePr>
        <p:xfrm>
          <a:off x="7020272" y="689281"/>
          <a:ext cx="2086863" cy="40915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밖으로 빼기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검은색 텍스트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646708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53716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xmlns="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829994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xmlns="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840510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E1425BD-CC10-46E7-829F-BF3D46CABB46}"/>
              </a:ext>
            </a:extLst>
          </p:cNvPr>
          <p:cNvSpPr/>
          <p:nvPr/>
        </p:nvSpPr>
        <p:spPr>
          <a:xfrm>
            <a:off x="4856986" y="47913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876" y="3645024"/>
            <a:ext cx="504056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E1425BD-CC10-46E7-829F-BF3D46CABB46}"/>
              </a:ext>
            </a:extLst>
          </p:cNvPr>
          <p:cNvSpPr/>
          <p:nvPr/>
        </p:nvSpPr>
        <p:spPr>
          <a:xfrm>
            <a:off x="3848958" y="353548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C03A8AE-7050-4CCD-9BEC-D6C6991B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20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187613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89990" y="2635371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xmlns="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818657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xmlns="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829173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4FBEAF9F-9310-41B7-92BF-63E22CE46369}"/>
              </a:ext>
            </a:extLst>
          </p:cNvPr>
          <p:cNvGrpSpPr/>
          <p:nvPr/>
        </p:nvGrpSpPr>
        <p:grpSpPr>
          <a:xfrm>
            <a:off x="162791" y="3008428"/>
            <a:ext cx="6667165" cy="2148694"/>
            <a:chOff x="289983" y="2961956"/>
            <a:chExt cx="6667165" cy="214869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CB0E4664-51EF-4962-B24C-D440BD2198DE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854937"/>
              <a:chOff x="192745" y="3177415"/>
              <a:chExt cx="6667165" cy="185493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xmlns="" id="{A25E8FDA-48CD-4D17-93DF-A65CD4F3B9F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35547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각 삼각형 65">
                <a:extLst>
                  <a:ext uri="{FF2B5EF4-FFF2-40B4-BE49-F238E27FC236}">
                    <a16:creationId xmlns:a16="http://schemas.microsoft.com/office/drawing/2014/main" xmlns="" id="{7A88D155-6B7A-4081-BB21-647E2F953B58}"/>
                  </a:ext>
                </a:extLst>
              </p:cNvPr>
              <p:cNvSpPr/>
              <p:nvPr/>
            </p:nvSpPr>
            <p:spPr>
              <a:xfrm flipH="1" flipV="1">
                <a:off x="4990137" y="4844245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xmlns="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xmlns="" id="{230B8EAA-AF17-486C-BEBF-6BC319EBB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163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AAB3889-2441-4849-AF07-5BDFD8E5A101}"/>
                </a:ext>
              </a:extLst>
            </p:cNvPr>
            <p:cNvSpPr txBox="1"/>
            <p:nvPr/>
          </p:nvSpPr>
          <p:spPr>
            <a:xfrm>
              <a:off x="499249" y="3347559"/>
              <a:ext cx="6307457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현주는 과자의      을 먹었습니다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민지는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나눈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 중의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조각을 먹었다고 했을 때 분수로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식으로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    =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조각을 먹어야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38808F2-FAF4-43A3-8D2B-4D8335711611}"/>
              </a:ext>
            </a:extLst>
          </p:cNvPr>
          <p:cNvSpPr txBox="1"/>
          <p:nvPr/>
        </p:nvSpPr>
        <p:spPr>
          <a:xfrm>
            <a:off x="1762879" y="328662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8F813F5-B5C3-483B-AD5D-1D88BB0E01BB}"/>
              </a:ext>
            </a:extLst>
          </p:cNvPr>
          <p:cNvCxnSpPr>
            <a:cxnSpLocks/>
          </p:cNvCxnSpPr>
          <p:nvPr/>
        </p:nvCxnSpPr>
        <p:spPr bwMode="auto">
          <a:xfrm>
            <a:off x="1827339" y="361080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6167F2-596C-4120-9551-8816F5226B9C}"/>
              </a:ext>
            </a:extLst>
          </p:cNvPr>
          <p:cNvSpPr txBox="1"/>
          <p:nvPr/>
        </p:nvSpPr>
        <p:spPr>
          <a:xfrm>
            <a:off x="4427984" y="3646765"/>
            <a:ext cx="6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1847D6DF-255D-4C1A-B495-DDD01A912D40}"/>
              </a:ext>
            </a:extLst>
          </p:cNvPr>
          <p:cNvCxnSpPr>
            <a:cxnSpLocks/>
          </p:cNvCxnSpPr>
          <p:nvPr/>
        </p:nvCxnSpPr>
        <p:spPr bwMode="auto">
          <a:xfrm>
            <a:off x="4614426" y="397095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59B5C85C-B0EF-4C6C-BE3E-E526EBFE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6" y="3708371"/>
            <a:ext cx="256089" cy="25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2235F-229D-44A6-9441-075BCDBA49EB}"/>
              </a:ext>
            </a:extLst>
          </p:cNvPr>
          <p:cNvSpPr txBox="1"/>
          <p:nvPr/>
        </p:nvSpPr>
        <p:spPr>
          <a:xfrm>
            <a:off x="1151620" y="405250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× 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× 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323A751-7A3A-468B-8CBE-ECB968EC190F}"/>
              </a:ext>
            </a:extLst>
          </p:cNvPr>
          <p:cNvCxnSpPr>
            <a:cxnSpLocks/>
          </p:cNvCxnSpPr>
          <p:nvPr/>
        </p:nvCxnSpPr>
        <p:spPr bwMode="auto">
          <a:xfrm>
            <a:off x="1216080" y="4376687"/>
            <a:ext cx="7276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3E01AF6-B9FA-4D55-A9EF-27A04BB6B8E2}"/>
              </a:ext>
            </a:extLst>
          </p:cNvPr>
          <p:cNvSpPr txBox="1"/>
          <p:nvPr/>
        </p:nvSpPr>
        <p:spPr>
          <a:xfrm>
            <a:off x="2053311" y="4053521"/>
            <a:ext cx="5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DAE45F80-2D2C-4EDC-8B50-76BFEA6ACC05}"/>
              </a:ext>
            </a:extLst>
          </p:cNvPr>
          <p:cNvCxnSpPr>
            <a:cxnSpLocks/>
          </p:cNvCxnSpPr>
          <p:nvPr/>
        </p:nvCxnSpPr>
        <p:spPr bwMode="auto">
          <a:xfrm>
            <a:off x="2185019" y="43777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C00AE6-F3E5-4BDA-9486-71E42F9A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92796"/>
            <a:ext cx="6398169" cy="28319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0262" y="4506600"/>
            <a:ext cx="6273986" cy="665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9166" y="1400435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7" y="15263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228" y="4548991"/>
            <a:ext cx="586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사람이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길이의 색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띠를 일정한 간격으로 잘라 사용하려고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432910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6" y="45853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892998E-0C4C-49BF-95AD-68584F9D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9321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43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E4BD473-6922-477E-A2CA-FBE028389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" y="4682919"/>
            <a:ext cx="640860" cy="61545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5D19E73-3ABA-4AB2-B7E2-423F2F1E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" y="3914110"/>
            <a:ext cx="640860" cy="63495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129EC337-E416-463F-B902-EB0E35CF8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3" y="3165579"/>
            <a:ext cx="623922" cy="6098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38637E7-7D27-438A-85BD-A8FF67390105}"/>
              </a:ext>
            </a:extLst>
          </p:cNvPr>
          <p:cNvGrpSpPr/>
          <p:nvPr/>
        </p:nvGrpSpPr>
        <p:grpSpPr>
          <a:xfrm>
            <a:off x="1332706" y="3154742"/>
            <a:ext cx="5089030" cy="2286073"/>
            <a:chOff x="53148" y="2925913"/>
            <a:chExt cx="9195142" cy="41306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D64C22B-BF1B-4524-9813-5A2C49D5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40" y="2925913"/>
              <a:ext cx="8975260" cy="132151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0AE419C-02D2-4E19-81C4-2D38BA2B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48" y="4178238"/>
              <a:ext cx="9144000" cy="14479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AB34B498-AF28-42C9-BCBF-80BB6317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290" y="5548309"/>
              <a:ext cx="9144000" cy="1508207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분수막대 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색상 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칸은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끝 부분에 위치할 자리가 있으면 문장 끝나는 오른쪽에 넣고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자리가 없으면 화면처럼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준기가 사용한 길이만큼 지혜와 슬기의 색 띠를 색칠해 보고 분수로 나타내어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55779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16" y="2065640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9DDF498B-3525-4E75-8051-10D4EEAC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3955779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DA83C590-FF3D-46B9-AE55-9B9BF322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4313035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1CE96526-0EBF-42EE-8E66-3ECD5256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4672118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6CE87529-EB8F-45FE-8B17-06804222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5029374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3BDA4034-E055-465B-BC37-4CAB3D34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65" y="3862178"/>
            <a:ext cx="201622" cy="1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12C9242A-AF76-4848-B100-C5319561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65" y="4616427"/>
            <a:ext cx="201622" cy="1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67565" y="3853330"/>
            <a:ext cx="359796" cy="28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67565" y="4601531"/>
            <a:ext cx="359796" cy="28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1578931" y="3740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1578931" y="4499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09" y="37539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4" y="45300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2156093" y="3570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2170090" y="4367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608004" y="140919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77328"/>
            <a:chOff x="389042" y="762334"/>
            <a:chExt cx="6621453" cy="1477328"/>
          </a:xfrm>
        </p:grpSpPr>
        <p:sp>
          <p:nvSpPr>
            <p:cNvPr id="76" name="TextBox 75"/>
            <p:cNvSpPr txBox="1"/>
            <p:nvPr/>
          </p:nvSpPr>
          <p:spPr>
            <a:xfrm>
              <a:off x="389042" y="762334"/>
              <a:ext cx="66214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세 사람이 같은 길이의 색 띠를 일정한 간격으로 잘라서 사용하려고 합니다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준기가 색 띠의 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을 잘라서 사용했습니다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지혜와 슬기는 얼마나 잘라야 하는지 알아봅시다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92C11862-AAA5-4766-9C0D-91E914DE0A0E}"/>
                </a:ext>
              </a:extLst>
            </p:cNvPr>
            <p:cNvGrpSpPr/>
            <p:nvPr/>
          </p:nvGrpSpPr>
          <p:grpSpPr>
            <a:xfrm>
              <a:off x="4572000" y="1161075"/>
              <a:ext cx="403973" cy="646331"/>
              <a:chOff x="5237721" y="1104439"/>
              <a:chExt cx="468052" cy="64633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5237721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 bwMode="auto">
              <a:xfrm>
                <a:off x="5279436" y="1428626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0" name="타원 79"/>
          <p:cNvSpPr/>
          <p:nvPr/>
        </p:nvSpPr>
        <p:spPr>
          <a:xfrm>
            <a:off x="3689700" y="2017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1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353785"/>
            <a:ext cx="6681654" cy="869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과 크기가 같은 분수를 어떻게 만들 수 있는지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77328"/>
            <a:chOff x="389042" y="762334"/>
            <a:chExt cx="6621453" cy="1477328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세 사람이 같은 길이의 색 띠를 일정한 간격으로 잘라서 사용하려고 합니다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준기가 색 띠의 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을 잘라서 사용했습니다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지혜와 슬기는 얼마나 잘라야 하는지 알아봅시다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92C11862-AAA5-4766-9C0D-91E914DE0A0E}"/>
                </a:ext>
              </a:extLst>
            </p:cNvPr>
            <p:cNvGrpSpPr/>
            <p:nvPr/>
          </p:nvGrpSpPr>
          <p:grpSpPr>
            <a:xfrm>
              <a:off x="4572000" y="1161075"/>
              <a:ext cx="403973" cy="646331"/>
              <a:chOff x="5237721" y="1104439"/>
              <a:chExt cx="468052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237721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5279436" y="1428626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xmlns="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16" y="2065640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C59167C-CEB3-4790-9478-133AA73C5C5A}"/>
              </a:ext>
            </a:extLst>
          </p:cNvPr>
          <p:cNvSpPr txBox="1"/>
          <p:nvPr/>
        </p:nvSpPr>
        <p:spPr>
          <a:xfrm>
            <a:off x="406519" y="229045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7E2756F-036F-4D8D-810D-ADC7B84EF1D4}"/>
              </a:ext>
            </a:extLst>
          </p:cNvPr>
          <p:cNvCxnSpPr/>
          <p:nvPr/>
        </p:nvCxnSpPr>
        <p:spPr bwMode="auto">
          <a:xfrm>
            <a:off x="459305" y="261464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89C7203-6337-4F7C-ADC6-C4A35899A185}"/>
              </a:ext>
            </a:extLst>
          </p:cNvPr>
          <p:cNvSpPr txBox="1"/>
          <p:nvPr/>
        </p:nvSpPr>
        <p:spPr>
          <a:xfrm>
            <a:off x="399788" y="3210832"/>
            <a:ext cx="6296447" cy="969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93250B66-90C8-4A82-AE59-0F816645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48" y="299695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3CDD8C48-86CC-456F-B07D-F413855353EF}"/>
              </a:ext>
            </a:extLst>
          </p:cNvPr>
          <p:cNvSpPr txBox="1"/>
          <p:nvPr/>
        </p:nvSpPr>
        <p:spPr>
          <a:xfrm>
            <a:off x="574934" y="3291062"/>
            <a:ext cx="612130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의 분모와 분자에 같은 수를 곱하면 크기가 같은 분수가 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583E78E-6417-4582-9503-DB2431C1B5E8}"/>
              </a:ext>
            </a:extLst>
          </p:cNvPr>
          <p:cNvSpPr txBox="1"/>
          <p:nvPr/>
        </p:nvSpPr>
        <p:spPr>
          <a:xfrm>
            <a:off x="689784" y="322937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0EE7D584-C0DC-4871-B0D3-058CAF96049B}"/>
              </a:ext>
            </a:extLst>
          </p:cNvPr>
          <p:cNvCxnSpPr/>
          <p:nvPr/>
        </p:nvCxnSpPr>
        <p:spPr bwMode="auto">
          <a:xfrm>
            <a:off x="754244" y="3553561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0BF1C9AB-D5D5-4A54-AD6B-48011C8D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9" y="3457843"/>
            <a:ext cx="267847" cy="21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251520" y="3282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0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03AA63-2773-4FFD-8090-608D7937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78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0612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2836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2926524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301987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348880"/>
            <a:ext cx="43506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79222" y="2239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6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 안에 들어가게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분수막대 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클릭 시 색상 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칸은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84885"/>
            <a:ext cx="668165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과 크기가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같게 수직선에 표시해 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204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1C3CC9D-FC6E-4631-838A-13F02D5DD3DA}"/>
              </a:ext>
            </a:extLst>
          </p:cNvPr>
          <p:cNvGrpSpPr/>
          <p:nvPr/>
        </p:nvGrpSpPr>
        <p:grpSpPr>
          <a:xfrm>
            <a:off x="438225" y="657562"/>
            <a:ext cx="6993720" cy="646331"/>
            <a:chOff x="438225" y="733634"/>
            <a:chExt cx="6993720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810492" y="796738"/>
              <a:ext cx="662145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과 크기가 같은 분수를 만들어 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92C11862-AAA5-4766-9C0D-91E914DE0A0E}"/>
                </a:ext>
              </a:extLst>
            </p:cNvPr>
            <p:cNvGrpSpPr/>
            <p:nvPr/>
          </p:nvGrpSpPr>
          <p:grpSpPr>
            <a:xfrm>
              <a:off x="438225" y="733634"/>
              <a:ext cx="461368" cy="646331"/>
              <a:chOff x="448238" y="676998"/>
              <a:chExt cx="534551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48238" y="676998"/>
                <a:ext cx="5345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542646" y="1001185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5686460" y="12012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035900" y="1201255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F861DE2-D025-4AEF-BCF0-2613552A6C68}"/>
              </a:ext>
            </a:extLst>
          </p:cNvPr>
          <p:cNvSpPr/>
          <p:nvPr/>
        </p:nvSpPr>
        <p:spPr>
          <a:xfrm>
            <a:off x="6339598" y="120277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445672" y="9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C59167C-CEB3-4790-9478-133AA73C5C5A}"/>
              </a:ext>
            </a:extLst>
          </p:cNvPr>
          <p:cNvSpPr txBox="1"/>
          <p:nvPr/>
        </p:nvSpPr>
        <p:spPr>
          <a:xfrm>
            <a:off x="361851" y="1421555"/>
            <a:ext cx="49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7E2756F-036F-4D8D-810D-ADC7B84EF1D4}"/>
              </a:ext>
            </a:extLst>
          </p:cNvPr>
          <p:cNvCxnSpPr/>
          <p:nvPr/>
        </p:nvCxnSpPr>
        <p:spPr bwMode="auto">
          <a:xfrm>
            <a:off x="459305" y="174574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7981130-1AC9-4795-82AD-EB114EF451C5}"/>
              </a:ext>
            </a:extLst>
          </p:cNvPr>
          <p:cNvGrpSpPr/>
          <p:nvPr/>
        </p:nvGrpSpPr>
        <p:grpSpPr>
          <a:xfrm>
            <a:off x="215660" y="2515306"/>
            <a:ext cx="6549270" cy="2376578"/>
            <a:chOff x="0" y="2337079"/>
            <a:chExt cx="9144000" cy="3318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77DF4165-9C7D-4324-8186-E0E55EEE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337079"/>
              <a:ext cx="9144000" cy="218384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6EB86CE-8D3C-4CA7-9BE2-C21D926A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4494718"/>
              <a:ext cx="9144000" cy="1160507"/>
            </a:xfrm>
            <a:prstGeom prst="rect">
              <a:avLst/>
            </a:prstGeom>
          </p:spPr>
        </p:pic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CF50D28A-D027-4BF5-9995-C91A6191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3357246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9E1555FF-8A1C-455C-8935-F54662F8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3714502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2F778C25-30EB-4F56-A52E-D4E0EEDD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4246860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DC10339F-342C-4F57-A8C7-6B2B9287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4604116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5548908-38A4-4900-A813-68588273BCA2}"/>
              </a:ext>
            </a:extLst>
          </p:cNvPr>
          <p:cNvSpPr/>
          <p:nvPr/>
        </p:nvSpPr>
        <p:spPr>
          <a:xfrm>
            <a:off x="155304" y="2282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AD7006A-873D-4317-AD39-8D3B67E7A11E}"/>
              </a:ext>
            </a:extLst>
          </p:cNvPr>
          <p:cNvSpPr/>
          <p:nvPr/>
        </p:nvSpPr>
        <p:spPr>
          <a:xfrm>
            <a:off x="173182" y="2487112"/>
            <a:ext cx="6703073" cy="2491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21684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1281504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01" y="404106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083213-B16D-459D-B995-4428E09D70DF}"/>
              </a:ext>
            </a:extLst>
          </p:cNvPr>
          <p:cNvSpPr/>
          <p:nvPr/>
        </p:nvSpPr>
        <p:spPr>
          <a:xfrm>
            <a:off x="1314185" y="3857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5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D53ADB-2185-4E53-90FA-1BBC7E98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768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05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94765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8881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B349A9AF-02F9-45E8-AED7-308333A48D0B}"/>
              </a:ext>
            </a:extLst>
          </p:cNvPr>
          <p:cNvSpPr/>
          <p:nvPr/>
        </p:nvSpPr>
        <p:spPr>
          <a:xfrm>
            <a:off x="453603" y="28207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CF69428-6135-41D1-98B2-43FCCCAFEDCD}"/>
              </a:ext>
            </a:extLst>
          </p:cNvPr>
          <p:cNvSpPr/>
          <p:nvPr/>
        </p:nvSpPr>
        <p:spPr>
          <a:xfrm>
            <a:off x="192826" y="2910353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278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39502</TotalTime>
  <Words>1392</Words>
  <Application>Microsoft Office PowerPoint</Application>
  <PresentationFormat>화면 슬라이드 쇼(4:3)</PresentationFormat>
  <Paragraphs>513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6262</cp:revision>
  <dcterms:created xsi:type="dcterms:W3CDTF">2008-07-15T12:19:11Z</dcterms:created>
  <dcterms:modified xsi:type="dcterms:W3CDTF">2022-02-16T23:45:13Z</dcterms:modified>
</cp:coreProperties>
</file>