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73" r:id="rId5"/>
    <p:sldId id="1130" r:id="rId6"/>
    <p:sldId id="1235" r:id="rId7"/>
    <p:sldId id="1242" r:id="rId8"/>
    <p:sldId id="1243" r:id="rId9"/>
    <p:sldId id="1237" r:id="rId10"/>
    <p:sldId id="1238" r:id="rId11"/>
    <p:sldId id="1244" r:id="rId12"/>
    <p:sldId id="1246" r:id="rId13"/>
    <p:sldId id="1247" r:id="rId14"/>
    <p:sldId id="1248" r:id="rId15"/>
    <p:sldId id="1158" r:id="rId16"/>
    <p:sldId id="1146" r:id="rId17"/>
    <p:sldId id="1149" r:id="rId18"/>
    <p:sldId id="1150" r:id="rId19"/>
    <p:sldId id="1232" r:id="rId20"/>
    <p:sldId id="1163" r:id="rId21"/>
    <p:sldId id="1249" r:id="rId22"/>
    <p:sldId id="1165" r:id="rId23"/>
    <p:sldId id="1230" r:id="rId24"/>
    <p:sldId id="1240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593"/>
    <a:srgbClr val="F3FCD1"/>
    <a:srgbClr val="F6C1C9"/>
    <a:srgbClr val="FFE5E8"/>
    <a:srgbClr val="FBCE8A"/>
    <a:srgbClr val="FFF0CF"/>
    <a:srgbClr val="00A0FF"/>
    <a:srgbClr val="FF9999"/>
    <a:srgbClr val="F2C771"/>
    <a:srgbClr val="94C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90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52838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852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793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분수를 간단하게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7384F5-3747-413B-9EDA-FB8B905C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1" y="843530"/>
            <a:ext cx="6888963" cy="42099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87169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왼쪽 정답 칸 클릭 시 정답과 함께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‘9’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 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‘18÷2’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‘12’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 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’24÷2’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3603" y="21298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221952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36884" y="4770390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825682" y="46608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BF0DA12-9BEB-4718-91B0-4A726BD46FA7}"/>
              </a:ext>
            </a:extLst>
          </p:cNvPr>
          <p:cNvGrpSpPr/>
          <p:nvPr/>
        </p:nvGrpSpPr>
        <p:grpSpPr>
          <a:xfrm>
            <a:off x="2367739" y="2725340"/>
            <a:ext cx="684076" cy="691698"/>
            <a:chOff x="1189740" y="2715508"/>
            <a:chExt cx="684076" cy="6916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8AB4E8E-936B-4E7A-AB11-537977BE281B}"/>
                </a:ext>
              </a:extLst>
            </p:cNvPr>
            <p:cNvSpPr txBox="1"/>
            <p:nvPr/>
          </p:nvSpPr>
          <p:spPr>
            <a:xfrm>
              <a:off x="1189740" y="309942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24÷2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F0B027F-D1C1-48A1-AEFF-B5BC9AFFBD30}"/>
                </a:ext>
              </a:extLst>
            </p:cNvPr>
            <p:cNvSpPr txBox="1"/>
            <p:nvPr/>
          </p:nvSpPr>
          <p:spPr>
            <a:xfrm>
              <a:off x="1189740" y="2715508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18÷2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BF276BE-24D3-4406-AA73-CB0B069D172E}"/>
              </a:ext>
            </a:extLst>
          </p:cNvPr>
          <p:cNvGrpSpPr/>
          <p:nvPr/>
        </p:nvGrpSpPr>
        <p:grpSpPr>
          <a:xfrm>
            <a:off x="3733775" y="2725340"/>
            <a:ext cx="684076" cy="691698"/>
            <a:chOff x="1189740" y="2715508"/>
            <a:chExt cx="684076" cy="6916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1EA0564-7526-4505-85E9-5AF3DBDB30C7}"/>
                </a:ext>
              </a:extLst>
            </p:cNvPr>
            <p:cNvSpPr txBox="1"/>
            <p:nvPr/>
          </p:nvSpPr>
          <p:spPr>
            <a:xfrm>
              <a:off x="1189740" y="309942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24÷3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4CECE2D-108C-4945-A90F-24B9B0FB71B6}"/>
                </a:ext>
              </a:extLst>
            </p:cNvPr>
            <p:cNvSpPr txBox="1"/>
            <p:nvPr/>
          </p:nvSpPr>
          <p:spPr>
            <a:xfrm>
              <a:off x="1189740" y="2715508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18÷3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B340366C-EA1F-41D6-A04B-3B7A5774C9F8}"/>
              </a:ext>
            </a:extLst>
          </p:cNvPr>
          <p:cNvGrpSpPr/>
          <p:nvPr/>
        </p:nvGrpSpPr>
        <p:grpSpPr>
          <a:xfrm>
            <a:off x="5137931" y="2725340"/>
            <a:ext cx="684076" cy="691698"/>
            <a:chOff x="1189740" y="2715508"/>
            <a:chExt cx="684076" cy="6916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2184201-CE33-453F-8EE1-64199BC6F404}"/>
                </a:ext>
              </a:extLst>
            </p:cNvPr>
            <p:cNvSpPr txBox="1"/>
            <p:nvPr/>
          </p:nvSpPr>
          <p:spPr>
            <a:xfrm>
              <a:off x="1189740" y="3099429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24÷6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108B465-48D1-49EE-A157-DA9B7A4CFF01}"/>
                </a:ext>
              </a:extLst>
            </p:cNvPr>
            <p:cNvSpPr txBox="1"/>
            <p:nvPr/>
          </p:nvSpPr>
          <p:spPr>
            <a:xfrm>
              <a:off x="1189740" y="2715508"/>
              <a:ext cx="684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A0FF"/>
                  </a:solidFill>
                  <a:latin typeface="+mj-lt"/>
                </a:rPr>
                <a:t>18÷6</a:t>
              </a:r>
              <a:endParaRPr lang="ko-KR" altLang="en-US" sz="1400" b="1" dirty="0">
                <a:solidFill>
                  <a:srgbClr val="00A0FF"/>
                </a:solidFill>
                <a:latin typeface="+mj-lt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598586E-EAA9-4EF8-9C86-CA79E8D9AE95}"/>
              </a:ext>
            </a:extLst>
          </p:cNvPr>
          <p:cNvSpPr/>
          <p:nvPr/>
        </p:nvSpPr>
        <p:spPr>
          <a:xfrm>
            <a:off x="2915816" y="26828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3121F8D-CDBF-4AF4-9E16-63C65D7927E3}"/>
              </a:ext>
            </a:extLst>
          </p:cNvPr>
          <p:cNvSpPr/>
          <p:nvPr/>
        </p:nvSpPr>
        <p:spPr>
          <a:xfrm>
            <a:off x="4283968" y="26828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0183C0B-9771-4315-88E7-71E850BEC75B}"/>
              </a:ext>
            </a:extLst>
          </p:cNvPr>
          <p:cNvSpPr/>
          <p:nvPr/>
        </p:nvSpPr>
        <p:spPr>
          <a:xfrm>
            <a:off x="5688124" y="26828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96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C523D3F-2073-42C6-A818-624FD84F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30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1232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373865" y="20943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3088" y="21839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7733" y="22773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94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C4ECE9D-13E9-49A2-986A-7C3C6317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08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373865" y="20943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3088" y="21839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7733" y="22773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269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613363-DFBB-4043-BC3C-40D488FD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574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739794-F647-45C2-91AD-182D7901AEB5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8141EAA-6E4F-4349-81C9-1E6F093B1DD0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A3A9622-A910-498D-A28A-C572001E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5D8C455-C675-4548-B8AB-0AC474BF7F77}"/>
              </a:ext>
            </a:extLst>
          </p:cNvPr>
          <p:cNvSpPr/>
          <p:nvPr/>
        </p:nvSpPr>
        <p:spPr>
          <a:xfrm>
            <a:off x="61483" y="2115421"/>
            <a:ext cx="6888963" cy="2982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2B73F5B-D8AD-4C61-BE61-21B90E95AF8B}"/>
              </a:ext>
            </a:extLst>
          </p:cNvPr>
          <p:cNvSpPr/>
          <p:nvPr/>
        </p:nvSpPr>
        <p:spPr>
          <a:xfrm>
            <a:off x="138430" y="19688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256E04-1756-441D-B33D-4E16B854EB72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4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1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답 </a:t>
            </a:r>
            <a:r>
              <a:rPr lang="ko-KR" altLang="en-US" sz="1000" dirty="0">
                <a:latin typeface="+mn-ea"/>
                <a:ea typeface="+mn-ea"/>
              </a:rPr>
              <a:t>칸 클릭하면 답 나타남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정답 확인 버튼은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정답 가리기로 </a:t>
            </a:r>
            <a:r>
              <a:rPr lang="ko-KR" altLang="en-US" sz="1000" dirty="0" err="1">
                <a:latin typeface="+mn-ea"/>
                <a:ea typeface="+mn-ea"/>
              </a:rPr>
              <a:t>토글됨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예 약물은 정답 칸 안에 있음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한 페이지에 안 들어갈 경우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첫 번째 페이지에 상단 라인박스 내용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두 번째 페이지에 답 칸 두 개 들어감</a:t>
            </a:r>
            <a:endParaRPr lang="en-US" altLang="ko-KR" sz="1000" dirty="0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약분하는 방법을 옳게 말한 친구를 찾고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 이유를 말해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7DDA30C-089E-4087-9D9E-DB4DAAEA4452}"/>
              </a:ext>
            </a:extLst>
          </p:cNvPr>
          <p:cNvSpPr txBox="1"/>
          <p:nvPr/>
        </p:nvSpPr>
        <p:spPr>
          <a:xfrm>
            <a:off x="457679" y="620010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41FF6A19-C8A4-49B7-94D9-93DD19B82E39}"/>
              </a:ext>
            </a:extLst>
          </p:cNvPr>
          <p:cNvCxnSpPr/>
          <p:nvPr/>
        </p:nvCxnSpPr>
        <p:spPr bwMode="auto">
          <a:xfrm>
            <a:off x="542933" y="94419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719019A-F672-498A-9DC1-5CA1E49B6202}"/>
              </a:ext>
            </a:extLst>
          </p:cNvPr>
          <p:cNvGrpSpPr/>
          <p:nvPr/>
        </p:nvGrpSpPr>
        <p:grpSpPr>
          <a:xfrm>
            <a:off x="334354" y="1609593"/>
            <a:ext cx="2075102" cy="2186822"/>
            <a:chOff x="660695" y="1802202"/>
            <a:chExt cx="2075102" cy="1886226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4C2C3563-1939-4547-BDE4-3064CA389888}"/>
                </a:ext>
              </a:extLst>
            </p:cNvPr>
            <p:cNvSpPr/>
            <p:nvPr/>
          </p:nvSpPr>
          <p:spPr>
            <a:xfrm>
              <a:off x="686948" y="2168980"/>
              <a:ext cx="2012844" cy="144897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FBC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xmlns="" id="{6764DAA4-CE2D-46C8-8FB3-5B5C429D4560}"/>
                </a:ext>
              </a:extLst>
            </p:cNvPr>
            <p:cNvSpPr/>
            <p:nvPr/>
          </p:nvSpPr>
          <p:spPr>
            <a:xfrm>
              <a:off x="1781245" y="1995079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FFF0CF"/>
            </a:solidFill>
            <a:ln>
              <a:solidFill>
                <a:srgbClr val="FBCE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08825BF-6A7D-4DA9-84DA-7091E4B590C5}"/>
                </a:ext>
              </a:extLst>
            </p:cNvPr>
            <p:cNvSpPr txBox="1"/>
            <p:nvPr/>
          </p:nvSpPr>
          <p:spPr>
            <a:xfrm>
              <a:off x="660695" y="2366386"/>
              <a:ext cx="2075102" cy="1322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분모를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로 나누고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분자는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으로 나누어 약분하니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가 되었어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FB5E1016-62CD-4429-AB75-5DA9E547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757" y="1802202"/>
              <a:ext cx="559401" cy="554245"/>
            </a:xfrm>
            <a:prstGeom prst="rect">
              <a:avLst/>
            </a:prstGeom>
          </p:spPr>
        </p:pic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534AFBD5-66A2-4107-8A3F-4E8A6300CBDA}"/>
              </a:ext>
            </a:extLst>
          </p:cNvPr>
          <p:cNvSpPr/>
          <p:nvPr/>
        </p:nvSpPr>
        <p:spPr>
          <a:xfrm>
            <a:off x="2501444" y="2265735"/>
            <a:ext cx="2012844" cy="1448975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11AFDCB3-B84B-4B89-8432-009FAE0329ED}"/>
              </a:ext>
            </a:extLst>
          </p:cNvPr>
          <p:cNvSpPr/>
          <p:nvPr/>
        </p:nvSpPr>
        <p:spPr>
          <a:xfrm>
            <a:off x="3617041" y="2091834"/>
            <a:ext cx="544592" cy="288032"/>
          </a:xfrm>
          <a:prstGeom prst="roundRect">
            <a:avLst>
              <a:gd name="adj" fmla="val 32639"/>
            </a:avLst>
          </a:prstGeom>
          <a:solidFill>
            <a:srgbClr val="FFE5E8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C189A1B-1D0E-4B81-BE3A-6B37E7BE479B}"/>
              </a:ext>
            </a:extLst>
          </p:cNvPr>
          <p:cNvSpPr txBox="1"/>
          <p:nvPr/>
        </p:nvSpPr>
        <p:spPr>
          <a:xfrm>
            <a:off x="2475191" y="2442533"/>
            <a:ext cx="2075102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분모와 분자에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곱하니        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되었어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FAB1EDD5-CE59-46DA-B3BE-1951768230D6}"/>
              </a:ext>
            </a:extLst>
          </p:cNvPr>
          <p:cNvSpPr/>
          <p:nvPr/>
        </p:nvSpPr>
        <p:spPr>
          <a:xfrm>
            <a:off x="4657024" y="2168980"/>
            <a:ext cx="2166222" cy="1564945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CFE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50B28BE3-B432-43CE-ABA0-6027ABD8FEB6}"/>
              </a:ext>
            </a:extLst>
          </p:cNvPr>
          <p:cNvSpPr/>
          <p:nvPr/>
        </p:nvSpPr>
        <p:spPr>
          <a:xfrm>
            <a:off x="5908665" y="1995079"/>
            <a:ext cx="544592" cy="288032"/>
          </a:xfrm>
          <a:prstGeom prst="roundRect">
            <a:avLst>
              <a:gd name="adj" fmla="val 32639"/>
            </a:avLst>
          </a:prstGeom>
          <a:solidFill>
            <a:srgbClr val="F3FCD1"/>
          </a:solidFill>
          <a:ln>
            <a:solidFill>
              <a:srgbClr val="CFE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lang="ko-KR" altLang="en-US" sz="13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50FAAA9-E021-4DCF-826D-5127A0D269A0}"/>
              </a:ext>
            </a:extLst>
          </p:cNvPr>
          <p:cNvSpPr txBox="1"/>
          <p:nvPr/>
        </p:nvSpPr>
        <p:spPr>
          <a:xfrm>
            <a:off x="4590532" y="2240888"/>
            <a:ext cx="2308958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분모와 분자를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최대공약수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각각 나누니 기약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분수     이 되었어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F3753EA-04B2-4692-B8B9-97E7E5AC7317}"/>
              </a:ext>
            </a:extLst>
          </p:cNvPr>
          <p:cNvSpPr txBox="1"/>
          <p:nvPr/>
        </p:nvSpPr>
        <p:spPr>
          <a:xfrm>
            <a:off x="2735394" y="304030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A7071FC2-595D-4F20-B2E8-065BB1D760E8}"/>
              </a:ext>
            </a:extLst>
          </p:cNvPr>
          <p:cNvCxnSpPr>
            <a:cxnSpLocks/>
          </p:cNvCxnSpPr>
          <p:nvPr/>
        </p:nvCxnSpPr>
        <p:spPr bwMode="auto">
          <a:xfrm>
            <a:off x="2820648" y="336449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B3ED937-BB93-4793-88B8-5877EC5110B1}"/>
              </a:ext>
            </a:extLst>
          </p:cNvPr>
          <p:cNvSpPr txBox="1"/>
          <p:nvPr/>
        </p:nvSpPr>
        <p:spPr>
          <a:xfrm>
            <a:off x="5229206" y="3179710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89114AC-7A87-493A-9749-B656AD29BD04}"/>
              </a:ext>
            </a:extLst>
          </p:cNvPr>
          <p:cNvCxnSpPr/>
          <p:nvPr/>
        </p:nvCxnSpPr>
        <p:spPr bwMode="auto">
          <a:xfrm>
            <a:off x="5314460" y="353661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992C0B0E-047F-4F19-A972-858F58009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43" y="1898957"/>
            <a:ext cx="559401" cy="549137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272D322A-0F75-468B-B356-38064ECD55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4" y="1802202"/>
            <a:ext cx="559401" cy="53722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8B03A62-1A0C-4F33-9663-BE6DB2AB226D}"/>
              </a:ext>
            </a:extLst>
          </p:cNvPr>
          <p:cNvGrpSpPr/>
          <p:nvPr/>
        </p:nvGrpSpPr>
        <p:grpSpPr>
          <a:xfrm>
            <a:off x="899592" y="4311451"/>
            <a:ext cx="5289452" cy="915067"/>
            <a:chOff x="926588" y="4084805"/>
            <a:chExt cx="5289452" cy="9150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378DF2B-29B7-441D-88E5-F0F004F50C9C}"/>
                </a:ext>
              </a:extLst>
            </p:cNvPr>
            <p:cNvSpPr txBox="1"/>
            <p:nvPr/>
          </p:nvSpPr>
          <p:spPr>
            <a:xfrm>
              <a:off x="930564" y="4162181"/>
              <a:ext cx="5285476" cy="837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B732EB0-0317-4587-80D4-FE64C5995E1A}"/>
                </a:ext>
              </a:extLst>
            </p:cNvPr>
            <p:cNvSpPr/>
            <p:nvPr/>
          </p:nvSpPr>
          <p:spPr>
            <a:xfrm>
              <a:off x="926588" y="4084805"/>
              <a:ext cx="5265591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0000" algn="just">
                <a:lnSpc>
                  <a:spcPct val="150000"/>
                </a:lnSpc>
                <a:defRPr/>
              </a:pP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공약수인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나누어 옳게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약분했고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기약분수입니다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xmlns="" id="{69906289-D470-4F54-AE2B-CAB90DBAA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713" y="4257092"/>
              <a:ext cx="268927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ABE937C7-DD48-47A7-B807-D14C57056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33181"/>
              </p:ext>
            </p:extLst>
          </p:nvPr>
        </p:nvGraphicFramePr>
        <p:xfrm>
          <a:off x="2466146" y="4701254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3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378DF2B-29B7-441D-88E5-F0F004F50C9C}"/>
              </a:ext>
            </a:extLst>
          </p:cNvPr>
          <p:cNvSpPr txBox="1"/>
          <p:nvPr/>
        </p:nvSpPr>
        <p:spPr>
          <a:xfrm>
            <a:off x="904860" y="3938549"/>
            <a:ext cx="718730" cy="34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B732EB0-0317-4587-80D4-FE64C5995E1A}"/>
              </a:ext>
            </a:extLst>
          </p:cNvPr>
          <p:cNvSpPr/>
          <p:nvPr/>
        </p:nvSpPr>
        <p:spPr>
          <a:xfrm>
            <a:off x="922371" y="3857273"/>
            <a:ext cx="70121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1549" y="4211327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4904" y="3826041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814203" y="4337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3ED937-BB93-4793-88B8-5877EC5110B1}"/>
              </a:ext>
            </a:extLst>
          </p:cNvPr>
          <p:cNvSpPr txBox="1"/>
          <p:nvPr/>
        </p:nvSpPr>
        <p:spPr>
          <a:xfrm>
            <a:off x="1634904" y="2890288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A89114AC-7A87-493A-9749-B656AD29BD04}"/>
              </a:ext>
            </a:extLst>
          </p:cNvPr>
          <p:cNvCxnSpPr/>
          <p:nvPr/>
        </p:nvCxnSpPr>
        <p:spPr bwMode="auto">
          <a:xfrm>
            <a:off x="1720158" y="324719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34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BB43D0-F2EC-49A6-8481-A0D4CDE4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465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94988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O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분수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923727" cy="255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37728" y="4701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A003969-71BF-4289-95E4-1F3E4B987120}"/>
              </a:ext>
            </a:extLst>
          </p:cNvPr>
          <p:cNvSpPr/>
          <p:nvPr/>
        </p:nvSpPr>
        <p:spPr>
          <a:xfrm>
            <a:off x="1599306" y="1808820"/>
            <a:ext cx="3656770" cy="98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EF44F9E-648A-4098-AFC6-C0038C840E64}"/>
              </a:ext>
            </a:extLst>
          </p:cNvPr>
          <p:cNvSpPr/>
          <p:nvPr/>
        </p:nvSpPr>
        <p:spPr>
          <a:xfrm>
            <a:off x="1508994" y="17365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AACCC7B-C14A-4F1F-BA37-0F086D3BDF55}"/>
              </a:ext>
            </a:extLst>
          </p:cNvPr>
          <p:cNvSpPr/>
          <p:nvPr/>
        </p:nvSpPr>
        <p:spPr>
          <a:xfrm>
            <a:off x="3959932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6BBA1913-AF3B-4ECC-B49A-531038A134A5}"/>
              </a:ext>
            </a:extLst>
          </p:cNvPr>
          <p:cNvSpPr/>
          <p:nvPr/>
        </p:nvSpPr>
        <p:spPr>
          <a:xfrm>
            <a:off x="4349596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6BEBFE0-F1FB-47D2-BEE3-92D4F078D0C9}"/>
              </a:ext>
            </a:extLst>
          </p:cNvPr>
          <p:cNvSpPr/>
          <p:nvPr/>
        </p:nvSpPr>
        <p:spPr>
          <a:xfrm>
            <a:off x="5166066" y="1364530"/>
            <a:ext cx="1566174" cy="255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AF2A2A4-10B4-4E01-BD06-10A86FE436AF}"/>
              </a:ext>
            </a:extLst>
          </p:cNvPr>
          <p:cNvSpPr/>
          <p:nvPr/>
        </p:nvSpPr>
        <p:spPr>
          <a:xfrm>
            <a:off x="4943662" y="1412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A4DEBD2E-CEEB-4341-86BD-7046CAB8D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56" y="1096692"/>
            <a:ext cx="504129" cy="49305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7500322" y="3639439"/>
            <a:ext cx="451775" cy="451775"/>
            <a:chOff x="6249485" y="2814376"/>
            <a:chExt cx="304024" cy="304024"/>
          </a:xfrm>
        </p:grpSpPr>
        <p:cxnSp>
          <p:nvCxnSpPr>
            <p:cNvPr id="25" name="직선 연결선 2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8207746" y="3609020"/>
            <a:ext cx="535014" cy="5350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6B3809-D423-4C27-AC01-44FD780B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07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5732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257182" cy="2298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B7FEF9C-B58D-4043-AC83-CB47EE1C4144}"/>
              </a:ext>
            </a:extLst>
          </p:cNvPr>
          <p:cNvSpPr/>
          <p:nvPr/>
        </p:nvSpPr>
        <p:spPr>
          <a:xfrm>
            <a:off x="690595" y="2345284"/>
            <a:ext cx="5897629" cy="2785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15F257A-CD4D-421A-8FB0-7376A92E6006}"/>
              </a:ext>
            </a:extLst>
          </p:cNvPr>
          <p:cNvSpPr/>
          <p:nvPr/>
        </p:nvSpPr>
        <p:spPr>
          <a:xfrm>
            <a:off x="698521" y="21275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1F782BF-6AEC-4FF9-824F-1C7C43DE08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35558" y="4352967"/>
            <a:ext cx="415862" cy="35840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3DE7980-8352-40CA-8E96-550A662097EC}"/>
              </a:ext>
            </a:extLst>
          </p:cNvPr>
          <p:cNvSpPr/>
          <p:nvPr/>
        </p:nvSpPr>
        <p:spPr>
          <a:xfrm>
            <a:off x="1863524" y="42074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79E0A78-780A-4D2E-810E-336B9AD720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668417" y="4352967"/>
            <a:ext cx="415862" cy="35840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A2CEC58-D99A-4E47-98DF-4BED0169BAC0}"/>
              </a:ext>
            </a:extLst>
          </p:cNvPr>
          <p:cNvSpPr/>
          <p:nvPr/>
        </p:nvSpPr>
        <p:spPr>
          <a:xfrm>
            <a:off x="3596383" y="42074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64AC28-ADEA-4134-BC4F-BDE4378B58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483494" y="4352967"/>
            <a:ext cx="415862" cy="35840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369B449-79D4-46A4-9254-F82216429B4F}"/>
              </a:ext>
            </a:extLst>
          </p:cNvPr>
          <p:cNvSpPr/>
          <p:nvPr/>
        </p:nvSpPr>
        <p:spPr>
          <a:xfrm>
            <a:off x="5411460" y="42074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69906289-D470-4F54-AE2B-CAB90DBA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0" y="2424077"/>
            <a:ext cx="26892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69906289-D470-4F54-AE2B-CAB90DBA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0" y="4210483"/>
            <a:ext cx="26892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4F2135-7928-4463-B191-EAC6D147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86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7255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41904534-B407-4316-8801-2ED18893C604}"/>
              </a:ext>
            </a:extLst>
          </p:cNvPr>
          <p:cNvSpPr/>
          <p:nvPr/>
        </p:nvSpPr>
        <p:spPr>
          <a:xfrm>
            <a:off x="1727200" y="2674340"/>
            <a:ext cx="3610856" cy="11507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E23D8A1F-F2F2-487D-85B3-8634DC1E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58" y="325532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031BC67C-9AFE-4FFA-B27A-9D87EE20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58" y="290761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90511BE5-4797-4C52-87FD-C24D5A5B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5532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593077A8-42E8-4BD5-BCCC-DBEF6CF2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0761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513661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분수를 기약분수로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8461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6618FA8-BA13-4222-8FCC-77065E242F1C}"/>
              </a:ext>
            </a:extLst>
          </p:cNvPr>
          <p:cNvSpPr txBox="1"/>
          <p:nvPr/>
        </p:nvSpPr>
        <p:spPr>
          <a:xfrm>
            <a:off x="2257905" y="2895879"/>
            <a:ext cx="587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BBC9CB36-8DE5-4989-91DA-24E8EB0D041C}"/>
              </a:ext>
            </a:extLst>
          </p:cNvPr>
          <p:cNvCxnSpPr/>
          <p:nvPr/>
        </p:nvCxnSpPr>
        <p:spPr bwMode="auto">
          <a:xfrm>
            <a:off x="2400479" y="324820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0104FCD-38B0-41ED-8ECF-F8643E3AA1D0}"/>
              </a:ext>
            </a:extLst>
          </p:cNvPr>
          <p:cNvSpPr txBox="1"/>
          <p:nvPr/>
        </p:nvSpPr>
        <p:spPr>
          <a:xfrm>
            <a:off x="2987824" y="2895144"/>
            <a:ext cx="97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CA4A29F-62C4-4423-A53F-03B941176EB3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 bwMode="auto">
          <a:xfrm>
            <a:off x="2987824" y="3249087"/>
            <a:ext cx="97318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CCE81F-3289-471C-8B9C-2253DC97C5E0}"/>
              </a:ext>
            </a:extLst>
          </p:cNvPr>
          <p:cNvSpPr txBox="1"/>
          <p:nvPr/>
        </p:nvSpPr>
        <p:spPr>
          <a:xfrm>
            <a:off x="4245075" y="2898350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6E3AA04A-48E7-4809-A442-B72AC69F31E2}"/>
              </a:ext>
            </a:extLst>
          </p:cNvPr>
          <p:cNvCxnSpPr/>
          <p:nvPr/>
        </p:nvCxnSpPr>
        <p:spPr bwMode="auto">
          <a:xfrm>
            <a:off x="4308395" y="324820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AC271-9612-4A17-9398-F89354C8610B}"/>
              </a:ext>
            </a:extLst>
          </p:cNvPr>
          <p:cNvSpPr/>
          <p:nvPr/>
        </p:nvSpPr>
        <p:spPr>
          <a:xfrm>
            <a:off x="3946935" y="3062468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/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C41760A8-64C7-45E9-BA2F-1CE5637F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10" y="1604403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CF4978FA-0AFB-4C0D-854E-F0CAE9C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4" y="275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5C08FD92-0BE7-4A9C-BBA1-6B0F2910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4" y="3436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1B6EA711-7233-4ABC-95AA-D9599EF0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3" y="275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C41E1ECB-73A7-4595-9F1B-3FA6D465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3" y="3436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39A50B3-C7F0-4A0E-B81E-958BAAA76D10}"/>
              </a:ext>
            </a:extLst>
          </p:cNvPr>
          <p:cNvSpPr/>
          <p:nvPr/>
        </p:nvSpPr>
        <p:spPr>
          <a:xfrm>
            <a:off x="2671500" y="3062468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DC99C7E-84E3-43B6-AC82-3BB75709948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5FAAA6BE-A8D8-43EB-84B9-5F5600C34AD5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C7BE249F-3A27-4072-AA60-11291CDA3E3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0433E620-69AC-4BBF-8EEC-61108B38944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B1885C50-500D-418D-85B1-B50DAC80B019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5371B6EC-50F4-4255-BBAD-18A54A37AE52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9F091A2-F26B-45A7-A8BC-5C64226F2550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43353"/>
              </p:ext>
            </p:extLst>
          </p:nvPr>
        </p:nvGraphicFramePr>
        <p:xfrm>
          <a:off x="153927" y="224644"/>
          <a:ext cx="8836146" cy="49169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띠에서 크기가 같은 분수를 살펴보고 약분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띠에서 크기가 같은 분수를 살펴보고 약분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610997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약분한 분수 중에서 기약분수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약분한 분수 중에서 기약분수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옳게 약분한 친구 찾아보기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기약분수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244147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644F5F-3086-4144-AC68-199F2ED4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72112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276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136D8CC-7642-43A6-98AF-E5A42E6D719C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15EA35-BEE0-49F6-BA7A-D42B7459F8AC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E1D4D96-AB6D-4370-834A-35DB2D56E01B}"/>
              </a:ext>
            </a:extLst>
          </p:cNvPr>
          <p:cNvSpPr/>
          <p:nvPr/>
        </p:nvSpPr>
        <p:spPr>
          <a:xfrm>
            <a:off x="647649" y="1872120"/>
            <a:ext cx="972023" cy="2096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525C8A4-4A8C-4D8E-ABEB-A8285D03EBBC}"/>
              </a:ext>
            </a:extLst>
          </p:cNvPr>
          <p:cNvSpPr/>
          <p:nvPr/>
        </p:nvSpPr>
        <p:spPr>
          <a:xfrm>
            <a:off x="501917" y="27488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B5F895E1-71BA-4834-A56E-09F0C8F6469B}"/>
              </a:ext>
            </a:extLst>
          </p:cNvPr>
          <p:cNvSpPr/>
          <p:nvPr/>
        </p:nvSpPr>
        <p:spPr>
          <a:xfrm>
            <a:off x="1629213" y="2602332"/>
            <a:ext cx="3610856" cy="122965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기약분수를 모두 찾아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4028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 또는 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E6F6A9-9AFD-48D5-BD73-032397B85A5C}"/>
              </a:ext>
            </a:extLst>
          </p:cNvPr>
          <p:cNvSpPr txBox="1"/>
          <p:nvPr/>
        </p:nvSpPr>
        <p:spPr>
          <a:xfrm>
            <a:off x="1907704" y="2843660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DF9EC27B-25CC-443B-9025-C36FDE539B49}"/>
              </a:ext>
            </a:extLst>
          </p:cNvPr>
          <p:cNvCxnSpPr>
            <a:cxnSpLocks/>
          </p:cNvCxnSpPr>
          <p:nvPr/>
        </p:nvCxnSpPr>
        <p:spPr bwMode="auto">
          <a:xfrm>
            <a:off x="2022999" y="322505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8821487-E3CB-427B-B932-D30857CF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18" y="1619287"/>
            <a:ext cx="326460" cy="3192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A83384E-BAE1-4052-A720-538CB2540CA1}"/>
              </a:ext>
            </a:extLst>
          </p:cNvPr>
          <p:cNvSpPr txBox="1"/>
          <p:nvPr/>
        </p:nvSpPr>
        <p:spPr>
          <a:xfrm>
            <a:off x="2540996" y="2843660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CC0DA986-74D8-4BCA-A464-7F43C4761F3F}"/>
              </a:ext>
            </a:extLst>
          </p:cNvPr>
          <p:cNvCxnSpPr>
            <a:cxnSpLocks/>
          </p:cNvCxnSpPr>
          <p:nvPr/>
        </p:nvCxnSpPr>
        <p:spPr bwMode="auto">
          <a:xfrm>
            <a:off x="2656291" y="322505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25B37BE-EAF7-472C-AE05-01E60F3AB11A}"/>
              </a:ext>
            </a:extLst>
          </p:cNvPr>
          <p:cNvGrpSpPr/>
          <p:nvPr/>
        </p:nvGrpSpPr>
        <p:grpSpPr>
          <a:xfrm>
            <a:off x="4596379" y="2022258"/>
            <a:ext cx="1847828" cy="338032"/>
            <a:chOff x="4841790" y="1464130"/>
            <a:chExt cx="1847828" cy="33803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3A706966-A9D1-4FC6-B8E7-862545608854}"/>
                </a:ext>
              </a:extLst>
            </p:cNvPr>
            <p:cNvGrpSpPr/>
            <p:nvPr/>
          </p:nvGrpSpPr>
          <p:grpSpPr>
            <a:xfrm>
              <a:off x="4841790" y="1464130"/>
              <a:ext cx="1847828" cy="338032"/>
              <a:chOff x="5841786" y="1775993"/>
              <a:chExt cx="2962618" cy="390525"/>
            </a:xfrm>
          </p:grpSpPr>
          <p:pic>
            <p:nvPicPr>
              <p:cNvPr id="54" name="Picture 5">
                <a:extLst>
                  <a:ext uri="{FF2B5EF4-FFF2-40B4-BE49-F238E27FC236}">
                    <a16:creationId xmlns:a16="http://schemas.microsoft.com/office/drawing/2014/main" xmlns="" id="{91140118-4584-447A-A02B-8B188732F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962618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1EADAC1-9E66-4585-910C-83087627084F}"/>
                  </a:ext>
                </a:extLst>
              </p:cNvPr>
              <p:cNvSpPr/>
              <p:nvPr/>
            </p:nvSpPr>
            <p:spPr>
              <a:xfrm>
                <a:off x="6156177" y="1844799"/>
                <a:ext cx="2293812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05A12A67-CCDD-46BF-B7D8-3E4E6543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837C94D-F33C-4BD6-BA86-FA49E26D56AD}"/>
                </a:ext>
              </a:extLst>
            </p:cNvPr>
            <p:cNvSpPr txBox="1"/>
            <p:nvPr/>
          </p:nvSpPr>
          <p:spPr>
            <a:xfrm>
              <a:off x="5177451" y="1498625"/>
              <a:ext cx="1458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ko-KR" altLang="en-US" sz="1200" b="1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B16F25A-258C-41D8-8FEB-73120AE2E98E}"/>
              </a:ext>
            </a:extLst>
          </p:cNvPr>
          <p:cNvSpPr txBox="1"/>
          <p:nvPr/>
        </p:nvSpPr>
        <p:spPr>
          <a:xfrm>
            <a:off x="3170853" y="2843660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B0BAEBD4-6449-472E-B129-581E1D7A7060}"/>
              </a:ext>
            </a:extLst>
          </p:cNvPr>
          <p:cNvCxnSpPr>
            <a:cxnSpLocks/>
          </p:cNvCxnSpPr>
          <p:nvPr/>
        </p:nvCxnSpPr>
        <p:spPr bwMode="auto">
          <a:xfrm>
            <a:off x="3286148" y="322505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B484D4E-2F3D-4539-AA38-54BEC10689A1}"/>
              </a:ext>
            </a:extLst>
          </p:cNvPr>
          <p:cNvSpPr txBox="1"/>
          <p:nvPr/>
        </p:nvSpPr>
        <p:spPr>
          <a:xfrm>
            <a:off x="3813724" y="2843660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C139AB75-B12D-4D14-AEE6-8F54244E3D17}"/>
              </a:ext>
            </a:extLst>
          </p:cNvPr>
          <p:cNvCxnSpPr>
            <a:cxnSpLocks/>
          </p:cNvCxnSpPr>
          <p:nvPr/>
        </p:nvCxnSpPr>
        <p:spPr bwMode="auto">
          <a:xfrm>
            <a:off x="3929019" y="322505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6106FC4-2228-4A14-A55F-144EE9096036}"/>
              </a:ext>
            </a:extLst>
          </p:cNvPr>
          <p:cNvSpPr txBox="1"/>
          <p:nvPr/>
        </p:nvSpPr>
        <p:spPr>
          <a:xfrm>
            <a:off x="4441366" y="2843660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A6CCE228-AA8C-4475-BF5A-FC4CC2B2B9A4}"/>
              </a:ext>
            </a:extLst>
          </p:cNvPr>
          <p:cNvCxnSpPr>
            <a:cxnSpLocks/>
          </p:cNvCxnSpPr>
          <p:nvPr/>
        </p:nvCxnSpPr>
        <p:spPr bwMode="auto">
          <a:xfrm>
            <a:off x="4556661" y="322505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8FED1B72-451E-4CC4-B446-A1F1BE19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62" y="2843660"/>
            <a:ext cx="806747" cy="78901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49ED61B6-BC69-4EA4-B34A-FC24CA1AD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33" y="2843660"/>
            <a:ext cx="806747" cy="7890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8CB5C4B-195F-4405-B897-A6EC9BD3CD2A}"/>
              </a:ext>
            </a:extLst>
          </p:cNvPr>
          <p:cNvSpPr/>
          <p:nvPr/>
        </p:nvSpPr>
        <p:spPr>
          <a:xfrm>
            <a:off x="749718" y="5794016"/>
            <a:ext cx="611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8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문제 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번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AEB5B8B-85AC-4A39-AE4D-687AA12C5B3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2576ECD3-E4A4-4B87-827C-78B285B4D84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EFC2C8F7-4C99-47F9-9483-096AE0DA4548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D1506D3C-4857-40AC-B41A-1BFEDFAEA8B6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D55FB9B5-ADFD-49D8-9D62-92D09CD90CEE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0675546D-4660-446D-A125-548C283C3D43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29380" y="2991269"/>
            <a:ext cx="451775" cy="451775"/>
            <a:chOff x="6249485" y="2814376"/>
            <a:chExt cx="304024" cy="30402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218859" y="3012281"/>
            <a:ext cx="451775" cy="451775"/>
            <a:chOff x="6249485" y="2814376"/>
            <a:chExt cx="304024" cy="304024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489372" y="3012281"/>
            <a:ext cx="451775" cy="451775"/>
            <a:chOff x="6249485" y="2814376"/>
            <a:chExt cx="304024" cy="304024"/>
          </a:xfrm>
        </p:grpSpPr>
        <p:cxnSp>
          <p:nvCxnSpPr>
            <p:cNvPr id="73" name="직선 연결선 7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4607441" y="1842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78931" y="2689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7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548814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진분수        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기약분수라고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6906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E6F6A9-9AFD-48D5-BD73-032397B85A5C}"/>
              </a:ext>
            </a:extLst>
          </p:cNvPr>
          <p:cNvSpPr txBox="1"/>
          <p:nvPr/>
        </p:nvSpPr>
        <p:spPr>
          <a:xfrm>
            <a:off x="1463412" y="1511688"/>
            <a:ext cx="527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DF9EC27B-25CC-443B-9025-C36FDE539B49}"/>
              </a:ext>
            </a:extLst>
          </p:cNvPr>
          <p:cNvCxnSpPr>
            <a:cxnSpLocks/>
          </p:cNvCxnSpPr>
          <p:nvPr/>
        </p:nvCxnSpPr>
        <p:spPr bwMode="auto">
          <a:xfrm>
            <a:off x="1578707" y="1850242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1B8AB1E9-0302-45B2-B6FE-8DC28705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46" y="1654641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AE793919-617F-41D3-A76A-F1D8C3FB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73" y="145869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2CC20ACD-5447-4292-BCB1-867314D9737A}"/>
              </a:ext>
            </a:extLst>
          </p:cNvPr>
          <p:cNvSpPr/>
          <p:nvPr/>
        </p:nvSpPr>
        <p:spPr bwMode="auto">
          <a:xfrm>
            <a:off x="2733570" y="3539472"/>
            <a:ext cx="1584176" cy="410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1, 3, 7, 9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E397FA5A-10E6-49DD-9BA0-1A12DBED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90" y="3744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F4F5BAB-F39A-447C-BC24-A126BF1F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898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46503"/>
              </p:ext>
            </p:extLst>
          </p:nvPr>
        </p:nvGraphicFramePr>
        <p:xfrm>
          <a:off x="7020272" y="689281"/>
          <a:ext cx="2086863" cy="39391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3036447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926908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xmlns="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3219733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xmlns="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3230249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E1425BD-CC10-46E7-829F-BF3D46CABB46}"/>
              </a:ext>
            </a:extLst>
          </p:cNvPr>
          <p:cNvSpPr/>
          <p:nvPr/>
        </p:nvSpPr>
        <p:spPr>
          <a:xfrm>
            <a:off x="4856986" y="47913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8885743D-255C-4B5C-9108-3E95B698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898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87613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89990" y="3029569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xmlns="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3212855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xmlns="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3223371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A6D1540-6826-4F65-94C6-D1558A69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FBED7CE-2505-4832-B641-F6E4CC8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562BD92F-2B34-4308-8A34-FD361B3D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53A351ED-32B3-4E1C-8209-B045F7F3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9F37001-5E84-4745-9E53-AAFD88086F13}"/>
              </a:ext>
            </a:extLst>
          </p:cNvPr>
          <p:cNvGrpSpPr/>
          <p:nvPr/>
        </p:nvGrpSpPr>
        <p:grpSpPr>
          <a:xfrm>
            <a:off x="162791" y="2583571"/>
            <a:ext cx="6667165" cy="2206716"/>
            <a:chOff x="162791" y="2583571"/>
            <a:chExt cx="6667165" cy="2206716"/>
          </a:xfrm>
        </p:grpSpPr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7A88D155-6B7A-4081-BB21-647E2F953B58}"/>
                </a:ext>
              </a:extLst>
            </p:cNvPr>
            <p:cNvSpPr/>
            <p:nvPr/>
          </p:nvSpPr>
          <p:spPr>
            <a:xfrm flipH="1" flipV="1">
              <a:off x="4960183" y="4602180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D44867EE-B467-46B5-A3F6-317D3AEEDCFB}"/>
                </a:ext>
              </a:extLst>
            </p:cNvPr>
            <p:cNvGrpSpPr/>
            <p:nvPr/>
          </p:nvGrpSpPr>
          <p:grpSpPr>
            <a:xfrm>
              <a:off x="162791" y="2583571"/>
              <a:ext cx="6667165" cy="2033344"/>
              <a:chOff x="162791" y="2583571"/>
              <a:chExt cx="6667165" cy="2033344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xmlns="" id="{A25E8FDA-48CD-4D17-93DF-A65CD4F3B9F1}"/>
                  </a:ext>
                </a:extLst>
              </p:cNvPr>
              <p:cNvSpPr/>
              <p:nvPr/>
            </p:nvSpPr>
            <p:spPr>
              <a:xfrm>
                <a:off x="162791" y="2889161"/>
                <a:ext cx="6667165" cy="171400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xmlns="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71405" y="258357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5AAB3889-2441-4849-AF07-5BDFD8E5A101}"/>
                  </a:ext>
                </a:extLst>
              </p:cNvPr>
              <p:cNvSpPr txBox="1"/>
              <p:nvPr/>
            </p:nvSpPr>
            <p:spPr>
              <a:xfrm>
                <a:off x="372057" y="2969174"/>
                <a:ext cx="6307457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버스를 타고 등교하는 학생의 수는 전체 학생 수에서 걸어서 등교하는 학생 수를 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780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520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260(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버스를 타고 등교하는 학생들은 전체의       이며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780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최대공약수인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약분하여 기약분수로 나타내면      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538808F2-FAF4-43A3-8D2B-4D8335711611}"/>
                  </a:ext>
                </a:extLst>
              </p:cNvPr>
              <p:cNvSpPr txBox="1"/>
              <p:nvPr/>
            </p:nvSpPr>
            <p:spPr>
              <a:xfrm>
                <a:off x="4103948" y="3970584"/>
                <a:ext cx="4039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28F813F5-B5C3-483B-AD5D-1D88BB0E01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68408" y="4294771"/>
                <a:ext cx="30351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3E01AF6-B9FA-4D55-A9EF-27A04BB6B8E2}"/>
                  </a:ext>
                </a:extLst>
              </p:cNvPr>
              <p:cNvSpPr txBox="1"/>
              <p:nvPr/>
            </p:nvSpPr>
            <p:spPr>
              <a:xfrm>
                <a:off x="2812482" y="3622231"/>
                <a:ext cx="590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260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780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DAE45F80-2D2C-4EDC-8B50-76BFEA6ACC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24617" y="3946418"/>
                <a:ext cx="36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85F9487-851B-447E-9330-E87DD8D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56699"/>
            <a:ext cx="3960440" cy="22315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568599" y="4401108"/>
            <a:ext cx="5947618" cy="377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0084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5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6535" y="4401108"/>
            <a:ext cx="60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초록색 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길이가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165" y="4294171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3" y="4441758"/>
            <a:ext cx="371933" cy="29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96" y="400174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713771" y="3970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53B5E2D-ACC2-4E9F-B3BD-3B891173297E}"/>
              </a:ext>
            </a:extLst>
          </p:cNvPr>
          <p:cNvSpPr/>
          <p:nvPr/>
        </p:nvSpPr>
        <p:spPr bwMode="auto">
          <a:xfrm>
            <a:off x="568599" y="4849672"/>
            <a:ext cx="5947618" cy="4120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5EEAA1-81D7-4C0C-B166-9563D3B6729B}"/>
              </a:ext>
            </a:extLst>
          </p:cNvPr>
          <p:cNvSpPr txBox="1"/>
          <p:nvPr/>
        </p:nvSpPr>
        <p:spPr>
          <a:xfrm>
            <a:off x="971601" y="485980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초록색 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주황색 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길이가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13D1A6E-76F1-468F-BFEA-DF40A2E48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32" y="4741230"/>
            <a:ext cx="360000" cy="355000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EB86CC3A-EB83-4D1E-8609-7E2406B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3" y="4909209"/>
            <a:ext cx="371933" cy="29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13771" y="54524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A9BFFB-A376-482B-9E4A-F6BF76BC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281054"/>
            <a:ext cx="6807568" cy="38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DCD39F-C06D-4626-9D1E-B5B74F0B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87500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9950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03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띠 그림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su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파란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띠 부분만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정답 선은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93590"/>
            <a:ext cx="66816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을 파란색 띠에 나타내고 크기가 같은 분수를 초록색 띠와 주황색 띠에서 찾아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291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연수와 준기가 색 띠를 붙이면서 발견한 몇 가지 사실을 함께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66485" y="14822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15925" y="148223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25665" y="1270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</a:t>
            </a:r>
            <a:r>
              <a:rPr lang="en-US" altLang="ko-KR" dirty="0">
                <a:hlinkClick r:id="rId5"/>
              </a:rPr>
              <a:t>0004</a:t>
            </a:r>
            <a:r>
              <a:rPr lang="ko-KR" altLang="en-US" dirty="0">
                <a:hlinkClick r:id="rId5"/>
              </a:rPr>
              <a:t>/suh_0401_04_</a:t>
            </a:r>
            <a:r>
              <a:rPr lang="en-US" altLang="ko-KR" dirty="0">
                <a:hlinkClick r:id="rId5"/>
              </a:rPr>
              <a:t>0004</a:t>
            </a:r>
            <a:r>
              <a:rPr lang="ko-KR" altLang="en-US" dirty="0">
                <a:hlinkClick r:id="rId5"/>
              </a:rPr>
              <a:t>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7764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C59167C-CEB3-4790-9478-133AA73C5C5A}"/>
              </a:ext>
            </a:extLst>
          </p:cNvPr>
          <p:cNvSpPr txBox="1"/>
          <p:nvPr/>
        </p:nvSpPr>
        <p:spPr>
          <a:xfrm>
            <a:off x="374051" y="1730260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7E2756F-036F-4D8D-810D-ADC7B84EF1D4}"/>
              </a:ext>
            </a:extLst>
          </p:cNvPr>
          <p:cNvCxnSpPr/>
          <p:nvPr/>
        </p:nvCxnSpPr>
        <p:spPr bwMode="auto">
          <a:xfrm>
            <a:off x="459305" y="20544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ECCF1B7-45F2-43F7-9283-EFC96E86609D}"/>
              </a:ext>
            </a:extLst>
          </p:cNvPr>
          <p:cNvGrpSpPr/>
          <p:nvPr/>
        </p:nvGrpSpPr>
        <p:grpSpPr>
          <a:xfrm>
            <a:off x="3002306" y="4418634"/>
            <a:ext cx="426214" cy="707886"/>
            <a:chOff x="1049442" y="4287802"/>
            <a:chExt cx="426214" cy="70788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89C7203-6337-4F7C-ADC6-C4A35899A185}"/>
                </a:ext>
              </a:extLst>
            </p:cNvPr>
            <p:cNvSpPr txBox="1"/>
            <p:nvPr/>
          </p:nvSpPr>
          <p:spPr>
            <a:xfrm>
              <a:off x="1049442" y="4319385"/>
              <a:ext cx="426214" cy="66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3583E78E-6417-4582-9503-DB2431C1B5E8}"/>
                </a:ext>
              </a:extLst>
            </p:cNvPr>
            <p:cNvSpPr txBox="1"/>
            <p:nvPr/>
          </p:nvSpPr>
          <p:spPr>
            <a:xfrm>
              <a:off x="1050765" y="4287802"/>
              <a:ext cx="403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0EE7D584-C0DC-4871-B0D3-058CAF96049B}"/>
                </a:ext>
              </a:extLst>
            </p:cNvPr>
            <p:cNvCxnSpPr/>
            <p:nvPr/>
          </p:nvCxnSpPr>
          <p:spPr bwMode="auto">
            <a:xfrm>
              <a:off x="1111415" y="4635205"/>
              <a:ext cx="303511" cy="0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512577-03FD-4B4B-9666-C9BBDF385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738" y="2782878"/>
            <a:ext cx="4597727" cy="12853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555F1DF-7003-4CD8-84D0-597C1D034DC1}"/>
              </a:ext>
            </a:extLst>
          </p:cNvPr>
          <p:cNvSpPr/>
          <p:nvPr/>
        </p:nvSpPr>
        <p:spPr>
          <a:xfrm>
            <a:off x="3432476" y="4729556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24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10DBF1A-D456-4807-BAA0-5C17F1CCA9D2}"/>
              </a:ext>
            </a:extLst>
          </p:cNvPr>
          <p:cNvGrpSpPr/>
          <p:nvPr/>
        </p:nvGrpSpPr>
        <p:grpSpPr>
          <a:xfrm>
            <a:off x="3636293" y="4418634"/>
            <a:ext cx="426214" cy="707886"/>
            <a:chOff x="1049442" y="4287802"/>
            <a:chExt cx="426214" cy="707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57C5318-DC07-49E0-A46F-11552A127185}"/>
                </a:ext>
              </a:extLst>
            </p:cNvPr>
            <p:cNvSpPr txBox="1"/>
            <p:nvPr/>
          </p:nvSpPr>
          <p:spPr>
            <a:xfrm>
              <a:off x="1049442" y="4319385"/>
              <a:ext cx="426214" cy="66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D4854EA-117C-480B-B698-AF3D28BA2762}"/>
                </a:ext>
              </a:extLst>
            </p:cNvPr>
            <p:cNvSpPr txBox="1"/>
            <p:nvPr/>
          </p:nvSpPr>
          <p:spPr>
            <a:xfrm>
              <a:off x="1050765" y="4287802"/>
              <a:ext cx="403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0FA8D6A6-6179-4CD8-BB1C-28D08B60FF7E}"/>
                </a:ext>
              </a:extLst>
            </p:cNvPr>
            <p:cNvCxnSpPr/>
            <p:nvPr/>
          </p:nvCxnSpPr>
          <p:spPr bwMode="auto">
            <a:xfrm>
              <a:off x="1111415" y="4635205"/>
              <a:ext cx="303511" cy="0"/>
            </a:xfrm>
            <a:prstGeom prst="line">
              <a:avLst/>
            </a:prstGeom>
            <a:noFill/>
            <a:ln w="1270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93250B66-90C8-4A82-AE59-0F816645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33" y="5018773"/>
            <a:ext cx="204064" cy="20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E232362D-02CE-47CC-BFC7-CE7C0903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66" y="5018773"/>
            <a:ext cx="204064" cy="20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B6FBBA11-40C7-44AA-891D-E103E77AF59C}"/>
              </a:ext>
            </a:extLst>
          </p:cNvPr>
          <p:cNvSpPr/>
          <p:nvPr/>
        </p:nvSpPr>
        <p:spPr bwMode="auto">
          <a:xfrm>
            <a:off x="1463040" y="2780928"/>
            <a:ext cx="3036952" cy="447134"/>
          </a:xfrm>
          <a:prstGeom prst="roundRect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4CBB418-3C3E-40D7-80DB-73B8F283EE2A}"/>
              </a:ext>
            </a:extLst>
          </p:cNvPr>
          <p:cNvSpPr/>
          <p:nvPr/>
        </p:nvSpPr>
        <p:spPr>
          <a:xfrm>
            <a:off x="5881448" y="3285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C14F53B-4736-4279-810C-3A2C0B61B52F}"/>
              </a:ext>
            </a:extLst>
          </p:cNvPr>
          <p:cNvSpPr/>
          <p:nvPr/>
        </p:nvSpPr>
        <p:spPr>
          <a:xfrm>
            <a:off x="1180948" y="273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사각형: 둥근 모서리 7">
            <a:extLst>
              <a:ext uri="{FF2B5EF4-FFF2-40B4-BE49-F238E27FC236}">
                <a16:creationId xmlns:a16="http://schemas.microsoft.com/office/drawing/2014/main" xmlns="" id="{B6FBBA11-40C7-44AA-891D-E103E77AF59C}"/>
              </a:ext>
            </a:extLst>
          </p:cNvPr>
          <p:cNvSpPr/>
          <p:nvPr/>
        </p:nvSpPr>
        <p:spPr bwMode="auto">
          <a:xfrm>
            <a:off x="1463040" y="3228062"/>
            <a:ext cx="3036952" cy="417963"/>
          </a:xfrm>
          <a:prstGeom prst="roundRect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사각형: 둥근 모서리 7">
            <a:extLst>
              <a:ext uri="{FF2B5EF4-FFF2-40B4-BE49-F238E27FC236}">
                <a16:creationId xmlns:a16="http://schemas.microsoft.com/office/drawing/2014/main" xmlns="" id="{B6FBBA11-40C7-44AA-891D-E103E77AF59C}"/>
              </a:ext>
            </a:extLst>
          </p:cNvPr>
          <p:cNvSpPr/>
          <p:nvPr/>
        </p:nvSpPr>
        <p:spPr bwMode="auto">
          <a:xfrm>
            <a:off x="1463040" y="3626773"/>
            <a:ext cx="3036952" cy="428469"/>
          </a:xfrm>
          <a:prstGeom prst="roundRect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16" y="274492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63" y="32129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63" y="364502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2599181" y="1139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0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9B1F49-03FE-4BEA-BE5A-0F79F14A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16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5480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79EC00B-1079-40EC-8724-F8A520CCB024}"/>
              </a:ext>
            </a:extLst>
          </p:cNvPr>
          <p:cNvSpPr/>
          <p:nvPr/>
        </p:nvSpPr>
        <p:spPr>
          <a:xfrm>
            <a:off x="1597336" y="25649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B7D2BE3-C28F-460E-A4E3-78C2254911D5}"/>
              </a:ext>
            </a:extLst>
          </p:cNvPr>
          <p:cNvSpPr/>
          <p:nvPr/>
        </p:nvSpPr>
        <p:spPr>
          <a:xfrm>
            <a:off x="1336559" y="265453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9CE333A-1826-4EC7-A0AD-26CE959251C2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A2A6236-93C2-4B75-A867-D9104D573C7F}"/>
              </a:ext>
            </a:extLst>
          </p:cNvPr>
          <p:cNvSpPr/>
          <p:nvPr/>
        </p:nvSpPr>
        <p:spPr>
          <a:xfrm>
            <a:off x="453603" y="1903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91DEB9-8A7A-4B3F-8E79-7014054E5077}"/>
              </a:ext>
            </a:extLst>
          </p:cNvPr>
          <p:cNvSpPr/>
          <p:nvPr/>
        </p:nvSpPr>
        <p:spPr>
          <a:xfrm>
            <a:off x="192826" y="1993624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08697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B38309F-384B-43BD-8D57-E2D89C942913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C5E17BE-336E-4F7F-BB6B-B3DDEAB9908B}"/>
              </a:ext>
            </a:extLst>
          </p:cNvPr>
          <p:cNvSpPr/>
          <p:nvPr/>
        </p:nvSpPr>
        <p:spPr>
          <a:xfrm>
            <a:off x="3175630" y="1441144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14ACE468-AA90-462B-9EF7-8244E4B9D7F3}"/>
              </a:ext>
            </a:extLst>
          </p:cNvPr>
          <p:cNvSpPr/>
          <p:nvPr/>
        </p:nvSpPr>
        <p:spPr>
          <a:xfrm>
            <a:off x="3064428" y="13316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54E87BC-5AA3-46B0-8368-1016C116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89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523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739794-F647-45C2-91AD-182D7901AEB5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8141EAA-6E4F-4349-81C9-1E6F093B1DD0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A3A9622-A910-498D-A28A-C572001E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5D8C455-C675-4548-B8AB-0AC474BF7F77}"/>
              </a:ext>
            </a:extLst>
          </p:cNvPr>
          <p:cNvSpPr/>
          <p:nvPr/>
        </p:nvSpPr>
        <p:spPr>
          <a:xfrm>
            <a:off x="61483" y="1745313"/>
            <a:ext cx="6888963" cy="3352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2B73F5B-D8AD-4C61-BE61-21B90E95AF8B}"/>
              </a:ext>
            </a:extLst>
          </p:cNvPr>
          <p:cNvSpPr/>
          <p:nvPr/>
        </p:nvSpPr>
        <p:spPr>
          <a:xfrm>
            <a:off x="103173" y="1575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256E04-1756-441D-B33D-4E16B854EB72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8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5AB4721-8605-4923-88A2-33B42F21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04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2364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73865" y="20943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3088" y="218396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간단하게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7733" y="227732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7278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39576</TotalTime>
  <Words>1519</Words>
  <Application>Microsoft Office PowerPoint</Application>
  <PresentationFormat>화면 슬라이드 쇼(4:3)</PresentationFormat>
  <Paragraphs>571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6283</cp:revision>
  <dcterms:created xsi:type="dcterms:W3CDTF">2008-07-15T12:19:11Z</dcterms:created>
  <dcterms:modified xsi:type="dcterms:W3CDTF">2022-02-16T23:57:34Z</dcterms:modified>
</cp:coreProperties>
</file>