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171" r:id="rId4"/>
    <p:sldId id="1173" r:id="rId5"/>
    <p:sldId id="1250" r:id="rId6"/>
    <p:sldId id="1130" r:id="rId7"/>
    <p:sldId id="1242" r:id="rId8"/>
    <p:sldId id="1259" r:id="rId9"/>
    <p:sldId id="1260" r:id="rId10"/>
    <p:sldId id="1261" r:id="rId11"/>
    <p:sldId id="1262" r:id="rId12"/>
    <p:sldId id="1263" r:id="rId13"/>
    <p:sldId id="1264" r:id="rId14"/>
    <p:sldId id="1237" r:id="rId15"/>
    <p:sldId id="1247" r:id="rId16"/>
    <p:sldId id="1255" r:id="rId17"/>
    <p:sldId id="1238" r:id="rId18"/>
    <p:sldId id="1256" r:id="rId19"/>
    <p:sldId id="1257" r:id="rId20"/>
    <p:sldId id="1149" r:id="rId21"/>
    <p:sldId id="1150" r:id="rId22"/>
    <p:sldId id="1232" r:id="rId23"/>
    <p:sldId id="1163" r:id="rId24"/>
    <p:sldId id="1249" r:id="rId25"/>
    <p:sldId id="1258" r:id="rId26"/>
    <p:sldId id="1230" r:id="rId27"/>
    <p:sldId id="1240" r:id="rId28"/>
    <p:sldId id="1169" r:id="rId29"/>
    <p:sldId id="1170" r:id="rId3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00A0FF"/>
    <a:srgbClr val="FF6600"/>
    <a:srgbClr val="F6E7D4"/>
    <a:srgbClr val="FFFFFF"/>
    <a:srgbClr val="F7C1C9"/>
    <a:srgbClr val="FFECE2"/>
    <a:srgbClr val="FCD5B5"/>
    <a:srgbClr val="FBCE8A"/>
    <a:srgbClr val="C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6686" autoAdjust="0"/>
  </p:normalViewPr>
  <p:slideViewPr>
    <p:cSldViewPr>
      <p:cViewPr>
        <p:scale>
          <a:sx n="100" d="100"/>
          <a:sy n="100" d="100"/>
        </p:scale>
        <p:origin x="-178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00490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401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793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분모가 같은 분수로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8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7737"/>
            <a:ext cx="662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고구마를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심은 텃밭이 가장 넓은 모둠을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69" y="753126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F7FCC6E-E830-4886-83E5-06767A054864}"/>
              </a:ext>
            </a:extLst>
          </p:cNvPr>
          <p:cNvSpPr/>
          <p:nvPr/>
        </p:nvSpPr>
        <p:spPr>
          <a:xfrm>
            <a:off x="4397122" y="112474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D515C79-59F4-4E80-B850-66FB3985AAA1}"/>
              </a:ext>
            </a:extLst>
          </p:cNvPr>
          <p:cNvSpPr/>
          <p:nvPr/>
        </p:nvSpPr>
        <p:spPr>
          <a:xfrm>
            <a:off x="3746562" y="1124745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A89FE78-5BD3-46C6-8E50-DDC53A447BFD}"/>
              </a:ext>
            </a:extLst>
          </p:cNvPr>
          <p:cNvSpPr/>
          <p:nvPr/>
        </p:nvSpPr>
        <p:spPr>
          <a:xfrm>
            <a:off x="5050260" y="112626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471ACB6-D389-4481-8803-05845B605D78}"/>
              </a:ext>
            </a:extLst>
          </p:cNvPr>
          <p:cNvSpPr/>
          <p:nvPr/>
        </p:nvSpPr>
        <p:spPr>
          <a:xfrm>
            <a:off x="570082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976F7BC-FEB9-4D4F-BC01-F489220052FE}"/>
              </a:ext>
            </a:extLst>
          </p:cNvPr>
          <p:cNvSpPr/>
          <p:nvPr/>
        </p:nvSpPr>
        <p:spPr>
          <a:xfrm>
            <a:off x="635138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2" name="Group 59">
            <a:extLst>
              <a:ext uri="{FF2B5EF4-FFF2-40B4-BE49-F238E27FC236}">
                <a16:creationId xmlns="" xmlns:a16="http://schemas.microsoft.com/office/drawing/2014/main" id="{4467AC42-9FC6-4CF4-A8FC-CF102B9D6CF8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21">
            <a:extLst>
              <a:ext uri="{FF2B5EF4-FFF2-40B4-BE49-F238E27FC236}">
                <a16:creationId xmlns="" xmlns:a16="http://schemas.microsoft.com/office/drawing/2014/main" id="{1CC976BB-C830-463D-921B-CF5A4C0B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가로 </a:t>
            </a:r>
            <a:r>
              <a:rPr lang="ko-KR" altLang="en-US" sz="1000" dirty="0">
                <a:latin typeface="+mn-ea"/>
                <a:ea typeface="+mn-ea"/>
              </a:rPr>
              <a:t>팝업 창 </a:t>
            </a:r>
            <a:r>
              <a:rPr lang="ko-KR" altLang="en-US" sz="1000" dirty="0" smtClean="0">
                <a:latin typeface="+mn-ea"/>
                <a:ea typeface="+mn-ea"/>
              </a:rPr>
              <a:t>버튼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69269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-13421" y="2577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302614" y="1376772"/>
            <a:ext cx="66816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연수네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슬기네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중 고구마를 심은 텃밭이 더 넓은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예상해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590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511789" y="2289618"/>
            <a:ext cx="2204227" cy="538265"/>
            <a:chOff x="4346120" y="1652936"/>
            <a:chExt cx="2204227" cy="538265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346120" y="1833284"/>
              <a:ext cx="1996314" cy="3579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슬기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네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모둠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6300" y="535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05" y="2518835"/>
            <a:ext cx="323895" cy="2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4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8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7737"/>
            <a:ext cx="662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고구마를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심은 텃밭이 가장 넓은 모둠을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69" y="753126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F7FCC6E-E830-4886-83E5-06767A054864}"/>
              </a:ext>
            </a:extLst>
          </p:cNvPr>
          <p:cNvSpPr/>
          <p:nvPr/>
        </p:nvSpPr>
        <p:spPr>
          <a:xfrm>
            <a:off x="4397122" y="112474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D515C79-59F4-4E80-B850-66FB3985AAA1}"/>
              </a:ext>
            </a:extLst>
          </p:cNvPr>
          <p:cNvSpPr/>
          <p:nvPr/>
        </p:nvSpPr>
        <p:spPr>
          <a:xfrm>
            <a:off x="3746562" y="1124745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A89FE78-5BD3-46C6-8E50-DDC53A447BFD}"/>
              </a:ext>
            </a:extLst>
          </p:cNvPr>
          <p:cNvSpPr/>
          <p:nvPr/>
        </p:nvSpPr>
        <p:spPr>
          <a:xfrm>
            <a:off x="5050260" y="11262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471ACB6-D389-4481-8803-05845B605D78}"/>
              </a:ext>
            </a:extLst>
          </p:cNvPr>
          <p:cNvSpPr/>
          <p:nvPr/>
        </p:nvSpPr>
        <p:spPr>
          <a:xfrm>
            <a:off x="570082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976F7BC-FEB9-4D4F-BC01-F489220052FE}"/>
              </a:ext>
            </a:extLst>
          </p:cNvPr>
          <p:cNvSpPr/>
          <p:nvPr/>
        </p:nvSpPr>
        <p:spPr>
          <a:xfrm>
            <a:off x="635138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2" name="Group 59">
            <a:extLst>
              <a:ext uri="{FF2B5EF4-FFF2-40B4-BE49-F238E27FC236}">
                <a16:creationId xmlns="" xmlns:a16="http://schemas.microsoft.com/office/drawing/2014/main" id="{4467AC42-9FC6-4CF4-A8FC-CF102B9D6CF8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69269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302614" y="1376772"/>
            <a:ext cx="66816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 크기가 같은 분수를 분모가 작은 분수부터 차례로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590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6300" y="535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7F43D39-3121-4283-B393-407943C9D3E1}"/>
              </a:ext>
            </a:extLst>
          </p:cNvPr>
          <p:cNvSpPr txBox="1"/>
          <p:nvPr/>
        </p:nvSpPr>
        <p:spPr>
          <a:xfrm>
            <a:off x="316570" y="1316571"/>
            <a:ext cx="468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8E1A64F-5171-4370-99F1-63863ACEB4BB}"/>
              </a:ext>
            </a:extLst>
          </p:cNvPr>
          <p:cNvCxnSpPr/>
          <p:nvPr/>
        </p:nvCxnSpPr>
        <p:spPr bwMode="auto">
          <a:xfrm>
            <a:off x="406274" y="165965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7461DD2-3712-4F2D-9D78-A2FA66172B54}"/>
              </a:ext>
            </a:extLst>
          </p:cNvPr>
          <p:cNvSpPr txBox="1"/>
          <p:nvPr/>
        </p:nvSpPr>
        <p:spPr>
          <a:xfrm>
            <a:off x="773972" y="1321103"/>
            <a:ext cx="468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688EDD2F-27B8-4111-BAA3-D013829F1399}"/>
              </a:ext>
            </a:extLst>
          </p:cNvPr>
          <p:cNvCxnSpPr/>
          <p:nvPr/>
        </p:nvCxnSpPr>
        <p:spPr bwMode="auto">
          <a:xfrm>
            <a:off x="863676" y="1664189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1DF0711-C849-4C6D-B1DB-5E577443BE7C}"/>
              </a:ext>
            </a:extLst>
          </p:cNvPr>
          <p:cNvSpPr txBox="1"/>
          <p:nvPr/>
        </p:nvSpPr>
        <p:spPr>
          <a:xfrm>
            <a:off x="1071336" y="3808855"/>
            <a:ext cx="3471627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,     ,     ,     ,     ,     )</a:t>
            </a:r>
          </a:p>
        </p:txBody>
      </p:sp>
      <p:sp>
        <p:nvSpPr>
          <p:cNvPr id="45" name="사각형: 둥근 모서리 3">
            <a:extLst>
              <a:ext uri="{FF2B5EF4-FFF2-40B4-BE49-F238E27FC236}">
                <a16:creationId xmlns="" xmlns:a16="http://schemas.microsoft.com/office/drawing/2014/main" id="{91586F83-D84D-4A9E-8843-6D1C5BB65732}"/>
              </a:ext>
            </a:extLst>
          </p:cNvPr>
          <p:cNvSpPr/>
          <p:nvPr/>
        </p:nvSpPr>
        <p:spPr bwMode="auto">
          <a:xfrm>
            <a:off x="579355" y="2887514"/>
            <a:ext cx="468910" cy="720079"/>
          </a:xfrm>
          <a:prstGeom prst="roundRect">
            <a:avLst/>
          </a:prstGeom>
          <a:solidFill>
            <a:srgbClr val="FFEC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14C0C6F-FA82-4585-B002-93A537E11BD7}"/>
              </a:ext>
            </a:extLst>
          </p:cNvPr>
          <p:cNvSpPr txBox="1"/>
          <p:nvPr/>
        </p:nvSpPr>
        <p:spPr>
          <a:xfrm>
            <a:off x="579355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1A0BAA6B-D201-4D64-BB70-B159AFB83AE7}"/>
              </a:ext>
            </a:extLst>
          </p:cNvPr>
          <p:cNvCxnSpPr/>
          <p:nvPr/>
        </p:nvCxnSpPr>
        <p:spPr bwMode="auto">
          <a:xfrm>
            <a:off x="669059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3870040F-33ED-4BA4-99DB-DAC8B2001122}"/>
              </a:ext>
            </a:extLst>
          </p:cNvPr>
          <p:cNvSpPr txBox="1"/>
          <p:nvPr/>
        </p:nvSpPr>
        <p:spPr>
          <a:xfrm>
            <a:off x="1071336" y="2985287"/>
            <a:ext cx="3471627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,     ,     ,     ,     ,    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F7A4B52-ED73-4164-B225-304D0FFD9820}"/>
              </a:ext>
            </a:extLst>
          </p:cNvPr>
          <p:cNvSpPr txBox="1"/>
          <p:nvPr/>
        </p:nvSpPr>
        <p:spPr>
          <a:xfrm>
            <a:off x="1198229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6479176F-7C62-4EDD-9683-8DE681E945A9}"/>
              </a:ext>
            </a:extLst>
          </p:cNvPr>
          <p:cNvCxnSpPr/>
          <p:nvPr/>
        </p:nvCxnSpPr>
        <p:spPr bwMode="auto">
          <a:xfrm>
            <a:off x="1287933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8D61D7B-BF73-4EFE-ADB9-7D9225A53A70}"/>
              </a:ext>
            </a:extLst>
          </p:cNvPr>
          <p:cNvSpPr txBox="1"/>
          <p:nvPr/>
        </p:nvSpPr>
        <p:spPr>
          <a:xfrm>
            <a:off x="1652208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AE54726-9966-46B7-9CD3-F42F4BC19947}"/>
              </a:ext>
            </a:extLst>
          </p:cNvPr>
          <p:cNvCxnSpPr/>
          <p:nvPr/>
        </p:nvCxnSpPr>
        <p:spPr bwMode="auto">
          <a:xfrm>
            <a:off x="1741912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FE0E7B7-3796-43AE-A733-D1C28A212472}"/>
              </a:ext>
            </a:extLst>
          </p:cNvPr>
          <p:cNvSpPr txBox="1"/>
          <p:nvPr/>
        </p:nvSpPr>
        <p:spPr>
          <a:xfrm>
            <a:off x="2097375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19B9DD1E-CA16-400E-8544-3EC75D007079}"/>
              </a:ext>
            </a:extLst>
          </p:cNvPr>
          <p:cNvCxnSpPr/>
          <p:nvPr/>
        </p:nvCxnSpPr>
        <p:spPr bwMode="auto">
          <a:xfrm>
            <a:off x="2196603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1B5A437-B293-4872-9BBC-A4723E8792E2}"/>
              </a:ext>
            </a:extLst>
          </p:cNvPr>
          <p:cNvSpPr txBox="1"/>
          <p:nvPr/>
        </p:nvSpPr>
        <p:spPr>
          <a:xfrm>
            <a:off x="2539370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1166F9BD-DA4A-45BA-B808-2F189B4AA663}"/>
              </a:ext>
            </a:extLst>
          </p:cNvPr>
          <p:cNvCxnSpPr/>
          <p:nvPr/>
        </p:nvCxnSpPr>
        <p:spPr bwMode="auto">
          <a:xfrm>
            <a:off x="2643360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B8F332C-4150-43C9-8D4C-D1A74BF28B71}"/>
              </a:ext>
            </a:extLst>
          </p:cNvPr>
          <p:cNvSpPr txBox="1"/>
          <p:nvPr/>
        </p:nvSpPr>
        <p:spPr>
          <a:xfrm>
            <a:off x="2993341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7921047E-903D-4862-9F8B-87DAB68BB5E6}"/>
              </a:ext>
            </a:extLst>
          </p:cNvPr>
          <p:cNvCxnSpPr/>
          <p:nvPr/>
        </p:nvCxnSpPr>
        <p:spPr bwMode="auto">
          <a:xfrm>
            <a:off x="3097331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45D41AA6-3589-4BB4-AEE0-486137433BD8}"/>
              </a:ext>
            </a:extLst>
          </p:cNvPr>
          <p:cNvSpPr txBox="1"/>
          <p:nvPr/>
        </p:nvSpPr>
        <p:spPr>
          <a:xfrm>
            <a:off x="3465367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757CC04-FC17-460A-A5D2-B1A7171B8CA7}"/>
              </a:ext>
            </a:extLst>
          </p:cNvPr>
          <p:cNvCxnSpPr/>
          <p:nvPr/>
        </p:nvCxnSpPr>
        <p:spPr bwMode="auto">
          <a:xfrm>
            <a:off x="3569357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ACE65EB4-A803-4C96-A3A9-C89AEDDF262C}"/>
              </a:ext>
            </a:extLst>
          </p:cNvPr>
          <p:cNvSpPr txBox="1"/>
          <p:nvPr/>
        </p:nvSpPr>
        <p:spPr>
          <a:xfrm>
            <a:off x="3928212" y="2930232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A9260920-BCD5-4485-ADB2-8F93966EE792}"/>
              </a:ext>
            </a:extLst>
          </p:cNvPr>
          <p:cNvCxnSpPr/>
          <p:nvPr/>
        </p:nvCxnSpPr>
        <p:spPr bwMode="auto">
          <a:xfrm>
            <a:off x="4032202" y="3247554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사각형: 둥근 모서리 106">
            <a:extLst>
              <a:ext uri="{FF2B5EF4-FFF2-40B4-BE49-F238E27FC236}">
                <a16:creationId xmlns="" xmlns:a16="http://schemas.microsoft.com/office/drawing/2014/main" id="{B695969F-9A57-4A78-8D22-1FC0612EA2DB}"/>
              </a:ext>
            </a:extLst>
          </p:cNvPr>
          <p:cNvSpPr/>
          <p:nvPr/>
        </p:nvSpPr>
        <p:spPr bwMode="auto">
          <a:xfrm>
            <a:off x="579355" y="3753037"/>
            <a:ext cx="468910" cy="720079"/>
          </a:xfrm>
          <a:prstGeom prst="roundRect">
            <a:avLst/>
          </a:prstGeom>
          <a:solidFill>
            <a:srgbClr val="FFEC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A9C745-A08E-4F2D-B268-8D3B80499C59}"/>
              </a:ext>
            </a:extLst>
          </p:cNvPr>
          <p:cNvSpPr txBox="1"/>
          <p:nvPr/>
        </p:nvSpPr>
        <p:spPr>
          <a:xfrm>
            <a:off x="579355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3FCE2F5D-46DD-4A98-971C-35624A449DB3}"/>
              </a:ext>
            </a:extLst>
          </p:cNvPr>
          <p:cNvCxnSpPr/>
          <p:nvPr/>
        </p:nvCxnSpPr>
        <p:spPr bwMode="auto">
          <a:xfrm>
            <a:off x="669059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A07F52B-6067-4B37-A69E-06547371B59D}"/>
              </a:ext>
            </a:extLst>
          </p:cNvPr>
          <p:cNvSpPr txBox="1"/>
          <p:nvPr/>
        </p:nvSpPr>
        <p:spPr>
          <a:xfrm>
            <a:off x="1198229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8DD4F967-DC4B-448A-BE4B-E81E5CE402C5}"/>
              </a:ext>
            </a:extLst>
          </p:cNvPr>
          <p:cNvCxnSpPr/>
          <p:nvPr/>
        </p:nvCxnSpPr>
        <p:spPr bwMode="auto">
          <a:xfrm>
            <a:off x="1287933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CE3DB5A0-2EF7-412A-9C55-4D685D8A6CCA}"/>
              </a:ext>
            </a:extLst>
          </p:cNvPr>
          <p:cNvSpPr txBox="1"/>
          <p:nvPr/>
        </p:nvSpPr>
        <p:spPr>
          <a:xfrm>
            <a:off x="1652208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7C05759F-54A8-4554-BBB4-0835B12B1F73}"/>
              </a:ext>
            </a:extLst>
          </p:cNvPr>
          <p:cNvCxnSpPr/>
          <p:nvPr/>
        </p:nvCxnSpPr>
        <p:spPr bwMode="auto">
          <a:xfrm>
            <a:off x="1741912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8A89764-18A0-4F95-9078-E182104981D7}"/>
              </a:ext>
            </a:extLst>
          </p:cNvPr>
          <p:cNvSpPr txBox="1"/>
          <p:nvPr/>
        </p:nvSpPr>
        <p:spPr>
          <a:xfrm>
            <a:off x="2097375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5D3EFC1D-6A94-4712-A1B1-8EDECA6E48A3}"/>
              </a:ext>
            </a:extLst>
          </p:cNvPr>
          <p:cNvCxnSpPr/>
          <p:nvPr/>
        </p:nvCxnSpPr>
        <p:spPr bwMode="auto">
          <a:xfrm>
            <a:off x="2196603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25ADE33-E6D4-4D3A-9C27-DC167DDE9B24}"/>
              </a:ext>
            </a:extLst>
          </p:cNvPr>
          <p:cNvSpPr txBox="1"/>
          <p:nvPr/>
        </p:nvSpPr>
        <p:spPr>
          <a:xfrm>
            <a:off x="2539370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7D09A08E-F722-426F-8327-4D850DB126C1}"/>
              </a:ext>
            </a:extLst>
          </p:cNvPr>
          <p:cNvCxnSpPr/>
          <p:nvPr/>
        </p:nvCxnSpPr>
        <p:spPr bwMode="auto">
          <a:xfrm>
            <a:off x="2643360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02C57B9-D2A7-4BDF-821E-C737D425FD19}"/>
              </a:ext>
            </a:extLst>
          </p:cNvPr>
          <p:cNvSpPr txBox="1"/>
          <p:nvPr/>
        </p:nvSpPr>
        <p:spPr>
          <a:xfrm>
            <a:off x="2993341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680DF723-C5B5-410D-AE08-620F563A45EE}"/>
              </a:ext>
            </a:extLst>
          </p:cNvPr>
          <p:cNvCxnSpPr/>
          <p:nvPr/>
        </p:nvCxnSpPr>
        <p:spPr bwMode="auto">
          <a:xfrm>
            <a:off x="3097331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02B915A-3A74-405C-B54E-7725B741EA35}"/>
              </a:ext>
            </a:extLst>
          </p:cNvPr>
          <p:cNvSpPr txBox="1"/>
          <p:nvPr/>
        </p:nvSpPr>
        <p:spPr>
          <a:xfrm>
            <a:off x="3465367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5D11CCBF-94EB-456E-9416-F0FC7E839E80}"/>
              </a:ext>
            </a:extLst>
          </p:cNvPr>
          <p:cNvCxnSpPr/>
          <p:nvPr/>
        </p:nvCxnSpPr>
        <p:spPr bwMode="auto">
          <a:xfrm>
            <a:off x="3569357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13AE305C-8176-4699-B9EB-1C02EE40C615}"/>
              </a:ext>
            </a:extLst>
          </p:cNvPr>
          <p:cNvSpPr txBox="1"/>
          <p:nvPr/>
        </p:nvSpPr>
        <p:spPr>
          <a:xfrm>
            <a:off x="3928212" y="379575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FB9F579-9954-4868-A8C2-B69D4A66BFE6}"/>
              </a:ext>
            </a:extLst>
          </p:cNvPr>
          <p:cNvCxnSpPr/>
          <p:nvPr/>
        </p:nvCxnSpPr>
        <p:spPr bwMode="auto">
          <a:xfrm>
            <a:off x="4032202" y="4113077"/>
            <a:ext cx="2772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사각형: 둥근 모서리 12">
            <a:extLst>
              <a:ext uri="{FF2B5EF4-FFF2-40B4-BE49-F238E27FC236}">
                <a16:creationId xmlns="" xmlns:a16="http://schemas.microsoft.com/office/drawing/2014/main" id="{8FADF4BC-7687-4B41-9A10-26976D1284B5}"/>
              </a:ext>
            </a:extLst>
          </p:cNvPr>
          <p:cNvSpPr/>
          <p:nvPr/>
        </p:nvSpPr>
        <p:spPr bwMode="auto">
          <a:xfrm>
            <a:off x="4669856" y="2740578"/>
            <a:ext cx="2117269" cy="1591032"/>
          </a:xfrm>
          <a:prstGeom prst="roundRect">
            <a:avLst/>
          </a:prstGeom>
          <a:noFill/>
          <a:ln w="38100" cap="flat" cmpd="sng" algn="ctr">
            <a:solidFill>
              <a:srgbClr val="F7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357EC38-F894-41D7-86BE-010DFDD91990}"/>
              </a:ext>
            </a:extLst>
          </p:cNvPr>
          <p:cNvSpPr txBox="1"/>
          <p:nvPr/>
        </p:nvSpPr>
        <p:spPr>
          <a:xfrm>
            <a:off x="4877396" y="321050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EE9FEBF8-FC41-4404-BA03-220529E66CB2}"/>
              </a:ext>
            </a:extLst>
          </p:cNvPr>
          <p:cNvCxnSpPr/>
          <p:nvPr/>
        </p:nvCxnSpPr>
        <p:spPr bwMode="auto">
          <a:xfrm>
            <a:off x="4967100" y="352782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34644E63-2AFA-480C-9F6D-B2C25DE8BB8C}"/>
              </a:ext>
            </a:extLst>
          </p:cNvPr>
          <p:cNvSpPr/>
          <p:nvPr/>
        </p:nvSpPr>
        <p:spPr>
          <a:xfrm>
            <a:off x="5211210" y="3323578"/>
            <a:ext cx="351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7EC1BFC-249E-4002-9B71-47B7B7EBF11F}"/>
              </a:ext>
            </a:extLst>
          </p:cNvPr>
          <p:cNvSpPr txBox="1"/>
          <p:nvPr/>
        </p:nvSpPr>
        <p:spPr>
          <a:xfrm>
            <a:off x="5498725" y="321050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E2952D2-C36A-400D-9B4D-6C43D5EEBAD7}"/>
              </a:ext>
            </a:extLst>
          </p:cNvPr>
          <p:cNvCxnSpPr/>
          <p:nvPr/>
        </p:nvCxnSpPr>
        <p:spPr bwMode="auto">
          <a:xfrm>
            <a:off x="5588429" y="352782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6262DE8D-FBAD-4860-8602-E4D71ED28DE6}"/>
              </a:ext>
            </a:extLst>
          </p:cNvPr>
          <p:cNvSpPr/>
          <p:nvPr/>
        </p:nvSpPr>
        <p:spPr>
          <a:xfrm>
            <a:off x="5819285" y="3323578"/>
            <a:ext cx="351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800" dirty="0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875C0079-42A6-4C49-BC38-8879F6CA97FB}"/>
              </a:ext>
            </a:extLst>
          </p:cNvPr>
          <p:cNvSpPr txBox="1"/>
          <p:nvPr/>
        </p:nvSpPr>
        <p:spPr>
          <a:xfrm>
            <a:off x="6106800" y="3210505"/>
            <a:ext cx="46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A1398CC7-C6D5-4A0D-91C8-AD5D771883A6}"/>
              </a:ext>
            </a:extLst>
          </p:cNvPr>
          <p:cNvCxnSpPr/>
          <p:nvPr/>
        </p:nvCxnSpPr>
        <p:spPr bwMode="auto">
          <a:xfrm>
            <a:off x="6196504" y="352782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연결선: 구부러짐 15">
            <a:extLst>
              <a:ext uri="{FF2B5EF4-FFF2-40B4-BE49-F238E27FC236}">
                <a16:creationId xmlns="" xmlns:a16="http://schemas.microsoft.com/office/drawing/2014/main" id="{07602799-8AC0-4A6B-BE02-9BBD3ACCE3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422516" y="3478741"/>
            <a:ext cx="12700" cy="621329"/>
          </a:xfrm>
          <a:prstGeom prst="curvedConnector3">
            <a:avLst>
              <a:gd name="adj1" fmla="val 13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연결선: 구부러짐 27">
            <a:extLst>
              <a:ext uri="{FF2B5EF4-FFF2-40B4-BE49-F238E27FC236}">
                <a16:creationId xmlns="" xmlns:a16="http://schemas.microsoft.com/office/drawing/2014/main" id="{1E2BE190-1CE9-469E-AE7F-26283243232E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726553" y="2664746"/>
            <a:ext cx="12700" cy="1229404"/>
          </a:xfrm>
          <a:prstGeom prst="curvedConnector3">
            <a:avLst>
              <a:gd name="adj1" fmla="val 2225000"/>
            </a:avLst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연결선: 구부러짐 134">
            <a:extLst>
              <a:ext uri="{FF2B5EF4-FFF2-40B4-BE49-F238E27FC236}">
                <a16:creationId xmlns="" xmlns:a16="http://schemas.microsoft.com/office/drawing/2014/main" id="{7CBF23C5-3842-4480-BD8D-AF1A5F881CA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714052" y="3181053"/>
            <a:ext cx="12700" cy="1229404"/>
          </a:xfrm>
          <a:prstGeom prst="curvedConnector3">
            <a:avLst>
              <a:gd name="adj1" fmla="val 2225000"/>
            </a:avLst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연결선: 구부러짐 135">
            <a:extLst>
              <a:ext uri="{FF2B5EF4-FFF2-40B4-BE49-F238E27FC236}">
                <a16:creationId xmlns="" xmlns:a16="http://schemas.microsoft.com/office/drawing/2014/main" id="{66BADB9D-381C-4A79-B9BA-8AA7B0DEC98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441410" y="2978757"/>
            <a:ext cx="12700" cy="621329"/>
          </a:xfrm>
          <a:prstGeom prst="curvedConnector3">
            <a:avLst>
              <a:gd name="adj1" fmla="val 13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09B34FAC-CC7B-48BD-8A6D-AB0768FA9FF5}"/>
              </a:ext>
            </a:extLst>
          </p:cNvPr>
          <p:cNvSpPr/>
          <p:nvPr/>
        </p:nvSpPr>
        <p:spPr>
          <a:xfrm>
            <a:off x="5172720" y="3669810"/>
            <a:ext cx="587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×2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9E92788-F7A2-4404-9D84-C404AD2837DF}"/>
              </a:ext>
            </a:extLst>
          </p:cNvPr>
          <p:cNvSpPr/>
          <p:nvPr/>
        </p:nvSpPr>
        <p:spPr>
          <a:xfrm>
            <a:off x="5528780" y="3996604"/>
            <a:ext cx="432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×3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D6A11205-B298-42E9-AA38-DBC08F6B6304}"/>
              </a:ext>
            </a:extLst>
          </p:cNvPr>
          <p:cNvSpPr/>
          <p:nvPr/>
        </p:nvSpPr>
        <p:spPr>
          <a:xfrm>
            <a:off x="5249559" y="3084943"/>
            <a:ext cx="587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×2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C95FFD1B-CE95-465A-B708-8312F92AA165}"/>
              </a:ext>
            </a:extLst>
          </p:cNvPr>
          <p:cNvSpPr/>
          <p:nvPr/>
        </p:nvSpPr>
        <p:spPr>
          <a:xfrm>
            <a:off x="5528780" y="2740577"/>
            <a:ext cx="432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×3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3E11E918-50C3-4CB8-B179-4C7B4CF6B683}"/>
              </a:ext>
            </a:extLst>
          </p:cNvPr>
          <p:cNvSpPr/>
          <p:nvPr/>
        </p:nvSpPr>
        <p:spPr>
          <a:xfrm>
            <a:off x="4486155" y="2638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267336" y="2778014"/>
            <a:ext cx="538187" cy="713932"/>
            <a:chOff x="6012160" y="1652936"/>
            <a:chExt cx="538187" cy="713932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1727015" y="2777221"/>
            <a:ext cx="538187" cy="713932"/>
            <a:chOff x="6012160" y="1652936"/>
            <a:chExt cx="538187" cy="713932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2171700" y="2790027"/>
            <a:ext cx="538187" cy="713932"/>
            <a:chOff x="6012160" y="1652936"/>
            <a:chExt cx="538187" cy="713932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2617894" y="2790027"/>
            <a:ext cx="538187" cy="713932"/>
            <a:chOff x="6012160" y="1652936"/>
            <a:chExt cx="538187" cy="713932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3090072" y="2778014"/>
            <a:ext cx="538187" cy="713932"/>
            <a:chOff x="6012160" y="1652936"/>
            <a:chExt cx="538187" cy="713932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3525062" y="2800065"/>
            <a:ext cx="538187" cy="713932"/>
            <a:chOff x="6012160" y="1652936"/>
            <a:chExt cx="538187" cy="713932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4004776" y="2790027"/>
            <a:ext cx="538187" cy="713932"/>
            <a:chOff x="6012160" y="1652936"/>
            <a:chExt cx="538187" cy="713932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1269257" y="3643513"/>
            <a:ext cx="538187" cy="713932"/>
            <a:chOff x="6012160" y="1652936"/>
            <a:chExt cx="538187" cy="713932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1728936" y="3642720"/>
            <a:ext cx="538187" cy="713932"/>
            <a:chOff x="6012160" y="1652936"/>
            <a:chExt cx="538187" cy="713932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2173621" y="3655526"/>
            <a:ext cx="538187" cy="713932"/>
            <a:chOff x="6012160" y="1652936"/>
            <a:chExt cx="538187" cy="713932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619815" y="3655526"/>
            <a:ext cx="538187" cy="713932"/>
            <a:chOff x="6012160" y="1652936"/>
            <a:chExt cx="538187" cy="713932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38" name="그룹 137"/>
          <p:cNvGrpSpPr/>
          <p:nvPr/>
        </p:nvGrpSpPr>
        <p:grpSpPr>
          <a:xfrm>
            <a:off x="3091993" y="3643513"/>
            <a:ext cx="538187" cy="713932"/>
            <a:chOff x="6012160" y="1652936"/>
            <a:chExt cx="538187" cy="713932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41" name="그룹 140"/>
          <p:cNvGrpSpPr/>
          <p:nvPr/>
        </p:nvGrpSpPr>
        <p:grpSpPr>
          <a:xfrm>
            <a:off x="3526983" y="3665564"/>
            <a:ext cx="538187" cy="713932"/>
            <a:chOff x="6012160" y="1652936"/>
            <a:chExt cx="538187" cy="713932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4006697" y="3655526"/>
            <a:ext cx="538187" cy="713932"/>
            <a:chOff x="6012160" y="1652936"/>
            <a:chExt cx="538187" cy="713932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6012160" y="1833284"/>
              <a:ext cx="330273" cy="53358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/>
              </a:rPr>
              <a:t>https://cdata2.tsherpa.co.kr/tsherpa/MultiMedia/Flash/2020/curri/index.html?flashxmlnum=yuni4856&amp;classa=A8-C1-41-MM-MM-04-05-03-0-0-0-0&amp;classno=MM_41_04/suh_0401_04_</a:t>
            </a:r>
            <a:r>
              <a:rPr lang="en-US" altLang="ko-KR" dirty="0">
                <a:hlinkClick r:id="rId8"/>
              </a:rPr>
              <a:t>0005</a:t>
            </a:r>
            <a:r>
              <a:rPr lang="ko-KR" altLang="en-US" dirty="0">
                <a:hlinkClick r:id="rId8"/>
              </a:rPr>
              <a:t>/suh_0401_04_</a:t>
            </a:r>
            <a:r>
              <a:rPr lang="en-US" altLang="ko-KR" dirty="0">
                <a:hlinkClick r:id="rId8"/>
              </a:rPr>
              <a:t>0005</a:t>
            </a:r>
            <a:r>
              <a:rPr lang="ko-KR" altLang="en-US" dirty="0">
                <a:hlinkClick r:id="rId8"/>
              </a:rPr>
              <a:t>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0" name="직사각형 21">
            <a:extLst>
              <a:ext uri="{FF2B5EF4-FFF2-40B4-BE49-F238E27FC236}">
                <a16:creationId xmlns="" xmlns:a16="http://schemas.microsoft.com/office/drawing/2014/main" id="{1CC976BB-C830-463D-921B-CF5A4C0B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써도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대신 라인박스 디자인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02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8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7737"/>
            <a:ext cx="662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고구마를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심은 텃밭이 가장 넓은 모둠을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69" y="753126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F7FCC6E-E830-4886-83E5-06767A054864}"/>
              </a:ext>
            </a:extLst>
          </p:cNvPr>
          <p:cNvSpPr/>
          <p:nvPr/>
        </p:nvSpPr>
        <p:spPr>
          <a:xfrm>
            <a:off x="4397122" y="112474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D515C79-59F4-4E80-B850-66FB3985AAA1}"/>
              </a:ext>
            </a:extLst>
          </p:cNvPr>
          <p:cNvSpPr/>
          <p:nvPr/>
        </p:nvSpPr>
        <p:spPr>
          <a:xfrm>
            <a:off x="3746562" y="1124745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A89FE78-5BD3-46C6-8E50-DDC53A447BFD}"/>
              </a:ext>
            </a:extLst>
          </p:cNvPr>
          <p:cNvSpPr/>
          <p:nvPr/>
        </p:nvSpPr>
        <p:spPr>
          <a:xfrm>
            <a:off x="5050260" y="112626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471ACB6-D389-4481-8803-05845B605D78}"/>
              </a:ext>
            </a:extLst>
          </p:cNvPr>
          <p:cNvSpPr/>
          <p:nvPr/>
        </p:nvSpPr>
        <p:spPr>
          <a:xfrm>
            <a:off x="5700820" y="11262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976F7BC-FEB9-4D4F-BC01-F489220052FE}"/>
              </a:ext>
            </a:extLst>
          </p:cNvPr>
          <p:cNvSpPr/>
          <p:nvPr/>
        </p:nvSpPr>
        <p:spPr>
          <a:xfrm>
            <a:off x="635138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2" name="Group 59">
            <a:extLst>
              <a:ext uri="{FF2B5EF4-FFF2-40B4-BE49-F238E27FC236}">
                <a16:creationId xmlns="" xmlns:a16="http://schemas.microsoft.com/office/drawing/2014/main" id="{4467AC42-9FC6-4CF4-A8FC-CF102B9D6CF8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21">
            <a:extLst>
              <a:ext uri="{FF2B5EF4-FFF2-40B4-BE49-F238E27FC236}">
                <a16:creationId xmlns="" xmlns:a16="http://schemas.microsoft.com/office/drawing/2014/main" id="{1CC976BB-C830-463D-921B-CF5A4C0B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69269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302614" y="1376772"/>
            <a:ext cx="66816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같은 분수들 중에서 분모가 같은 분수끼리 짝지어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분모들에는 어떤 특징이 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590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6300" y="535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569545"/>
            <a:ext cx="3978597" cy="7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832" y="2441238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3948" y="2456892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40" y="2456892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068" y="2456892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2857976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028" y="28579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8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7737"/>
            <a:ext cx="662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고구마를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심은 텃밭이 가장 넓은 모둠을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69" y="753126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F7FCC6E-E830-4886-83E5-06767A054864}"/>
              </a:ext>
            </a:extLst>
          </p:cNvPr>
          <p:cNvSpPr/>
          <p:nvPr/>
        </p:nvSpPr>
        <p:spPr>
          <a:xfrm>
            <a:off x="4397122" y="112474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D515C79-59F4-4E80-B850-66FB3985AAA1}"/>
              </a:ext>
            </a:extLst>
          </p:cNvPr>
          <p:cNvSpPr/>
          <p:nvPr/>
        </p:nvSpPr>
        <p:spPr>
          <a:xfrm>
            <a:off x="3746562" y="1124745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A89FE78-5BD3-46C6-8E50-DDC53A447BFD}"/>
              </a:ext>
            </a:extLst>
          </p:cNvPr>
          <p:cNvSpPr/>
          <p:nvPr/>
        </p:nvSpPr>
        <p:spPr>
          <a:xfrm>
            <a:off x="5050260" y="112626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471ACB6-D389-4481-8803-05845B605D78}"/>
              </a:ext>
            </a:extLst>
          </p:cNvPr>
          <p:cNvSpPr/>
          <p:nvPr/>
        </p:nvSpPr>
        <p:spPr>
          <a:xfrm>
            <a:off x="5700820" y="112626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976F7BC-FEB9-4D4F-BC01-F489220052FE}"/>
              </a:ext>
            </a:extLst>
          </p:cNvPr>
          <p:cNvSpPr/>
          <p:nvPr/>
        </p:nvSpPr>
        <p:spPr>
          <a:xfrm>
            <a:off x="6351380" y="11262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2" name="Group 59">
            <a:extLst>
              <a:ext uri="{FF2B5EF4-FFF2-40B4-BE49-F238E27FC236}">
                <a16:creationId xmlns="" xmlns:a16="http://schemas.microsoft.com/office/drawing/2014/main" id="{4467AC42-9FC6-4CF4-A8FC-CF102B9D6CF8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21">
            <a:extLst>
              <a:ext uri="{FF2B5EF4-FFF2-40B4-BE49-F238E27FC236}">
                <a16:creationId xmlns="" xmlns:a16="http://schemas.microsoft.com/office/drawing/2014/main" id="{1CC976BB-C830-463D-921B-CF5A4C0B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69269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302614" y="1376772"/>
            <a:ext cx="66816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중 고구마를 심은 텃밭이 가장 넓은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어느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590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6300" y="535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734892" y="2289618"/>
            <a:ext cx="1845091" cy="538265"/>
            <a:chOff x="4705256" y="1652936"/>
            <a:chExt cx="1845091" cy="538265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705256" y="1833284"/>
              <a:ext cx="1637178" cy="3579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슬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네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모둠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62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CE50CB8-345F-4E56-A4AD-ED7D6EF9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782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69907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0077" y="15194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9300" y="160907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81521" y="170243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71D694E-5DC4-4508-A884-4FCB4C069318}"/>
              </a:ext>
            </a:extLst>
          </p:cNvPr>
          <p:cNvSpPr/>
          <p:nvPr/>
        </p:nvSpPr>
        <p:spPr>
          <a:xfrm>
            <a:off x="5294493" y="1995527"/>
            <a:ext cx="1689775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E15004F-09CC-4E7D-BF8F-BCB5B9ECED8A}"/>
              </a:ext>
            </a:extLst>
          </p:cNvPr>
          <p:cNvSpPr/>
          <p:nvPr/>
        </p:nvSpPr>
        <p:spPr>
          <a:xfrm>
            <a:off x="5072089" y="18859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72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D63B42B-82B8-47EE-86BA-FB597ABC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0088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9994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739794-F647-45C2-91AD-182D7901AEB5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28141EAA-6E4F-4349-81C9-1E6F093B1DD0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3A3A9622-A910-498D-A28A-C572001E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5D8C455-C675-4548-B8AB-0AC474BF7F77}"/>
              </a:ext>
            </a:extLst>
          </p:cNvPr>
          <p:cNvSpPr/>
          <p:nvPr/>
        </p:nvSpPr>
        <p:spPr>
          <a:xfrm>
            <a:off x="61483" y="1367447"/>
            <a:ext cx="6888963" cy="3730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2B73F5B-D8AD-4C61-BE61-21B90E95AF8B}"/>
              </a:ext>
            </a:extLst>
          </p:cNvPr>
          <p:cNvSpPr/>
          <p:nvPr/>
        </p:nvSpPr>
        <p:spPr>
          <a:xfrm>
            <a:off x="-31939" y="26009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9256E04-1756-441D-B33D-4E16B854EB72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CDCEED8-5EE0-400E-BC35-62344D2B94A2}"/>
              </a:ext>
            </a:extLst>
          </p:cNvPr>
          <p:cNvSpPr/>
          <p:nvPr/>
        </p:nvSpPr>
        <p:spPr>
          <a:xfrm>
            <a:off x="2284224" y="286852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388CCE6-356E-40AA-9594-A00461A97661}"/>
              </a:ext>
            </a:extLst>
          </p:cNvPr>
          <p:cNvSpPr/>
          <p:nvPr/>
        </p:nvSpPr>
        <p:spPr>
          <a:xfrm>
            <a:off x="2520183" y="32099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BA97EC7-67CF-4292-980C-32FD46C4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19705" y="2725047"/>
            <a:ext cx="347133" cy="2991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3733606-6843-4422-9015-557451E82964}"/>
              </a:ext>
            </a:extLst>
          </p:cNvPr>
          <p:cNvSpPr/>
          <p:nvPr/>
        </p:nvSpPr>
        <p:spPr>
          <a:xfrm>
            <a:off x="4305627" y="286852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462D271-32B5-47E7-A001-C8762E586BB7}"/>
              </a:ext>
            </a:extLst>
          </p:cNvPr>
          <p:cNvSpPr/>
          <p:nvPr/>
        </p:nvSpPr>
        <p:spPr>
          <a:xfrm>
            <a:off x="4541586" y="32099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2CAF4640-9E57-440A-9FC2-DFC3F0E135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341108" y="2725047"/>
            <a:ext cx="347133" cy="2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4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A632B8E-0EA7-4387-93FE-0397F889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743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5928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0077" y="15194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9300" y="1609079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81521" y="170243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36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AD5BAD7-251C-484D-9546-72DA15F1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839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5846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3603" y="16258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715466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5141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80882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847712" y="4741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968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C78FB23-EB59-456F-BBDB-5111ECEA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8482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2128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3603" y="16258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715466"/>
            <a:ext cx="310722" cy="335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5141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80882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847712" y="4741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E06DB883-1BFB-4B79-9451-F650C2E11E08}"/>
              </a:ext>
            </a:extLst>
          </p:cNvPr>
          <p:cNvSpPr/>
          <p:nvPr/>
        </p:nvSpPr>
        <p:spPr>
          <a:xfrm>
            <a:off x="497168" y="24074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7D3710B-33A9-4CD4-BC5C-C511B8CC8DE7}"/>
              </a:ext>
            </a:extLst>
          </p:cNvPr>
          <p:cNvSpPr/>
          <p:nvPr/>
        </p:nvSpPr>
        <p:spPr>
          <a:xfrm>
            <a:off x="236391" y="2497069"/>
            <a:ext cx="310722" cy="335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62D189D0-4859-4AF2-A27E-02BB1330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8" y="267952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316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24DDCF0-2AB4-4CC2-93CE-CFAAA25CCBE5}"/>
              </a:ext>
            </a:extLst>
          </p:cNvPr>
          <p:cNvSpPr/>
          <p:nvPr/>
        </p:nvSpPr>
        <p:spPr bwMode="auto">
          <a:xfrm>
            <a:off x="78447" y="692696"/>
            <a:ext cx="6911399" cy="5112568"/>
          </a:xfrm>
          <a:prstGeom prst="rect">
            <a:avLst/>
          </a:prstGeom>
          <a:solidFill>
            <a:srgbClr val="F6E7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="" xmlns:a16="http://schemas.microsoft.com/office/drawing/2014/main" id="{5B9432CC-8091-4473-8B3C-B7A6D95E97C2}"/>
              </a:ext>
            </a:extLst>
          </p:cNvPr>
          <p:cNvSpPr/>
          <p:nvPr/>
        </p:nvSpPr>
        <p:spPr bwMode="auto">
          <a:xfrm>
            <a:off x="289038" y="1196752"/>
            <a:ext cx="6516724" cy="4608512"/>
          </a:xfrm>
          <a:prstGeom prst="round2SameRect">
            <a:avLst>
              <a:gd name="adj1" fmla="val 4719"/>
              <a:gd name="adj2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4F67BFD-0890-48BD-8816-00E56CABF4D6}"/>
              </a:ext>
            </a:extLst>
          </p:cNvPr>
          <p:cNvSpPr/>
          <p:nvPr/>
        </p:nvSpPr>
        <p:spPr bwMode="auto">
          <a:xfrm>
            <a:off x="1509138" y="2329196"/>
            <a:ext cx="936104" cy="347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306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 박스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약물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https://cdata2.tsherpa.co.kr/tsherpa/MultiMedia/Flash/2020/curri/index.html?flashxmlnum=yuni4856&amp;classa=A8-C1-41-MM-MM-04-03-04-0-0-0-0&amp;classno=MM_41_04/suh_0404_02_0005/suh_0404_02_0005_301_1.html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29" name="Picture 15">
            <a:extLst>
              <a:ext uri="{FF2B5EF4-FFF2-40B4-BE49-F238E27FC236}">
                <a16:creationId xmlns="" xmlns:a16="http://schemas.microsoft.com/office/drawing/2014/main" id="{246D43B6-4196-4A96-BD86-8FE4940F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692696"/>
            <a:ext cx="1512168" cy="43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="" xmlns:a16="http://schemas.microsoft.com/office/drawing/2014/main" id="{BAE11AFF-D6A0-4CC9-B38D-E3A452C56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38" y="1399361"/>
            <a:ext cx="106350" cy="29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>
            <a:extLst>
              <a:ext uri="{FF2B5EF4-FFF2-40B4-BE49-F238E27FC236}">
                <a16:creationId xmlns="" xmlns:a16="http://schemas.microsoft.com/office/drawing/2014/main" id="{6C659977-34D6-4C98-B0CA-7A18BBBA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76" y="1399361"/>
            <a:ext cx="127619" cy="29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0A8793-DD76-4C27-99D0-E345BEF325E5}"/>
              </a:ext>
            </a:extLst>
          </p:cNvPr>
          <p:cNvSpPr txBox="1"/>
          <p:nvPr/>
        </p:nvSpPr>
        <p:spPr>
          <a:xfrm>
            <a:off x="1860195" y="1329661"/>
            <a:ext cx="3511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분모가 같은 분수로 나타내기</a:t>
            </a:r>
          </a:p>
        </p:txBody>
      </p:sp>
      <p:pic>
        <p:nvPicPr>
          <p:cNvPr id="44" name="Picture 3">
            <a:extLst>
              <a:ext uri="{FF2B5EF4-FFF2-40B4-BE49-F238E27FC236}">
                <a16:creationId xmlns="" xmlns:a16="http://schemas.microsoft.com/office/drawing/2014/main" id="{E43BFECB-917E-4652-8E90-5140B61E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40" y="1996257"/>
            <a:ext cx="224260" cy="2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DFC00F1-0B2D-4C9F-B5F5-F4AC78274D89}"/>
              </a:ext>
            </a:extLst>
          </p:cNvPr>
          <p:cNvSpPr/>
          <p:nvPr/>
        </p:nvSpPr>
        <p:spPr bwMode="auto">
          <a:xfrm>
            <a:off x="3908262" y="1922970"/>
            <a:ext cx="936104" cy="347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7C4F104-FF7E-48C4-B20B-8C2230200D80}"/>
              </a:ext>
            </a:extLst>
          </p:cNvPr>
          <p:cNvSpPr txBox="1"/>
          <p:nvPr/>
        </p:nvSpPr>
        <p:spPr>
          <a:xfrm>
            <a:off x="672020" y="1835838"/>
            <a:ext cx="613374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분모를 같게 하는 것을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통분한다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 하고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통분한 분모를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공통분모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2308928-0628-43C5-9441-EFF423272C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14" y="2159974"/>
            <a:ext cx="221517" cy="22151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9688F015-0350-428A-BF5D-3F9F550D92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15" y="2563938"/>
            <a:ext cx="221517" cy="221517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B7046D1A-6470-41CE-AD75-4C65A35266FE}"/>
              </a:ext>
            </a:extLst>
          </p:cNvPr>
          <p:cNvSpPr txBox="1"/>
          <p:nvPr/>
        </p:nvSpPr>
        <p:spPr>
          <a:xfrm>
            <a:off x="1466124" y="3270653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3AE26A3-3C7A-4619-ABD0-E7458856CC99}"/>
              </a:ext>
            </a:extLst>
          </p:cNvPr>
          <p:cNvSpPr txBox="1"/>
          <p:nvPr/>
        </p:nvSpPr>
        <p:spPr>
          <a:xfrm>
            <a:off x="1637350" y="319294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80BEBD18-2842-44D3-8995-C8B021B97AED}"/>
              </a:ext>
            </a:extLst>
          </p:cNvPr>
          <p:cNvCxnSpPr/>
          <p:nvPr/>
        </p:nvCxnSpPr>
        <p:spPr bwMode="auto">
          <a:xfrm>
            <a:off x="1727054" y="354449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AA69E32-EF05-473C-A27C-9010A23A528D}"/>
              </a:ext>
            </a:extLst>
          </p:cNvPr>
          <p:cNvSpPr txBox="1"/>
          <p:nvPr/>
        </p:nvSpPr>
        <p:spPr>
          <a:xfrm>
            <a:off x="2083863" y="319294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671F7E16-30A1-4882-8732-8DC18CA0CC29}"/>
              </a:ext>
            </a:extLst>
          </p:cNvPr>
          <p:cNvCxnSpPr/>
          <p:nvPr/>
        </p:nvCxnSpPr>
        <p:spPr bwMode="auto">
          <a:xfrm>
            <a:off x="2173567" y="354449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2BC1B003-0B7C-4EF2-953E-F4352502545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676742" y="3419762"/>
            <a:ext cx="328375" cy="28300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64A2252-1C64-41AD-9BCB-78216407279C}"/>
              </a:ext>
            </a:extLst>
          </p:cNvPr>
          <p:cNvSpPr txBox="1"/>
          <p:nvPr/>
        </p:nvSpPr>
        <p:spPr>
          <a:xfrm>
            <a:off x="3149506" y="3192947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5×9</a:t>
            </a:r>
          </a:p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6×9</a:t>
            </a:r>
            <a:endParaRPr lang="ko-KR" altLang="en-US" sz="20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EF7B16FD-106C-4F33-BBBC-BF2BD1C40B8F}"/>
              </a:ext>
            </a:extLst>
          </p:cNvPr>
          <p:cNvCxnSpPr>
            <a:cxnSpLocks/>
          </p:cNvCxnSpPr>
          <p:nvPr/>
        </p:nvCxnSpPr>
        <p:spPr bwMode="auto">
          <a:xfrm>
            <a:off x="3181176" y="3544495"/>
            <a:ext cx="7604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F05B990-11FF-4F0F-B337-1F8D3937BBF9}"/>
              </a:ext>
            </a:extLst>
          </p:cNvPr>
          <p:cNvSpPr txBox="1"/>
          <p:nvPr/>
        </p:nvSpPr>
        <p:spPr>
          <a:xfrm>
            <a:off x="4120100" y="3192947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4×6</a:t>
            </a:r>
          </a:p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9×6</a:t>
            </a:r>
            <a:endParaRPr lang="ko-KR" altLang="en-US" sz="20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08FD5708-0530-4B7D-AA90-3CA05160E0FF}"/>
              </a:ext>
            </a:extLst>
          </p:cNvPr>
          <p:cNvCxnSpPr>
            <a:cxnSpLocks/>
          </p:cNvCxnSpPr>
          <p:nvPr/>
        </p:nvCxnSpPr>
        <p:spPr bwMode="auto">
          <a:xfrm>
            <a:off x="4151770" y="3544495"/>
            <a:ext cx="7604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7AD81840-69A4-4AE3-B58F-7335135ACE18}"/>
              </a:ext>
            </a:extLst>
          </p:cNvPr>
          <p:cNvSpPr txBox="1"/>
          <p:nvPr/>
        </p:nvSpPr>
        <p:spPr>
          <a:xfrm>
            <a:off x="2999286" y="3270653"/>
            <a:ext cx="209057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     ,           )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A7F3ADA4-9F38-4807-8F2A-30ED5E026B8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120629" y="3419762"/>
            <a:ext cx="328375" cy="283005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792E6980-374B-497F-8E90-35D537474C4C}"/>
              </a:ext>
            </a:extLst>
          </p:cNvPr>
          <p:cNvSpPr txBox="1"/>
          <p:nvPr/>
        </p:nvSpPr>
        <p:spPr>
          <a:xfrm>
            <a:off x="5389153" y="3270653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A818C2F-4473-4136-9446-1B680363970C}"/>
              </a:ext>
            </a:extLst>
          </p:cNvPr>
          <p:cNvSpPr txBox="1"/>
          <p:nvPr/>
        </p:nvSpPr>
        <p:spPr>
          <a:xfrm>
            <a:off x="5560379" y="319294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042D41E9-7007-4D80-B45C-BB68C0FD4080}"/>
              </a:ext>
            </a:extLst>
          </p:cNvPr>
          <p:cNvCxnSpPr/>
          <p:nvPr/>
        </p:nvCxnSpPr>
        <p:spPr bwMode="auto">
          <a:xfrm>
            <a:off x="5650083" y="354449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A1C37BC-AEDE-4453-90F9-20FBAF708396}"/>
              </a:ext>
            </a:extLst>
          </p:cNvPr>
          <p:cNvSpPr txBox="1"/>
          <p:nvPr/>
        </p:nvSpPr>
        <p:spPr>
          <a:xfrm>
            <a:off x="6006892" y="3192947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3779AABA-E31E-4242-8775-F6A5B62C3FB1}"/>
              </a:ext>
            </a:extLst>
          </p:cNvPr>
          <p:cNvCxnSpPr/>
          <p:nvPr/>
        </p:nvCxnSpPr>
        <p:spPr bwMode="auto">
          <a:xfrm>
            <a:off x="6096596" y="3544495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65C9570C-6470-48F8-8943-757F9D014D0C}"/>
              </a:ext>
            </a:extLst>
          </p:cNvPr>
          <p:cNvSpPr txBox="1"/>
          <p:nvPr/>
        </p:nvSpPr>
        <p:spPr>
          <a:xfrm>
            <a:off x="1466124" y="4310015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A04A1F9-6E0B-48EF-91DE-5788146EE295}"/>
              </a:ext>
            </a:extLst>
          </p:cNvPr>
          <p:cNvSpPr txBox="1"/>
          <p:nvPr/>
        </p:nvSpPr>
        <p:spPr>
          <a:xfrm>
            <a:off x="1637350" y="4232309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1BA4C4A1-5968-4306-8630-BACECE553F42}"/>
              </a:ext>
            </a:extLst>
          </p:cNvPr>
          <p:cNvCxnSpPr/>
          <p:nvPr/>
        </p:nvCxnSpPr>
        <p:spPr bwMode="auto">
          <a:xfrm>
            <a:off x="1727054" y="458385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13BC7C8-1E6D-49D8-8445-79E1EF8E4DA9}"/>
              </a:ext>
            </a:extLst>
          </p:cNvPr>
          <p:cNvSpPr txBox="1"/>
          <p:nvPr/>
        </p:nvSpPr>
        <p:spPr>
          <a:xfrm>
            <a:off x="2083863" y="4232309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D93F616C-E9EC-4EE0-B5CC-22DE2AE5EED4}"/>
              </a:ext>
            </a:extLst>
          </p:cNvPr>
          <p:cNvCxnSpPr/>
          <p:nvPr/>
        </p:nvCxnSpPr>
        <p:spPr bwMode="auto">
          <a:xfrm>
            <a:off x="2173567" y="458385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CE0FD6E4-B102-4DC3-9F5A-3B37E69FAEB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676742" y="4459124"/>
            <a:ext cx="328375" cy="28300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ACDE39D-28C0-4E5F-80CC-1B59FA8DC234}"/>
              </a:ext>
            </a:extLst>
          </p:cNvPr>
          <p:cNvSpPr txBox="1"/>
          <p:nvPr/>
        </p:nvSpPr>
        <p:spPr>
          <a:xfrm>
            <a:off x="3149506" y="4232309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5×3</a:t>
            </a:r>
          </a:p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6×3</a:t>
            </a:r>
            <a:endParaRPr lang="ko-KR" altLang="en-US" sz="20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C3D3AF76-3943-42AD-A477-6B3EDB1E10A6}"/>
              </a:ext>
            </a:extLst>
          </p:cNvPr>
          <p:cNvCxnSpPr>
            <a:cxnSpLocks/>
          </p:cNvCxnSpPr>
          <p:nvPr/>
        </p:nvCxnSpPr>
        <p:spPr bwMode="auto">
          <a:xfrm>
            <a:off x="3181176" y="4583857"/>
            <a:ext cx="7604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12ED13D-63F7-4A3D-9844-AEECF03112DF}"/>
              </a:ext>
            </a:extLst>
          </p:cNvPr>
          <p:cNvSpPr txBox="1"/>
          <p:nvPr/>
        </p:nvSpPr>
        <p:spPr>
          <a:xfrm>
            <a:off x="4120100" y="4232309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</a:p>
          <a:p>
            <a:pPr algn="ctr"/>
            <a:r>
              <a:rPr lang="en-US" altLang="ko-KR" sz="20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9×2</a:t>
            </a:r>
            <a:endParaRPr lang="ko-KR" altLang="en-US" sz="20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1368CC1F-D0D4-472C-91BB-72F699CDA850}"/>
              </a:ext>
            </a:extLst>
          </p:cNvPr>
          <p:cNvCxnSpPr>
            <a:cxnSpLocks/>
          </p:cNvCxnSpPr>
          <p:nvPr/>
        </p:nvCxnSpPr>
        <p:spPr bwMode="auto">
          <a:xfrm>
            <a:off x="4151770" y="4583857"/>
            <a:ext cx="7604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A3365E14-8161-4272-A276-8813137DF1AD}"/>
              </a:ext>
            </a:extLst>
          </p:cNvPr>
          <p:cNvSpPr txBox="1"/>
          <p:nvPr/>
        </p:nvSpPr>
        <p:spPr>
          <a:xfrm>
            <a:off x="2999286" y="4310015"/>
            <a:ext cx="209057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     ,           )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5205680-88CE-4A2D-8A1B-C4F5A5A137B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5120629" y="4459124"/>
            <a:ext cx="328375" cy="283005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B67B7BBA-7089-4B31-B810-BD5EFAEA253B}"/>
              </a:ext>
            </a:extLst>
          </p:cNvPr>
          <p:cNvSpPr txBox="1"/>
          <p:nvPr/>
        </p:nvSpPr>
        <p:spPr>
          <a:xfrm>
            <a:off x="5389153" y="4310015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6AADF8D2-6C47-445F-8ED3-CC39C3AD2384}"/>
              </a:ext>
            </a:extLst>
          </p:cNvPr>
          <p:cNvSpPr txBox="1"/>
          <p:nvPr/>
        </p:nvSpPr>
        <p:spPr>
          <a:xfrm>
            <a:off x="5560379" y="4232309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CBB2900-3425-4729-809E-4FA20A7B40CF}"/>
              </a:ext>
            </a:extLst>
          </p:cNvPr>
          <p:cNvCxnSpPr/>
          <p:nvPr/>
        </p:nvCxnSpPr>
        <p:spPr bwMode="auto">
          <a:xfrm>
            <a:off x="5650083" y="458385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8C59CC8-3972-4D93-8CB2-E048B27F53D8}"/>
              </a:ext>
            </a:extLst>
          </p:cNvPr>
          <p:cNvSpPr txBox="1"/>
          <p:nvPr/>
        </p:nvSpPr>
        <p:spPr>
          <a:xfrm>
            <a:off x="6006892" y="4232309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D34562B9-0A2D-43F9-9F34-D98B62270AEE}"/>
              </a:ext>
            </a:extLst>
          </p:cNvPr>
          <p:cNvCxnSpPr/>
          <p:nvPr/>
        </p:nvCxnSpPr>
        <p:spPr bwMode="auto">
          <a:xfrm>
            <a:off x="6096596" y="458385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6" name="Picture 2">
            <a:extLst>
              <a:ext uri="{FF2B5EF4-FFF2-40B4-BE49-F238E27FC236}">
                <a16:creationId xmlns="" xmlns:a16="http://schemas.microsoft.com/office/drawing/2014/main" id="{A362B224-9880-469A-A2F5-7B41C940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9" y="292518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A04BB10C-1088-407D-9103-73D2A7CB56C6}"/>
              </a:ext>
            </a:extLst>
          </p:cNvPr>
          <p:cNvGrpSpPr/>
          <p:nvPr/>
        </p:nvGrpSpPr>
        <p:grpSpPr>
          <a:xfrm>
            <a:off x="488055" y="3354641"/>
            <a:ext cx="1063112" cy="396344"/>
            <a:chOff x="-2606581" y="2343474"/>
            <a:chExt cx="1531543" cy="57098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="" xmlns:a16="http://schemas.microsoft.com/office/drawing/2014/main" id="{1C3439F4-9095-4327-92A1-1A9090F3037E}"/>
                </a:ext>
              </a:extLst>
            </p:cNvPr>
            <p:cNvSpPr/>
            <p:nvPr/>
          </p:nvSpPr>
          <p:spPr>
            <a:xfrm>
              <a:off x="-2540472" y="2343474"/>
              <a:ext cx="1399323" cy="57098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224264AA-3DA1-463E-8B3A-A02F4B7E1FE3}"/>
                </a:ext>
              </a:extLst>
            </p:cNvPr>
            <p:cNvSpPr/>
            <p:nvPr/>
          </p:nvSpPr>
          <p:spPr>
            <a:xfrm>
              <a:off x="-2606581" y="2428077"/>
              <a:ext cx="1531543" cy="399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  <a:ea typeface="+mn-ea"/>
                </a:rPr>
                <a:t>두 분모의 곱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414CD019-4F42-4FAC-BD96-4D96BDE38D1A}"/>
              </a:ext>
            </a:extLst>
          </p:cNvPr>
          <p:cNvGrpSpPr/>
          <p:nvPr/>
        </p:nvGrpSpPr>
        <p:grpSpPr>
          <a:xfrm>
            <a:off x="536196" y="4361861"/>
            <a:ext cx="971333" cy="461665"/>
            <a:chOff x="-2540473" y="2955818"/>
            <a:chExt cx="1399324" cy="665085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="" xmlns:a16="http://schemas.microsoft.com/office/drawing/2014/main" id="{6778DE6C-4141-4640-BD46-857E85C8AE50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39CD150E-4557-46CA-8458-6C3BE8A40FA7}"/>
                </a:ext>
              </a:extLst>
            </p:cNvPr>
            <p:cNvSpPr/>
            <p:nvPr/>
          </p:nvSpPr>
          <p:spPr>
            <a:xfrm>
              <a:off x="-2540473" y="2955818"/>
              <a:ext cx="1399323" cy="665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  <a:ea typeface="+mn-ea"/>
                </a:rPr>
                <a:t>두 분모의 </a:t>
              </a:r>
              <a:endParaRPr lang="en-US" altLang="ko-KR" dirty="0">
                <a:latin typeface="+mn-ea"/>
                <a:ea typeface="+mn-ea"/>
              </a:endParaRPr>
            </a:p>
            <a:p>
              <a:pPr algn="ctr"/>
              <a:r>
                <a:rPr lang="ko-KR" altLang="en-US" dirty="0" err="1">
                  <a:latin typeface="+mn-ea"/>
                  <a:ea typeface="+mn-ea"/>
                </a:rPr>
                <a:t>최소공배수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75894" y="2821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84868" y="33038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840929" y="32462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50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29979"/>
              </p:ext>
            </p:extLst>
          </p:nvPr>
        </p:nvGraphicFramePr>
        <p:xfrm>
          <a:off x="153927" y="224644"/>
          <a:ext cx="8836146" cy="449733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lang="ko-KR" altLang="en-US" sz="1000" dirty="0"/>
                        <a:t>통분의 필요성 알아보기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lang="ko-KR" altLang="en-US" sz="1000" dirty="0"/>
                        <a:t>분모를 같게 만들어 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lang="ko-KR" altLang="en-US" sz="1000" dirty="0"/>
                        <a:t>분모를 같게 만들어 보기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dirty="0"/>
                        <a:t>통분하는 방법 알아보기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suh_0501_04_0005_401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suh_0501_04_0005_501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0184917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87BB2B4-D5AD-4841-9023-352AF93E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93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2278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03859F6A-A364-4DCB-8DA0-7F916558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51" y="2974919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>
            <a:extLst>
              <a:ext uri="{FF2B5EF4-FFF2-40B4-BE49-F238E27FC236}">
                <a16:creationId xmlns="" xmlns:a16="http://schemas.microsoft.com/office/drawing/2014/main" id="{263E61B0-45FF-451D-AEAA-F76A1BB1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32" y="2974919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="" xmlns:a16="http://schemas.microsoft.com/office/drawing/2014/main" id="{09F628B7-05C1-4A6F-84A4-36191BF4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21" y="3325451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532AF2F9-43F7-491A-BB9C-F72F8DE3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21" y="2974919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4D56FBC7-3CDF-49F3-A8E7-979DBBDC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87" y="2974919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59976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분수를 통분하려고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8461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C41760A8-64C7-45E9-BA2F-1CE5637F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712" y="1628800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CF4978FA-0AFB-4C0D-854E-F0CAE9C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35" y="2858005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5DC99C7E-84E3-43B6-AC82-3BB75709948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5FAAA6BE-A8D8-43EB-84B9-5F5600C34AD5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C7BE249F-3A27-4072-AA60-11291CDA3E3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0433E620-69AC-4BBF-8EEC-61108B38944C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B1885C50-500D-418D-85B1-B50DAC80B019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="" xmlns:a16="http://schemas.microsoft.com/office/drawing/2014/main" id="{5371B6EC-50F4-4255-BBAD-18A54A37AE52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E9F091A2-F26B-45A7-A8BC-5C64226F2550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57E32B07-5C5B-4061-ADAD-BA53AA32048F}"/>
              </a:ext>
            </a:extLst>
          </p:cNvPr>
          <p:cNvSpPr txBox="1"/>
          <p:nvPr/>
        </p:nvSpPr>
        <p:spPr>
          <a:xfrm>
            <a:off x="875006" y="3046528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916925D-FF15-4527-9315-77A0E4E335C5}"/>
              </a:ext>
            </a:extLst>
          </p:cNvPr>
          <p:cNvSpPr txBox="1"/>
          <p:nvPr/>
        </p:nvSpPr>
        <p:spPr>
          <a:xfrm>
            <a:off x="1046232" y="2968822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C48076BD-3BE4-4E83-8793-FC5504722B63}"/>
              </a:ext>
            </a:extLst>
          </p:cNvPr>
          <p:cNvCxnSpPr/>
          <p:nvPr/>
        </p:nvCxnSpPr>
        <p:spPr bwMode="auto">
          <a:xfrm>
            <a:off x="1135936" y="3320370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500470D-AECE-4CCD-B2C1-4F80897F8C43}"/>
              </a:ext>
            </a:extLst>
          </p:cNvPr>
          <p:cNvSpPr txBox="1"/>
          <p:nvPr/>
        </p:nvSpPr>
        <p:spPr>
          <a:xfrm>
            <a:off x="1492745" y="2968822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C845F278-ECB9-4C63-A31A-2B04CDE3F85E}"/>
              </a:ext>
            </a:extLst>
          </p:cNvPr>
          <p:cNvCxnSpPr/>
          <p:nvPr/>
        </p:nvCxnSpPr>
        <p:spPr bwMode="auto">
          <a:xfrm>
            <a:off x="1582449" y="3320370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E89B3D49-D508-4F86-ACBC-FB2C8F51FCE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085624" y="3195637"/>
            <a:ext cx="328375" cy="28300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CD68378-3D62-450A-AD25-36D4D05E0279}"/>
              </a:ext>
            </a:extLst>
          </p:cNvPr>
          <p:cNvSpPr txBox="1"/>
          <p:nvPr/>
        </p:nvSpPr>
        <p:spPr>
          <a:xfrm>
            <a:off x="2558388" y="2968822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×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× 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E6A203B1-90C1-4718-84A0-1EA0EEADA434}"/>
              </a:ext>
            </a:extLst>
          </p:cNvPr>
          <p:cNvCxnSpPr>
            <a:cxnSpLocks/>
          </p:cNvCxnSpPr>
          <p:nvPr/>
        </p:nvCxnSpPr>
        <p:spPr bwMode="auto">
          <a:xfrm>
            <a:off x="2590058" y="3320370"/>
            <a:ext cx="7604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8FCCEF56-0209-450A-A0C9-F3EDA70B5AC6}"/>
              </a:ext>
            </a:extLst>
          </p:cNvPr>
          <p:cNvSpPr txBox="1"/>
          <p:nvPr/>
        </p:nvSpPr>
        <p:spPr>
          <a:xfrm>
            <a:off x="3528982" y="2968822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×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×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FD6F3021-DAEE-4145-87CD-3B3E7F81E92C}"/>
              </a:ext>
            </a:extLst>
          </p:cNvPr>
          <p:cNvCxnSpPr>
            <a:cxnSpLocks/>
          </p:cNvCxnSpPr>
          <p:nvPr/>
        </p:nvCxnSpPr>
        <p:spPr bwMode="auto">
          <a:xfrm>
            <a:off x="3560652" y="3320370"/>
            <a:ext cx="7604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2F2FFB38-778E-494E-9C50-03C30216A3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529511" y="3195637"/>
            <a:ext cx="328375" cy="283005"/>
          </a:xfrm>
          <a:prstGeom prst="rect">
            <a:avLst/>
          </a:prstGeom>
        </p:spPr>
      </p:pic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8C897910-BA96-43E0-AB0E-280BE1FBCC45}"/>
              </a:ext>
            </a:extLst>
          </p:cNvPr>
          <p:cNvSpPr txBox="1"/>
          <p:nvPr/>
        </p:nvSpPr>
        <p:spPr>
          <a:xfrm>
            <a:off x="4798035" y="3046528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,     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D42E73B-2957-48C3-B97D-2C216ADBC9D6}"/>
              </a:ext>
            </a:extLst>
          </p:cNvPr>
          <p:cNvSpPr txBox="1"/>
          <p:nvPr/>
        </p:nvSpPr>
        <p:spPr>
          <a:xfrm>
            <a:off x="4919052" y="2968822"/>
            <a:ext cx="56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20F536FE-2829-451F-908A-95A67ECBC5B2}"/>
              </a:ext>
            </a:extLst>
          </p:cNvPr>
          <p:cNvCxnSpPr/>
          <p:nvPr/>
        </p:nvCxnSpPr>
        <p:spPr bwMode="auto">
          <a:xfrm>
            <a:off x="5058965" y="3320370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CC831F1A-3799-4F77-BF0C-3D569FB8B8C3}"/>
              </a:ext>
            </a:extLst>
          </p:cNvPr>
          <p:cNvSpPr txBox="1"/>
          <p:nvPr/>
        </p:nvSpPr>
        <p:spPr>
          <a:xfrm>
            <a:off x="5415774" y="2968822"/>
            <a:ext cx="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4D24203F-225D-4F6A-B0B4-581A60C4372A}"/>
              </a:ext>
            </a:extLst>
          </p:cNvPr>
          <p:cNvCxnSpPr/>
          <p:nvPr/>
        </p:nvCxnSpPr>
        <p:spPr bwMode="auto">
          <a:xfrm>
            <a:off x="5505478" y="3320370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0" name="Picture 4">
            <a:extLst>
              <a:ext uri="{FF2B5EF4-FFF2-40B4-BE49-F238E27FC236}">
                <a16:creationId xmlns="" xmlns:a16="http://schemas.microsoft.com/office/drawing/2014/main" id="{14023457-064E-4BE2-8384-FC52D5E7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87" y="2862709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4">
            <a:extLst>
              <a:ext uri="{FF2B5EF4-FFF2-40B4-BE49-F238E27FC236}">
                <a16:creationId xmlns="" xmlns:a16="http://schemas.microsoft.com/office/drawing/2014/main" id="{78238685-CC95-47B6-8BD7-9B3D13F7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38" y="2862709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="" xmlns:a16="http://schemas.microsoft.com/office/drawing/2014/main" id="{BF80791C-8896-48FA-897D-2D1EE3C1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38" y="3556652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="" xmlns:a16="http://schemas.microsoft.com/office/drawing/2014/main" id="{7E63876A-2388-498B-8474-EA6B347D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61" y="2862709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DCD8FC-1C96-4224-80A7-6E2F5C28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255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82661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삽입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틀린 부분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틀린 부분 클릭하면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글자로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토글되도록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틀리지 않은 부분 클릭하면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뜨게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나타나면서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32" y="15937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136D8CC-7642-43A6-98AF-E5A42E6D719C}"/>
              </a:ext>
            </a:extLst>
          </p:cNvPr>
          <p:cNvSpPr/>
          <p:nvPr/>
        </p:nvSpPr>
        <p:spPr>
          <a:xfrm>
            <a:off x="5849636" y="4967371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E15EA35-BEE0-49F6-BA7A-D42B7459F8AC}"/>
              </a:ext>
            </a:extLst>
          </p:cNvPr>
          <p:cNvSpPr/>
          <p:nvPr/>
        </p:nvSpPr>
        <p:spPr>
          <a:xfrm>
            <a:off x="5695310" y="4857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E1D4D96-AB6D-4370-834A-35DB2D56E01B}"/>
              </a:ext>
            </a:extLst>
          </p:cNvPr>
          <p:cNvSpPr/>
          <p:nvPr/>
        </p:nvSpPr>
        <p:spPr>
          <a:xfrm>
            <a:off x="278146" y="1916622"/>
            <a:ext cx="6562106" cy="316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525C8A4-4A8C-4D8E-ABEB-A8285D03EBBC}"/>
              </a:ext>
            </a:extLst>
          </p:cNvPr>
          <p:cNvSpPr/>
          <p:nvPr/>
        </p:nvSpPr>
        <p:spPr>
          <a:xfrm>
            <a:off x="132414" y="27933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0DEA07BD-D169-4D70-817E-DD6569D39683}"/>
              </a:ext>
            </a:extLst>
          </p:cNvPr>
          <p:cNvGrpSpPr/>
          <p:nvPr/>
        </p:nvGrpSpPr>
        <p:grpSpPr>
          <a:xfrm>
            <a:off x="4581692" y="1842621"/>
            <a:ext cx="2388450" cy="338684"/>
            <a:chOff x="7544064" y="2555644"/>
            <a:chExt cx="2388450" cy="338684"/>
          </a:xfrm>
        </p:grpSpPr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AD9171D8-6B0A-471C-83E5-4FB5E9F2C040}"/>
                </a:ext>
              </a:extLst>
            </p:cNvPr>
            <p:cNvGrpSpPr/>
            <p:nvPr/>
          </p:nvGrpSpPr>
          <p:grpSpPr>
            <a:xfrm>
              <a:off x="7544064" y="2555644"/>
              <a:ext cx="2388450" cy="338684"/>
              <a:chOff x="7544063" y="2555644"/>
              <a:chExt cx="2467331" cy="33868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="" xmlns:a16="http://schemas.microsoft.com/office/drawing/2014/main" id="{2EFF22A0-24A9-494B-A9DC-CB96673D49F7}"/>
                  </a:ext>
                </a:extLst>
              </p:cNvPr>
              <p:cNvGrpSpPr/>
              <p:nvPr/>
            </p:nvGrpSpPr>
            <p:grpSpPr>
              <a:xfrm>
                <a:off x="7544063" y="2555644"/>
                <a:ext cx="2322777" cy="338684"/>
                <a:chOff x="5841786" y="1775993"/>
                <a:chExt cx="2834670" cy="390525"/>
              </a:xfrm>
            </p:grpSpPr>
            <p:pic>
              <p:nvPicPr>
                <p:cNvPr id="19" name="Picture 5">
                  <a:extLst>
                    <a:ext uri="{FF2B5EF4-FFF2-40B4-BE49-F238E27FC236}">
                      <a16:creationId xmlns="" xmlns:a16="http://schemas.microsoft.com/office/drawing/2014/main" id="{F3E550D0-2C9E-4F03-B5D7-792305E0EA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1786" y="1775993"/>
                  <a:ext cx="2834670" cy="390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직사각형 19">
                  <a:extLst>
                    <a:ext uri="{FF2B5EF4-FFF2-40B4-BE49-F238E27FC236}">
                      <a16:creationId xmlns="" xmlns:a16="http://schemas.microsoft.com/office/drawing/2014/main" id="{1A149251-CA8F-47BC-8677-53436A2A4109}"/>
                    </a:ext>
                  </a:extLst>
                </p:cNvPr>
                <p:cNvSpPr/>
                <p:nvPr/>
              </p:nvSpPr>
              <p:spPr>
                <a:xfrm>
                  <a:off x="6156176" y="1844799"/>
                  <a:ext cx="2160239" cy="280137"/>
                </a:xfrm>
                <a:prstGeom prst="rect">
                  <a:avLst/>
                </a:prstGeom>
                <a:solidFill>
                  <a:srgbClr val="F4F4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FFBA50BA-A062-4D99-8974-867D162F3B07}"/>
                  </a:ext>
                </a:extLst>
              </p:cNvPr>
              <p:cNvSpPr txBox="1"/>
              <p:nvPr/>
            </p:nvSpPr>
            <p:spPr>
              <a:xfrm>
                <a:off x="7854058" y="2601363"/>
                <a:ext cx="2157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틀린 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부분</a:t>
                </a:r>
                <a:r>
                  <a:rPr lang="ko-KR" altLang="en-US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클릭</a:t>
                </a:r>
                <a:r>
                  <a:rPr lang="ko-KR" altLang="en-US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하세요</a:t>
                </a:r>
                <a:r>
                  <a:rPr lang="en-US" altLang="ko-KR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2BBB1008-5B35-45E0-A5B3-EFC17163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5054" y="2632280"/>
              <a:ext cx="201682" cy="208272"/>
            </a:xfrm>
            <a:prstGeom prst="rect">
              <a:avLst/>
            </a:prstGeom>
          </p:spPr>
        </p:pic>
      </p:grp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7234F70D-FCFA-435B-89C7-196215D4E825}"/>
              </a:ext>
            </a:extLst>
          </p:cNvPr>
          <p:cNvSpPr/>
          <p:nvPr/>
        </p:nvSpPr>
        <p:spPr>
          <a:xfrm>
            <a:off x="4526814" y="17021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E3647D9C-F2AC-402F-90B1-6760F55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02" y="24361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BF7D0298-D319-4359-A50A-EA50B523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13" y="24361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분모의 곱을 공통분모로 하여 통분해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 비고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분수 또는 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8CB5C4B-195F-4405-B897-A6EC9BD3CD2A}"/>
              </a:ext>
            </a:extLst>
          </p:cNvPr>
          <p:cNvSpPr/>
          <p:nvPr/>
        </p:nvSpPr>
        <p:spPr>
          <a:xfrm>
            <a:off x="749718" y="5794016"/>
            <a:ext cx="611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5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문제 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5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번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AEB5B8B-85AC-4A39-AE4D-687AA12C5B3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2576ECD3-E4A4-4B87-827C-78B285B4D84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="" xmlns:a16="http://schemas.microsoft.com/office/drawing/2014/main" id="{EFC2C8F7-4C99-47F9-9483-096AE0DA4548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D1506D3C-4857-40AC-B41A-1BFEDFAEA8B6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="" xmlns:a16="http://schemas.microsoft.com/office/drawing/2014/main" id="{D55FB9B5-ADFD-49D8-9D62-92D09CD90CEE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0675546D-4660-446D-A125-548C283C3D43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0297AE4C-5A16-4F8C-94A6-3CD9925AF839}"/>
              </a:ext>
            </a:extLst>
          </p:cNvPr>
          <p:cNvSpPr txBox="1"/>
          <p:nvPr/>
        </p:nvSpPr>
        <p:spPr>
          <a:xfrm>
            <a:off x="1787178" y="2516610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,      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10FEABE-443E-4D27-B15F-38FCCA82A8CB}"/>
              </a:ext>
            </a:extLst>
          </p:cNvPr>
          <p:cNvSpPr txBox="1"/>
          <p:nvPr/>
        </p:nvSpPr>
        <p:spPr>
          <a:xfrm>
            <a:off x="1916965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98E0B542-C47A-4A14-BF00-CCF9B6972E82}"/>
              </a:ext>
            </a:extLst>
          </p:cNvPr>
          <p:cNvCxnSpPr>
            <a:cxnSpLocks/>
          </p:cNvCxnSpPr>
          <p:nvPr/>
        </p:nvCxnSpPr>
        <p:spPr bwMode="auto">
          <a:xfrm>
            <a:off x="2006669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CFE2A18-3BCE-4793-8E66-35D4F06E3272}"/>
              </a:ext>
            </a:extLst>
          </p:cNvPr>
          <p:cNvSpPr txBox="1"/>
          <p:nvPr/>
        </p:nvSpPr>
        <p:spPr>
          <a:xfrm>
            <a:off x="2447764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83392B36-B53D-4D3D-AB7B-50637A8EE1A8}"/>
              </a:ext>
            </a:extLst>
          </p:cNvPr>
          <p:cNvCxnSpPr>
            <a:cxnSpLocks/>
          </p:cNvCxnSpPr>
          <p:nvPr/>
        </p:nvCxnSpPr>
        <p:spPr bwMode="auto">
          <a:xfrm>
            <a:off x="2537468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918E5A08-C182-4256-B3B0-393DB15E9CE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31928" y="2665719"/>
            <a:ext cx="328375" cy="283005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40FC5BC-B841-4C19-8FE1-A551732C5FC2}"/>
              </a:ext>
            </a:extLst>
          </p:cNvPr>
          <p:cNvSpPr txBox="1"/>
          <p:nvPr/>
        </p:nvSpPr>
        <p:spPr>
          <a:xfrm>
            <a:off x="3783931" y="2516610"/>
            <a:ext cx="15650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 ,       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A6BAAEC-549F-43C2-8BAC-1B04C6DD6A9D}"/>
              </a:ext>
            </a:extLst>
          </p:cNvPr>
          <p:cNvSpPr txBox="1"/>
          <p:nvPr/>
        </p:nvSpPr>
        <p:spPr>
          <a:xfrm>
            <a:off x="4034024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06E61E1C-1502-4425-904C-D7870B8141A2}"/>
              </a:ext>
            </a:extLst>
          </p:cNvPr>
          <p:cNvCxnSpPr>
            <a:cxnSpLocks/>
          </p:cNvCxnSpPr>
          <p:nvPr/>
        </p:nvCxnSpPr>
        <p:spPr bwMode="auto">
          <a:xfrm>
            <a:off x="4123728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662C7F1-BB1D-4251-838E-49AF18693DF5}"/>
              </a:ext>
            </a:extLst>
          </p:cNvPr>
          <p:cNvSpPr txBox="1"/>
          <p:nvPr/>
        </p:nvSpPr>
        <p:spPr>
          <a:xfrm>
            <a:off x="4626562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8573660A-16AA-489B-AFB7-AA6CC8FBA90C}"/>
              </a:ext>
            </a:extLst>
          </p:cNvPr>
          <p:cNvCxnSpPr>
            <a:cxnSpLocks/>
          </p:cNvCxnSpPr>
          <p:nvPr/>
        </p:nvCxnSpPr>
        <p:spPr bwMode="auto">
          <a:xfrm>
            <a:off x="4716266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11AAA4A3-A77A-468D-B7A4-C913EA8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02" y="348216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="" xmlns:a16="http://schemas.microsoft.com/office/drawing/2014/main" id="{1728F34E-4C19-4428-9D45-CAA165C5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13" y="348216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2AA654AF-FDED-4E2D-AA69-7887AD1C942C}"/>
              </a:ext>
            </a:extLst>
          </p:cNvPr>
          <p:cNvSpPr txBox="1"/>
          <p:nvPr/>
        </p:nvSpPr>
        <p:spPr>
          <a:xfrm>
            <a:off x="1787178" y="3562604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,      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2A29162-BC7E-4448-A48D-316DDE16FE9A}"/>
              </a:ext>
            </a:extLst>
          </p:cNvPr>
          <p:cNvSpPr txBox="1"/>
          <p:nvPr/>
        </p:nvSpPr>
        <p:spPr>
          <a:xfrm>
            <a:off x="1916965" y="342900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7595215E-D518-4E9D-99EF-B92E5308ACE7}"/>
              </a:ext>
            </a:extLst>
          </p:cNvPr>
          <p:cNvCxnSpPr>
            <a:cxnSpLocks/>
          </p:cNvCxnSpPr>
          <p:nvPr/>
        </p:nvCxnSpPr>
        <p:spPr bwMode="auto">
          <a:xfrm>
            <a:off x="2006669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762470C-4BCB-4DE8-8D88-1E9EC5630E1D}"/>
              </a:ext>
            </a:extLst>
          </p:cNvPr>
          <p:cNvSpPr txBox="1"/>
          <p:nvPr/>
        </p:nvSpPr>
        <p:spPr>
          <a:xfrm>
            <a:off x="2447764" y="342900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6533028D-4DAD-4E8E-A280-ADDA929DD59B}"/>
              </a:ext>
            </a:extLst>
          </p:cNvPr>
          <p:cNvCxnSpPr>
            <a:cxnSpLocks/>
          </p:cNvCxnSpPr>
          <p:nvPr/>
        </p:nvCxnSpPr>
        <p:spPr bwMode="auto">
          <a:xfrm>
            <a:off x="2537468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C500DE25-2694-4B2A-815F-5DCE4BAFF6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31928" y="3711713"/>
            <a:ext cx="328375" cy="283005"/>
          </a:xfrm>
          <a:prstGeom prst="rect">
            <a:avLst/>
          </a:prstGeom>
        </p:spPr>
      </p:pic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5E293332-B0CD-40BC-AF30-DD160ECD03AC}"/>
              </a:ext>
            </a:extLst>
          </p:cNvPr>
          <p:cNvSpPr txBox="1"/>
          <p:nvPr/>
        </p:nvSpPr>
        <p:spPr>
          <a:xfrm>
            <a:off x="3783931" y="3562604"/>
            <a:ext cx="15650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 ,       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B4CAFA9-878A-47B3-A28B-00933EAB2207}"/>
              </a:ext>
            </a:extLst>
          </p:cNvPr>
          <p:cNvSpPr txBox="1"/>
          <p:nvPr/>
        </p:nvSpPr>
        <p:spPr>
          <a:xfrm>
            <a:off x="4034024" y="342900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14770-5E8C-4AB2-B692-A5957901C7FA}"/>
              </a:ext>
            </a:extLst>
          </p:cNvPr>
          <p:cNvCxnSpPr>
            <a:cxnSpLocks/>
          </p:cNvCxnSpPr>
          <p:nvPr/>
        </p:nvCxnSpPr>
        <p:spPr bwMode="auto">
          <a:xfrm>
            <a:off x="4123728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E132EFE-C445-4755-AABC-EE15EDA02108}"/>
              </a:ext>
            </a:extLst>
          </p:cNvPr>
          <p:cNvSpPr txBox="1"/>
          <p:nvPr/>
        </p:nvSpPr>
        <p:spPr>
          <a:xfrm>
            <a:off x="4626562" y="342900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45A970B-7BB8-42BB-BD83-AFBC0AF3CDA6}"/>
              </a:ext>
            </a:extLst>
          </p:cNvPr>
          <p:cNvCxnSpPr>
            <a:cxnSpLocks/>
          </p:cNvCxnSpPr>
          <p:nvPr/>
        </p:nvCxnSpPr>
        <p:spPr bwMode="auto">
          <a:xfrm>
            <a:off x="4716266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983EA724-CDE8-473A-B589-A41B6FB6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69" y="33424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="" xmlns:a16="http://schemas.microsoft.com/office/drawing/2014/main" id="{3653942F-9FD1-4E17-92C5-4AA2CF87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3" y="33424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="" xmlns:a16="http://schemas.microsoft.com/office/drawing/2014/main" id="{E2E12946-83C2-4A76-B0E3-32B79201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69" y="23275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="" xmlns:a16="http://schemas.microsoft.com/office/drawing/2014/main" id="{3512C567-57C2-48C8-B47E-1307599A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3" y="23275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72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E3647D9C-F2AC-402F-90B1-6760F55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02" y="24361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BF7D0298-D319-4359-A50A-EA50B523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13" y="243617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공통분모로 하여 통분해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 비고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분수 또는 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8CB5C4B-195F-4405-B897-A6EC9BD3CD2A}"/>
              </a:ext>
            </a:extLst>
          </p:cNvPr>
          <p:cNvSpPr/>
          <p:nvPr/>
        </p:nvSpPr>
        <p:spPr>
          <a:xfrm>
            <a:off x="749718" y="5794016"/>
            <a:ext cx="611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5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문제 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5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</a:rPr>
              <a:t>번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0297AE4C-5A16-4F8C-94A6-3CD9925AF839}"/>
              </a:ext>
            </a:extLst>
          </p:cNvPr>
          <p:cNvSpPr txBox="1"/>
          <p:nvPr/>
        </p:nvSpPr>
        <p:spPr>
          <a:xfrm>
            <a:off x="1787178" y="2516610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,      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10FEABE-443E-4D27-B15F-38FCCA82A8CB}"/>
              </a:ext>
            </a:extLst>
          </p:cNvPr>
          <p:cNvSpPr txBox="1"/>
          <p:nvPr/>
        </p:nvSpPr>
        <p:spPr>
          <a:xfrm>
            <a:off x="1916965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98E0B542-C47A-4A14-BF00-CCF9B6972E82}"/>
              </a:ext>
            </a:extLst>
          </p:cNvPr>
          <p:cNvCxnSpPr>
            <a:cxnSpLocks/>
          </p:cNvCxnSpPr>
          <p:nvPr/>
        </p:nvCxnSpPr>
        <p:spPr bwMode="auto">
          <a:xfrm>
            <a:off x="2006669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CFE2A18-3BCE-4793-8E66-35D4F06E3272}"/>
              </a:ext>
            </a:extLst>
          </p:cNvPr>
          <p:cNvSpPr txBox="1"/>
          <p:nvPr/>
        </p:nvSpPr>
        <p:spPr>
          <a:xfrm>
            <a:off x="2447764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83392B36-B53D-4D3D-AB7B-50637A8EE1A8}"/>
              </a:ext>
            </a:extLst>
          </p:cNvPr>
          <p:cNvCxnSpPr>
            <a:cxnSpLocks/>
          </p:cNvCxnSpPr>
          <p:nvPr/>
        </p:nvCxnSpPr>
        <p:spPr bwMode="auto">
          <a:xfrm>
            <a:off x="2537468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918E5A08-C182-4256-B3B0-393DB15E9CE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31928" y="2665719"/>
            <a:ext cx="328375" cy="283005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40FC5BC-B841-4C19-8FE1-A551732C5FC2}"/>
              </a:ext>
            </a:extLst>
          </p:cNvPr>
          <p:cNvSpPr txBox="1"/>
          <p:nvPr/>
        </p:nvSpPr>
        <p:spPr>
          <a:xfrm>
            <a:off x="3783931" y="2516610"/>
            <a:ext cx="15650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 ,       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A6BAAEC-549F-43C2-8BAC-1B04C6DD6A9D}"/>
              </a:ext>
            </a:extLst>
          </p:cNvPr>
          <p:cNvSpPr txBox="1"/>
          <p:nvPr/>
        </p:nvSpPr>
        <p:spPr>
          <a:xfrm>
            <a:off x="4034024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06E61E1C-1502-4425-904C-D7870B8141A2}"/>
              </a:ext>
            </a:extLst>
          </p:cNvPr>
          <p:cNvCxnSpPr>
            <a:cxnSpLocks/>
          </p:cNvCxnSpPr>
          <p:nvPr/>
        </p:nvCxnSpPr>
        <p:spPr bwMode="auto">
          <a:xfrm>
            <a:off x="4123728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662C7F1-BB1D-4251-838E-49AF18693DF5}"/>
              </a:ext>
            </a:extLst>
          </p:cNvPr>
          <p:cNvSpPr txBox="1"/>
          <p:nvPr/>
        </p:nvSpPr>
        <p:spPr>
          <a:xfrm>
            <a:off x="4626562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8573660A-16AA-489B-AFB7-AA6CC8FBA90C}"/>
              </a:ext>
            </a:extLst>
          </p:cNvPr>
          <p:cNvCxnSpPr>
            <a:cxnSpLocks/>
          </p:cNvCxnSpPr>
          <p:nvPr/>
        </p:nvCxnSpPr>
        <p:spPr bwMode="auto">
          <a:xfrm>
            <a:off x="4716266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11AAA4A3-A77A-468D-B7A4-C913EA8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02" y="348216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="" xmlns:a16="http://schemas.microsoft.com/office/drawing/2014/main" id="{1728F34E-4C19-4428-9D45-CAA165C5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13" y="3482168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2AA654AF-FDED-4E2D-AA69-7887AD1C942C}"/>
              </a:ext>
            </a:extLst>
          </p:cNvPr>
          <p:cNvSpPr txBox="1"/>
          <p:nvPr/>
        </p:nvSpPr>
        <p:spPr>
          <a:xfrm>
            <a:off x="1787178" y="3562604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,      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2A29162-BC7E-4448-A48D-316DDE16FE9A}"/>
              </a:ext>
            </a:extLst>
          </p:cNvPr>
          <p:cNvSpPr txBox="1"/>
          <p:nvPr/>
        </p:nvSpPr>
        <p:spPr>
          <a:xfrm>
            <a:off x="1916965" y="342900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7595215E-D518-4E9D-99EF-B92E5308ACE7}"/>
              </a:ext>
            </a:extLst>
          </p:cNvPr>
          <p:cNvCxnSpPr>
            <a:cxnSpLocks/>
          </p:cNvCxnSpPr>
          <p:nvPr/>
        </p:nvCxnSpPr>
        <p:spPr bwMode="auto">
          <a:xfrm>
            <a:off x="2006669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762470C-4BCB-4DE8-8D88-1E9EC5630E1D}"/>
              </a:ext>
            </a:extLst>
          </p:cNvPr>
          <p:cNvSpPr txBox="1"/>
          <p:nvPr/>
        </p:nvSpPr>
        <p:spPr>
          <a:xfrm>
            <a:off x="2447764" y="342900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6533028D-4DAD-4E8E-A280-ADDA929DD59B}"/>
              </a:ext>
            </a:extLst>
          </p:cNvPr>
          <p:cNvCxnSpPr>
            <a:cxnSpLocks/>
          </p:cNvCxnSpPr>
          <p:nvPr/>
        </p:nvCxnSpPr>
        <p:spPr bwMode="auto">
          <a:xfrm>
            <a:off x="2537468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C500DE25-2694-4B2A-815F-5DCE4BAFF6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31928" y="3711713"/>
            <a:ext cx="328375" cy="283005"/>
          </a:xfrm>
          <a:prstGeom prst="rect">
            <a:avLst/>
          </a:prstGeom>
        </p:spPr>
      </p:pic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5E293332-B0CD-40BC-AF30-DD160ECD03AC}"/>
              </a:ext>
            </a:extLst>
          </p:cNvPr>
          <p:cNvSpPr txBox="1"/>
          <p:nvPr/>
        </p:nvSpPr>
        <p:spPr>
          <a:xfrm>
            <a:off x="3783931" y="3562604"/>
            <a:ext cx="15650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 ,       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B4CAFA9-878A-47B3-A28B-00933EAB2207}"/>
              </a:ext>
            </a:extLst>
          </p:cNvPr>
          <p:cNvSpPr txBox="1"/>
          <p:nvPr/>
        </p:nvSpPr>
        <p:spPr>
          <a:xfrm>
            <a:off x="4034024" y="342900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14770-5E8C-4AB2-B692-A5957901C7FA}"/>
              </a:ext>
            </a:extLst>
          </p:cNvPr>
          <p:cNvCxnSpPr>
            <a:cxnSpLocks/>
          </p:cNvCxnSpPr>
          <p:nvPr/>
        </p:nvCxnSpPr>
        <p:spPr bwMode="auto">
          <a:xfrm>
            <a:off x="4123728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E132EFE-C445-4755-AABC-EE15EDA02108}"/>
              </a:ext>
            </a:extLst>
          </p:cNvPr>
          <p:cNvSpPr txBox="1"/>
          <p:nvPr/>
        </p:nvSpPr>
        <p:spPr>
          <a:xfrm>
            <a:off x="4556030" y="3429000"/>
            <a:ext cx="609974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45A970B-7BB8-42BB-BD83-AFBC0AF3CDA6}"/>
              </a:ext>
            </a:extLst>
          </p:cNvPr>
          <p:cNvCxnSpPr>
            <a:cxnSpLocks/>
          </p:cNvCxnSpPr>
          <p:nvPr/>
        </p:nvCxnSpPr>
        <p:spPr bwMode="auto">
          <a:xfrm>
            <a:off x="4716266" y="383644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4BE9911B-9760-41C4-87F2-45B4E254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69" y="33424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DC605801-F581-4E2A-A690-4892A346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3" y="33424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01115573-F6B2-4A51-8FA7-11EB5917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69" y="23275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0F075A4D-87E7-4DA5-AA70-42621738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3" y="23275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C8DED540-8BDE-4627-BC95-5D62CA619E6E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5BA527A2-647E-4048-9919-4FA284ADAD7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97C8A71E-23F6-450C-9F50-B94A0682B75B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="" xmlns:a16="http://schemas.microsoft.com/office/drawing/2014/main" id="{3B215660-7D3A-40E7-9F25-BEBEB53C451A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DDB1D43B-6885-4B65-97DC-379B0E58C5D6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D0AABA49-DA91-408F-8D4D-8F6AB8192FD3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08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185C2D8-5C05-4126-8812-F7CEA05F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0824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54043"/>
              </p:ext>
            </p:extLst>
          </p:nvPr>
        </p:nvGraphicFramePr>
        <p:xfrm>
          <a:off x="7020272" y="689281"/>
          <a:ext cx="2086863" cy="421350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숫자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4856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6101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78700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550383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952767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8432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440844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C92CBE7-D535-4325-801B-9B631409EAA3}"/>
              </a:ext>
            </a:extLst>
          </p:cNvPr>
          <p:cNvSpPr/>
          <p:nvPr/>
        </p:nvSpPr>
        <p:spPr>
          <a:xfrm>
            <a:off x="1737588" y="2967380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975774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4856986" y="489945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E5DF675-7058-4CBB-B9F9-F03DDB5791A0}"/>
              </a:ext>
            </a:extLst>
          </p:cNvPr>
          <p:cNvSpPr/>
          <p:nvPr/>
        </p:nvSpPr>
        <p:spPr>
          <a:xfrm>
            <a:off x="1953977" y="3044969"/>
            <a:ext cx="3436013" cy="1713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3A71C4D-830A-432D-9A5B-657BC7CCE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10" y="3301170"/>
            <a:ext cx="504056" cy="49297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267298" y="3278285"/>
            <a:ext cx="315917" cy="315917"/>
            <a:chOff x="6249485" y="2814376"/>
            <a:chExt cx="304024" cy="304024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51110" y="3301170"/>
            <a:ext cx="315917" cy="315917"/>
            <a:chOff x="6249485" y="2814376"/>
            <a:chExt cx="304024" cy="304024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040183" y="4185596"/>
            <a:ext cx="315917" cy="315917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2C2C8FF7-5936-49D6-B9A7-D4E48EDC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0824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867692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9F37001-5E84-4745-9E53-AAFD88086F13}"/>
              </a:ext>
            </a:extLst>
          </p:cNvPr>
          <p:cNvGrpSpPr/>
          <p:nvPr/>
        </p:nvGrpSpPr>
        <p:grpSpPr>
          <a:xfrm>
            <a:off x="162791" y="2583571"/>
            <a:ext cx="6667165" cy="2206716"/>
            <a:chOff x="162791" y="2583571"/>
            <a:chExt cx="6667165" cy="2206716"/>
          </a:xfrm>
        </p:grpSpPr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7A88D155-6B7A-4081-BB21-647E2F953B58}"/>
                </a:ext>
              </a:extLst>
            </p:cNvPr>
            <p:cNvSpPr/>
            <p:nvPr/>
          </p:nvSpPr>
          <p:spPr>
            <a:xfrm flipH="1" flipV="1">
              <a:off x="4960183" y="4602180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D44867EE-B467-46B5-A3F6-317D3AEEDCFB}"/>
                </a:ext>
              </a:extLst>
            </p:cNvPr>
            <p:cNvGrpSpPr/>
            <p:nvPr/>
          </p:nvGrpSpPr>
          <p:grpSpPr>
            <a:xfrm>
              <a:off x="162791" y="2583571"/>
              <a:ext cx="6667165" cy="2019597"/>
              <a:chOff x="162791" y="2583571"/>
              <a:chExt cx="6667165" cy="20195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="" xmlns:a16="http://schemas.microsoft.com/office/drawing/2014/main" id="{A25E8FDA-48CD-4D17-93DF-A65CD4F3B9F1}"/>
                  </a:ext>
                </a:extLst>
              </p:cNvPr>
              <p:cNvSpPr/>
              <p:nvPr/>
            </p:nvSpPr>
            <p:spPr>
              <a:xfrm>
                <a:off x="162791" y="2889161"/>
                <a:ext cx="6667165" cy="171400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="" xmlns:a16="http://schemas.microsoft.com/office/drawing/2014/main" id="{DB2E2A50-1C64-48C2-AD0E-2C7B0B29A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71405" y="2583571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5AAB3889-2441-4849-AF07-5BDFD8E5A101}"/>
                  </a:ext>
                </a:extLst>
              </p:cNvPr>
              <p:cNvSpPr txBox="1"/>
              <p:nvPr/>
            </p:nvSpPr>
            <p:spPr>
              <a:xfrm>
                <a:off x="372057" y="3103220"/>
                <a:ext cx="6307457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분모의 공통분모를 찾으려면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분모의 공배수를 찾아야 합니다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분모의 공배수는 </a:t>
                </a:r>
                <a:r>
                  <a:rPr lang="ko-KR" altLang="en-US" sz="19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최소공배수인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배수이므로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10, 20, 50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은 공통분모가 되지만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22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33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은 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배수가 아니므로 공통분모가 될 수 없습니다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E997FE20-479F-4031-B667-450E355BF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C25AD114-2463-4CDE-97B7-A6280C856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38972750-9E79-4B75-B46E-84FE2877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="" xmlns:a16="http://schemas.microsoft.com/office/drawing/2014/main" id="{13D48542-CCEB-4421-9EC9-963AFEEF3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</p:spTree>
    <p:extLst>
      <p:ext uri="{BB962C8B-B14F-4D97-AF65-F5344CB8AC3E}">
        <p14:creationId xmlns:p14="http://schemas.microsoft.com/office/powerpoint/2010/main" val="1589762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B3BA849-6A9D-4812-86E1-CA993FF1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" y="957560"/>
            <a:ext cx="6607459" cy="4352496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01599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8571" y="944724"/>
            <a:ext cx="6689372" cy="428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B90F7AFB-19C6-4410-930F-01B466161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FA8F622C-F735-49FD-B33D-FEC272CAB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A0FB1C06-5F9B-4FAF-83D1-8C7D0F93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A84BC85E-8F14-47D1-BE4F-3B545F72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2E0D966-30BD-4E39-85AC-E8C12A82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" y="957560"/>
            <a:ext cx="6607459" cy="4057292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1868621"/>
            <a:ext cx="366420" cy="116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45637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2257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4612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980728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985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8E71FD2E-6C3A-4256-B61F-AD30608BA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CC1DFBFD-FD15-463D-A02E-C9258EB1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13748D6A-B928-4A8F-B527-3A8BBEF6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A2CF158E-48BA-42BF-9D05-C9ED83D9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B66F42A-DC42-4A4D-ABA1-C5213088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2" y="1534726"/>
            <a:ext cx="2978419" cy="2289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535364" y="2060848"/>
            <a:ext cx="3448513" cy="640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3" y="2065409"/>
            <a:ext cx="304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같은 텃밭을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모둠별로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가졌습니다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347" y="2374373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14" y="2114632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1" y="35396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824057" y="3643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53B5E2D-ACC2-4E9F-B3BD-3B891173297E}"/>
              </a:ext>
            </a:extLst>
          </p:cNvPr>
          <p:cNvSpPr/>
          <p:nvPr/>
        </p:nvSpPr>
        <p:spPr bwMode="auto">
          <a:xfrm>
            <a:off x="3535364" y="2805554"/>
            <a:ext cx="3448514" cy="1664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E5EEAA1-81D7-4C0C-B166-9563D3B6729B}"/>
              </a:ext>
            </a:extLst>
          </p:cNvPr>
          <p:cNvSpPr txBox="1"/>
          <p:nvPr/>
        </p:nvSpPr>
        <p:spPr>
          <a:xfrm>
            <a:off x="3800297" y="2768897"/>
            <a:ext cx="327735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준기네 모둠은 텃밭의    만큼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연수네 모둠은 텃밭의    만큼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슬기네 모둠은 텃밭의    만큼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고구마를 심었습니다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713D1A6E-76F1-468F-BFEA-DF40A2E48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503" y="4087982"/>
            <a:ext cx="360000" cy="355000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EB86CC3A-EB83-4D1E-8609-7E2406B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41" y="2907045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F604FEA-31C3-4867-B70A-99149BB35DA5}"/>
              </a:ext>
            </a:extLst>
          </p:cNvPr>
          <p:cNvSpPr txBox="1"/>
          <p:nvPr/>
        </p:nvSpPr>
        <p:spPr>
          <a:xfrm>
            <a:off x="6097406" y="2719762"/>
            <a:ext cx="4039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904BF631-0EDD-4A5E-81CF-17ED9A674C53}"/>
              </a:ext>
            </a:extLst>
          </p:cNvPr>
          <p:cNvCxnSpPr>
            <a:cxnSpLocks/>
          </p:cNvCxnSpPr>
          <p:nvPr/>
        </p:nvCxnSpPr>
        <p:spPr bwMode="auto">
          <a:xfrm>
            <a:off x="6158056" y="3026272"/>
            <a:ext cx="2880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BD99378-8B4C-45FE-872D-0613063760BB}"/>
              </a:ext>
            </a:extLst>
          </p:cNvPr>
          <p:cNvSpPr txBox="1"/>
          <p:nvPr/>
        </p:nvSpPr>
        <p:spPr>
          <a:xfrm>
            <a:off x="6097406" y="3148965"/>
            <a:ext cx="4039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A682C88-1874-481D-BD8D-78714CFAEA40}"/>
              </a:ext>
            </a:extLst>
          </p:cNvPr>
          <p:cNvCxnSpPr>
            <a:cxnSpLocks/>
          </p:cNvCxnSpPr>
          <p:nvPr/>
        </p:nvCxnSpPr>
        <p:spPr bwMode="auto">
          <a:xfrm>
            <a:off x="6158056" y="3455475"/>
            <a:ext cx="2880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E7294C81-72B5-4B99-A071-90918DC8FDE3}"/>
              </a:ext>
            </a:extLst>
          </p:cNvPr>
          <p:cNvCxnSpPr>
            <a:cxnSpLocks/>
          </p:cNvCxnSpPr>
          <p:nvPr/>
        </p:nvCxnSpPr>
        <p:spPr bwMode="auto">
          <a:xfrm>
            <a:off x="6158056" y="3454208"/>
            <a:ext cx="2880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E4B0E1C-3EFA-412B-B3AB-2E1C74EFCF63}"/>
              </a:ext>
            </a:extLst>
          </p:cNvPr>
          <p:cNvSpPr txBox="1"/>
          <p:nvPr/>
        </p:nvSpPr>
        <p:spPr>
          <a:xfrm>
            <a:off x="6097406" y="3576901"/>
            <a:ext cx="4039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2114353C-F839-48FC-9011-F96EF1792AD2}"/>
              </a:ext>
            </a:extLst>
          </p:cNvPr>
          <p:cNvCxnSpPr>
            <a:cxnSpLocks/>
          </p:cNvCxnSpPr>
          <p:nvPr/>
        </p:nvCxnSpPr>
        <p:spPr bwMode="auto">
          <a:xfrm>
            <a:off x="6158056" y="3883411"/>
            <a:ext cx="28800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A459A92-2A82-43CE-AEDD-4271ED772DEF}"/>
              </a:ext>
            </a:extLst>
          </p:cNvPr>
          <p:cNvSpPr/>
          <p:nvPr/>
        </p:nvSpPr>
        <p:spPr>
          <a:xfrm>
            <a:off x="6350382" y="107780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925CF4A-1A3A-46A8-8FDB-59A28FCB75C7}"/>
              </a:ext>
            </a:extLst>
          </p:cNvPr>
          <p:cNvSpPr/>
          <p:nvPr/>
        </p:nvSpPr>
        <p:spPr>
          <a:xfrm>
            <a:off x="5699822" y="107780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DC12FFD8-1B79-4217-BFDA-EC0FFE90034E}"/>
              </a:ext>
            </a:extLst>
          </p:cNvPr>
          <p:cNvSpPr/>
          <p:nvPr/>
        </p:nvSpPr>
        <p:spPr>
          <a:xfrm>
            <a:off x="5393375" y="10128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A303910-CF1F-4F89-A662-19C26E9C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6" y="839089"/>
            <a:ext cx="6204088" cy="47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B66F42A-DC42-4A4D-ABA1-C5213088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2" y="1534726"/>
            <a:ext cx="2978419" cy="22893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597484" y="2317140"/>
            <a:ext cx="3386393" cy="640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고구마를 심은 텃밭이 가장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넓은 모둠은 어디일까요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9451" y="2321701"/>
            <a:ext cx="304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연수네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모둠의 텃밭일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347" y="2630665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52" y="2370924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51" y="35396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824057" y="3643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A459A92-2A82-43CE-AEDD-4271ED772DEF}"/>
              </a:ext>
            </a:extLst>
          </p:cNvPr>
          <p:cNvSpPr/>
          <p:nvPr/>
        </p:nvSpPr>
        <p:spPr>
          <a:xfrm>
            <a:off x="6350382" y="107780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925CF4A-1A3A-46A8-8FDB-59A28FCB75C7}"/>
              </a:ext>
            </a:extLst>
          </p:cNvPr>
          <p:cNvSpPr/>
          <p:nvPr/>
        </p:nvSpPr>
        <p:spPr>
          <a:xfrm>
            <a:off x="5699822" y="107780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F1E04ED-2720-49F4-8CE1-A0836CB8B7BF}"/>
              </a:ext>
            </a:extLst>
          </p:cNvPr>
          <p:cNvSpPr/>
          <p:nvPr/>
        </p:nvSpPr>
        <p:spPr bwMode="auto">
          <a:xfrm>
            <a:off x="3597484" y="3011732"/>
            <a:ext cx="3386393" cy="640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E0BFEB8-A23C-4457-8309-6BA5ED51213D}"/>
              </a:ext>
            </a:extLst>
          </p:cNvPr>
          <p:cNvSpPr txBox="1"/>
          <p:nvPr/>
        </p:nvSpPr>
        <p:spPr>
          <a:xfrm>
            <a:off x="3939451" y="3016293"/>
            <a:ext cx="304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슬기네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모둠의 텃밭일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A7AE196E-9D58-47C3-AFC2-3FA4C512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347" y="3325257"/>
            <a:ext cx="360000" cy="355000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5F10C996-BDE8-4E58-952D-54BFB023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52" y="3065516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AE9F401-315F-4FB0-A561-1D83D1D6BC4A}"/>
              </a:ext>
            </a:extLst>
          </p:cNvPr>
          <p:cNvSpPr/>
          <p:nvPr/>
        </p:nvSpPr>
        <p:spPr bwMode="auto">
          <a:xfrm>
            <a:off x="3597484" y="3717032"/>
            <a:ext cx="3386393" cy="640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BA9B278-05A1-4B04-ACF4-4C0437F3EDB0}"/>
              </a:ext>
            </a:extLst>
          </p:cNvPr>
          <p:cNvSpPr txBox="1"/>
          <p:nvPr/>
        </p:nvSpPr>
        <p:spPr>
          <a:xfrm>
            <a:off x="3939451" y="3721593"/>
            <a:ext cx="304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그림만으로는 잘 모르겠습니다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555ABB0F-3317-47BC-B3BF-824D1D4C5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347" y="4030557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6329F39E-DC08-4017-916D-5F64F292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52" y="3770816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91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E4318AA-3626-43C7-8F45-25ACB604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59822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8656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http://cdata.tsherpa.co.kr/tsherpa/MultiMedia/Flash/2020/curri/index.html?flashxmlnum=llbless208&amp;classa=A8-C1-22-WI-WI-03-04-02-0-0-0-0&amp;classno=WI_22_03/win_0202_0402_0005/win_0202_0402_0005_103.html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C906FAD-5274-471C-99DF-7B302E95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0035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7066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그림보기 약물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 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번 슬라이드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29CE333A-1826-4EC7-A0AD-26CE959251C2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29179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3007572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310092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B38309F-384B-43BD-8D57-E2D89C942913}"/>
              </a:ext>
            </a:extLst>
          </p:cNvPr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C5E17BE-336E-4F7F-BB6B-B3DDEAB9908B}"/>
              </a:ext>
            </a:extLst>
          </p:cNvPr>
          <p:cNvSpPr/>
          <p:nvPr/>
        </p:nvSpPr>
        <p:spPr>
          <a:xfrm>
            <a:off x="3175630" y="2621893"/>
            <a:ext cx="928318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14ACE468-AA90-462B-9EF7-8244E4B9D7F3}"/>
              </a:ext>
            </a:extLst>
          </p:cNvPr>
          <p:cNvSpPr/>
          <p:nvPr/>
        </p:nvSpPr>
        <p:spPr>
          <a:xfrm>
            <a:off x="3064428" y="25123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8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7737"/>
            <a:ext cx="662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고구마를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심은 텃밭이 가장 넓은 모둠을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https://cdata2.tsherpa.co.kr/tsherpa/MultiMedia/Flash/2020/curri/index.html?flashxmlnum=yuni4856&amp;classa=A8-C1-41-MM-MM-04-05-03-0-0-0-0&amp;classno=MM_41_04/suh_0401_04_</a:t>
            </a:r>
            <a:r>
              <a:rPr lang="en-US" altLang="ko-KR" dirty="0">
                <a:hlinkClick r:id="rId2"/>
              </a:rPr>
              <a:t>0005</a:t>
            </a:r>
            <a:r>
              <a:rPr lang="ko-KR" altLang="en-US" dirty="0">
                <a:hlinkClick r:id="rId2"/>
              </a:rPr>
              <a:t>/suh_0401_04_</a:t>
            </a:r>
            <a:r>
              <a:rPr lang="en-US" altLang="ko-KR" dirty="0">
                <a:hlinkClick r:id="rId2"/>
              </a:rPr>
              <a:t>0005</a:t>
            </a:r>
            <a:r>
              <a:rPr lang="ko-KR" altLang="en-US" dirty="0">
                <a:hlinkClick r:id="rId2"/>
              </a:rPr>
              <a:t>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69" y="753126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F7FCC6E-E830-4886-83E5-06767A054864}"/>
              </a:ext>
            </a:extLst>
          </p:cNvPr>
          <p:cNvSpPr/>
          <p:nvPr/>
        </p:nvSpPr>
        <p:spPr>
          <a:xfrm>
            <a:off x="4397122" y="112474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D515C79-59F4-4E80-B850-66FB3985AAA1}"/>
              </a:ext>
            </a:extLst>
          </p:cNvPr>
          <p:cNvSpPr/>
          <p:nvPr/>
        </p:nvSpPr>
        <p:spPr>
          <a:xfrm>
            <a:off x="3746562" y="112474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A89FE78-5BD3-46C6-8E50-DDC53A447BFD}"/>
              </a:ext>
            </a:extLst>
          </p:cNvPr>
          <p:cNvSpPr/>
          <p:nvPr/>
        </p:nvSpPr>
        <p:spPr>
          <a:xfrm>
            <a:off x="5050260" y="112626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471ACB6-D389-4481-8803-05845B605D78}"/>
              </a:ext>
            </a:extLst>
          </p:cNvPr>
          <p:cNvSpPr/>
          <p:nvPr/>
        </p:nvSpPr>
        <p:spPr>
          <a:xfrm>
            <a:off x="570082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976F7BC-FEB9-4D4F-BC01-F489220052FE}"/>
              </a:ext>
            </a:extLst>
          </p:cNvPr>
          <p:cNvSpPr/>
          <p:nvPr/>
        </p:nvSpPr>
        <p:spPr>
          <a:xfrm>
            <a:off x="635138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2" name="Group 59">
            <a:extLst>
              <a:ext uri="{FF2B5EF4-FFF2-40B4-BE49-F238E27FC236}">
                <a16:creationId xmlns="" xmlns:a16="http://schemas.microsoft.com/office/drawing/2014/main" id="{4467AC42-9FC6-4CF4-A8FC-CF102B9D6CF8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21">
            <a:extLst>
              <a:ext uri="{FF2B5EF4-FFF2-40B4-BE49-F238E27FC236}">
                <a16:creationId xmlns="" xmlns:a16="http://schemas.microsoft.com/office/drawing/2014/main" id="{1CC976BB-C830-463D-921B-CF5A4C0B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뒤에 최소화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ea typeface="나눔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00" y="69269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115590"/>
            <a:ext cx="6808883" cy="195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TextBox 53"/>
          <p:cNvSpPr txBox="1"/>
          <p:nvPr/>
        </p:nvSpPr>
        <p:spPr>
          <a:xfrm>
            <a:off x="395536" y="2744924"/>
            <a:ext cx="6114809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크기가 같은 텃밭을 세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모둠에게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각각 나누어 주었습니다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텃밭의    만큼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연수네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텃밭의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슬기네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텃밭의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만큼 고구마를 심었습니다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408777" y="2477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2C59167C-CEB3-4790-9478-133AA73C5C5A}"/>
              </a:ext>
            </a:extLst>
          </p:cNvPr>
          <p:cNvSpPr txBox="1"/>
          <p:nvPr/>
        </p:nvSpPr>
        <p:spPr>
          <a:xfrm>
            <a:off x="3512107" y="2915338"/>
            <a:ext cx="46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="" xmlns:a16="http://schemas.microsoft.com/office/drawing/2014/main" id="{C7E2756F-036F-4D8D-810D-ADC7B84EF1D4}"/>
              </a:ext>
            </a:extLst>
          </p:cNvPr>
          <p:cNvCxnSpPr/>
          <p:nvPr/>
        </p:nvCxnSpPr>
        <p:spPr bwMode="auto">
          <a:xfrm>
            <a:off x="3601811" y="3215081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FBFAC3EA-EB6F-4811-A120-7EA47D3DC8A9}"/>
              </a:ext>
            </a:extLst>
          </p:cNvPr>
          <p:cNvSpPr txBox="1"/>
          <p:nvPr/>
        </p:nvSpPr>
        <p:spPr>
          <a:xfrm>
            <a:off x="4463130" y="3227235"/>
            <a:ext cx="46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D60E81E4-C106-41E5-945B-19A1AC9BDCB5}"/>
              </a:ext>
            </a:extLst>
          </p:cNvPr>
          <p:cNvCxnSpPr/>
          <p:nvPr/>
        </p:nvCxnSpPr>
        <p:spPr bwMode="auto">
          <a:xfrm>
            <a:off x="4552834" y="3526978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7A052459-9C51-4980-975D-3D3671915556}"/>
              </a:ext>
            </a:extLst>
          </p:cNvPr>
          <p:cNvSpPr txBox="1"/>
          <p:nvPr/>
        </p:nvSpPr>
        <p:spPr>
          <a:xfrm>
            <a:off x="971600" y="3233734"/>
            <a:ext cx="46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B22023F2-E6CF-4B2C-8C1F-C4D2B72FBD24}"/>
              </a:ext>
            </a:extLst>
          </p:cNvPr>
          <p:cNvCxnSpPr/>
          <p:nvPr/>
        </p:nvCxnSpPr>
        <p:spPr bwMode="auto">
          <a:xfrm>
            <a:off x="1061304" y="3533477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0113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8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7737"/>
            <a:ext cx="662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고구마를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심은 텃밭이 가장 넓은 모둠을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69" y="753126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F7FCC6E-E830-4886-83E5-06767A054864}"/>
              </a:ext>
            </a:extLst>
          </p:cNvPr>
          <p:cNvSpPr/>
          <p:nvPr/>
        </p:nvSpPr>
        <p:spPr>
          <a:xfrm>
            <a:off x="4397122" y="112474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D515C79-59F4-4E80-B850-66FB3985AAA1}"/>
              </a:ext>
            </a:extLst>
          </p:cNvPr>
          <p:cNvSpPr/>
          <p:nvPr/>
        </p:nvSpPr>
        <p:spPr>
          <a:xfrm>
            <a:off x="3746562" y="112474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A89FE78-5BD3-46C6-8E50-DDC53A447BFD}"/>
              </a:ext>
            </a:extLst>
          </p:cNvPr>
          <p:cNvSpPr/>
          <p:nvPr/>
        </p:nvSpPr>
        <p:spPr>
          <a:xfrm>
            <a:off x="5050260" y="112626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471ACB6-D389-4481-8803-05845B605D78}"/>
              </a:ext>
            </a:extLst>
          </p:cNvPr>
          <p:cNvSpPr/>
          <p:nvPr/>
        </p:nvSpPr>
        <p:spPr>
          <a:xfrm>
            <a:off x="570082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976F7BC-FEB9-4D4F-BC01-F489220052FE}"/>
              </a:ext>
            </a:extLst>
          </p:cNvPr>
          <p:cNvSpPr/>
          <p:nvPr/>
        </p:nvSpPr>
        <p:spPr>
          <a:xfrm>
            <a:off x="6351380" y="112626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2" name="Group 59">
            <a:extLst>
              <a:ext uri="{FF2B5EF4-FFF2-40B4-BE49-F238E27FC236}">
                <a16:creationId xmlns="" xmlns:a16="http://schemas.microsoft.com/office/drawing/2014/main" id="{4467AC42-9FC6-4CF4-A8FC-CF102B9D6CF8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21">
            <a:extLst>
              <a:ext uri="{FF2B5EF4-FFF2-40B4-BE49-F238E27FC236}">
                <a16:creationId xmlns="" xmlns:a16="http://schemas.microsoft.com/office/drawing/2014/main" id="{1CC976BB-C830-463D-921B-CF5A4C0B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가로 </a:t>
            </a:r>
            <a:r>
              <a:rPr lang="ko-KR" altLang="en-US" sz="1000" dirty="0">
                <a:latin typeface="+mn-ea"/>
                <a:ea typeface="+mn-ea"/>
              </a:rPr>
              <a:t>팝업 창 </a:t>
            </a:r>
            <a:r>
              <a:rPr lang="ko-KR" altLang="en-US" sz="1000" dirty="0" smtClean="0">
                <a:latin typeface="+mn-ea"/>
                <a:ea typeface="+mn-ea"/>
              </a:rPr>
              <a:t>버튼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69269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699"/>
            <a:ext cx="267649" cy="10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-13421" y="2577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302614" y="1376772"/>
            <a:ext cx="668165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연수네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중 고구마를 심은 텃밭이 더 넓은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어느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590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734892" y="2289618"/>
            <a:ext cx="1845091" cy="538265"/>
            <a:chOff x="4705256" y="1652936"/>
            <a:chExt cx="1845091" cy="538265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705256" y="1833284"/>
              <a:ext cx="1637178" cy="3579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연수네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모둠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0347" y="1652936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6300" y="535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59008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39793</TotalTime>
  <Words>1975</Words>
  <Application>Microsoft Office PowerPoint</Application>
  <PresentationFormat>화면 슬라이드 쇼(4:3)</PresentationFormat>
  <Paragraphs>738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6297</cp:revision>
  <dcterms:created xsi:type="dcterms:W3CDTF">2008-07-15T12:19:11Z</dcterms:created>
  <dcterms:modified xsi:type="dcterms:W3CDTF">2022-02-17T00:23:50Z</dcterms:modified>
</cp:coreProperties>
</file>