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171" r:id="rId4"/>
    <p:sldId id="1173" r:id="rId5"/>
    <p:sldId id="1130" r:id="rId6"/>
    <p:sldId id="1242" r:id="rId7"/>
    <p:sldId id="1251" r:id="rId8"/>
    <p:sldId id="1252" r:id="rId9"/>
    <p:sldId id="1253" r:id="rId10"/>
    <p:sldId id="1265" r:id="rId11"/>
    <p:sldId id="1255" r:id="rId12"/>
    <p:sldId id="1266" r:id="rId13"/>
    <p:sldId id="1267" r:id="rId14"/>
    <p:sldId id="1146" r:id="rId15"/>
    <p:sldId id="1149" r:id="rId16"/>
    <p:sldId id="1150" r:id="rId17"/>
    <p:sldId id="1232" r:id="rId18"/>
    <p:sldId id="1263" r:id="rId19"/>
    <p:sldId id="1249" r:id="rId20"/>
    <p:sldId id="1269" r:id="rId21"/>
    <p:sldId id="1268" r:id="rId22"/>
    <p:sldId id="1230" r:id="rId23"/>
    <p:sldId id="1240" r:id="rId24"/>
    <p:sldId id="1258" r:id="rId25"/>
    <p:sldId id="1264" r:id="rId26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2F2F2"/>
    <a:srgbClr val="00A0FF"/>
    <a:srgbClr val="FF6600"/>
    <a:srgbClr val="F6E7D4"/>
    <a:srgbClr val="FFFFFF"/>
    <a:srgbClr val="F7C1C9"/>
    <a:srgbClr val="FFECE2"/>
    <a:srgbClr val="FCD5B5"/>
    <a:srgbClr val="AE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686" autoAdjust="0"/>
  </p:normalViewPr>
  <p:slideViewPr>
    <p:cSldViewPr>
      <p:cViewPr>
        <p:scale>
          <a:sx n="100" d="100"/>
          <a:sy n="100" d="100"/>
        </p:scale>
        <p:origin x="-2076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cdata.tsherpa.co.kr/tsherpa/MultiMedia/Flash/2020/curri/index.html?flashxmlnum=soboro2&amp;classa=A8-C1-32-MM-MM-04-02-02-0-0-0-0&amp;classno=MM_32_04/suh_0302_01_0002/suh_0302_01_0002_401_1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data.tsherpa.co.kr/tsherpa/MultiMedia/Flash/2020/curri/index.html?flashxmlnum=soboro2&amp;classa=A8-C1-32-MM-MM-04-02-02-0-0-0-0&amp;classno=MM_32_04/suh_0302_01_0002/suh_0302_01_0002_401_1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cdata.tsherpa.co.kr/tsherpa/MultiMedia/Flash/2020/curri/index.html?flashxmlnum=soboro2&amp;classa=A8-C1-32-MM-MM-04-02-02-0-0-0-0&amp;classno=MM_32_04/suh_0302_01_0002/suh_0302_01_0002_401_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71089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2728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43473"/>
              </p:ext>
            </p:extLst>
          </p:nvPr>
        </p:nvGraphicFramePr>
        <p:xfrm>
          <a:off x="34925" y="782638"/>
          <a:ext cx="6264275" cy="1062508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78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분수와 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2C3CC6A-94F9-4CFE-B46B-9F35CF90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17130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6302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링크 문제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16618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1751470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84482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DB9F307-52DB-4EC7-B91F-DA3399466A44}"/>
              </a:ext>
            </a:extLst>
          </p:cNvPr>
          <p:cNvSpPr/>
          <p:nvPr/>
        </p:nvSpPr>
        <p:spPr>
          <a:xfrm>
            <a:off x="2159732" y="2656506"/>
            <a:ext cx="422655" cy="1276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DE37CF5-59D1-487F-BA24-59BC7FBEFC91}"/>
              </a:ext>
            </a:extLst>
          </p:cNvPr>
          <p:cNvSpPr/>
          <p:nvPr/>
        </p:nvSpPr>
        <p:spPr>
          <a:xfrm>
            <a:off x="2315824" y="24441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C5437B7-ED63-4966-B9C8-03448E50C125}"/>
              </a:ext>
            </a:extLst>
          </p:cNvPr>
          <p:cNvSpPr/>
          <p:nvPr/>
        </p:nvSpPr>
        <p:spPr>
          <a:xfrm>
            <a:off x="4172590" y="2656507"/>
            <a:ext cx="458104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A6A14732-3F83-4B39-BD02-9D3938FCA61E}"/>
              </a:ext>
            </a:extLst>
          </p:cNvPr>
          <p:cNvSpPr/>
          <p:nvPr/>
        </p:nvSpPr>
        <p:spPr>
          <a:xfrm>
            <a:off x="4364131" y="24441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A83DBED-B41A-43EC-8B3F-44F29C6A84CE}"/>
              </a:ext>
            </a:extLst>
          </p:cNvPr>
          <p:cNvSpPr/>
          <p:nvPr/>
        </p:nvSpPr>
        <p:spPr>
          <a:xfrm>
            <a:off x="5148064" y="2444189"/>
            <a:ext cx="576064" cy="764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1A47C5C-9644-41A9-8A91-7F3069CBEA57}"/>
              </a:ext>
            </a:extLst>
          </p:cNvPr>
          <p:cNvSpPr/>
          <p:nvPr/>
        </p:nvSpPr>
        <p:spPr>
          <a:xfrm>
            <a:off x="5316577" y="22536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0EA8D6E-5808-4EAD-9538-FB8B1FD3C5EE}"/>
              </a:ext>
            </a:extLst>
          </p:cNvPr>
          <p:cNvSpPr/>
          <p:nvPr/>
        </p:nvSpPr>
        <p:spPr>
          <a:xfrm>
            <a:off x="680499" y="5824066"/>
            <a:ext cx="6210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http://cdata.tsherpa.co.kr/tsherpa/MultiMedia/Flash/2020/curri/index.html?flashxmlnum=soboro2&amp;classa=A8-C1-32-MM-MM-04-02-02-0-0-0-0&amp;classno=MM_32_04/suh_0302_01_0002/suh_0302_01_0002_401_1.html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71688625-5010-499A-B5A2-D53954E6F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475132" y="2597413"/>
            <a:ext cx="533662" cy="5405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7A64E02F-1283-4104-8FCF-3D63AF7207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268538" y="2925594"/>
            <a:ext cx="380983" cy="3283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837CAC80-F4CF-4638-91ED-F59037DBF5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304395" y="2925595"/>
            <a:ext cx="380983" cy="32834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C4C1C4B-D067-4F84-9EAC-B4C48794ACFC}"/>
              </a:ext>
            </a:extLst>
          </p:cNvPr>
          <p:cNvSpPr/>
          <p:nvPr/>
        </p:nvSpPr>
        <p:spPr>
          <a:xfrm>
            <a:off x="2974399" y="3330755"/>
            <a:ext cx="576064" cy="764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C1A1C586-487A-4464-83C1-0241215379EF}"/>
              </a:ext>
            </a:extLst>
          </p:cNvPr>
          <p:cNvSpPr/>
          <p:nvPr/>
        </p:nvSpPr>
        <p:spPr>
          <a:xfrm>
            <a:off x="3142912" y="31402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6342008-5DFE-4C68-B94D-66DEE0515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01467" y="3483979"/>
            <a:ext cx="533662" cy="5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7CEDC5C-FE5E-496F-9C2C-328A0D5C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2744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1588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1215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847712" y="4702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4DEA5F01-4356-4955-9D40-91D66C4CE8D0}"/>
              </a:ext>
            </a:extLst>
          </p:cNvPr>
          <p:cNvSpPr/>
          <p:nvPr/>
        </p:nvSpPr>
        <p:spPr>
          <a:xfrm>
            <a:off x="515671" y="2728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78AC3D-7929-4F33-9254-668393DE122D}"/>
              </a:ext>
            </a:extLst>
          </p:cNvPr>
          <p:cNvSpPr/>
          <p:nvPr/>
        </p:nvSpPr>
        <p:spPr>
          <a:xfrm>
            <a:off x="358511" y="2957363"/>
            <a:ext cx="2495364" cy="1172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67223AD-FF1B-4CBB-8147-2E0AF016827F}"/>
              </a:ext>
            </a:extLst>
          </p:cNvPr>
          <p:cNvSpPr/>
          <p:nvPr/>
        </p:nvSpPr>
        <p:spPr>
          <a:xfrm>
            <a:off x="3365305" y="30354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0F6FBA6-0310-4365-9550-9F0ED8B99079}"/>
              </a:ext>
            </a:extLst>
          </p:cNvPr>
          <p:cNvSpPr/>
          <p:nvPr/>
        </p:nvSpPr>
        <p:spPr>
          <a:xfrm>
            <a:off x="3208145" y="3264207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4250C6A-51EB-4D3E-B2B3-4A36B506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81376" y="3556683"/>
            <a:ext cx="479795" cy="48594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61FBF6F-1DD6-4CF5-B473-1F1291FEF235}"/>
              </a:ext>
            </a:extLst>
          </p:cNvPr>
          <p:cNvSpPr/>
          <p:nvPr/>
        </p:nvSpPr>
        <p:spPr>
          <a:xfrm>
            <a:off x="370413" y="17134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A272C91-D6C6-4EBA-A38E-9B505086AE93}"/>
              </a:ext>
            </a:extLst>
          </p:cNvPr>
          <p:cNvSpPr/>
          <p:nvPr/>
        </p:nvSpPr>
        <p:spPr>
          <a:xfrm>
            <a:off x="109636" y="1803130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3">
            <a:extLst>
              <a:ext uri="{FF2B5EF4-FFF2-40B4-BE49-F238E27FC236}">
                <a16:creationId xmlns="" xmlns:a16="http://schemas.microsoft.com/office/drawing/2014/main" id="{73F4CEAD-48D3-44D4-8718-7ABB6E7E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21185" y="189648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336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723FA12-5EE3-419D-B522-26B3BEF0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1527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1215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847712" y="4702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4DEA5F01-4356-4955-9D40-91D66C4CE8D0}"/>
              </a:ext>
            </a:extLst>
          </p:cNvPr>
          <p:cNvSpPr/>
          <p:nvPr/>
        </p:nvSpPr>
        <p:spPr>
          <a:xfrm>
            <a:off x="4317109" y="2728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78AC3D-7929-4F33-9254-668393DE122D}"/>
              </a:ext>
            </a:extLst>
          </p:cNvPr>
          <p:cNvSpPr/>
          <p:nvPr/>
        </p:nvSpPr>
        <p:spPr>
          <a:xfrm>
            <a:off x="4159949" y="2957363"/>
            <a:ext cx="2495364" cy="1172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67223AD-FF1B-4CBB-8147-2E0AF016827F}"/>
              </a:ext>
            </a:extLst>
          </p:cNvPr>
          <p:cNvSpPr/>
          <p:nvPr/>
        </p:nvSpPr>
        <p:spPr>
          <a:xfrm>
            <a:off x="3365305" y="30354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0F6FBA6-0310-4365-9550-9F0ED8B99079}"/>
              </a:ext>
            </a:extLst>
          </p:cNvPr>
          <p:cNvSpPr/>
          <p:nvPr/>
        </p:nvSpPr>
        <p:spPr>
          <a:xfrm>
            <a:off x="3208145" y="3264207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4250C6A-51EB-4D3E-B2B3-4A36B506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81376" y="3556683"/>
            <a:ext cx="479795" cy="48594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61FBF6F-1DD6-4CF5-B473-1F1291FEF235}"/>
              </a:ext>
            </a:extLst>
          </p:cNvPr>
          <p:cNvSpPr/>
          <p:nvPr/>
        </p:nvSpPr>
        <p:spPr>
          <a:xfrm>
            <a:off x="370413" y="17134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A272C91-D6C6-4EBA-A38E-9B505086AE93}"/>
              </a:ext>
            </a:extLst>
          </p:cNvPr>
          <p:cNvSpPr/>
          <p:nvPr/>
        </p:nvSpPr>
        <p:spPr>
          <a:xfrm>
            <a:off x="109636" y="1803130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3">
            <a:extLst>
              <a:ext uri="{FF2B5EF4-FFF2-40B4-BE49-F238E27FC236}">
                <a16:creationId xmlns="" xmlns:a16="http://schemas.microsoft.com/office/drawing/2014/main" id="{73F4CEAD-48D3-44D4-8718-7ABB6E7E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21185" y="189648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954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C807363-6858-40EC-AD4D-F1F6D751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1974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1313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58914" y="4812152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47712" y="4702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024ABB8-0B59-44ED-A809-F6193832F514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758DF6EB-2281-46E8-8EF0-B217FD55B8A6}"/>
              </a:ext>
            </a:extLst>
          </p:cNvPr>
          <p:cNvSpPr/>
          <p:nvPr/>
        </p:nvSpPr>
        <p:spPr>
          <a:xfrm>
            <a:off x="4677629" y="6926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FA551F0-6152-4527-9595-DB492057E155}"/>
              </a:ext>
            </a:extLst>
          </p:cNvPr>
          <p:cNvSpPr/>
          <p:nvPr/>
        </p:nvSpPr>
        <p:spPr>
          <a:xfrm>
            <a:off x="4575566" y="901087"/>
            <a:ext cx="426530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72A7EDD8-D626-4E2C-8DF4-A214FC76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25CBF832-75C1-438F-A261-967F4FF88553}"/>
              </a:ext>
            </a:extLst>
          </p:cNvPr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2588498F-DD3E-441F-988F-A2872F6FC89A}"/>
              </a:ext>
            </a:extLst>
          </p:cNvPr>
          <p:cNvSpPr/>
          <p:nvPr/>
        </p:nvSpPr>
        <p:spPr>
          <a:xfrm>
            <a:off x="4611553" y="22936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C28A184-1D23-4C3A-BF9B-8C87716C4F9D}"/>
              </a:ext>
            </a:extLst>
          </p:cNvPr>
          <p:cNvSpPr/>
          <p:nvPr/>
        </p:nvSpPr>
        <p:spPr>
          <a:xfrm>
            <a:off x="4454393" y="2522314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91BA1CA-3CA9-41F1-A39E-C57F6623350A}"/>
              </a:ext>
            </a:extLst>
          </p:cNvPr>
          <p:cNvSpPr/>
          <p:nvPr/>
        </p:nvSpPr>
        <p:spPr>
          <a:xfrm>
            <a:off x="2238838" y="22936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4BB29FB-7303-4EC8-A3C6-AA94E93AAF83}"/>
              </a:ext>
            </a:extLst>
          </p:cNvPr>
          <p:cNvSpPr/>
          <p:nvPr/>
        </p:nvSpPr>
        <p:spPr>
          <a:xfrm>
            <a:off x="2081678" y="2522314"/>
            <a:ext cx="505089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CFBA13B6-4FB7-468A-8EA8-DDEB0C102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729" y="2565280"/>
            <a:ext cx="479795" cy="48594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1665829D-03BF-4642-9EA2-EF1BC442E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035" y="1108562"/>
            <a:ext cx="495369" cy="485843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3AC0621C-2BC7-477D-AFBB-8533A610A0C0}"/>
              </a:ext>
            </a:extLst>
          </p:cNvPr>
          <p:cNvGrpSpPr/>
          <p:nvPr/>
        </p:nvGrpSpPr>
        <p:grpSpPr>
          <a:xfrm>
            <a:off x="4572000" y="2522314"/>
            <a:ext cx="595035" cy="584775"/>
            <a:chOff x="2178288" y="1897415"/>
            <a:chExt cx="595035" cy="584775"/>
          </a:xfrm>
        </p:grpSpPr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396ECE58-4319-4351-A195-8B7E687A5883}"/>
                </a:ext>
              </a:extLst>
            </p:cNvPr>
            <p:cNvSpPr/>
            <p:nvPr/>
          </p:nvSpPr>
          <p:spPr>
            <a:xfrm>
              <a:off x="2270606" y="2006479"/>
              <a:ext cx="410400" cy="41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1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rgbClr val="01A0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B4A1B8CA-A15D-4237-BBE9-7365D14B00AE}"/>
                </a:ext>
              </a:extLst>
            </p:cNvPr>
            <p:cNvSpPr/>
            <p:nvPr/>
          </p:nvSpPr>
          <p:spPr>
            <a:xfrm>
              <a:off x="2178288" y="189741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>
                  <a:solidFill>
                    <a:srgbClr val="01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0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B697BC1-A19F-4F5F-B281-0FA4BAD0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828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1879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상하 중앙에 위치하도록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257182" cy="426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50CCB8F3-6958-4A4F-9FE2-4851DDE38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B48C94B9-B453-4EC0-8174-47B116958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74ED9436-D32F-47FC-84B9-92B99CCA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81A4E6C4-11D4-4399-B911-021DA0F46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4785" y="1487111"/>
            <a:ext cx="6505467" cy="1509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589958" y="28874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E2C10D7-DA56-425B-94AE-8D42DF33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922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914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2699792" y="3476266"/>
            <a:ext cx="178145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251958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DA9258F2-6390-4B66-B37C-FF33B3257D93}"/>
              </a:ext>
            </a:extLst>
          </p:cNvPr>
          <p:cNvSpPr/>
          <p:nvPr/>
        </p:nvSpPr>
        <p:spPr bwMode="auto">
          <a:xfrm>
            <a:off x="4790975" y="2595032"/>
            <a:ext cx="604102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0283F46-943A-4226-B057-C05E12B2692D}"/>
              </a:ext>
            </a:extLst>
          </p:cNvPr>
          <p:cNvSpPr/>
          <p:nvPr/>
        </p:nvSpPr>
        <p:spPr bwMode="auto">
          <a:xfrm>
            <a:off x="3898999" y="2815843"/>
            <a:ext cx="484046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4F7A186-2235-42BC-B02F-999775E153ED}"/>
              </a:ext>
            </a:extLst>
          </p:cNvPr>
          <p:cNvSpPr/>
          <p:nvPr/>
        </p:nvSpPr>
        <p:spPr bwMode="auto">
          <a:xfrm>
            <a:off x="3898999" y="2426103"/>
            <a:ext cx="484046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BE0B59D3-8216-42BE-8930-2B974815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929" y="2756730"/>
            <a:ext cx="377020" cy="37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="" xmlns:a16="http://schemas.microsoft.com/office/drawing/2014/main" id="{7FAC2039-AEAF-451C-8B19-6AEEDE69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49" y="2359092"/>
            <a:ext cx="377020" cy="37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D11D0FBF-EC9C-4825-B4EF-F29541ED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05" y="2215401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500" y="1513661"/>
            <a:ext cx="6093270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분모가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분수로 고치고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나타내어 크기를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비교하시오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76508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5DC99C7E-84E3-43B6-AC82-3BB75709948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5FAAA6BE-A8D8-43EB-84B9-5F5600C34AD5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="" xmlns:a16="http://schemas.microsoft.com/office/drawing/2014/main" id="{C7BE249F-3A27-4072-AA60-11291CDA3E34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0433E620-69AC-4BBF-8EEC-61108B38944C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B1885C50-500D-418D-85B1-B50DAC80B019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="" xmlns:a16="http://schemas.microsoft.com/office/drawing/2014/main" id="{5371B6EC-50F4-4255-BBAD-18A54A37AE52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E9F091A2-F26B-45A7-A8BC-5C64226F2550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09790D7-0E5D-46C7-8EDC-F2877D209119}"/>
              </a:ext>
            </a:extLst>
          </p:cNvPr>
          <p:cNvGrpSpPr/>
          <p:nvPr/>
        </p:nvGrpSpPr>
        <p:grpSpPr>
          <a:xfrm>
            <a:off x="1830681" y="2331827"/>
            <a:ext cx="468910" cy="794576"/>
            <a:chOff x="1916559" y="2895467"/>
            <a:chExt cx="468910" cy="794576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EDE9AECC-BE82-4AFF-B203-E29F119ECF47}"/>
                </a:ext>
              </a:extLst>
            </p:cNvPr>
            <p:cNvSpPr txBox="1"/>
            <p:nvPr/>
          </p:nvSpPr>
          <p:spPr>
            <a:xfrm>
              <a:off x="1916559" y="2895467"/>
              <a:ext cx="468910" cy="79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6C703CB8-C823-483C-8CFE-6030108EB7C1}"/>
                </a:ext>
              </a:extLst>
            </p:cNvPr>
            <p:cNvCxnSpPr/>
            <p:nvPr/>
          </p:nvCxnSpPr>
          <p:spPr bwMode="auto">
            <a:xfrm>
              <a:off x="2008096" y="3319498"/>
              <a:ext cx="2772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71752D33-0ADD-41DF-B24C-BE827648FE5E}"/>
              </a:ext>
            </a:extLst>
          </p:cNvPr>
          <p:cNvGrpSpPr/>
          <p:nvPr/>
        </p:nvGrpSpPr>
        <p:grpSpPr>
          <a:xfrm>
            <a:off x="2588721" y="2331827"/>
            <a:ext cx="966884" cy="794576"/>
            <a:chOff x="2488992" y="2895467"/>
            <a:chExt cx="966884" cy="794576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8786207-E63F-46C8-A3F4-AFAE26ADA633}"/>
                </a:ext>
              </a:extLst>
            </p:cNvPr>
            <p:cNvSpPr txBox="1"/>
            <p:nvPr/>
          </p:nvSpPr>
          <p:spPr>
            <a:xfrm>
              <a:off x="2488992" y="2895467"/>
              <a:ext cx="966884" cy="79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9AA1A881-A7BC-4840-B29C-504B582F2C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058" y="3320370"/>
              <a:ext cx="76041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A3D03F56-33D5-4E66-A0A5-6E42C9A3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05" y="3041996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FE11B4-387B-4BE0-8C24-A060C4E4DF7D}"/>
              </a:ext>
            </a:extLst>
          </p:cNvPr>
          <p:cNvSpPr/>
          <p:nvPr/>
        </p:nvSpPr>
        <p:spPr>
          <a:xfrm>
            <a:off x="2231080" y="2547602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2BC85A8-3F62-430E-AC39-6E3B57233095}"/>
              </a:ext>
            </a:extLst>
          </p:cNvPr>
          <p:cNvSpPr/>
          <p:nvPr/>
        </p:nvSpPr>
        <p:spPr>
          <a:xfrm>
            <a:off x="3461867" y="2547602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2F925E8-874F-461E-9FB1-5FE83EAF4880}"/>
              </a:ext>
            </a:extLst>
          </p:cNvPr>
          <p:cNvGrpSpPr/>
          <p:nvPr/>
        </p:nvGrpSpPr>
        <p:grpSpPr>
          <a:xfrm>
            <a:off x="3792689" y="2359092"/>
            <a:ext cx="702288" cy="794576"/>
            <a:chOff x="3869712" y="2651517"/>
            <a:chExt cx="702288" cy="794576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3D38D80A-12CD-48BE-A103-202371B5BFCE}"/>
                </a:ext>
              </a:extLst>
            </p:cNvPr>
            <p:cNvSpPr txBox="1"/>
            <p:nvPr/>
          </p:nvSpPr>
          <p:spPr>
            <a:xfrm>
              <a:off x="3869712" y="2651517"/>
              <a:ext cx="702288" cy="79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051CB39B-9A1B-4601-B2DE-C9C9B34E4F5D}"/>
                </a:ext>
              </a:extLst>
            </p:cNvPr>
            <p:cNvCxnSpPr/>
            <p:nvPr/>
          </p:nvCxnSpPr>
          <p:spPr bwMode="auto">
            <a:xfrm>
              <a:off x="4004856" y="3075548"/>
              <a:ext cx="43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B0963CD-75C9-4FC6-BF10-1DF3AA173F2F}"/>
              </a:ext>
            </a:extLst>
          </p:cNvPr>
          <p:cNvSpPr/>
          <p:nvPr/>
        </p:nvSpPr>
        <p:spPr>
          <a:xfrm>
            <a:off x="4403889" y="2547602"/>
            <a:ext cx="1141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47AF602F-7281-480D-ACE0-3A0D45B9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97" y="2258413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BADA66FA-B740-46BA-9182-1A6417BC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64" y="3041996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CC451BEF-ABC6-4071-90AC-26F39788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99" y="2458429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F7F7846A-4F60-42A6-99A2-F619D3FB6967}"/>
              </a:ext>
            </a:extLst>
          </p:cNvPr>
          <p:cNvGrpSpPr/>
          <p:nvPr/>
        </p:nvGrpSpPr>
        <p:grpSpPr>
          <a:xfrm>
            <a:off x="1830681" y="3345055"/>
            <a:ext cx="468910" cy="794576"/>
            <a:chOff x="1916559" y="2895467"/>
            <a:chExt cx="468910" cy="794576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424B28A-EE98-4E7A-B71F-4433D68E0B57}"/>
                </a:ext>
              </a:extLst>
            </p:cNvPr>
            <p:cNvSpPr txBox="1"/>
            <p:nvPr/>
          </p:nvSpPr>
          <p:spPr>
            <a:xfrm>
              <a:off x="1916559" y="2895467"/>
              <a:ext cx="468910" cy="79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CD23A37C-708A-4506-9EA3-5E7BAD1FDE9A}"/>
                </a:ext>
              </a:extLst>
            </p:cNvPr>
            <p:cNvCxnSpPr/>
            <p:nvPr/>
          </p:nvCxnSpPr>
          <p:spPr bwMode="auto">
            <a:xfrm>
              <a:off x="2008096" y="3319498"/>
              <a:ext cx="2772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B650140F-3CF8-44C2-8FE5-DBD6AE126E3C}"/>
              </a:ext>
            </a:extLst>
          </p:cNvPr>
          <p:cNvSpPr/>
          <p:nvPr/>
        </p:nvSpPr>
        <p:spPr bwMode="auto">
          <a:xfrm>
            <a:off x="4790975" y="3605906"/>
            <a:ext cx="604102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2225C21C-7F69-4D5B-A2A7-9E8BE407F59C}"/>
              </a:ext>
            </a:extLst>
          </p:cNvPr>
          <p:cNvSpPr/>
          <p:nvPr/>
        </p:nvSpPr>
        <p:spPr bwMode="auto">
          <a:xfrm>
            <a:off x="3898999" y="3826717"/>
            <a:ext cx="484046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27246624-6A4D-47AD-A1AA-1075ADAC5213}"/>
              </a:ext>
            </a:extLst>
          </p:cNvPr>
          <p:cNvSpPr/>
          <p:nvPr/>
        </p:nvSpPr>
        <p:spPr bwMode="auto">
          <a:xfrm>
            <a:off x="3898999" y="3436977"/>
            <a:ext cx="484046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8" name="Picture 12">
            <a:extLst>
              <a:ext uri="{FF2B5EF4-FFF2-40B4-BE49-F238E27FC236}">
                <a16:creationId xmlns="" xmlns:a16="http://schemas.microsoft.com/office/drawing/2014/main" id="{28C2A836-6EB5-4208-B22E-C00A93EC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829" y="3767604"/>
            <a:ext cx="377020" cy="37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="" xmlns:a16="http://schemas.microsoft.com/office/drawing/2014/main" id="{47BDBDB6-04D1-49E6-A3E9-A826DF6C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49" y="3369966"/>
            <a:ext cx="377020" cy="37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="" xmlns:a16="http://schemas.microsoft.com/office/drawing/2014/main" id="{6DA4BDF9-7DA0-475C-B90E-F37760A0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05" y="3226275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BC00F298-9355-4075-BCE0-379A1083F7F3}"/>
              </a:ext>
            </a:extLst>
          </p:cNvPr>
          <p:cNvGrpSpPr/>
          <p:nvPr/>
        </p:nvGrpSpPr>
        <p:grpSpPr>
          <a:xfrm>
            <a:off x="2588721" y="3342701"/>
            <a:ext cx="966884" cy="794576"/>
            <a:chOff x="2488992" y="2895467"/>
            <a:chExt cx="966884" cy="794576"/>
          </a:xfrm>
        </p:grpSpPr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12FFDD3F-38BB-4590-BCDF-C09D0DED999E}"/>
                </a:ext>
              </a:extLst>
            </p:cNvPr>
            <p:cNvSpPr txBox="1"/>
            <p:nvPr/>
          </p:nvSpPr>
          <p:spPr>
            <a:xfrm>
              <a:off x="2488992" y="2895467"/>
              <a:ext cx="966884" cy="79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spc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</a:t>
              </a:r>
              <a:r>
                <a:rPr lang="en-US" altLang="ko-KR" sz="2000" b="1" spc="6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000" spc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5×</a:t>
              </a:r>
              <a:r>
                <a:rPr lang="en-US" altLang="ko-KR" sz="2000" b="1" spc="6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="" xmlns:a16="http://schemas.microsoft.com/office/drawing/2014/main" id="{F622D50E-BAE8-4D41-934F-B6D7900587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058" y="3320370"/>
              <a:ext cx="76041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0" name="Picture 4">
            <a:extLst>
              <a:ext uri="{FF2B5EF4-FFF2-40B4-BE49-F238E27FC236}">
                <a16:creationId xmlns="" xmlns:a16="http://schemas.microsoft.com/office/drawing/2014/main" id="{407331A7-7EC4-4E23-B26C-80872507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05" y="4052870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617F074F-97EF-4DF8-A5ED-77CD48EC3BE2}"/>
              </a:ext>
            </a:extLst>
          </p:cNvPr>
          <p:cNvSpPr/>
          <p:nvPr/>
        </p:nvSpPr>
        <p:spPr>
          <a:xfrm>
            <a:off x="2231080" y="3558476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2BB767A-C76A-4FF1-8BFD-4AEE57C86F0D}"/>
              </a:ext>
            </a:extLst>
          </p:cNvPr>
          <p:cNvSpPr/>
          <p:nvPr/>
        </p:nvSpPr>
        <p:spPr>
          <a:xfrm>
            <a:off x="3461867" y="3558476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000" dirty="0"/>
          </a:p>
        </p:txBody>
      </p: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EC0BE064-CA79-4058-83C4-EA9CE105FF1E}"/>
              </a:ext>
            </a:extLst>
          </p:cNvPr>
          <p:cNvGrpSpPr/>
          <p:nvPr/>
        </p:nvGrpSpPr>
        <p:grpSpPr>
          <a:xfrm>
            <a:off x="3792689" y="3369966"/>
            <a:ext cx="702288" cy="794576"/>
            <a:chOff x="3869712" y="2651517"/>
            <a:chExt cx="702288" cy="794576"/>
          </a:xfrm>
        </p:grpSpPr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8DA89F1A-C9C1-47F3-B8DC-DDD5F4253B45}"/>
                </a:ext>
              </a:extLst>
            </p:cNvPr>
            <p:cNvSpPr txBox="1"/>
            <p:nvPr/>
          </p:nvSpPr>
          <p:spPr>
            <a:xfrm>
              <a:off x="3869712" y="2651517"/>
              <a:ext cx="702288" cy="79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="" xmlns:a16="http://schemas.microsoft.com/office/drawing/2014/main" id="{31B2AA8B-DC9D-4BCC-9772-B21C20979D92}"/>
                </a:ext>
              </a:extLst>
            </p:cNvPr>
            <p:cNvCxnSpPr/>
            <p:nvPr/>
          </p:nvCxnSpPr>
          <p:spPr bwMode="auto">
            <a:xfrm>
              <a:off x="4004856" y="3075548"/>
              <a:ext cx="43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8DCBB70F-4DF7-4E4D-B5D0-043E474F33A5}"/>
              </a:ext>
            </a:extLst>
          </p:cNvPr>
          <p:cNvSpPr/>
          <p:nvPr/>
        </p:nvSpPr>
        <p:spPr>
          <a:xfrm>
            <a:off x="4403889" y="3558476"/>
            <a:ext cx="1141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="" xmlns:a16="http://schemas.microsoft.com/office/drawing/2014/main" id="{7E27FBAB-6FA9-43D6-9E44-4E761B220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97" y="3269287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="" xmlns:a16="http://schemas.microsoft.com/office/drawing/2014/main" id="{C099D550-8C7E-46A0-8B8C-C3C9B8B11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11" y="4052870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="" xmlns:a16="http://schemas.microsoft.com/office/drawing/2014/main" id="{48D4AD8F-CC4A-4E7B-9CE0-7828EE6A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99" y="3469303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16B8C4C9-F3E6-4191-8E13-8AFA9D5AB99A}"/>
              </a:ext>
            </a:extLst>
          </p:cNvPr>
          <p:cNvGrpSpPr/>
          <p:nvPr/>
        </p:nvGrpSpPr>
        <p:grpSpPr>
          <a:xfrm>
            <a:off x="2856670" y="4500972"/>
            <a:ext cx="468910" cy="794576"/>
            <a:chOff x="1916559" y="2895467"/>
            <a:chExt cx="468910" cy="794576"/>
          </a:xfrm>
        </p:grpSpPr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2975B1F3-C456-46A0-BEBF-9141F2081463}"/>
                </a:ext>
              </a:extLst>
            </p:cNvPr>
            <p:cNvSpPr txBox="1"/>
            <p:nvPr/>
          </p:nvSpPr>
          <p:spPr>
            <a:xfrm>
              <a:off x="1916559" y="2895467"/>
              <a:ext cx="468910" cy="79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22D770B3-738B-478C-B344-E73A9BFF43E0}"/>
                </a:ext>
              </a:extLst>
            </p:cNvPr>
            <p:cNvCxnSpPr/>
            <p:nvPr/>
          </p:nvCxnSpPr>
          <p:spPr bwMode="auto">
            <a:xfrm>
              <a:off x="2008096" y="3319498"/>
              <a:ext cx="2772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5EDF0A5A-D5EA-4E24-9451-F24D85967036}"/>
              </a:ext>
            </a:extLst>
          </p:cNvPr>
          <p:cNvGrpSpPr/>
          <p:nvPr/>
        </p:nvGrpSpPr>
        <p:grpSpPr>
          <a:xfrm>
            <a:off x="3949831" y="4494234"/>
            <a:ext cx="468910" cy="794576"/>
            <a:chOff x="1916559" y="2895467"/>
            <a:chExt cx="468910" cy="794576"/>
          </a:xfrm>
        </p:grpSpPr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C583FC1D-4E68-41BE-B4A0-19C935859CC5}"/>
                </a:ext>
              </a:extLst>
            </p:cNvPr>
            <p:cNvSpPr txBox="1"/>
            <p:nvPr/>
          </p:nvSpPr>
          <p:spPr>
            <a:xfrm>
              <a:off x="1916559" y="2895467"/>
              <a:ext cx="468910" cy="79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="" xmlns:a16="http://schemas.microsoft.com/office/drawing/2014/main" id="{04E8E5B4-03A9-4217-89D5-BA577F2824AE}"/>
                </a:ext>
              </a:extLst>
            </p:cNvPr>
            <p:cNvCxnSpPr/>
            <p:nvPr/>
          </p:nvCxnSpPr>
          <p:spPr bwMode="auto">
            <a:xfrm>
              <a:off x="2008096" y="3319498"/>
              <a:ext cx="2772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8" name="그림 117">
            <a:extLst>
              <a:ext uri="{FF2B5EF4-FFF2-40B4-BE49-F238E27FC236}">
                <a16:creationId xmlns="" xmlns:a16="http://schemas.microsoft.com/office/drawing/2014/main" id="{BF286A10-CB62-4A2B-9DDB-8B9673EAD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2076" y="4654917"/>
            <a:ext cx="507582" cy="514090"/>
          </a:xfrm>
          <a:prstGeom prst="rect">
            <a:avLst/>
          </a:prstGeom>
        </p:spPr>
      </p:pic>
      <p:pic>
        <p:nvPicPr>
          <p:cNvPr id="119" name="Picture 4">
            <a:extLst>
              <a:ext uri="{FF2B5EF4-FFF2-40B4-BE49-F238E27FC236}">
                <a16:creationId xmlns="" xmlns:a16="http://schemas.microsoft.com/office/drawing/2014/main" id="{C5B2753D-0E8A-4DD6-9485-5FA2FEBE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72" y="4654917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직사각형 186">
            <a:extLst>
              <a:ext uri="{FF2B5EF4-FFF2-40B4-BE49-F238E27FC236}">
                <a16:creationId xmlns="" xmlns:a16="http://schemas.microsoft.com/office/drawing/2014/main" id="{D3603297-9351-4DAD-BAF4-7DDE5B691FC0}"/>
              </a:ext>
            </a:extLst>
          </p:cNvPr>
          <p:cNvSpPr/>
          <p:nvPr/>
        </p:nvSpPr>
        <p:spPr bwMode="auto">
          <a:xfrm>
            <a:off x="3084821" y="3065383"/>
            <a:ext cx="358545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="" xmlns:a16="http://schemas.microsoft.com/office/drawing/2014/main" id="{F3DE0AD5-98FD-471B-942A-53B89E76629C}"/>
              </a:ext>
            </a:extLst>
          </p:cNvPr>
          <p:cNvSpPr/>
          <p:nvPr/>
        </p:nvSpPr>
        <p:spPr bwMode="auto">
          <a:xfrm>
            <a:off x="3668250" y="3065383"/>
            <a:ext cx="358545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="" xmlns:a16="http://schemas.microsoft.com/office/drawing/2014/main" id="{73D8C9D0-16CA-4503-939A-2A94238D3B66}"/>
              </a:ext>
            </a:extLst>
          </p:cNvPr>
          <p:cNvSpPr/>
          <p:nvPr/>
        </p:nvSpPr>
        <p:spPr bwMode="auto">
          <a:xfrm>
            <a:off x="3084821" y="2672471"/>
            <a:ext cx="358545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="" xmlns:a16="http://schemas.microsoft.com/office/drawing/2014/main" id="{63B2BC93-1615-4EBE-89F6-C6944607D3BF}"/>
              </a:ext>
            </a:extLst>
          </p:cNvPr>
          <p:cNvSpPr/>
          <p:nvPr/>
        </p:nvSpPr>
        <p:spPr bwMode="auto">
          <a:xfrm>
            <a:off x="3668250" y="2672471"/>
            <a:ext cx="358545" cy="305250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75297"/>
            <a:ext cx="611088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분수를 약분하여 크기를 비교해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1" name="그룹 160">
            <a:extLst>
              <a:ext uri="{FF2B5EF4-FFF2-40B4-BE49-F238E27FC236}">
                <a16:creationId xmlns="" xmlns:a16="http://schemas.microsoft.com/office/drawing/2014/main" id="{4C332661-6C96-4D7C-8BD9-5D178A0499E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162" name="순서도: 대체 처리 161">
              <a:extLst>
                <a:ext uri="{FF2B5EF4-FFF2-40B4-BE49-F238E27FC236}">
                  <a16:creationId xmlns="" xmlns:a16="http://schemas.microsoft.com/office/drawing/2014/main" id="{ADEDDD45-A9B5-489C-BD48-682E6B1504F4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순서도: 대체 처리 162">
              <a:extLst>
                <a:ext uri="{FF2B5EF4-FFF2-40B4-BE49-F238E27FC236}">
                  <a16:creationId xmlns="" xmlns:a16="http://schemas.microsoft.com/office/drawing/2014/main" id="{508447C4-F6E6-491D-BA57-4307E43A1057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순서도: 대체 처리 163">
              <a:extLst>
                <a:ext uri="{FF2B5EF4-FFF2-40B4-BE49-F238E27FC236}">
                  <a16:creationId xmlns="" xmlns:a16="http://schemas.microsoft.com/office/drawing/2014/main" id="{B4DF841E-9F1B-4C0B-83B1-44C5ED4E8927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순서도: 대체 처리 169">
              <a:extLst>
                <a:ext uri="{FF2B5EF4-FFF2-40B4-BE49-F238E27FC236}">
                  <a16:creationId xmlns="" xmlns:a16="http://schemas.microsoft.com/office/drawing/2014/main" id="{F0C772DC-105F-4987-8A4F-93018AA355B3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순서도: 대체 처리 170">
              <a:extLst>
                <a:ext uri="{FF2B5EF4-FFF2-40B4-BE49-F238E27FC236}">
                  <a16:creationId xmlns="" xmlns:a16="http://schemas.microsoft.com/office/drawing/2014/main" id="{A94116DB-357A-4580-8AA6-6C73AEBDBC69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4" name="TextBox 43">
            <a:extLst>
              <a:ext uri="{FF2B5EF4-FFF2-40B4-BE49-F238E27FC236}">
                <a16:creationId xmlns="" xmlns:a16="http://schemas.microsoft.com/office/drawing/2014/main" id="{570ECB8D-5E92-46A0-B18B-F1F4129E9579}"/>
              </a:ext>
            </a:extLst>
          </p:cNvPr>
          <p:cNvSpPr txBox="1"/>
          <p:nvPr/>
        </p:nvSpPr>
        <p:spPr>
          <a:xfrm>
            <a:off x="773704" y="2744924"/>
            <a:ext cx="1275716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,      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8CD32D0F-A405-4E2C-BD28-BCFE2D02DD49}"/>
              </a:ext>
            </a:extLst>
          </p:cNvPr>
          <p:cNvSpPr txBox="1"/>
          <p:nvPr/>
        </p:nvSpPr>
        <p:spPr>
          <a:xfrm>
            <a:off x="903491" y="261132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EB8A2E6-8F2B-4981-B276-0322DCD8613F}"/>
              </a:ext>
            </a:extLst>
          </p:cNvPr>
          <p:cNvCxnSpPr>
            <a:cxnSpLocks/>
          </p:cNvCxnSpPr>
          <p:nvPr/>
        </p:nvCxnSpPr>
        <p:spPr bwMode="auto">
          <a:xfrm>
            <a:off x="993195" y="3018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D7D8BACB-8820-48F3-B15A-0259D134677B}"/>
              </a:ext>
            </a:extLst>
          </p:cNvPr>
          <p:cNvSpPr txBox="1"/>
          <p:nvPr/>
        </p:nvSpPr>
        <p:spPr>
          <a:xfrm>
            <a:off x="1434290" y="261132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="" xmlns:a16="http://schemas.microsoft.com/office/drawing/2014/main" id="{83D63C15-C8D4-4717-8927-D0673868711C}"/>
              </a:ext>
            </a:extLst>
          </p:cNvPr>
          <p:cNvCxnSpPr>
            <a:cxnSpLocks/>
          </p:cNvCxnSpPr>
          <p:nvPr/>
        </p:nvCxnSpPr>
        <p:spPr bwMode="auto">
          <a:xfrm>
            <a:off x="1523994" y="3018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9" name="그림 178">
            <a:extLst>
              <a:ext uri="{FF2B5EF4-FFF2-40B4-BE49-F238E27FC236}">
                <a16:creationId xmlns="" xmlns:a16="http://schemas.microsoft.com/office/drawing/2014/main" id="{5A3DD784-8AEC-41B8-A7C5-E6CF7B63D6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18454" y="2894033"/>
            <a:ext cx="328375" cy="283005"/>
          </a:xfrm>
          <a:prstGeom prst="rect">
            <a:avLst/>
          </a:prstGeom>
        </p:spPr>
      </p:pic>
      <p:sp>
        <p:nvSpPr>
          <p:cNvPr id="180" name="TextBox 43">
            <a:extLst>
              <a:ext uri="{FF2B5EF4-FFF2-40B4-BE49-F238E27FC236}">
                <a16:creationId xmlns="" xmlns:a16="http://schemas.microsoft.com/office/drawing/2014/main" id="{8913763F-66D4-454C-AD95-E6DB62458A17}"/>
              </a:ext>
            </a:extLst>
          </p:cNvPr>
          <p:cNvSpPr txBox="1"/>
          <p:nvPr/>
        </p:nvSpPr>
        <p:spPr>
          <a:xfrm>
            <a:off x="2770457" y="2744924"/>
            <a:ext cx="15650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       ,       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3899DAD7-EB39-4BD8-822E-4BC46303AA87}"/>
              </a:ext>
            </a:extLst>
          </p:cNvPr>
          <p:cNvSpPr txBox="1"/>
          <p:nvPr/>
        </p:nvSpPr>
        <p:spPr>
          <a:xfrm>
            <a:off x="2998928" y="2611320"/>
            <a:ext cx="512154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2" name="직선 연결선 181">
            <a:extLst>
              <a:ext uri="{FF2B5EF4-FFF2-40B4-BE49-F238E27FC236}">
                <a16:creationId xmlns="" xmlns:a16="http://schemas.microsoft.com/office/drawing/2014/main" id="{DCEE5AC4-2330-417D-A7B1-764278DAD2B4}"/>
              </a:ext>
            </a:extLst>
          </p:cNvPr>
          <p:cNvCxnSpPr>
            <a:cxnSpLocks/>
          </p:cNvCxnSpPr>
          <p:nvPr/>
        </p:nvCxnSpPr>
        <p:spPr bwMode="auto">
          <a:xfrm>
            <a:off x="3110254" y="3018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TextBox 182">
            <a:extLst>
              <a:ext uri="{FF2B5EF4-FFF2-40B4-BE49-F238E27FC236}">
                <a16:creationId xmlns="" xmlns:a16="http://schemas.microsoft.com/office/drawing/2014/main" id="{47F4133B-79C8-4F4A-8D1B-D6B622059635}"/>
              </a:ext>
            </a:extLst>
          </p:cNvPr>
          <p:cNvSpPr txBox="1"/>
          <p:nvPr/>
        </p:nvSpPr>
        <p:spPr>
          <a:xfrm>
            <a:off x="3586595" y="2611320"/>
            <a:ext cx="521896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4" name="직선 연결선 183">
            <a:extLst>
              <a:ext uri="{FF2B5EF4-FFF2-40B4-BE49-F238E27FC236}">
                <a16:creationId xmlns="" xmlns:a16="http://schemas.microsoft.com/office/drawing/2014/main" id="{AB719CAA-5CCC-47B4-BBE8-83931FA68E31}"/>
              </a:ext>
            </a:extLst>
          </p:cNvPr>
          <p:cNvCxnSpPr>
            <a:cxnSpLocks/>
          </p:cNvCxnSpPr>
          <p:nvPr/>
        </p:nvCxnSpPr>
        <p:spPr bwMode="auto">
          <a:xfrm>
            <a:off x="3702792" y="3018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5" name="Picture 4">
            <a:extLst>
              <a:ext uri="{FF2B5EF4-FFF2-40B4-BE49-F238E27FC236}">
                <a16:creationId xmlns="" xmlns:a16="http://schemas.microsoft.com/office/drawing/2014/main" id="{4741D639-1A72-434C-BEE5-D881154A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96" y="2568448"/>
            <a:ext cx="186012" cy="1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" name="Picture 4">
            <a:extLst>
              <a:ext uri="{FF2B5EF4-FFF2-40B4-BE49-F238E27FC236}">
                <a16:creationId xmlns="" xmlns:a16="http://schemas.microsoft.com/office/drawing/2014/main" id="{3BE8E194-4ED3-4C0C-B05F-5CC5A7C42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80" y="2568448"/>
            <a:ext cx="186012" cy="1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1" name="Picture 4">
            <a:extLst>
              <a:ext uri="{FF2B5EF4-FFF2-40B4-BE49-F238E27FC236}">
                <a16:creationId xmlns="" xmlns:a16="http://schemas.microsoft.com/office/drawing/2014/main" id="{64112FC0-7FED-44F3-B1C7-FDD8BFFA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96" y="3304125"/>
            <a:ext cx="186012" cy="1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2" name="Picture 4">
            <a:extLst>
              <a:ext uri="{FF2B5EF4-FFF2-40B4-BE49-F238E27FC236}">
                <a16:creationId xmlns="" xmlns:a16="http://schemas.microsoft.com/office/drawing/2014/main" id="{CBA8B571-26BB-4D83-8CD5-2CE2CFCA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80" y="3304125"/>
            <a:ext cx="186012" cy="1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" name="그림 192">
            <a:extLst>
              <a:ext uri="{FF2B5EF4-FFF2-40B4-BE49-F238E27FC236}">
                <a16:creationId xmlns="" xmlns:a16="http://schemas.microsoft.com/office/drawing/2014/main" id="{FB16E99F-4D6C-4976-A204-B8AF8E8915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453809" y="2894033"/>
            <a:ext cx="328375" cy="283005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829EF619-FDAE-48CC-822B-E50C95D275B0}"/>
              </a:ext>
            </a:extLst>
          </p:cNvPr>
          <p:cNvSpPr txBox="1"/>
          <p:nvPr/>
        </p:nvSpPr>
        <p:spPr>
          <a:xfrm>
            <a:off x="5012390" y="261132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="" xmlns:a16="http://schemas.microsoft.com/office/drawing/2014/main" id="{CF79FAD2-671D-46D2-9D88-0328935FE40C}"/>
              </a:ext>
            </a:extLst>
          </p:cNvPr>
          <p:cNvCxnSpPr>
            <a:cxnSpLocks/>
          </p:cNvCxnSpPr>
          <p:nvPr/>
        </p:nvCxnSpPr>
        <p:spPr bwMode="auto">
          <a:xfrm>
            <a:off x="5102094" y="3018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AF07C860-D031-435B-8E24-E4233445CD0E}"/>
              </a:ext>
            </a:extLst>
          </p:cNvPr>
          <p:cNvSpPr txBox="1"/>
          <p:nvPr/>
        </p:nvSpPr>
        <p:spPr>
          <a:xfrm>
            <a:off x="5844243" y="2611320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8" name="직선 연결선 197">
            <a:extLst>
              <a:ext uri="{FF2B5EF4-FFF2-40B4-BE49-F238E27FC236}">
                <a16:creationId xmlns="" xmlns:a16="http://schemas.microsoft.com/office/drawing/2014/main" id="{22D7D42D-967F-4375-AF61-80AFDA92E421}"/>
              </a:ext>
            </a:extLst>
          </p:cNvPr>
          <p:cNvCxnSpPr>
            <a:cxnSpLocks/>
          </p:cNvCxnSpPr>
          <p:nvPr/>
        </p:nvCxnSpPr>
        <p:spPr bwMode="auto">
          <a:xfrm>
            <a:off x="5933947" y="3018766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9" name="그룹 198">
            <a:extLst>
              <a:ext uri="{FF2B5EF4-FFF2-40B4-BE49-F238E27FC236}">
                <a16:creationId xmlns="" xmlns:a16="http://schemas.microsoft.com/office/drawing/2014/main" id="{3FC7A785-8DBA-45F6-8411-4B0BFCDB50DC}"/>
              </a:ext>
            </a:extLst>
          </p:cNvPr>
          <p:cNvGrpSpPr/>
          <p:nvPr/>
        </p:nvGrpSpPr>
        <p:grpSpPr>
          <a:xfrm>
            <a:off x="5387093" y="2746998"/>
            <a:ext cx="543739" cy="523220"/>
            <a:chOff x="4620015" y="2788441"/>
            <a:chExt cx="621617" cy="598160"/>
          </a:xfrm>
        </p:grpSpPr>
        <p:sp>
          <p:nvSpPr>
            <p:cNvPr id="200" name="타원 199">
              <a:extLst>
                <a:ext uri="{FF2B5EF4-FFF2-40B4-BE49-F238E27FC236}">
                  <a16:creationId xmlns="" xmlns:a16="http://schemas.microsoft.com/office/drawing/2014/main" id="{80708FC4-BCDF-4ED1-B322-82BCAD27ADC7}"/>
                </a:ext>
              </a:extLst>
            </p:cNvPr>
            <p:cNvSpPr/>
            <p:nvPr/>
          </p:nvSpPr>
          <p:spPr>
            <a:xfrm>
              <a:off x="4710428" y="2905125"/>
              <a:ext cx="410400" cy="410400"/>
            </a:xfrm>
            <a:prstGeom prst="ellipse">
              <a:avLst/>
            </a:prstGeom>
            <a:noFill/>
            <a:ln>
              <a:solidFill>
                <a:srgbClr val="01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rgbClr val="01A0FF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="" xmlns:a16="http://schemas.microsoft.com/office/drawing/2014/main" id="{6197F645-E74C-4EED-9AC1-49471C020C75}"/>
                </a:ext>
              </a:extLst>
            </p:cNvPr>
            <p:cNvSpPr/>
            <p:nvPr/>
          </p:nvSpPr>
          <p:spPr>
            <a:xfrm>
              <a:off x="4620015" y="2788441"/>
              <a:ext cx="621617" cy="59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>
                  <a:solidFill>
                    <a:srgbClr val="01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26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475297"/>
            <a:ext cx="611088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크기를 비교하여      안에 ＞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3470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1E6CB81-47A8-4D0E-A653-401EE86FB978}"/>
              </a:ext>
            </a:extLst>
          </p:cNvPr>
          <p:cNvGrpSpPr/>
          <p:nvPr/>
        </p:nvGrpSpPr>
        <p:grpSpPr>
          <a:xfrm>
            <a:off x="2699792" y="2670810"/>
            <a:ext cx="468910" cy="707886"/>
            <a:chOff x="2663788" y="2388827"/>
            <a:chExt cx="468910" cy="707886"/>
          </a:xfrm>
        </p:grpSpPr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462E1274-3A62-4951-9194-B8C4E8471BE0}"/>
                </a:ext>
              </a:extLst>
            </p:cNvPr>
            <p:cNvSpPr txBox="1"/>
            <p:nvPr/>
          </p:nvSpPr>
          <p:spPr>
            <a:xfrm>
              <a:off x="2663788" y="2388827"/>
              <a:ext cx="468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DCF7633B-8304-4D43-BF09-F1AB9EE2E60F}"/>
                </a:ext>
              </a:extLst>
            </p:cNvPr>
            <p:cNvCxnSpPr/>
            <p:nvPr/>
          </p:nvCxnSpPr>
          <p:spPr bwMode="auto">
            <a:xfrm>
              <a:off x="2753492" y="2740375"/>
              <a:ext cx="2772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F7A8BE55-D2CF-48EA-9835-0D0102F90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32806" y="2889272"/>
            <a:ext cx="328376" cy="332586"/>
          </a:xfrm>
          <a:prstGeom prst="rect">
            <a:avLst/>
          </a:prstGeom>
        </p:spPr>
      </p:pic>
      <p:pic>
        <p:nvPicPr>
          <p:cNvPr id="115" name="Picture 4">
            <a:extLst>
              <a:ext uri="{FF2B5EF4-FFF2-40B4-BE49-F238E27FC236}">
                <a16:creationId xmlns="" xmlns:a16="http://schemas.microsoft.com/office/drawing/2014/main" id="{C6ECD845-39B1-4747-A748-75FBB3D6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3" y="2784247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12D652C7-8F6D-4477-A9D0-1514AB2EE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187" y="1612064"/>
            <a:ext cx="301614" cy="295814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F666C3FB-DB0B-4F43-A522-DC28C4FF3326}"/>
              </a:ext>
            </a:extLst>
          </p:cNvPr>
          <p:cNvSpPr/>
          <p:nvPr/>
        </p:nvSpPr>
        <p:spPr>
          <a:xfrm>
            <a:off x="3819529" y="2829585"/>
            <a:ext cx="672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0.65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2" name="Picture 12">
            <a:extLst>
              <a:ext uri="{FF2B5EF4-FFF2-40B4-BE49-F238E27FC236}">
                <a16:creationId xmlns="" xmlns:a16="http://schemas.microsoft.com/office/drawing/2014/main" id="{3889C6A9-4A7B-4454-93EF-38C29131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41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27727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="" xmlns:a16="http://schemas.microsoft.com/office/drawing/2014/main" id="{4CCACA28-0620-4480-BF30-5FBFFE61EE53}"/>
              </a:ext>
            </a:extLst>
          </p:cNvPr>
          <p:cNvSpPr/>
          <p:nvPr/>
        </p:nvSpPr>
        <p:spPr>
          <a:xfrm>
            <a:off x="543184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직각 삼각형 175">
            <a:extLst>
              <a:ext uri="{FF2B5EF4-FFF2-40B4-BE49-F238E27FC236}">
                <a16:creationId xmlns="" xmlns:a16="http://schemas.microsoft.com/office/drawing/2014/main" id="{9A936D2D-497D-46F6-828A-95DE74A83CBA}"/>
              </a:ext>
            </a:extLst>
          </p:cNvPr>
          <p:cNvSpPr/>
          <p:nvPr/>
        </p:nvSpPr>
        <p:spPr>
          <a:xfrm flipH="1" flipV="1">
            <a:off x="4614858" y="5077097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="" xmlns:a16="http://schemas.microsoft.com/office/drawing/2014/main" id="{4D1366DF-F0B3-4DCA-9F01-687A39B7ABD7}"/>
              </a:ext>
            </a:extLst>
          </p:cNvPr>
          <p:cNvSpPr/>
          <p:nvPr/>
        </p:nvSpPr>
        <p:spPr>
          <a:xfrm>
            <a:off x="395536" y="4039457"/>
            <a:ext cx="6170413" cy="106162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79" name="Picture 2">
            <a:extLst>
              <a:ext uri="{FF2B5EF4-FFF2-40B4-BE49-F238E27FC236}">
                <a16:creationId xmlns="" xmlns:a16="http://schemas.microsoft.com/office/drawing/2014/main" id="{590D8457-7387-4C31-97C3-EA9CB552D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621276" y="3735906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A6952485-9812-410B-9453-709E17C2A2E1}"/>
              </a:ext>
            </a:extLst>
          </p:cNvPr>
          <p:cNvSpPr txBox="1"/>
          <p:nvPr/>
        </p:nvSpPr>
        <p:spPr>
          <a:xfrm>
            <a:off x="755576" y="4244907"/>
            <a:ext cx="5251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＝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="" xmlns:a16="http://schemas.microsoft.com/office/drawing/2014/main" id="{607D9143-1BD1-47F6-9364-426204110284}"/>
              </a:ext>
            </a:extLst>
          </p:cNvPr>
          <p:cNvGrpSpPr/>
          <p:nvPr/>
        </p:nvGrpSpPr>
        <p:grpSpPr>
          <a:xfrm>
            <a:off x="832615" y="4207925"/>
            <a:ext cx="468910" cy="707886"/>
            <a:chOff x="2628220" y="2388827"/>
            <a:chExt cx="468910" cy="707886"/>
          </a:xfrm>
        </p:grpSpPr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C135036B-629C-4CDD-A374-8A661888F032}"/>
                </a:ext>
              </a:extLst>
            </p:cNvPr>
            <p:cNvSpPr txBox="1"/>
            <p:nvPr/>
          </p:nvSpPr>
          <p:spPr>
            <a:xfrm>
              <a:off x="2628220" y="2388827"/>
              <a:ext cx="468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="" xmlns:a16="http://schemas.microsoft.com/office/drawing/2014/main" id="{4EBAD0FD-1AF4-47E5-8466-12E2B843BCE8}"/>
                </a:ext>
              </a:extLst>
            </p:cNvPr>
            <p:cNvCxnSpPr/>
            <p:nvPr/>
          </p:nvCxnSpPr>
          <p:spPr bwMode="auto">
            <a:xfrm>
              <a:off x="2711060" y="2740375"/>
              <a:ext cx="2772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4" name="그룹 183">
            <a:extLst>
              <a:ext uri="{FF2B5EF4-FFF2-40B4-BE49-F238E27FC236}">
                <a16:creationId xmlns="" xmlns:a16="http://schemas.microsoft.com/office/drawing/2014/main" id="{9820FBCD-08D6-4868-8AC2-FCDF6D7CB3E5}"/>
              </a:ext>
            </a:extLst>
          </p:cNvPr>
          <p:cNvGrpSpPr/>
          <p:nvPr/>
        </p:nvGrpSpPr>
        <p:grpSpPr>
          <a:xfrm>
            <a:off x="1301525" y="4207925"/>
            <a:ext cx="1043258" cy="707886"/>
            <a:chOff x="2628348" y="2388827"/>
            <a:chExt cx="468910" cy="707886"/>
          </a:xfrm>
        </p:grpSpPr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BC9085AB-F747-4771-A1B9-3CB26670C03F}"/>
                </a:ext>
              </a:extLst>
            </p:cNvPr>
            <p:cNvSpPr txBox="1"/>
            <p:nvPr/>
          </p:nvSpPr>
          <p:spPr>
            <a:xfrm>
              <a:off x="2628348" y="2388827"/>
              <a:ext cx="468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3×2</a:t>
              </a:r>
            </a:p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5×2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="" xmlns:a16="http://schemas.microsoft.com/office/drawing/2014/main" id="{C42D35F8-50BF-4F64-A210-4DEC85DD8A98}"/>
                </a:ext>
              </a:extLst>
            </p:cNvPr>
            <p:cNvCxnSpPr/>
            <p:nvPr/>
          </p:nvCxnSpPr>
          <p:spPr bwMode="auto">
            <a:xfrm>
              <a:off x="2725443" y="2740375"/>
              <a:ext cx="2772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7" name="그룹 186">
            <a:extLst>
              <a:ext uri="{FF2B5EF4-FFF2-40B4-BE49-F238E27FC236}">
                <a16:creationId xmlns="" xmlns:a16="http://schemas.microsoft.com/office/drawing/2014/main" id="{5B7E7A8A-366A-4962-8231-312B0EC23434}"/>
              </a:ext>
            </a:extLst>
          </p:cNvPr>
          <p:cNvGrpSpPr/>
          <p:nvPr/>
        </p:nvGrpSpPr>
        <p:grpSpPr>
          <a:xfrm>
            <a:off x="2344783" y="4207925"/>
            <a:ext cx="468910" cy="707886"/>
            <a:chOff x="2532213" y="2388827"/>
            <a:chExt cx="468910" cy="707886"/>
          </a:xfrm>
        </p:grpSpPr>
        <p:sp>
          <p:nvSpPr>
            <p:cNvPr id="188" name="TextBox 187">
              <a:extLst>
                <a:ext uri="{FF2B5EF4-FFF2-40B4-BE49-F238E27FC236}">
                  <a16:creationId xmlns="" xmlns:a16="http://schemas.microsoft.com/office/drawing/2014/main" id="{F12F7E07-93C4-4E65-8ADE-6CCF45EFD876}"/>
                </a:ext>
              </a:extLst>
            </p:cNvPr>
            <p:cNvSpPr txBox="1"/>
            <p:nvPr/>
          </p:nvSpPr>
          <p:spPr>
            <a:xfrm>
              <a:off x="2532213" y="2388827"/>
              <a:ext cx="468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="" xmlns:a16="http://schemas.microsoft.com/office/drawing/2014/main" id="{24075097-AA6A-436D-90BE-ABF714ACB8A5}"/>
                </a:ext>
              </a:extLst>
            </p:cNvPr>
            <p:cNvCxnSpPr/>
            <p:nvPr/>
          </p:nvCxnSpPr>
          <p:spPr bwMode="auto">
            <a:xfrm>
              <a:off x="2647635" y="2740375"/>
              <a:ext cx="2772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9" name="그룹 198">
            <a:extLst>
              <a:ext uri="{FF2B5EF4-FFF2-40B4-BE49-F238E27FC236}">
                <a16:creationId xmlns="" xmlns:a16="http://schemas.microsoft.com/office/drawing/2014/main" id="{F3A43DAF-FA96-437A-B722-AB154A038325}"/>
              </a:ext>
            </a:extLst>
          </p:cNvPr>
          <p:cNvGrpSpPr/>
          <p:nvPr/>
        </p:nvGrpSpPr>
        <p:grpSpPr>
          <a:xfrm>
            <a:off x="4144983" y="4207925"/>
            <a:ext cx="468910" cy="707886"/>
            <a:chOff x="2354494" y="2388827"/>
            <a:chExt cx="468910" cy="707886"/>
          </a:xfrm>
        </p:grpSpPr>
        <p:sp>
          <p:nvSpPr>
            <p:cNvPr id="200" name="TextBox 199">
              <a:extLst>
                <a:ext uri="{FF2B5EF4-FFF2-40B4-BE49-F238E27FC236}">
                  <a16:creationId xmlns="" xmlns:a16="http://schemas.microsoft.com/office/drawing/2014/main" id="{47CD95F5-7BF1-45D4-B4E0-415483DE2EEC}"/>
                </a:ext>
              </a:extLst>
            </p:cNvPr>
            <p:cNvSpPr txBox="1"/>
            <p:nvPr/>
          </p:nvSpPr>
          <p:spPr>
            <a:xfrm>
              <a:off x="2354494" y="2388827"/>
              <a:ext cx="468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="" xmlns:a16="http://schemas.microsoft.com/office/drawing/2014/main" id="{2CF20724-B9E0-4661-96D9-150E2387C580}"/>
                </a:ext>
              </a:extLst>
            </p:cNvPr>
            <p:cNvCxnSpPr/>
            <p:nvPr/>
          </p:nvCxnSpPr>
          <p:spPr bwMode="auto">
            <a:xfrm>
              <a:off x="2444198" y="2740375"/>
              <a:ext cx="2772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2" name="그룹 201">
            <a:extLst>
              <a:ext uri="{FF2B5EF4-FFF2-40B4-BE49-F238E27FC236}">
                <a16:creationId xmlns="" xmlns:a16="http://schemas.microsoft.com/office/drawing/2014/main" id="{1479E0F2-A61A-4D6A-9A12-9D63D4C9399C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203" name="순서도: 대체 처리 202">
              <a:extLst>
                <a:ext uri="{FF2B5EF4-FFF2-40B4-BE49-F238E27FC236}">
                  <a16:creationId xmlns="" xmlns:a16="http://schemas.microsoft.com/office/drawing/2014/main" id="{59A8073F-6A28-4FCB-BD72-EEFB062DCD34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순서도: 대체 처리 203">
              <a:extLst>
                <a:ext uri="{FF2B5EF4-FFF2-40B4-BE49-F238E27FC236}">
                  <a16:creationId xmlns="" xmlns:a16="http://schemas.microsoft.com/office/drawing/2014/main" id="{2483DDEC-2468-4DB2-9AAC-B216E39B7763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순서도: 대체 처리 204">
              <a:extLst>
                <a:ext uri="{FF2B5EF4-FFF2-40B4-BE49-F238E27FC236}">
                  <a16:creationId xmlns="" xmlns:a16="http://schemas.microsoft.com/office/drawing/2014/main" id="{47D74EAD-843E-4259-84E8-69F1F022A209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순서도: 대체 처리 205">
              <a:extLst>
                <a:ext uri="{FF2B5EF4-FFF2-40B4-BE49-F238E27FC236}">
                  <a16:creationId xmlns="" xmlns:a16="http://schemas.microsoft.com/office/drawing/2014/main" id="{B4EF0C09-D5CA-474D-9820-FDA9C949CBCB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순서도: 대체 처리 206">
              <a:extLst>
                <a:ext uri="{FF2B5EF4-FFF2-40B4-BE49-F238E27FC236}">
                  <a16:creationId xmlns="" xmlns:a16="http://schemas.microsoft.com/office/drawing/2014/main" id="{2A6DC01F-1BD4-4843-B5D0-5ACA485F79E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72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08637"/>
              </p:ext>
            </p:extLst>
          </p:nvPr>
        </p:nvGraphicFramePr>
        <p:xfrm>
          <a:off x="153927" y="224644"/>
          <a:ext cx="8836146" cy="414790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lang="ko-KR" altLang="en-US" sz="1000" dirty="0"/>
                        <a:t>비커에 들어 있는 물의 양을 보고 분수와 소수의 관계 알아보기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suh_0501_04_0007_201_1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6/20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12/30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suh_0501_04_0007_202_1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dirty="0"/>
                        <a:t>2/5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0.5</a:t>
                      </a:r>
                      <a:r>
                        <a:rPr lang="ko-KR" altLang="en-US" sz="1000" dirty="0"/>
                        <a:t>의 크기 비교하기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suh_0501_04_0007_203_1..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dirty="0"/>
                        <a:t>분수와 소수의 크기 비교하기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suh_0501_04_0007_204_1..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6845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suh_0501_04_0007_401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8B36827-2EAD-4205-B6EC-89EFBF59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5228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19422"/>
              </p:ext>
            </p:extLst>
          </p:nvPr>
        </p:nvGraphicFramePr>
        <p:xfrm>
          <a:off x="7020272" y="689281"/>
          <a:ext cx="2086863" cy="36343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321300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4457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62266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799692" y="2616178"/>
            <a:ext cx="3590298" cy="1064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952767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8432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49994" y="247697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502333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FE1425BD-CC10-46E7-829F-BF3D46CABB46}"/>
              </a:ext>
            </a:extLst>
          </p:cNvPr>
          <p:cNvSpPr/>
          <p:nvPr/>
        </p:nvSpPr>
        <p:spPr>
          <a:xfrm>
            <a:off x="4856986" y="484322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</p:spTree>
    <p:extLst>
      <p:ext uri="{BB962C8B-B14F-4D97-AF65-F5344CB8AC3E}">
        <p14:creationId xmlns:p14="http://schemas.microsoft.com/office/powerpoint/2010/main" val="208727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8B36827-2EAD-4205-B6EC-89EFBF59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5228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58609"/>
              </p:ext>
            </p:extLst>
          </p:nvPr>
        </p:nvGraphicFramePr>
        <p:xfrm>
          <a:off x="7020272" y="689281"/>
          <a:ext cx="2086863" cy="32218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62266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5894222" y="4952767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8432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502333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FE1425BD-CC10-46E7-829F-BF3D46CABB46}"/>
              </a:ext>
            </a:extLst>
          </p:cNvPr>
          <p:cNvSpPr/>
          <p:nvPr/>
        </p:nvSpPr>
        <p:spPr>
          <a:xfrm>
            <a:off x="4856986" y="484322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5" name="직각 삼각형 34">
            <a:extLst>
              <a:ext uri="{FF2B5EF4-FFF2-40B4-BE49-F238E27FC236}">
                <a16:creationId xmlns="" xmlns:a16="http://schemas.microsoft.com/office/drawing/2014/main" id="{17FC8067-6C41-4AFE-A521-17371D340328}"/>
              </a:ext>
            </a:extLst>
          </p:cNvPr>
          <p:cNvSpPr/>
          <p:nvPr/>
        </p:nvSpPr>
        <p:spPr>
          <a:xfrm flipH="1" flipV="1">
            <a:off x="4960183" y="4743400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17E344C8-DF7C-4446-80C2-CBA57B5D45DE}"/>
              </a:ext>
            </a:extLst>
          </p:cNvPr>
          <p:cNvSpPr/>
          <p:nvPr/>
        </p:nvSpPr>
        <p:spPr>
          <a:xfrm>
            <a:off x="145870" y="3068960"/>
            <a:ext cx="6667165" cy="165624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06B72AF0-B8DD-4271-8010-9FFAC4A7B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371405" y="2776353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786EDD7-891C-47AB-A981-A79C5739FEC6}"/>
              </a:ext>
            </a:extLst>
          </p:cNvPr>
          <p:cNvSpPr txBox="1"/>
          <p:nvPr/>
        </p:nvSpPr>
        <p:spPr>
          <a:xfrm>
            <a:off x="198000" y="3209054"/>
            <a:ext cx="656290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분수들을 모두 소수로 나타내면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순서대로 나타내면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3    , 3.1, 2.9, 2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366882C-9990-4E8D-808F-48778B681A8C}"/>
              </a:ext>
            </a:extLst>
          </p:cNvPr>
          <p:cNvGrpSpPr/>
          <p:nvPr/>
        </p:nvGrpSpPr>
        <p:grpSpPr>
          <a:xfrm>
            <a:off x="3878299" y="3155065"/>
            <a:ext cx="320237" cy="677108"/>
            <a:chOff x="4311536" y="3203833"/>
            <a:chExt cx="320237" cy="677108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61A9BB4E-9CD8-45D9-A6C5-1187D79DCCC8}"/>
                </a:ext>
              </a:extLst>
            </p:cNvPr>
            <p:cNvSpPr txBox="1"/>
            <p:nvPr/>
          </p:nvSpPr>
          <p:spPr>
            <a:xfrm>
              <a:off x="4311536" y="3203833"/>
              <a:ext cx="32023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69BEC345-F3E2-463A-ACA1-3F7675FD15FE}"/>
                </a:ext>
              </a:extLst>
            </p:cNvPr>
            <p:cNvCxnSpPr/>
            <p:nvPr/>
          </p:nvCxnSpPr>
          <p:spPr bwMode="auto">
            <a:xfrm>
              <a:off x="4373280" y="3556744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203FC75-93AF-4C38-92AA-C4CB46D1F6ED}"/>
              </a:ext>
            </a:extLst>
          </p:cNvPr>
          <p:cNvSpPr txBox="1"/>
          <p:nvPr/>
        </p:nvSpPr>
        <p:spPr>
          <a:xfrm>
            <a:off x="4458256" y="3176972"/>
            <a:ext cx="473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E1754EE8-7CA0-438F-A7F2-AA55DC50794E}"/>
              </a:ext>
            </a:extLst>
          </p:cNvPr>
          <p:cNvCxnSpPr/>
          <p:nvPr/>
        </p:nvCxnSpPr>
        <p:spPr bwMode="auto">
          <a:xfrm>
            <a:off x="4559300" y="3511550"/>
            <a:ext cx="301458" cy="16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727F86C8-F5FF-4EBA-AC6E-13398432D8BB}"/>
              </a:ext>
            </a:extLst>
          </p:cNvPr>
          <p:cNvGrpSpPr/>
          <p:nvPr/>
        </p:nvGrpSpPr>
        <p:grpSpPr>
          <a:xfrm>
            <a:off x="395258" y="3574539"/>
            <a:ext cx="320237" cy="677108"/>
            <a:chOff x="3705331" y="3670488"/>
            <a:chExt cx="320237" cy="677108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C94FA48-F910-46B1-8DC1-2394766EBB1E}"/>
                </a:ext>
              </a:extLst>
            </p:cNvPr>
            <p:cNvSpPr txBox="1"/>
            <p:nvPr/>
          </p:nvSpPr>
          <p:spPr>
            <a:xfrm>
              <a:off x="3705331" y="3670488"/>
              <a:ext cx="32023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5ED0C0C-70F4-4A8B-8DAE-A87BD253CF57}"/>
                </a:ext>
              </a:extLst>
            </p:cNvPr>
            <p:cNvCxnSpPr/>
            <p:nvPr/>
          </p:nvCxnSpPr>
          <p:spPr bwMode="auto">
            <a:xfrm>
              <a:off x="3767175" y="4017113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424070D3-5CF2-4893-BB72-26AE232435F5}"/>
              </a:ext>
            </a:extLst>
          </p:cNvPr>
          <p:cNvGrpSpPr/>
          <p:nvPr/>
        </p:nvGrpSpPr>
        <p:grpSpPr>
          <a:xfrm>
            <a:off x="952341" y="3592698"/>
            <a:ext cx="667267" cy="677108"/>
            <a:chOff x="3573168" y="3680013"/>
            <a:chExt cx="667267" cy="677108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19459123-0FF3-45C7-86BD-EE20FD3D91EA}"/>
                </a:ext>
              </a:extLst>
            </p:cNvPr>
            <p:cNvSpPr txBox="1"/>
            <p:nvPr/>
          </p:nvSpPr>
          <p:spPr>
            <a:xfrm>
              <a:off x="3573168" y="3680013"/>
              <a:ext cx="6672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E2CDCF07-BB09-4A6C-9186-6077303C14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70411" y="4017113"/>
              <a:ext cx="461912" cy="27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F527F8A1-7D77-49AA-8AA3-71927195F896}"/>
              </a:ext>
            </a:extLst>
          </p:cNvPr>
          <p:cNvGrpSpPr/>
          <p:nvPr/>
        </p:nvGrpSpPr>
        <p:grpSpPr>
          <a:xfrm>
            <a:off x="5514639" y="3583173"/>
            <a:ext cx="320237" cy="677108"/>
            <a:chOff x="3715056" y="3717902"/>
            <a:chExt cx="320237" cy="677108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4175F91-9C91-4F27-B899-3DC8B7527925}"/>
                </a:ext>
              </a:extLst>
            </p:cNvPr>
            <p:cNvSpPr txBox="1"/>
            <p:nvPr/>
          </p:nvSpPr>
          <p:spPr>
            <a:xfrm>
              <a:off x="3715056" y="3717902"/>
              <a:ext cx="32023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132B2517-FC94-4E2E-9A88-A971E952A227}"/>
                </a:ext>
              </a:extLst>
            </p:cNvPr>
            <p:cNvCxnSpPr/>
            <p:nvPr/>
          </p:nvCxnSpPr>
          <p:spPr bwMode="auto">
            <a:xfrm>
              <a:off x="3767175" y="4065145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9BA6E101-F671-4462-A840-79A894984016}"/>
              </a:ext>
            </a:extLst>
          </p:cNvPr>
          <p:cNvGrpSpPr/>
          <p:nvPr/>
        </p:nvGrpSpPr>
        <p:grpSpPr>
          <a:xfrm>
            <a:off x="863588" y="4019461"/>
            <a:ext cx="320237" cy="677108"/>
            <a:chOff x="3715056" y="3676801"/>
            <a:chExt cx="320237" cy="677108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CEED97F2-0B18-4B1F-8EE3-07C75F2831E3}"/>
                </a:ext>
              </a:extLst>
            </p:cNvPr>
            <p:cNvSpPr txBox="1"/>
            <p:nvPr/>
          </p:nvSpPr>
          <p:spPr>
            <a:xfrm>
              <a:off x="3715056" y="3676801"/>
              <a:ext cx="32023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67243B22-BC7B-442B-861C-CE0E645F9E98}"/>
                </a:ext>
              </a:extLst>
            </p:cNvPr>
            <p:cNvCxnSpPr/>
            <p:nvPr/>
          </p:nvCxnSpPr>
          <p:spPr bwMode="auto">
            <a:xfrm>
              <a:off x="3767175" y="4017113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3992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A4B411B-D9FF-49A7-806F-91067A98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9661"/>
            <a:ext cx="6634120" cy="421126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19961"/>
              </p:ext>
            </p:extLst>
          </p:nvPr>
        </p:nvGraphicFramePr>
        <p:xfrm>
          <a:off x="7020272" y="689281"/>
          <a:ext cx="2086863" cy="37867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구해야 할 것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주어진 것 약물 디자인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밑줄 색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485636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6101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78700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445949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952767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8432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336410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502333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FE1425BD-CC10-46E7-829F-BF3D46CABB46}"/>
              </a:ext>
            </a:extLst>
          </p:cNvPr>
          <p:cNvSpPr/>
          <p:nvPr/>
        </p:nvSpPr>
        <p:spPr>
          <a:xfrm>
            <a:off x="4856986" y="484322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20CDB502-5308-4616-8EAA-D390597BC9D2}"/>
              </a:ext>
            </a:extLst>
          </p:cNvPr>
          <p:cNvSpPr/>
          <p:nvPr/>
        </p:nvSpPr>
        <p:spPr>
          <a:xfrm>
            <a:off x="6712931" y="1677461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0">
            <a:extLst>
              <a:ext uri="{FF2B5EF4-FFF2-40B4-BE49-F238E27FC236}">
                <a16:creationId xmlns="" xmlns:a16="http://schemas.microsoft.com/office/drawing/2014/main" id="{A9DC7001-2428-4195-9A80-47A2B807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5" y="2628648"/>
            <a:ext cx="589922" cy="19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1">
            <a:extLst>
              <a:ext uri="{FF2B5EF4-FFF2-40B4-BE49-F238E27FC236}">
                <a16:creationId xmlns="" xmlns:a16="http://schemas.microsoft.com/office/drawing/2014/main" id="{0ADD73B3-89D6-47CD-8A01-1D4F83B9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95" y="2628648"/>
            <a:ext cx="481908" cy="20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9B8D24CD-A894-4A06-A98F-AA112FF6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9661"/>
            <a:ext cx="6634120" cy="421126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2218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0434495-F207-4801-AC7A-C46265B1E3FD}"/>
              </a:ext>
            </a:extLst>
          </p:cNvPr>
          <p:cNvSpPr/>
          <p:nvPr/>
        </p:nvSpPr>
        <p:spPr>
          <a:xfrm>
            <a:off x="5389990" y="2398852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AE04D5D-E1D7-4B53-8D2F-DA0CE9AEE86B}"/>
              </a:ext>
            </a:extLst>
          </p:cNvPr>
          <p:cNvSpPr/>
          <p:nvPr/>
        </p:nvSpPr>
        <p:spPr>
          <a:xfrm>
            <a:off x="5389990" y="2289313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="" xmlns:a16="http://schemas.microsoft.com/office/drawing/2014/main" id="{CE06AA64-8425-4A38-BA65-F1CBAF55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4982185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9F37001-5E84-4745-9E53-AAFD88086F13}"/>
              </a:ext>
            </a:extLst>
          </p:cNvPr>
          <p:cNvGrpSpPr/>
          <p:nvPr/>
        </p:nvGrpSpPr>
        <p:grpSpPr>
          <a:xfrm>
            <a:off x="162791" y="2103777"/>
            <a:ext cx="6667165" cy="2827730"/>
            <a:chOff x="162791" y="1283458"/>
            <a:chExt cx="6667165" cy="2827730"/>
          </a:xfrm>
        </p:grpSpPr>
        <p:sp>
          <p:nvSpPr>
            <p:cNvPr id="66" name="직각 삼각형 65">
              <a:extLst>
                <a:ext uri="{FF2B5EF4-FFF2-40B4-BE49-F238E27FC236}">
                  <a16:creationId xmlns="" xmlns:a16="http://schemas.microsoft.com/office/drawing/2014/main" id="{7A88D155-6B7A-4081-BB21-647E2F953B58}"/>
                </a:ext>
              </a:extLst>
            </p:cNvPr>
            <p:cNvSpPr/>
            <p:nvPr/>
          </p:nvSpPr>
          <p:spPr>
            <a:xfrm flipH="1" flipV="1">
              <a:off x="4960183" y="3923081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D44867EE-B467-46B5-A3F6-317D3AEEDCFB}"/>
                </a:ext>
              </a:extLst>
            </p:cNvPr>
            <p:cNvGrpSpPr/>
            <p:nvPr/>
          </p:nvGrpSpPr>
          <p:grpSpPr>
            <a:xfrm>
              <a:off x="162791" y="1283458"/>
              <a:ext cx="6667165" cy="2621432"/>
              <a:chOff x="162791" y="1283458"/>
              <a:chExt cx="6667165" cy="2621432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="" xmlns:a16="http://schemas.microsoft.com/office/drawing/2014/main" id="{A25E8FDA-48CD-4D17-93DF-A65CD4F3B9F1}"/>
                  </a:ext>
                </a:extLst>
              </p:cNvPr>
              <p:cNvSpPr/>
              <p:nvPr/>
            </p:nvSpPr>
            <p:spPr>
              <a:xfrm>
                <a:off x="162791" y="1578533"/>
                <a:ext cx="6667165" cy="232635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7" name="Picture 2">
                <a:extLst>
                  <a:ext uri="{FF2B5EF4-FFF2-40B4-BE49-F238E27FC236}">
                    <a16:creationId xmlns="" xmlns:a16="http://schemas.microsoft.com/office/drawing/2014/main" id="{DB2E2A50-1C64-48C2-AD0E-2C7B0B29A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60019" y="1283458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5AAB3889-2441-4849-AF07-5BDFD8E5A101}"/>
                  </a:ext>
                </a:extLst>
              </p:cNvPr>
              <p:cNvSpPr txBox="1"/>
              <p:nvPr/>
            </p:nvSpPr>
            <p:spPr>
              <a:xfrm>
                <a:off x="269213" y="1714991"/>
                <a:ext cx="6516051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가장 작은 진분수가 되기 위해서는 분모는 가장 큰 수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분자는 가장 작은 수를 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골라야 합니다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만들 수 있는 진분수 중 가장 작은 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수는   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6D5B2C4E-BFA0-441D-855F-87AA171D562B}"/>
                  </a:ext>
                </a:extLst>
              </p:cNvPr>
              <p:cNvSpPr txBox="1"/>
              <p:nvPr/>
            </p:nvSpPr>
            <p:spPr>
              <a:xfrm>
                <a:off x="281144" y="3076733"/>
                <a:ext cx="6516051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소수로 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나타내면    ＝   ＝        ＝      ＝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0.25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9D56AFCE-D4BD-4288-8B53-448D9A2B35F3}"/>
              </a:ext>
            </a:extLst>
          </p:cNvPr>
          <p:cNvSpPr/>
          <p:nvPr/>
        </p:nvSpPr>
        <p:spPr>
          <a:xfrm>
            <a:off x="6672202" y="1670819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40">
            <a:extLst>
              <a:ext uri="{FF2B5EF4-FFF2-40B4-BE49-F238E27FC236}">
                <a16:creationId xmlns="" xmlns:a16="http://schemas.microsoft.com/office/drawing/2014/main" id="{0DAC57CF-076B-411A-8615-DC1B7E31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32" y="2261775"/>
            <a:ext cx="589922" cy="19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AA640F4-2DCE-455D-A1C5-27B282923007}"/>
              </a:ext>
            </a:extLst>
          </p:cNvPr>
          <p:cNvSpPr/>
          <p:nvPr/>
        </p:nvSpPr>
        <p:spPr>
          <a:xfrm>
            <a:off x="207872" y="136582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A5CCBEAE-C824-418D-81E7-4FC69CD3654F}"/>
              </a:ext>
            </a:extLst>
          </p:cNvPr>
          <p:cNvSpPr/>
          <p:nvPr/>
        </p:nvSpPr>
        <p:spPr>
          <a:xfrm>
            <a:off x="58740" y="14903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8">
            <a:extLst>
              <a:ext uri="{FF2B5EF4-FFF2-40B4-BE49-F238E27FC236}">
                <a16:creationId xmlns="" xmlns:a16="http://schemas.microsoft.com/office/drawing/2014/main" id="{4A3E777D-465E-4605-9431-F791DC2F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088" y="1667185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41">
            <a:extLst>
              <a:ext uri="{FF2B5EF4-FFF2-40B4-BE49-F238E27FC236}">
                <a16:creationId xmlns="" xmlns:a16="http://schemas.microsoft.com/office/drawing/2014/main" id="{26774EFE-6BA6-4B76-942A-123D18A4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12" y="2261775"/>
            <a:ext cx="481908" cy="20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0A37BCAD-9F1D-439B-B78F-D5E4B934C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47DDF311-BE93-4652-A85F-B131066AE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67645440-A8B3-459D-B409-CACF3A19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2824A92E-F454-4D42-A741-E9BF7F61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13326" y="3363960"/>
            <a:ext cx="320237" cy="677108"/>
            <a:chOff x="3213326" y="3609020"/>
            <a:chExt cx="320237" cy="677108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934721DB-5D78-4759-8334-88695BF2776C}"/>
                </a:ext>
              </a:extLst>
            </p:cNvPr>
            <p:cNvSpPr txBox="1"/>
            <p:nvPr/>
          </p:nvSpPr>
          <p:spPr>
            <a:xfrm>
              <a:off x="3213326" y="3609020"/>
              <a:ext cx="32023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1169D042-DC94-4AFD-A46D-FDA93FF1D212}"/>
                </a:ext>
              </a:extLst>
            </p:cNvPr>
            <p:cNvCxnSpPr/>
            <p:nvPr/>
          </p:nvCxnSpPr>
          <p:spPr bwMode="auto">
            <a:xfrm>
              <a:off x="3265445" y="3966471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그룹 9"/>
          <p:cNvGrpSpPr/>
          <p:nvPr/>
        </p:nvGrpSpPr>
        <p:grpSpPr>
          <a:xfrm>
            <a:off x="2209969" y="3858952"/>
            <a:ext cx="320237" cy="677108"/>
            <a:chOff x="975163" y="5243040"/>
            <a:chExt cx="320237" cy="677108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7F36B264-AEB1-4249-9A03-46EA7CB13678}"/>
                </a:ext>
              </a:extLst>
            </p:cNvPr>
            <p:cNvSpPr txBox="1"/>
            <p:nvPr/>
          </p:nvSpPr>
          <p:spPr>
            <a:xfrm>
              <a:off x="975163" y="5243040"/>
              <a:ext cx="32023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24C96747-7799-437A-BD6A-B5AF9FA61EF2}"/>
                </a:ext>
              </a:extLst>
            </p:cNvPr>
            <p:cNvCxnSpPr/>
            <p:nvPr/>
          </p:nvCxnSpPr>
          <p:spPr bwMode="auto">
            <a:xfrm>
              <a:off x="1027282" y="5570826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그룹 10"/>
          <p:cNvGrpSpPr/>
          <p:nvPr/>
        </p:nvGrpSpPr>
        <p:grpSpPr>
          <a:xfrm>
            <a:off x="2701384" y="3867234"/>
            <a:ext cx="320237" cy="677108"/>
            <a:chOff x="1413753" y="5243040"/>
            <a:chExt cx="320237" cy="677108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3A2B550E-2BEA-4958-ABD0-7D6139433E00}"/>
                </a:ext>
              </a:extLst>
            </p:cNvPr>
            <p:cNvSpPr txBox="1"/>
            <p:nvPr/>
          </p:nvSpPr>
          <p:spPr>
            <a:xfrm>
              <a:off x="1413753" y="5243040"/>
              <a:ext cx="32023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5354CB5E-7DBA-4E04-AEB3-E47A244D554B}"/>
                </a:ext>
              </a:extLst>
            </p:cNvPr>
            <p:cNvCxnSpPr/>
            <p:nvPr/>
          </p:nvCxnSpPr>
          <p:spPr bwMode="auto">
            <a:xfrm>
              <a:off x="1465872" y="5570826"/>
              <a:ext cx="21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그룹 14"/>
          <p:cNvGrpSpPr/>
          <p:nvPr/>
        </p:nvGrpSpPr>
        <p:grpSpPr>
          <a:xfrm>
            <a:off x="2979028" y="3857709"/>
            <a:ext cx="1169366" cy="677108"/>
            <a:chOff x="1611074" y="5271615"/>
            <a:chExt cx="1169366" cy="677108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F53FB86F-83E4-43F9-83DA-DD94BCAFC89B}"/>
                </a:ext>
              </a:extLst>
            </p:cNvPr>
            <p:cNvSpPr txBox="1"/>
            <p:nvPr/>
          </p:nvSpPr>
          <p:spPr>
            <a:xfrm>
              <a:off x="1611074" y="5271615"/>
              <a:ext cx="11693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1×25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4×25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91348D4A-B69A-4870-98CB-C3A2B632DB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45392" y="5606194"/>
              <a:ext cx="68825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그룹 17"/>
          <p:cNvGrpSpPr/>
          <p:nvPr/>
        </p:nvGrpSpPr>
        <p:grpSpPr>
          <a:xfrm>
            <a:off x="3996544" y="3853619"/>
            <a:ext cx="791480" cy="677108"/>
            <a:chOff x="3031146" y="5271615"/>
            <a:chExt cx="791480" cy="677108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7B56F0B8-06F7-4894-B3ED-75F83809CEA8}"/>
                </a:ext>
              </a:extLst>
            </p:cNvPr>
            <p:cNvSpPr txBox="1"/>
            <p:nvPr/>
          </p:nvSpPr>
          <p:spPr>
            <a:xfrm>
              <a:off x="3031146" y="5271615"/>
              <a:ext cx="79148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</a:p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1FF5E425-B6C1-4048-95F2-C2A2769AA6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82981" y="5599401"/>
              <a:ext cx="465094" cy="129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976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A7C21672-6029-4D63-985B-B5A5F4E665A6}"/>
              </a:ext>
            </a:extLst>
          </p:cNvPr>
          <p:cNvSpPr/>
          <p:nvPr/>
        </p:nvSpPr>
        <p:spPr>
          <a:xfrm>
            <a:off x="2294357" y="2298825"/>
            <a:ext cx="2159518" cy="94895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BF7D0298-D319-4359-A50A-EA50B523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29" y="241839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안에 들어갈 수 있는 자연수를 모두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190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E40FC5BC-B841-4C19-8FE1-A551732C5FC2}"/>
              </a:ext>
            </a:extLst>
          </p:cNvPr>
          <p:cNvSpPr txBox="1"/>
          <p:nvPr/>
        </p:nvSpPr>
        <p:spPr>
          <a:xfrm>
            <a:off x="3271487" y="2436174"/>
            <a:ext cx="296176" cy="5749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A6BAAEC-549F-43C2-8BAC-1B04C6DD6A9D}"/>
              </a:ext>
            </a:extLst>
          </p:cNvPr>
          <p:cNvSpPr txBox="1"/>
          <p:nvPr/>
        </p:nvSpPr>
        <p:spPr>
          <a:xfrm>
            <a:off x="2808920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06E61E1C-1502-4425-904C-D7870B8141A2}"/>
              </a:ext>
            </a:extLst>
          </p:cNvPr>
          <p:cNvCxnSpPr>
            <a:cxnSpLocks/>
          </p:cNvCxnSpPr>
          <p:nvPr/>
        </p:nvCxnSpPr>
        <p:spPr bwMode="auto">
          <a:xfrm>
            <a:off x="2898624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662C7F1-BB1D-4251-838E-49AF18693DF5}"/>
              </a:ext>
            </a:extLst>
          </p:cNvPr>
          <p:cNvSpPr txBox="1"/>
          <p:nvPr/>
        </p:nvSpPr>
        <p:spPr>
          <a:xfrm>
            <a:off x="3578086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8573660A-16AA-489B-AFB7-AA6CC8FBA90C}"/>
              </a:ext>
            </a:extLst>
          </p:cNvPr>
          <p:cNvCxnSpPr>
            <a:cxnSpLocks/>
          </p:cNvCxnSpPr>
          <p:nvPr/>
        </p:nvCxnSpPr>
        <p:spPr bwMode="auto">
          <a:xfrm>
            <a:off x="3667790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10E8C231-614F-4187-AA50-A3C6B247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9" y="1621952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49BD8DB-284D-4331-A3D0-44ECF4F37A58}"/>
              </a:ext>
            </a:extLst>
          </p:cNvPr>
          <p:cNvSpPr/>
          <p:nvPr/>
        </p:nvSpPr>
        <p:spPr bwMode="auto">
          <a:xfrm>
            <a:off x="2392132" y="3557769"/>
            <a:ext cx="1963968" cy="43204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1,2,3,4,5,6</a:t>
            </a:r>
            <a:endParaRPr lang="ko-KR" altLang="en-US" sz="20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A306CF27-8747-4A4E-AB9D-88CFB1F1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83" y="3881180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8169FDC0-71E2-48E0-905B-940E8BFE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3045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71ECE75E-918B-4D6F-9C42-A70B944BF50B}"/>
              </a:ext>
            </a:extLst>
          </p:cNvPr>
          <p:cNvSpPr/>
          <p:nvPr/>
        </p:nvSpPr>
        <p:spPr>
          <a:xfrm>
            <a:off x="546727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22FB9858-49F5-4D5A-9324-6338451E38E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D2B922E5-9CF7-41E3-B796-807ADD730616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3126EC39-F200-4B3D-A647-442096D1856F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="" xmlns:a16="http://schemas.microsoft.com/office/drawing/2014/main" id="{21383088-5BD4-4960-8D62-1940C86B4ECA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BF519143-58B3-4F36-947E-D3329E17AE52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="" xmlns:a16="http://schemas.microsoft.com/office/drawing/2014/main" id="{158F323F-142F-4116-92D2-EBA433F5C5C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08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A7C21672-6029-4D63-985B-B5A5F4E665A6}"/>
              </a:ext>
            </a:extLst>
          </p:cNvPr>
          <p:cNvSpPr/>
          <p:nvPr/>
        </p:nvSpPr>
        <p:spPr>
          <a:xfrm>
            <a:off x="2294357" y="2298825"/>
            <a:ext cx="2159518" cy="94895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BF7D0298-D319-4359-A50A-EA50B523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29" y="241839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안에 들어갈 수 있는 자연수를 모두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6165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E40FC5BC-B841-4C19-8FE1-A551732C5FC2}"/>
              </a:ext>
            </a:extLst>
          </p:cNvPr>
          <p:cNvSpPr txBox="1"/>
          <p:nvPr/>
        </p:nvSpPr>
        <p:spPr>
          <a:xfrm>
            <a:off x="3271487" y="2436174"/>
            <a:ext cx="296176" cy="5749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A6BAAEC-549F-43C2-8BAC-1B04C6DD6A9D}"/>
              </a:ext>
            </a:extLst>
          </p:cNvPr>
          <p:cNvSpPr txBox="1"/>
          <p:nvPr/>
        </p:nvSpPr>
        <p:spPr>
          <a:xfrm>
            <a:off x="2808920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06E61E1C-1502-4425-904C-D7870B8141A2}"/>
              </a:ext>
            </a:extLst>
          </p:cNvPr>
          <p:cNvCxnSpPr>
            <a:cxnSpLocks/>
          </p:cNvCxnSpPr>
          <p:nvPr/>
        </p:nvCxnSpPr>
        <p:spPr bwMode="auto">
          <a:xfrm>
            <a:off x="2898624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662C7F1-BB1D-4251-838E-49AF18693DF5}"/>
              </a:ext>
            </a:extLst>
          </p:cNvPr>
          <p:cNvSpPr txBox="1"/>
          <p:nvPr/>
        </p:nvSpPr>
        <p:spPr>
          <a:xfrm>
            <a:off x="3578086" y="2383006"/>
            <a:ext cx="468910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8573660A-16AA-489B-AFB7-AA6CC8FBA90C}"/>
              </a:ext>
            </a:extLst>
          </p:cNvPr>
          <p:cNvCxnSpPr>
            <a:cxnSpLocks/>
          </p:cNvCxnSpPr>
          <p:nvPr/>
        </p:nvCxnSpPr>
        <p:spPr bwMode="auto">
          <a:xfrm>
            <a:off x="3667790" y="2790452"/>
            <a:ext cx="27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10E8C231-614F-4187-AA50-A3C6B247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9" y="1621952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49BD8DB-284D-4331-A3D0-44ECF4F37A58}"/>
              </a:ext>
            </a:extLst>
          </p:cNvPr>
          <p:cNvSpPr/>
          <p:nvPr/>
        </p:nvSpPr>
        <p:spPr bwMode="auto">
          <a:xfrm>
            <a:off x="2366424" y="3573223"/>
            <a:ext cx="1963968" cy="43204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1,2,3,4,5,6</a:t>
            </a:r>
            <a:endParaRPr lang="ko-KR" altLang="en-US" sz="20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A306CF27-8747-4A4E-AB9D-88CFB1F1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56" y="3690646"/>
            <a:ext cx="207941" cy="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8169FDC0-71E2-48E0-905B-940E8BFE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3736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3045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71ECE75E-918B-4D6F-9C42-A70B944BF50B}"/>
              </a:ext>
            </a:extLst>
          </p:cNvPr>
          <p:cNvSpPr/>
          <p:nvPr/>
        </p:nvSpPr>
        <p:spPr>
          <a:xfrm>
            <a:off x="546727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각 삼각형 33">
            <a:extLst>
              <a:ext uri="{FF2B5EF4-FFF2-40B4-BE49-F238E27FC236}">
                <a16:creationId xmlns="" xmlns:a16="http://schemas.microsoft.com/office/drawing/2014/main" id="{81FD5B2F-0725-4EF5-96FB-6AA07C56EA62}"/>
              </a:ext>
            </a:extLst>
          </p:cNvPr>
          <p:cNvSpPr/>
          <p:nvPr/>
        </p:nvSpPr>
        <p:spPr>
          <a:xfrm flipH="1" flipV="1">
            <a:off x="4592368" y="5055710"/>
            <a:ext cx="196298" cy="189011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812F8D62-7C72-417E-83AC-499969497914}"/>
              </a:ext>
            </a:extLst>
          </p:cNvPr>
          <p:cNvSpPr/>
          <p:nvPr/>
        </p:nvSpPr>
        <p:spPr>
          <a:xfrm>
            <a:off x="230241" y="3011140"/>
            <a:ext cx="6667165" cy="20416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4EE8971E-4A8E-4FDF-AAA5-77978264E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601647" y="2718533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7E1F740-A522-44DE-BF66-545242659B22}"/>
              </a:ext>
            </a:extLst>
          </p:cNvPr>
          <p:cNvSpPr txBox="1"/>
          <p:nvPr/>
        </p:nvSpPr>
        <p:spPr>
          <a:xfrm>
            <a:off x="346349" y="3123979"/>
            <a:ext cx="645789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분수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통분하면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에 알맞은 자연수는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2, 3, 4, 5, 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2FFD32A-5E85-459E-8E49-B1E0F507D7BF}"/>
              </a:ext>
            </a:extLst>
          </p:cNvPr>
          <p:cNvSpPr txBox="1"/>
          <p:nvPr/>
        </p:nvSpPr>
        <p:spPr>
          <a:xfrm>
            <a:off x="1376205" y="3084414"/>
            <a:ext cx="3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75AD6AD-31EE-4B2D-BA71-1E574CC62260}"/>
              </a:ext>
            </a:extLst>
          </p:cNvPr>
          <p:cNvCxnSpPr/>
          <p:nvPr/>
        </p:nvCxnSpPr>
        <p:spPr bwMode="auto">
          <a:xfrm>
            <a:off x="1428324" y="3411230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E77FA688-35E9-4036-9230-1BF56C39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88" y="3142461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F98E985-3BF4-4FD8-B55A-20F3736BEE08}"/>
              </a:ext>
            </a:extLst>
          </p:cNvPr>
          <p:cNvSpPr txBox="1"/>
          <p:nvPr/>
        </p:nvSpPr>
        <p:spPr>
          <a:xfrm>
            <a:off x="1737980" y="3084414"/>
            <a:ext cx="3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7B4E228D-48E2-48FA-8DFA-184D12B05BDD}"/>
              </a:ext>
            </a:extLst>
          </p:cNvPr>
          <p:cNvCxnSpPr/>
          <p:nvPr/>
        </p:nvCxnSpPr>
        <p:spPr bwMode="auto">
          <a:xfrm>
            <a:off x="1790099" y="3411230"/>
            <a:ext cx="21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AE71247-0507-4637-8C8B-EA5F6BBEC497}"/>
              </a:ext>
            </a:extLst>
          </p:cNvPr>
          <p:cNvSpPr txBox="1"/>
          <p:nvPr/>
        </p:nvSpPr>
        <p:spPr>
          <a:xfrm>
            <a:off x="3464336" y="3084414"/>
            <a:ext cx="79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×5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21224A7-255C-44DA-B0E2-C310C057E1EB}"/>
              </a:ext>
            </a:extLst>
          </p:cNvPr>
          <p:cNvCxnSpPr>
            <a:cxnSpLocks/>
          </p:cNvCxnSpPr>
          <p:nvPr/>
        </p:nvCxnSpPr>
        <p:spPr bwMode="auto">
          <a:xfrm>
            <a:off x="3576572" y="3411230"/>
            <a:ext cx="57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246B28CF-B062-4941-A66A-B33AFE19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39" y="3142461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B771E18-B10A-4389-81EE-457D4489B8CD}"/>
              </a:ext>
            </a:extLst>
          </p:cNvPr>
          <p:cNvSpPr txBox="1"/>
          <p:nvPr/>
        </p:nvSpPr>
        <p:spPr>
          <a:xfrm>
            <a:off x="4323856" y="3084414"/>
            <a:ext cx="4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F4914AAB-AB71-4C91-A4E8-D9AC4A1CD6BD}"/>
              </a:ext>
            </a:extLst>
          </p:cNvPr>
          <p:cNvCxnSpPr>
            <a:cxnSpLocks/>
          </p:cNvCxnSpPr>
          <p:nvPr/>
        </p:nvCxnSpPr>
        <p:spPr bwMode="auto">
          <a:xfrm>
            <a:off x="4395147" y="3411230"/>
            <a:ext cx="305612" cy="194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F94B8B9-B0BA-4520-813E-6B72420C3138}"/>
              </a:ext>
            </a:extLst>
          </p:cNvPr>
          <p:cNvSpPr txBox="1"/>
          <p:nvPr/>
        </p:nvSpPr>
        <p:spPr>
          <a:xfrm>
            <a:off x="5482396" y="3090006"/>
            <a:ext cx="79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×5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05829D77-E1C1-4EA3-9E36-50ED44D42BD3}"/>
              </a:ext>
            </a:extLst>
          </p:cNvPr>
          <p:cNvCxnSpPr>
            <a:cxnSpLocks/>
          </p:cNvCxnSpPr>
          <p:nvPr/>
        </p:nvCxnSpPr>
        <p:spPr bwMode="auto">
          <a:xfrm>
            <a:off x="5594632" y="3416822"/>
            <a:ext cx="57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DBAAA152-5B1F-4D54-AB53-D2A73D548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99" y="3148053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3A12C74-057C-494F-8D1E-7D5F58019F55}"/>
              </a:ext>
            </a:extLst>
          </p:cNvPr>
          <p:cNvSpPr txBox="1"/>
          <p:nvPr/>
        </p:nvSpPr>
        <p:spPr>
          <a:xfrm>
            <a:off x="6340080" y="3090006"/>
            <a:ext cx="4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E9B62200-E8B1-4187-B8C9-A269001187E2}"/>
              </a:ext>
            </a:extLst>
          </p:cNvPr>
          <p:cNvCxnSpPr>
            <a:cxnSpLocks/>
          </p:cNvCxnSpPr>
          <p:nvPr/>
        </p:nvCxnSpPr>
        <p:spPr bwMode="auto">
          <a:xfrm>
            <a:off x="6424698" y="3416822"/>
            <a:ext cx="27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8C70E6A4-0193-4869-9CEB-B69F2EE3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34" y="4165952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97862291-6A8D-43C7-9717-388D0972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16" y="4165952"/>
            <a:ext cx="240989" cy="2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38433E8-B608-4865-A729-38732170C2CC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CD71358D-8D48-4CEE-90D5-46B762FB4C1C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C8151D1-44A9-4084-81FE-C7E7FED45CF2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48795EFF-BEFF-41F3-ADB1-B92136CFA8FD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EB9B7D9A-EB3E-4B01-A777-9A0E7DA24324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ABF9E692-B4F2-416E-A50C-613869DDC86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71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E1714A5-C71D-48E8-97FC-9FC8F94D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8" y="1784929"/>
            <a:ext cx="3271213" cy="19046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530740" y="2060847"/>
            <a:ext cx="3386393" cy="923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72707" y="2065409"/>
            <a:ext cx="304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준기와 지혜가 비커에 들어있는 물의 양을 확인하고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08" y="2114632"/>
            <a:ext cx="307051" cy="24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925CF4A-1A3A-46A8-8FDB-59A28FCB75C7}"/>
              </a:ext>
            </a:extLst>
          </p:cNvPr>
          <p:cNvSpPr/>
          <p:nvPr/>
        </p:nvSpPr>
        <p:spPr>
          <a:xfrm>
            <a:off x="6353642" y="107780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057" y="33878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129298" y="3582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25739E2-A107-4FA4-9180-33A38118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3" y="1313609"/>
            <a:ext cx="6832595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5123869-EA78-41DA-BA1E-DD533D46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65131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6584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http://cdata.tsherpa.co.kr/tsherpa/MultiMedia/Flash/2020/curri/index.html?flashxmlnum=llbless208&amp;classa=A8-C1-22-WI-WI-03-04-02-0-0-0-0&amp;classno=WI_22_03/win_0202_0402_0007/win_0202_0402_0007_103.html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38B0A56-930A-4EDF-9495-00E84D78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358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8161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그림보기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29CE333A-1826-4EC7-A0AD-26CE959251C2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2000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2090382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8373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B38309F-384B-43BD-8D57-E2D89C942913}"/>
              </a:ext>
            </a:extLst>
          </p:cNvPr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C5E17BE-336E-4F7F-BB6B-B3DDEAB9908B}"/>
              </a:ext>
            </a:extLst>
          </p:cNvPr>
          <p:cNvSpPr/>
          <p:nvPr/>
        </p:nvSpPr>
        <p:spPr>
          <a:xfrm>
            <a:off x="2486958" y="1412777"/>
            <a:ext cx="928318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14ACE468-AA90-462B-9EF7-8244E4B9D7F3}"/>
              </a:ext>
            </a:extLst>
          </p:cNvPr>
          <p:cNvSpPr/>
          <p:nvPr/>
        </p:nvSpPr>
        <p:spPr>
          <a:xfrm>
            <a:off x="2375756" y="13032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2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5F34D10-FC44-4C67-A3B8-3E19AC7E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0326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9250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19498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2039502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21328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904EDF9-E4C1-4DF7-83DB-D8F25388E6E3}"/>
              </a:ext>
            </a:extLst>
          </p:cNvPr>
          <p:cNvSpPr/>
          <p:nvPr/>
        </p:nvSpPr>
        <p:spPr>
          <a:xfrm>
            <a:off x="680499" y="5824066"/>
            <a:ext cx="6210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http://cdata.tsherpa.co.kr/tsherpa/MultiMedia/Flash/2020/curri/index.html?flashxmlnum=soboro2&amp;classa=A8-C1-32-MM-MM-04-02-02-0-0-0-0&amp;classno=MM_32_04/suh_0302_01_0002/suh_0302_01_0002_401_1.html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2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41426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한 페이지 안에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1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85E0081-FE55-4BA6-B067-EC2458C6051E}"/>
              </a:ext>
            </a:extLst>
          </p:cNvPr>
          <p:cNvGrpSpPr/>
          <p:nvPr/>
        </p:nvGrpSpPr>
        <p:grpSpPr>
          <a:xfrm>
            <a:off x="53694" y="692696"/>
            <a:ext cx="6941102" cy="4860540"/>
            <a:chOff x="0" y="1179436"/>
            <a:chExt cx="9144000" cy="6403130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50C52243-34CC-4879-B134-3FA503E5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9436"/>
              <a:ext cx="9144000" cy="449912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83D0015A-B4F1-4B59-BFC2-C9D0E05D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666197"/>
              <a:ext cx="9144000" cy="1916369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5948772" y="529924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51897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388286" y="17555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27509" y="1845146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3312" y="193850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A8BEB0D4-2E2D-4EB5-8581-47ACD1AF3520}"/>
              </a:ext>
            </a:extLst>
          </p:cNvPr>
          <p:cNvSpPr/>
          <p:nvPr/>
        </p:nvSpPr>
        <p:spPr>
          <a:xfrm>
            <a:off x="6461449" y="25204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44C9C72-5BAE-46F6-994C-EA178780F50C}"/>
              </a:ext>
            </a:extLst>
          </p:cNvPr>
          <p:cNvSpPr/>
          <p:nvPr/>
        </p:nvSpPr>
        <p:spPr>
          <a:xfrm>
            <a:off x="6668621" y="2630014"/>
            <a:ext cx="310722" cy="2653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B012B22C-D71C-47CB-9D60-6618CC8C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35790" y="70423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159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E710D4B-038F-4BBA-9DAC-13B71364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876764" cy="42053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2281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링크 문제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소수의 크기를 비교해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8772" y="4862598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37570" y="47530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6A2A6236-93C2-4B75-A867-D9104D573C7F}"/>
              </a:ext>
            </a:extLst>
          </p:cNvPr>
          <p:cNvSpPr/>
          <p:nvPr/>
        </p:nvSpPr>
        <p:spPr>
          <a:xfrm>
            <a:off x="453603" y="16618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91DEB9-8A7A-4B3F-8E79-7014054E5077}"/>
              </a:ext>
            </a:extLst>
          </p:cNvPr>
          <p:cNvSpPr/>
          <p:nvPr/>
        </p:nvSpPr>
        <p:spPr>
          <a:xfrm>
            <a:off x="192826" y="1751470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D60AF7FF-A77E-4C22-B9B0-28BB172D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184482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DB9F307-52DB-4EC7-B91F-DA3399466A44}"/>
              </a:ext>
            </a:extLst>
          </p:cNvPr>
          <p:cNvSpPr/>
          <p:nvPr/>
        </p:nvSpPr>
        <p:spPr>
          <a:xfrm>
            <a:off x="2271665" y="2656507"/>
            <a:ext cx="310722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DE37CF5-59D1-487F-BA24-59BC7FBEFC91}"/>
              </a:ext>
            </a:extLst>
          </p:cNvPr>
          <p:cNvSpPr/>
          <p:nvPr/>
        </p:nvSpPr>
        <p:spPr>
          <a:xfrm>
            <a:off x="2315824" y="24441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C5437B7-ED63-4966-B9C8-03448E50C125}"/>
              </a:ext>
            </a:extLst>
          </p:cNvPr>
          <p:cNvSpPr/>
          <p:nvPr/>
        </p:nvSpPr>
        <p:spPr>
          <a:xfrm>
            <a:off x="4319972" y="2656507"/>
            <a:ext cx="310722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A6A14732-3F83-4B39-BD02-9D3938FCA61E}"/>
              </a:ext>
            </a:extLst>
          </p:cNvPr>
          <p:cNvSpPr/>
          <p:nvPr/>
        </p:nvSpPr>
        <p:spPr>
          <a:xfrm>
            <a:off x="4364131" y="24441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A83DBED-B41A-43EC-8B3F-44F29C6A84CE}"/>
              </a:ext>
            </a:extLst>
          </p:cNvPr>
          <p:cNvSpPr/>
          <p:nvPr/>
        </p:nvSpPr>
        <p:spPr>
          <a:xfrm>
            <a:off x="5148064" y="2444189"/>
            <a:ext cx="576064" cy="764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1A47C5C-9644-41A9-8A91-7F3069CBEA57}"/>
              </a:ext>
            </a:extLst>
          </p:cNvPr>
          <p:cNvSpPr/>
          <p:nvPr/>
        </p:nvSpPr>
        <p:spPr>
          <a:xfrm>
            <a:off x="5316577" y="22536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0EA8D6E-5808-4EAD-9538-FB8B1FD3C5EE}"/>
              </a:ext>
            </a:extLst>
          </p:cNvPr>
          <p:cNvSpPr/>
          <p:nvPr/>
        </p:nvSpPr>
        <p:spPr>
          <a:xfrm>
            <a:off x="680499" y="5824066"/>
            <a:ext cx="6210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http://cdata.tsherpa.co.kr/tsherpa/MultiMedia/Flash/2020/curri/index.html?flashxmlnum=soboro2&amp;classa=A8-C1-32-MM-MM-04-02-02-0-0-0-0&amp;classno=MM_32_04/suh_0302_01_0002/suh_0302_01_0002_401_1.html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71688625-5010-499A-B5A2-D53954E6F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475132" y="2597413"/>
            <a:ext cx="533662" cy="5405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7A64E02F-1283-4104-8FCF-3D63AF7207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268538" y="2925594"/>
            <a:ext cx="380983" cy="3283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837CAC80-F4CF-4638-91ED-F59037DBF5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304395" y="2925595"/>
            <a:ext cx="380983" cy="32834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22FE4F-D586-4E7C-B49D-E7A547A8A3CB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D38F11A6-40EC-4BC1-B6DE-EF0ADCC04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AB02D234-51D7-4FC0-A9EB-16CB8526C4FE}"/>
              </a:ext>
            </a:extLst>
          </p:cNvPr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9404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39884</TotalTime>
  <Words>1516</Words>
  <Application>Microsoft Office PowerPoint</Application>
  <PresentationFormat>화면 슬라이드 쇼(4:3)</PresentationFormat>
  <Paragraphs>623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6293</cp:revision>
  <dcterms:created xsi:type="dcterms:W3CDTF">2008-07-15T12:19:11Z</dcterms:created>
  <dcterms:modified xsi:type="dcterms:W3CDTF">2022-02-17T00:46:22Z</dcterms:modified>
</cp:coreProperties>
</file>