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211" r:id="rId4"/>
    <p:sldId id="1221" r:id="rId5"/>
    <p:sldId id="1225" r:id="rId6"/>
    <p:sldId id="1226" r:id="rId7"/>
    <p:sldId id="1222" r:id="rId8"/>
    <p:sldId id="1183" r:id="rId9"/>
    <p:sldId id="1227" r:id="rId10"/>
    <p:sldId id="1214" r:id="rId11"/>
    <p:sldId id="1228" r:id="rId12"/>
    <p:sldId id="1186" r:id="rId13"/>
    <p:sldId id="1218" r:id="rId14"/>
    <p:sldId id="1187" r:id="rId15"/>
    <p:sldId id="1220" r:id="rId16"/>
    <p:sldId id="1219" r:id="rId17"/>
    <p:sldId id="1229" r:id="rId18"/>
    <p:sldId id="1230" r:id="rId19"/>
    <p:sldId id="1231" r:id="rId20"/>
    <p:sldId id="1233" r:id="rId21"/>
    <p:sldId id="1234" r:id="rId22"/>
    <p:sldId id="1235" r:id="rId23"/>
    <p:sldId id="1149" r:id="rId24"/>
    <p:sldId id="1169" r:id="rId2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04A1FF"/>
    <a:srgbClr val="FBCE8B"/>
    <a:srgbClr val="E98E37"/>
    <a:srgbClr val="FF9999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1" autoAdjust="0"/>
    <p:restoredTop sz="96686" autoAdjust="0"/>
  </p:normalViewPr>
  <p:slideViewPr>
    <p:cSldViewPr>
      <p:cViewPr>
        <p:scale>
          <a:sx n="100" d="100"/>
          <a:sy n="100" d="100"/>
        </p:scale>
        <p:origin x="-1956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308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92356"/>
              </p:ext>
            </p:extLst>
          </p:nvPr>
        </p:nvGraphicFramePr>
        <p:xfrm>
          <a:off x="34925" y="2446339"/>
          <a:ext cx="8929688" cy="3158819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228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9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2022.02.01.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3887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805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조건에 맞는 분수를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천재교과서 캐릭터 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지혜는 다음과 같이 조건을 바꾸었습니다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지혜가 바꾼 조건을 모두 만족 하는 분수를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EDE25A53-15B8-4CCB-91D6-BC6BD9B70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B39924F4-D6F2-4008-9E0D-9BD3EB84A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360CC1E9-DFCF-4BA7-A00A-A7A642C9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545D01FC-DA86-413B-93CE-6772CB8F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3A37B5D5-C81A-40F8-9F10-08B40D4AB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03703"/>
            <a:ext cx="965956" cy="188212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4E260B5F-6DFC-4763-9713-97B9E405A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21" y="2742354"/>
            <a:ext cx="1020727" cy="197174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D6D498D-684A-49EF-BACE-0B504E4BCD7B}"/>
              </a:ext>
            </a:extLst>
          </p:cNvPr>
          <p:cNvGrpSpPr/>
          <p:nvPr/>
        </p:nvGrpSpPr>
        <p:grpSpPr>
          <a:xfrm>
            <a:off x="3689137" y="2168860"/>
            <a:ext cx="2376264" cy="634845"/>
            <a:chOff x="841386" y="1605167"/>
            <a:chExt cx="1757508" cy="634845"/>
          </a:xfrm>
        </p:grpSpPr>
        <p:sp>
          <p:nvSpPr>
            <p:cNvPr id="37" name="말풍선: 모서리가 둥근 사각형 36">
              <a:extLst>
                <a:ext uri="{FF2B5EF4-FFF2-40B4-BE49-F238E27FC236}">
                  <a16:creationId xmlns:a16="http://schemas.microsoft.com/office/drawing/2014/main" xmlns="" id="{0488A78C-576F-4DAD-BD23-C643F7C01299}"/>
                </a:ext>
              </a:extLst>
            </p:cNvPr>
            <p:cNvSpPr/>
            <p:nvPr/>
          </p:nvSpPr>
          <p:spPr bwMode="auto">
            <a:xfrm>
              <a:off x="872354" y="1605167"/>
              <a:ext cx="1726540" cy="634845"/>
            </a:xfrm>
            <a:prstGeom prst="wedgeRoundRectCallout">
              <a:avLst>
                <a:gd name="adj1" fmla="val 25818"/>
                <a:gd name="adj2" fmla="val 65758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A4B5BBD8-61DE-455F-B224-C9A0A5F334A5}"/>
                </a:ext>
              </a:extLst>
            </p:cNvPr>
            <p:cNvSpPr/>
            <p:nvPr/>
          </p:nvSpPr>
          <p:spPr>
            <a:xfrm>
              <a:off x="841386" y="1738139"/>
              <a:ext cx="1624363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작습니다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9DAF432B-FC17-482C-9BD9-FA5EC9578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00996"/>
              </p:ext>
            </p:extLst>
          </p:nvPr>
        </p:nvGraphicFramePr>
        <p:xfrm>
          <a:off x="3911027" y="2216864"/>
          <a:ext cx="221709" cy="598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0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0C838714-F00A-4E6B-94F4-E3EE9673C287}"/>
              </a:ext>
            </a:extLst>
          </p:cNvPr>
          <p:cNvGrpSpPr/>
          <p:nvPr/>
        </p:nvGrpSpPr>
        <p:grpSpPr>
          <a:xfrm>
            <a:off x="1563467" y="2168860"/>
            <a:ext cx="1981654" cy="634845"/>
            <a:chOff x="872353" y="1605167"/>
            <a:chExt cx="1465651" cy="634845"/>
          </a:xfrm>
        </p:grpSpPr>
        <p:sp>
          <p:nvSpPr>
            <p:cNvPr id="44" name="말풍선: 모서리가 둥근 사각형 43">
              <a:extLst>
                <a:ext uri="{FF2B5EF4-FFF2-40B4-BE49-F238E27FC236}">
                  <a16:creationId xmlns:a16="http://schemas.microsoft.com/office/drawing/2014/main" xmlns="" id="{E536A9A6-1BEB-4318-AF53-D4F15F6861CB}"/>
                </a:ext>
              </a:extLst>
            </p:cNvPr>
            <p:cNvSpPr/>
            <p:nvPr/>
          </p:nvSpPr>
          <p:spPr bwMode="auto">
            <a:xfrm>
              <a:off x="872353" y="1605167"/>
              <a:ext cx="1456842" cy="634845"/>
            </a:xfrm>
            <a:prstGeom prst="wedgeRoundRectCallout">
              <a:avLst>
                <a:gd name="adj1" fmla="val -37229"/>
                <a:gd name="adj2" fmla="val 74886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A2558511-CA8C-4022-B91B-5E83592687C6}"/>
                </a:ext>
              </a:extLst>
            </p:cNvPr>
            <p:cNvSpPr/>
            <p:nvPr/>
          </p:nvSpPr>
          <p:spPr>
            <a:xfrm>
              <a:off x="891233" y="1738139"/>
              <a:ext cx="1446771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큽니다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8AAA5641-508F-48F3-AC6B-A0CF2B5A2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20997"/>
              </p:ext>
            </p:extLst>
          </p:nvPr>
        </p:nvGraphicFramePr>
        <p:xfrm>
          <a:off x="1797294" y="2193820"/>
          <a:ext cx="221709" cy="598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0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57197" y="1514862"/>
            <a:ext cx="34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슬기가 말한 조건은 무엇인가요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11" y="153243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 칸 클릭하면 답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가리기로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95671FA5-A7C8-41DA-8A83-B2DC78B4913C}"/>
              </a:ext>
            </a:extLst>
          </p:cNvPr>
          <p:cNvSpPr/>
          <p:nvPr/>
        </p:nvSpPr>
        <p:spPr>
          <a:xfrm>
            <a:off x="5822972" y="5275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74D7861A-4B67-4A1D-A80A-9C272C00E3FB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27" name="모서리가 둥근 직사각형 91">
              <a:extLst>
                <a:ext uri="{FF2B5EF4-FFF2-40B4-BE49-F238E27FC236}">
                  <a16:creationId xmlns:a16="http://schemas.microsoft.com/office/drawing/2014/main" xmlns="" id="{C2F9A656-1390-4CA5-97ED-68EC5AD9F1F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8" name="모서리가 둥근 직사각형 92">
              <a:extLst>
                <a:ext uri="{FF2B5EF4-FFF2-40B4-BE49-F238E27FC236}">
                  <a16:creationId xmlns:a16="http://schemas.microsoft.com/office/drawing/2014/main" xmlns="" id="{5916E140-29DA-43CA-9339-B6FD6FDD3E6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3" name="모서리가 둥근 직사각형 93">
              <a:extLst>
                <a:ext uri="{FF2B5EF4-FFF2-40B4-BE49-F238E27FC236}">
                  <a16:creationId xmlns:a16="http://schemas.microsoft.com/office/drawing/2014/main" xmlns="" id="{64EF1DAA-7CD6-4ED2-B6FD-8FF2C5D6B069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7" name="모서리가 둥근 직사각형 94">
              <a:extLst>
                <a:ext uri="{FF2B5EF4-FFF2-40B4-BE49-F238E27FC236}">
                  <a16:creationId xmlns:a16="http://schemas.microsoft.com/office/drawing/2014/main" xmlns="" id="{F62B8185-C57C-44A7-9E7F-8649E235E89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EDE25A53-15B8-4CCB-91D6-BC6BD9B70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B39924F4-D6F2-4008-9E0D-9BD3EB84A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360CC1E9-DFCF-4BA7-A00A-A7A642C9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545D01FC-DA86-413B-93CE-6772CB8F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6E9EBC9-4329-495B-BBF7-4893A1B88309}"/>
              </a:ext>
            </a:extLst>
          </p:cNvPr>
          <p:cNvSpPr/>
          <p:nvPr/>
        </p:nvSpPr>
        <p:spPr bwMode="auto">
          <a:xfrm>
            <a:off x="2339751" y="1996397"/>
            <a:ext cx="2703443" cy="6717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F1892187-44CA-431A-8455-259EA3D867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52" y="2541391"/>
            <a:ext cx="212534" cy="212534"/>
          </a:xfrm>
          <a:prstGeom prst="rect">
            <a:avLst/>
          </a:prstGeom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497CEE9B-8C35-4240-985B-E2F552512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86771"/>
              </p:ext>
            </p:extLst>
          </p:nvPr>
        </p:nvGraphicFramePr>
        <p:xfrm>
          <a:off x="2458411" y="2020606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5F0C97C-E963-461B-AF0A-D5101B73D4A0}"/>
              </a:ext>
            </a:extLst>
          </p:cNvPr>
          <p:cNvSpPr/>
          <p:nvPr/>
        </p:nvSpPr>
        <p:spPr>
          <a:xfrm>
            <a:off x="2684864" y="2129112"/>
            <a:ext cx="236795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분수입니다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TextBox 23">
            <a:extLst>
              <a:ext uri="{FF2B5EF4-FFF2-40B4-BE49-F238E27FC236}">
                <a16:creationId xmlns:a16="http://schemas.microsoft.com/office/drawing/2014/main" xmlns="" id="{5F72CB2E-8087-4711-83EA-099DE5A4F16F}"/>
              </a:ext>
            </a:extLst>
          </p:cNvPr>
          <p:cNvSpPr txBox="1"/>
          <p:nvPr/>
        </p:nvSpPr>
        <p:spPr>
          <a:xfrm>
            <a:off x="557197" y="2859237"/>
            <a:ext cx="34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지혜가 말한 조건은 무엇인가요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xmlns="" id="{FF29D243-CE3B-47C4-835A-DEFFE138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11" y="287680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F3D9F1C9-955B-47BD-8B21-5F5D26CDC785}"/>
              </a:ext>
            </a:extLst>
          </p:cNvPr>
          <p:cNvSpPr/>
          <p:nvPr/>
        </p:nvSpPr>
        <p:spPr bwMode="auto">
          <a:xfrm>
            <a:off x="2268538" y="3340772"/>
            <a:ext cx="2947100" cy="6717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BE9A201B-213D-4548-A8FB-3DEA063CCC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07" y="3901751"/>
            <a:ext cx="212534" cy="212534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DD4DEE94-9097-4CD5-9BF0-019F8900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85837"/>
              </p:ext>
            </p:extLst>
          </p:nvPr>
        </p:nvGraphicFramePr>
        <p:xfrm>
          <a:off x="2387198" y="3364981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33D58A6-434A-4704-B3B8-0C2354F72E6A}"/>
              </a:ext>
            </a:extLst>
          </p:cNvPr>
          <p:cNvSpPr/>
          <p:nvPr/>
        </p:nvSpPr>
        <p:spPr>
          <a:xfrm>
            <a:off x="2623276" y="3473487"/>
            <a:ext cx="261161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분수입니다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지혜는 다음과 같이 조건을 바꾸었습니다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지혜가 바꾼 조건을 모두 만족 하는 분수를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3A92ED70-184B-42B3-BBD0-4EFB62BD1128}"/>
              </a:ext>
            </a:extLst>
          </p:cNvPr>
          <p:cNvGrpSpPr/>
          <p:nvPr/>
        </p:nvGrpSpPr>
        <p:grpSpPr>
          <a:xfrm>
            <a:off x="5714458" y="999778"/>
            <a:ext cx="873766" cy="286342"/>
            <a:chOff x="5436862" y="1353393"/>
            <a:chExt cx="1094031" cy="358525"/>
          </a:xfrm>
        </p:grpSpPr>
        <p:pic>
          <p:nvPicPr>
            <p:cNvPr id="30" name="Picture 7">
              <a:extLst>
                <a:ext uri="{FF2B5EF4-FFF2-40B4-BE49-F238E27FC236}">
                  <a16:creationId xmlns:a16="http://schemas.microsoft.com/office/drawing/2014/main" xmlns="" id="{4882B093-01ED-4937-A6E4-011E91CD4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4821643-BC6C-44A9-9BF7-192E76ECF703}"/>
                </a:ext>
              </a:extLst>
            </p:cNvPr>
            <p:cNvSpPr txBox="1"/>
            <p:nvPr/>
          </p:nvSpPr>
          <p:spPr>
            <a:xfrm>
              <a:off x="5630119" y="1368876"/>
              <a:ext cx="900774" cy="3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88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05156" y="158350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해결할 수 있는 계획을 세워 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9">
            <a:extLst>
              <a:ext uri="{FF2B5EF4-FFF2-40B4-BE49-F238E27FC236}">
                <a16:creationId xmlns:a16="http://schemas.microsoft.com/office/drawing/2014/main" xmlns="" id="{0B702D11-FFBF-422C-935A-1815F4C0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48051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1568F3-F958-4DBA-9EA7-9C440096F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725" y="2335069"/>
            <a:ext cx="1181100" cy="1879164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3ADAA9BA-D30F-44A8-98D0-E0F23FBC8071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54" name="모서리가 둥근 직사각형 91">
              <a:extLst>
                <a:ext uri="{FF2B5EF4-FFF2-40B4-BE49-F238E27FC236}">
                  <a16:creationId xmlns:a16="http://schemas.microsoft.com/office/drawing/2014/main" xmlns="" id="{1E7CE75F-5B50-477D-800F-AB9DF8828F75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5" name="모서리가 둥근 직사각형 92">
              <a:extLst>
                <a:ext uri="{FF2B5EF4-FFF2-40B4-BE49-F238E27FC236}">
                  <a16:creationId xmlns:a16="http://schemas.microsoft.com/office/drawing/2014/main" xmlns="" id="{73444471-9299-4CE8-84B7-5FDF06064425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6" name="모서리가 둥근 직사각형 93">
              <a:extLst>
                <a:ext uri="{FF2B5EF4-FFF2-40B4-BE49-F238E27FC236}">
                  <a16:creationId xmlns:a16="http://schemas.microsoft.com/office/drawing/2014/main" xmlns="" id="{8D125D01-E27A-463E-8993-93EF71E20CCB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7" name="모서리가 둥근 직사각형 94">
              <a:extLst>
                <a:ext uri="{FF2B5EF4-FFF2-40B4-BE49-F238E27FC236}">
                  <a16:creationId xmlns:a16="http://schemas.microsoft.com/office/drawing/2014/main" xmlns="" id="{55BF2E2E-1C38-48D6-AE23-3FB82C42A278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8CD24E2-2635-448B-B179-EEF090AEDBB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D54A2BA7-EE86-4742-8068-F6C85A5B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9B02D937-EDF8-4B18-A162-CE4E3117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2631C046-92CD-4AE3-8456-E7C40046F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D2743E03-6A91-4916-AE25-054D070F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AA1C0D57-34EF-430D-A5F3-87141A96E800}"/>
              </a:ext>
            </a:extLst>
          </p:cNvPr>
          <p:cNvSpPr/>
          <p:nvPr/>
        </p:nvSpPr>
        <p:spPr>
          <a:xfrm>
            <a:off x="4499992" y="2191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지혜는 다음과 같이 조건을 바꾸었습니다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지혜가 바꾼 조건을 모두 만족 하는 분수를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3A92ED70-184B-42B3-BBD0-4EFB62BD1128}"/>
              </a:ext>
            </a:extLst>
          </p:cNvPr>
          <p:cNvGrpSpPr/>
          <p:nvPr/>
        </p:nvGrpSpPr>
        <p:grpSpPr>
          <a:xfrm>
            <a:off x="5714458" y="999778"/>
            <a:ext cx="873766" cy="286342"/>
            <a:chOff x="5436862" y="1353393"/>
            <a:chExt cx="1094031" cy="358525"/>
          </a:xfrm>
        </p:grpSpPr>
        <p:pic>
          <p:nvPicPr>
            <p:cNvPr id="34" name="Picture 7">
              <a:extLst>
                <a:ext uri="{FF2B5EF4-FFF2-40B4-BE49-F238E27FC236}">
                  <a16:creationId xmlns:a16="http://schemas.microsoft.com/office/drawing/2014/main" xmlns="" id="{4882B093-01ED-4937-A6E4-011E91CD4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4821643-BC6C-44A9-9BF7-192E76ECF703}"/>
                </a:ext>
              </a:extLst>
            </p:cNvPr>
            <p:cNvSpPr txBox="1"/>
            <p:nvPr/>
          </p:nvSpPr>
          <p:spPr>
            <a:xfrm>
              <a:off x="5630119" y="1368876"/>
              <a:ext cx="900774" cy="3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8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1568F3-F958-4DBA-9EA7-9C440096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29" y="2485444"/>
            <a:ext cx="1181100" cy="187916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504DABD-0F16-4A81-861D-CBCE7BF0273C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19" name="모서리가 둥근 직사각형 91">
              <a:extLst>
                <a:ext uri="{FF2B5EF4-FFF2-40B4-BE49-F238E27FC236}">
                  <a16:creationId xmlns:a16="http://schemas.microsoft.com/office/drawing/2014/main" xmlns="" id="{28FA8821-4646-4C09-B354-9499098EA796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0" name="모서리가 둥근 직사각형 92">
              <a:extLst>
                <a:ext uri="{FF2B5EF4-FFF2-40B4-BE49-F238E27FC236}">
                  <a16:creationId xmlns:a16="http://schemas.microsoft.com/office/drawing/2014/main" xmlns="" id="{71F5FA36-2D6F-4ADB-8DED-A9EDADD07BCB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1" name="모서리가 둥근 직사각형 93">
              <a:extLst>
                <a:ext uri="{FF2B5EF4-FFF2-40B4-BE49-F238E27FC236}">
                  <a16:creationId xmlns:a16="http://schemas.microsoft.com/office/drawing/2014/main" xmlns="" id="{5F7DE971-F467-4518-90CE-728037A1FCCE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2" name="모서리가 둥근 직사각형 94">
              <a:extLst>
                <a:ext uri="{FF2B5EF4-FFF2-40B4-BE49-F238E27FC236}">
                  <a16:creationId xmlns:a16="http://schemas.microsoft.com/office/drawing/2014/main" xmlns="" id="{5AC2045B-F735-473F-8EF6-648D8E4F0C91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A1C0D57-34EF-430D-A5F3-87141A96E800}"/>
              </a:ext>
            </a:extLst>
          </p:cNvPr>
          <p:cNvSpPr/>
          <p:nvPr/>
        </p:nvSpPr>
        <p:spPr>
          <a:xfrm>
            <a:off x="2100796" y="3760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5C27475B-6244-4286-B6A2-BEDA9C1E667B}"/>
              </a:ext>
            </a:extLst>
          </p:cNvPr>
          <p:cNvGrpSpPr/>
          <p:nvPr/>
        </p:nvGrpSpPr>
        <p:grpSpPr>
          <a:xfrm>
            <a:off x="2484040" y="2723384"/>
            <a:ext cx="3530328" cy="1182681"/>
            <a:chOff x="2337815" y="2135987"/>
            <a:chExt cx="3530328" cy="1182681"/>
          </a:xfrm>
        </p:grpSpPr>
        <p:sp>
          <p:nvSpPr>
            <p:cNvPr id="28" name="모서리가 둥근 직사각형 19">
              <a:extLst>
                <a:ext uri="{FF2B5EF4-FFF2-40B4-BE49-F238E27FC236}">
                  <a16:creationId xmlns:a16="http://schemas.microsoft.com/office/drawing/2014/main" xmlns="" id="{C3C21185-A857-498F-AA5C-EB2BAA16D251}"/>
                </a:ext>
              </a:extLst>
            </p:cNvPr>
            <p:cNvSpPr/>
            <p:nvPr/>
          </p:nvSpPr>
          <p:spPr>
            <a:xfrm>
              <a:off x="2638022" y="2135987"/>
              <a:ext cx="3230121" cy="11826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98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주어진 조건을 확인하며</a:t>
              </a:r>
              <a:endPara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계획을 세웁니다</a:t>
              </a:r>
              <a:r>
                <a:rPr lang="en-US" altLang="ko-KR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xmlns="" id="{995C37BF-681B-4954-A897-1733F845D509}"/>
                </a:ext>
              </a:extLst>
            </p:cNvPr>
            <p:cNvSpPr/>
            <p:nvPr/>
          </p:nvSpPr>
          <p:spPr>
            <a:xfrm rot="5400000" flipV="1">
              <a:off x="2396345" y="2626876"/>
              <a:ext cx="195359" cy="312420"/>
            </a:xfrm>
            <a:prstGeom prst="rtTriangle">
              <a:avLst/>
            </a:prstGeom>
            <a:solidFill>
              <a:srgbClr val="E98E37"/>
            </a:solidFill>
            <a:ln w="31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6586E46-2039-489C-9E96-C6ECD7F0C07E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xmlns="" id="{8879AE19-BC77-4F2E-8323-673D7C51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35D94F41-E2B9-4328-ACD8-7938D2C00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33BAA4F9-25F1-4404-8811-8982851CD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A4D6D04B-7926-46E8-8725-0A66B82A4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94EC28E5-8062-4161-BA45-FFF6CDC56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23"/>
          <p:cNvSpPr txBox="1"/>
          <p:nvPr/>
        </p:nvSpPr>
        <p:spPr>
          <a:xfrm>
            <a:off x="505156" y="158350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해결할 수 있는 계획을 세워 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지혜는 다음과 같이 조건을 바꾸었습니다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지혜가 바꾼 조건을 모두 만족 하는 분수를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A92ED70-184B-42B3-BBD0-4EFB62BD1128}"/>
              </a:ext>
            </a:extLst>
          </p:cNvPr>
          <p:cNvGrpSpPr/>
          <p:nvPr/>
        </p:nvGrpSpPr>
        <p:grpSpPr>
          <a:xfrm>
            <a:off x="5714458" y="999778"/>
            <a:ext cx="873766" cy="286342"/>
            <a:chOff x="5436862" y="1353393"/>
            <a:chExt cx="1094031" cy="358525"/>
          </a:xfrm>
        </p:grpSpPr>
        <p:pic>
          <p:nvPicPr>
            <p:cNvPr id="39" name="Picture 7">
              <a:extLst>
                <a:ext uri="{FF2B5EF4-FFF2-40B4-BE49-F238E27FC236}">
                  <a16:creationId xmlns:a16="http://schemas.microsoft.com/office/drawing/2014/main" xmlns="" id="{4882B093-01ED-4937-A6E4-011E91CD4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4821643-BC6C-44A9-9BF7-192E76ECF703}"/>
                </a:ext>
              </a:extLst>
            </p:cNvPr>
            <p:cNvSpPr txBox="1"/>
            <p:nvPr/>
          </p:nvSpPr>
          <p:spPr>
            <a:xfrm>
              <a:off x="5630119" y="1368876"/>
              <a:ext cx="900774" cy="3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88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11807541-39F6-4505-87BD-562CB536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82" y="5409220"/>
            <a:ext cx="985838" cy="34125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25547" y="1543412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지혜가 바꾼 조건을 모두 만족하는 분수는 무엇인가요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186" y="156538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클릭하면 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D82D6E95-DC8A-45EC-863E-49BBDC4C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0A4D0051-645F-48C6-B40D-BB374327B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97FEFC38-A53A-408F-8EE4-9FB6A934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7960CC41-0DE8-40E6-8ADF-F087BEFA3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9D43F6D-3FD5-4FF3-9847-462DFF901D8D}"/>
              </a:ext>
            </a:extLst>
          </p:cNvPr>
          <p:cNvSpPr/>
          <p:nvPr/>
        </p:nvSpPr>
        <p:spPr bwMode="auto">
          <a:xfrm>
            <a:off x="786411" y="2429120"/>
            <a:ext cx="5459621" cy="6758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1414E5A7-FA6E-4D32-9BA8-FF670467D1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54" y="2343126"/>
            <a:ext cx="212534" cy="212534"/>
          </a:xfrm>
          <a:prstGeom prst="rect">
            <a:avLst/>
          </a:prstGeom>
        </p:spPr>
      </p:pic>
      <p:pic>
        <p:nvPicPr>
          <p:cNvPr id="67" name="Picture 26">
            <a:extLst>
              <a:ext uri="{FF2B5EF4-FFF2-40B4-BE49-F238E27FC236}">
                <a16:creationId xmlns:a16="http://schemas.microsoft.com/office/drawing/2014/main" xmlns="" id="{7D9BD6BC-43AA-4A78-9C5E-9A17B3F4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4" y="2417783"/>
            <a:ext cx="275754" cy="27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7">
            <a:extLst>
              <a:ext uri="{FF2B5EF4-FFF2-40B4-BE49-F238E27FC236}">
                <a16:creationId xmlns:a16="http://schemas.microsoft.com/office/drawing/2014/main" xmlns="" id="{65A6F959-0EEB-48F1-9395-BEAA119A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4" y="3287135"/>
            <a:ext cx="275754" cy="28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87D6F7E5-E316-4107-A9C6-E84AEF665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8285"/>
              </p:ext>
            </p:extLst>
          </p:nvPr>
        </p:nvGraphicFramePr>
        <p:xfrm>
          <a:off x="867732" y="2462982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1501353-B8C2-4BC0-8296-343AFAF816EB}"/>
              </a:ext>
            </a:extLst>
          </p:cNvPr>
          <p:cNvSpPr/>
          <p:nvPr/>
        </p:nvSpPr>
        <p:spPr>
          <a:xfrm>
            <a:off x="1084560" y="2564904"/>
            <a:ext cx="24793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큽니다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,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7AA86C24-5E16-4F8A-8938-3B8AAE19C9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91780" y="2636912"/>
            <a:ext cx="245771" cy="211814"/>
          </a:xfrm>
          <a:prstGeom prst="rect">
            <a:avLst/>
          </a:prstGeom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A40E16A0-16A4-4715-81B5-81FE82A96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51089"/>
              </p:ext>
            </p:extLst>
          </p:nvPr>
        </p:nvGraphicFramePr>
        <p:xfrm>
          <a:off x="2915816" y="2456892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59E93EAF-5043-4D2C-83A6-41EC9BD09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31039"/>
              </p:ext>
            </p:extLst>
          </p:nvPr>
        </p:nvGraphicFramePr>
        <p:xfrm>
          <a:off x="3450889" y="2456892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58BC420E-CF77-4E0E-8674-36E9C22D48B1}"/>
              </a:ext>
            </a:extLst>
          </p:cNvPr>
          <p:cNvSpPr/>
          <p:nvPr/>
        </p:nvSpPr>
        <p:spPr bwMode="auto">
          <a:xfrm>
            <a:off x="756231" y="3290983"/>
            <a:ext cx="5489801" cy="11101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258DF5F4-7A12-4805-9F56-B1CB6766A1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01" y="3189286"/>
            <a:ext cx="212534" cy="212534"/>
          </a:xfrm>
          <a:prstGeom prst="rect">
            <a:avLst/>
          </a:prstGeom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5602F660-F498-4D54-831B-D5BE356E7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94401"/>
              </p:ext>
            </p:extLst>
          </p:nvPr>
        </p:nvGraphicFramePr>
        <p:xfrm>
          <a:off x="867732" y="3332237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1CA3811C-E0B3-479E-8225-1D25821C231C}"/>
              </a:ext>
            </a:extLst>
          </p:cNvPr>
          <p:cNvSpPr/>
          <p:nvPr/>
        </p:nvSpPr>
        <p:spPr>
          <a:xfrm>
            <a:off x="786411" y="3368717"/>
            <a:ext cx="5502747" cy="91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보다 작습니다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    를     와 통분하여 크기를 비교하면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    보다 작습니다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73E1227C-91B0-49C7-824B-4AA952DFD64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922073" y="3525453"/>
            <a:ext cx="245771" cy="211814"/>
          </a:xfrm>
          <a:prstGeom prst="rect">
            <a:avLst/>
          </a:prstGeom>
        </p:spPr>
      </p:pic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FC9C51FE-2371-461E-BA25-DA2B3F17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70576"/>
              </p:ext>
            </p:extLst>
          </p:nvPr>
        </p:nvGraphicFramePr>
        <p:xfrm>
          <a:off x="3246063" y="3332237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F28A6FFD-848C-494C-B40F-6B19AEB18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97759"/>
              </p:ext>
            </p:extLst>
          </p:nvPr>
        </p:nvGraphicFramePr>
        <p:xfrm>
          <a:off x="3905266" y="3320988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E8071F2A-EBC7-4B45-AC07-68322110C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87014"/>
              </p:ext>
            </p:extLst>
          </p:nvPr>
        </p:nvGraphicFramePr>
        <p:xfrm>
          <a:off x="4571357" y="3332237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6D2432D0-7E68-496A-A38F-59CC8F65A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54354"/>
              </p:ext>
            </p:extLst>
          </p:nvPr>
        </p:nvGraphicFramePr>
        <p:xfrm>
          <a:off x="2738801" y="3789040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ABB318CB-F8B6-4309-9EF5-EC5E99939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18061"/>
              </p:ext>
            </p:extLst>
          </p:nvPr>
        </p:nvGraphicFramePr>
        <p:xfrm>
          <a:off x="3406352" y="3789893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지혜는 다음과 같이 조건을 바꾸었습니다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지혜가 바꾼 조건을 모두 만족 하는 분수를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3A92ED70-184B-42B3-BBD0-4EFB62BD1128}"/>
              </a:ext>
            </a:extLst>
          </p:cNvPr>
          <p:cNvGrpSpPr/>
          <p:nvPr/>
        </p:nvGrpSpPr>
        <p:grpSpPr>
          <a:xfrm>
            <a:off x="5714458" y="999778"/>
            <a:ext cx="873766" cy="286342"/>
            <a:chOff x="5436862" y="1353393"/>
            <a:chExt cx="1094031" cy="358525"/>
          </a:xfrm>
        </p:grpSpPr>
        <p:pic>
          <p:nvPicPr>
            <p:cNvPr id="52" name="Picture 7">
              <a:extLst>
                <a:ext uri="{FF2B5EF4-FFF2-40B4-BE49-F238E27FC236}">
                  <a16:creationId xmlns:a16="http://schemas.microsoft.com/office/drawing/2014/main" xmlns="" id="{4882B093-01ED-4937-A6E4-011E91CD4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A4821643-BC6C-44A9-9BF7-192E76ECF703}"/>
                </a:ext>
              </a:extLst>
            </p:cNvPr>
            <p:cNvSpPr txBox="1"/>
            <p:nvPr/>
          </p:nvSpPr>
          <p:spPr>
            <a:xfrm>
              <a:off x="5630119" y="1368876"/>
              <a:ext cx="900774" cy="3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50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8CD24E2-2635-448B-B179-EEF090AEDBB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149ED42F-9514-42FE-8AB6-B8D35CB62E5C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20" name="모서리가 둥근 직사각형 91">
              <a:extLst>
                <a:ext uri="{FF2B5EF4-FFF2-40B4-BE49-F238E27FC236}">
                  <a16:creationId xmlns:a16="http://schemas.microsoft.com/office/drawing/2014/main" xmlns="" id="{FF3F0847-540B-4DAA-8003-DBE2EDA290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1" name="모서리가 둥근 직사각형 92">
              <a:extLst>
                <a:ext uri="{FF2B5EF4-FFF2-40B4-BE49-F238E27FC236}">
                  <a16:creationId xmlns:a16="http://schemas.microsoft.com/office/drawing/2014/main" xmlns="" id="{956F77D8-3D8D-4563-962E-1780A8EB5A5D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2" name="모서리가 둥근 직사각형 93">
              <a:extLst>
                <a:ext uri="{FF2B5EF4-FFF2-40B4-BE49-F238E27FC236}">
                  <a16:creationId xmlns:a16="http://schemas.microsoft.com/office/drawing/2014/main" xmlns="" id="{93D7308B-5D86-4C2D-AAAB-09FF0255935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4" name="모서리가 둥근 직사각형 94">
              <a:extLst>
                <a:ext uri="{FF2B5EF4-FFF2-40B4-BE49-F238E27FC236}">
                  <a16:creationId xmlns:a16="http://schemas.microsoft.com/office/drawing/2014/main" xmlns="" id="{E1E0F58C-93AB-43BC-BA99-8850E721DEA5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D1FCE9F7-F8F3-4E6C-89E6-B2E295E5B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FD280777-A39C-42D9-8AEA-159EC34D0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E83BDC87-045C-40A0-A11D-9C125479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69D87DA1-B3F5-4964-9E69-0CDE4F1E3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F60FA8FA-FA81-469F-BDCE-E842E6C57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xmlns="" id="{C2DAEED3-B761-4E72-A612-DC267C636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48051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BDCCEDF3-7C3A-4F4D-A297-C878B8AEA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725" y="2335069"/>
            <a:ext cx="1181100" cy="1879164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D179250-15F4-4CFB-B683-BAF701BCD1B4}"/>
              </a:ext>
            </a:extLst>
          </p:cNvPr>
          <p:cNvSpPr/>
          <p:nvPr/>
        </p:nvSpPr>
        <p:spPr>
          <a:xfrm>
            <a:off x="4499992" y="2191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23">
            <a:extLst>
              <a:ext uri="{FF2B5EF4-FFF2-40B4-BE49-F238E27FC236}">
                <a16:creationId xmlns:a16="http://schemas.microsoft.com/office/drawing/2014/main" xmlns="" id="{23B3EDF7-DFFC-4410-BCE4-E3412DFC00FA}"/>
              </a:ext>
            </a:extLst>
          </p:cNvPr>
          <p:cNvSpPr txBox="1"/>
          <p:nvPr/>
        </p:nvSpPr>
        <p:spPr>
          <a:xfrm>
            <a:off x="505156" y="157485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바르게 해결하였는지 확인해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지혜는 다음과 같이 조건을 바꾸었습니다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지혜가 바꾼 조건을 모두 만족 하는 분수를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A92ED70-184B-42B3-BBD0-4EFB62BD1128}"/>
              </a:ext>
            </a:extLst>
          </p:cNvPr>
          <p:cNvGrpSpPr/>
          <p:nvPr/>
        </p:nvGrpSpPr>
        <p:grpSpPr>
          <a:xfrm>
            <a:off x="5714458" y="999778"/>
            <a:ext cx="873766" cy="286342"/>
            <a:chOff x="5436862" y="1353393"/>
            <a:chExt cx="1094031" cy="358525"/>
          </a:xfrm>
        </p:grpSpPr>
        <p:pic>
          <p:nvPicPr>
            <p:cNvPr id="39" name="Picture 7">
              <a:extLst>
                <a:ext uri="{FF2B5EF4-FFF2-40B4-BE49-F238E27FC236}">
                  <a16:creationId xmlns:a16="http://schemas.microsoft.com/office/drawing/2014/main" xmlns="" id="{4882B093-01ED-4937-A6E4-011E91CD4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4821643-BC6C-44A9-9BF7-192E76ECF703}"/>
                </a:ext>
              </a:extLst>
            </p:cNvPr>
            <p:cNvSpPr txBox="1"/>
            <p:nvPr/>
          </p:nvSpPr>
          <p:spPr>
            <a:xfrm>
              <a:off x="5630119" y="1368876"/>
              <a:ext cx="900774" cy="3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74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C7966717-F8D5-4298-A532-FC3E2273E756}"/>
              </a:ext>
            </a:extLst>
          </p:cNvPr>
          <p:cNvGrpSpPr/>
          <p:nvPr/>
        </p:nvGrpSpPr>
        <p:grpSpPr>
          <a:xfrm>
            <a:off x="2484040" y="2723384"/>
            <a:ext cx="3530328" cy="1182681"/>
            <a:chOff x="2337815" y="2135987"/>
            <a:chExt cx="3530328" cy="1182681"/>
          </a:xfrm>
        </p:grpSpPr>
        <p:sp>
          <p:nvSpPr>
            <p:cNvPr id="48" name="모서리가 둥근 직사각형 19">
              <a:extLst>
                <a:ext uri="{FF2B5EF4-FFF2-40B4-BE49-F238E27FC236}">
                  <a16:creationId xmlns:a16="http://schemas.microsoft.com/office/drawing/2014/main" xmlns="" id="{07FD860D-8D89-4C73-9956-A047CCDA3B57}"/>
                </a:ext>
              </a:extLst>
            </p:cNvPr>
            <p:cNvSpPr/>
            <p:nvPr/>
          </p:nvSpPr>
          <p:spPr>
            <a:xfrm>
              <a:off x="2638022" y="2135987"/>
              <a:ext cx="3230121" cy="11826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98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조건에 알맞게 해결했습니다</a:t>
              </a:r>
              <a:r>
                <a:rPr lang="en-US" altLang="ko-KR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51058C48-B34D-4E66-84EE-C40188E244FE}"/>
                </a:ext>
              </a:extLst>
            </p:cNvPr>
            <p:cNvSpPr/>
            <p:nvPr/>
          </p:nvSpPr>
          <p:spPr>
            <a:xfrm rot="5400000" flipV="1">
              <a:off x="2396345" y="2626876"/>
              <a:ext cx="195359" cy="312420"/>
            </a:xfrm>
            <a:prstGeom prst="rtTriangle">
              <a:avLst/>
            </a:prstGeom>
            <a:solidFill>
              <a:srgbClr val="E98E37"/>
            </a:solidFill>
            <a:ln w="31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1568F3-F958-4DBA-9EA7-9C440096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609255"/>
            <a:ext cx="1181100" cy="187916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A1C0D57-34EF-430D-A5F3-87141A96E800}"/>
              </a:ext>
            </a:extLst>
          </p:cNvPr>
          <p:cNvSpPr/>
          <p:nvPr/>
        </p:nvSpPr>
        <p:spPr>
          <a:xfrm>
            <a:off x="2091567" y="388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6586E46-2039-489C-9E96-C6ECD7F0C07E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E8289FD-236F-4514-94DF-48BE97E410AE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26" name="모서리가 둥근 직사각형 91">
              <a:extLst>
                <a:ext uri="{FF2B5EF4-FFF2-40B4-BE49-F238E27FC236}">
                  <a16:creationId xmlns:a16="http://schemas.microsoft.com/office/drawing/2014/main" xmlns="" id="{488EDE40-051E-4A19-9B78-C8AE6C3CDCD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2" name="모서리가 둥근 직사각형 92">
              <a:extLst>
                <a:ext uri="{FF2B5EF4-FFF2-40B4-BE49-F238E27FC236}">
                  <a16:creationId xmlns:a16="http://schemas.microsoft.com/office/drawing/2014/main" xmlns="" id="{44FC8952-CCE3-4D9D-8E8E-1415D429D3B7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3" name="모서리가 둥근 직사각형 93">
              <a:extLst>
                <a:ext uri="{FF2B5EF4-FFF2-40B4-BE49-F238E27FC236}">
                  <a16:creationId xmlns:a16="http://schemas.microsoft.com/office/drawing/2014/main" xmlns="" id="{103F3D3E-94C7-453C-8D6C-4D73A3761D98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4" name="모서리가 둥근 직사각형 94">
              <a:extLst>
                <a:ext uri="{FF2B5EF4-FFF2-40B4-BE49-F238E27FC236}">
                  <a16:creationId xmlns:a16="http://schemas.microsoft.com/office/drawing/2014/main" xmlns="" id="{4F544AFD-7654-4817-A1C6-A3AF715D5DED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E70E2D7C-F38D-42D4-A1C5-EF359502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A70B1D46-450A-4D2A-A313-8BAE4E20B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5BAD69B6-57A8-4B7D-85E1-6286537E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DC8DF406-EAD7-4D5B-94A0-FF2AF334E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xmlns="" id="{23B3EDF7-DFFC-4410-BCE4-E3412DFC00FA}"/>
              </a:ext>
            </a:extLst>
          </p:cNvPr>
          <p:cNvSpPr txBox="1"/>
          <p:nvPr/>
        </p:nvSpPr>
        <p:spPr>
          <a:xfrm>
            <a:off x="505156" y="157485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바르게 해결하였는지 확인해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xmlns="" id="{6D22A615-DD41-4858-86D8-B78E876DD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지혜는 다음과 같이 조건을 바꾸었습니다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지혜가 바꾼 조건을 모두 만족 하는 분수를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A92ED70-184B-42B3-BBD0-4EFB62BD1128}"/>
              </a:ext>
            </a:extLst>
          </p:cNvPr>
          <p:cNvGrpSpPr/>
          <p:nvPr/>
        </p:nvGrpSpPr>
        <p:grpSpPr>
          <a:xfrm>
            <a:off x="5714458" y="999778"/>
            <a:ext cx="873766" cy="286342"/>
            <a:chOff x="5436862" y="1353393"/>
            <a:chExt cx="1094031" cy="358525"/>
          </a:xfrm>
        </p:grpSpPr>
        <p:pic>
          <p:nvPicPr>
            <p:cNvPr id="38" name="Picture 7">
              <a:extLst>
                <a:ext uri="{FF2B5EF4-FFF2-40B4-BE49-F238E27FC236}">
                  <a16:creationId xmlns:a16="http://schemas.microsoft.com/office/drawing/2014/main" xmlns="" id="{4882B093-01ED-4937-A6E4-011E91CD4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4821643-BC6C-44A9-9BF7-192E76ECF703}"/>
                </a:ext>
              </a:extLst>
            </p:cNvPr>
            <p:cNvSpPr txBox="1"/>
            <p:nvPr/>
          </p:nvSpPr>
          <p:spPr>
            <a:xfrm>
              <a:off x="5630119" y="1368876"/>
              <a:ext cx="900774" cy="3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5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천재교과서 캐릭터 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 친구들과 조건을 하나씩 이야기하면서 문제를 만들고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모두 만족하는 분수를 찾아봅시다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EDE25A53-15B8-4CCB-91D6-BC6BD9B70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B39924F4-D6F2-4008-9E0D-9BD3EB84A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360CC1E9-DFCF-4BA7-A00A-A7A642C9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545D01FC-DA86-413B-93CE-6772CB8F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DD3CFA9A-FA30-4381-A6A5-B30B6941562E}"/>
              </a:ext>
            </a:extLst>
          </p:cNvPr>
          <p:cNvSpPr/>
          <p:nvPr/>
        </p:nvSpPr>
        <p:spPr>
          <a:xfrm>
            <a:off x="1187624" y="2168860"/>
            <a:ext cx="589324" cy="7884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4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1607DC69-159B-4066-98AC-6DE6C9686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30432"/>
              </p:ext>
            </p:extLst>
          </p:nvPr>
        </p:nvGraphicFramePr>
        <p:xfrm>
          <a:off x="1295636" y="2256077"/>
          <a:ext cx="37330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1450E3B3-D226-4921-9DD9-AFB210A996F4}"/>
              </a:ext>
            </a:extLst>
          </p:cNvPr>
          <p:cNvSpPr/>
          <p:nvPr/>
        </p:nvSpPr>
        <p:spPr>
          <a:xfrm>
            <a:off x="2223460" y="2168860"/>
            <a:ext cx="589324" cy="7884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4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B492B8DE-9DFF-4C2F-81C9-D7C48BFD8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50368"/>
              </p:ext>
            </p:extLst>
          </p:nvPr>
        </p:nvGraphicFramePr>
        <p:xfrm>
          <a:off x="2380736" y="2256077"/>
          <a:ext cx="27477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7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1C46091-5C9B-4CA2-8C19-8669CE8F903C}"/>
              </a:ext>
            </a:extLst>
          </p:cNvPr>
          <p:cNvSpPr/>
          <p:nvPr/>
        </p:nvSpPr>
        <p:spPr>
          <a:xfrm>
            <a:off x="3259296" y="2168860"/>
            <a:ext cx="589324" cy="7884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4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E6296A83-7BA4-45B9-9F39-3D2394E36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89626"/>
              </p:ext>
            </p:extLst>
          </p:nvPr>
        </p:nvGraphicFramePr>
        <p:xfrm>
          <a:off x="3367308" y="2256077"/>
          <a:ext cx="37330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DFCC9F2C-8670-47CE-A3E4-248759EFECD9}"/>
              </a:ext>
            </a:extLst>
          </p:cNvPr>
          <p:cNvSpPr/>
          <p:nvPr/>
        </p:nvSpPr>
        <p:spPr>
          <a:xfrm>
            <a:off x="4295132" y="2168860"/>
            <a:ext cx="589324" cy="7884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4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CEE4640B-67EB-4C69-9BEA-95131DDDC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7442"/>
              </p:ext>
            </p:extLst>
          </p:nvPr>
        </p:nvGraphicFramePr>
        <p:xfrm>
          <a:off x="4452408" y="2256077"/>
          <a:ext cx="27477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7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3DAFC4D5-2EDD-479A-9C4A-D45FADC6D1FC}"/>
              </a:ext>
            </a:extLst>
          </p:cNvPr>
          <p:cNvSpPr/>
          <p:nvPr/>
        </p:nvSpPr>
        <p:spPr>
          <a:xfrm>
            <a:off x="5330968" y="2168860"/>
            <a:ext cx="589324" cy="7884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4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ED4DCFE8-E2B6-4E2E-B037-B83486712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4014"/>
              </p:ext>
            </p:extLst>
          </p:nvPr>
        </p:nvGraphicFramePr>
        <p:xfrm>
          <a:off x="5438980" y="2256077"/>
          <a:ext cx="37330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34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57197" y="1514862"/>
            <a:ext cx="34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무엇을 하려고 하나요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11" y="153243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 칸 클릭하면 답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가리기로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 친구들과 조건을 하나씩 이야기하면서 문제를 만들고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모두 만족하는 분수를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찾아봅시다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95671FA5-A7C8-41DA-8A83-B2DC78B4913C}"/>
              </a:ext>
            </a:extLst>
          </p:cNvPr>
          <p:cNvSpPr/>
          <p:nvPr/>
        </p:nvSpPr>
        <p:spPr>
          <a:xfrm>
            <a:off x="5822972" y="5275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74D7861A-4B67-4A1D-A80A-9C272C00E3FB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27" name="모서리가 둥근 직사각형 91">
              <a:extLst>
                <a:ext uri="{FF2B5EF4-FFF2-40B4-BE49-F238E27FC236}">
                  <a16:creationId xmlns:a16="http://schemas.microsoft.com/office/drawing/2014/main" xmlns="" id="{C2F9A656-1390-4CA5-97ED-68EC5AD9F1F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8" name="모서리가 둥근 직사각형 92">
              <a:extLst>
                <a:ext uri="{FF2B5EF4-FFF2-40B4-BE49-F238E27FC236}">
                  <a16:creationId xmlns:a16="http://schemas.microsoft.com/office/drawing/2014/main" xmlns="" id="{5916E140-29DA-43CA-9339-B6FD6FDD3E6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3" name="모서리가 둥근 직사각형 93">
              <a:extLst>
                <a:ext uri="{FF2B5EF4-FFF2-40B4-BE49-F238E27FC236}">
                  <a16:creationId xmlns:a16="http://schemas.microsoft.com/office/drawing/2014/main" xmlns="" id="{64EF1DAA-7CD6-4ED2-B6FD-8FF2C5D6B069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7" name="모서리가 둥근 직사각형 94">
              <a:extLst>
                <a:ext uri="{FF2B5EF4-FFF2-40B4-BE49-F238E27FC236}">
                  <a16:creationId xmlns:a16="http://schemas.microsoft.com/office/drawing/2014/main" xmlns="" id="{F62B8185-C57C-44A7-9E7F-8649E235E89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EDE25A53-15B8-4CCB-91D6-BC6BD9B70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B39924F4-D6F2-4008-9E0D-9BD3EB84A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360CC1E9-DFCF-4BA7-A00A-A7A642C9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545D01FC-DA86-413B-93CE-6772CB8F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6E9EBC9-4329-495B-BBF7-4893A1B88309}"/>
              </a:ext>
            </a:extLst>
          </p:cNvPr>
          <p:cNvSpPr/>
          <p:nvPr/>
        </p:nvSpPr>
        <p:spPr bwMode="auto">
          <a:xfrm>
            <a:off x="447368" y="1996397"/>
            <a:ext cx="5780815" cy="6717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F1892187-44CA-431A-8455-259EA3D867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974" y="2455580"/>
            <a:ext cx="212534" cy="21253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5F0C97C-E963-461B-AF0A-D5101B73D4A0}"/>
              </a:ext>
            </a:extLst>
          </p:cNvPr>
          <p:cNvSpPr/>
          <p:nvPr/>
        </p:nvSpPr>
        <p:spPr>
          <a:xfrm>
            <a:off x="701250" y="2017906"/>
            <a:ext cx="565250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크기를 비교할 수 있는 조건을 이야기하고 </a:t>
            </a:r>
            <a:endParaRPr lang="en-US" altLang="ko-KR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조건에 알맞은 분수를 찾으려고 합니다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D1BDD600-FAB9-4EFD-B717-B4F610C5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6" y="2104548"/>
            <a:ext cx="262149" cy="21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A92ED70-184B-42B3-BBD0-4EFB62BD1128}"/>
              </a:ext>
            </a:extLst>
          </p:cNvPr>
          <p:cNvGrpSpPr/>
          <p:nvPr/>
        </p:nvGrpSpPr>
        <p:grpSpPr>
          <a:xfrm>
            <a:off x="4535996" y="999778"/>
            <a:ext cx="873766" cy="286342"/>
            <a:chOff x="5436862" y="1353393"/>
            <a:chExt cx="1094031" cy="358525"/>
          </a:xfrm>
        </p:grpSpPr>
        <p:pic>
          <p:nvPicPr>
            <p:cNvPr id="35" name="Picture 7">
              <a:extLst>
                <a:ext uri="{FF2B5EF4-FFF2-40B4-BE49-F238E27FC236}">
                  <a16:creationId xmlns:a16="http://schemas.microsoft.com/office/drawing/2014/main" xmlns="" id="{4882B093-01ED-4937-A6E4-011E91CD4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4821643-BC6C-44A9-9BF7-192E76ECF703}"/>
                </a:ext>
              </a:extLst>
            </p:cNvPr>
            <p:cNvSpPr txBox="1"/>
            <p:nvPr/>
          </p:nvSpPr>
          <p:spPr>
            <a:xfrm>
              <a:off x="5630119" y="1368876"/>
              <a:ext cx="900774" cy="3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4037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05156" y="158350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이야기하며 문제를 만들어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3ADAA9BA-D30F-44A8-98D0-E0F23FBC8071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54" name="모서리가 둥근 직사각형 91">
              <a:extLst>
                <a:ext uri="{FF2B5EF4-FFF2-40B4-BE49-F238E27FC236}">
                  <a16:creationId xmlns:a16="http://schemas.microsoft.com/office/drawing/2014/main" xmlns="" id="{1E7CE75F-5B50-477D-800F-AB9DF8828F75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5" name="모서리가 둥근 직사각형 92">
              <a:extLst>
                <a:ext uri="{FF2B5EF4-FFF2-40B4-BE49-F238E27FC236}">
                  <a16:creationId xmlns:a16="http://schemas.microsoft.com/office/drawing/2014/main" xmlns="" id="{73444471-9299-4CE8-84B7-5FDF06064425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6" name="모서리가 둥근 직사각형 93">
              <a:extLst>
                <a:ext uri="{FF2B5EF4-FFF2-40B4-BE49-F238E27FC236}">
                  <a16:creationId xmlns:a16="http://schemas.microsoft.com/office/drawing/2014/main" xmlns="" id="{8D125D01-E27A-463E-8993-93EF71E20CCB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7" name="모서리가 둥근 직사각형 94">
              <a:extLst>
                <a:ext uri="{FF2B5EF4-FFF2-40B4-BE49-F238E27FC236}">
                  <a16:creationId xmlns:a16="http://schemas.microsoft.com/office/drawing/2014/main" xmlns="" id="{55BF2E2E-1C38-48D6-AE23-3FB82C42A278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8CD24E2-2635-448B-B179-EEF090AEDBB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D54A2BA7-EE86-4742-8068-F6C85A5B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9B02D937-EDF8-4B18-A162-CE4E3117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2631C046-92CD-4AE3-8456-E7C40046F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D2743E03-6A91-4916-AE25-054D070F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DC99C46B-9858-4BAC-8750-754159763287}"/>
              </a:ext>
            </a:extLst>
          </p:cNvPr>
          <p:cNvSpPr/>
          <p:nvPr/>
        </p:nvSpPr>
        <p:spPr bwMode="auto">
          <a:xfrm>
            <a:off x="505156" y="2067626"/>
            <a:ext cx="5459621" cy="6758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B37C706D-8BA8-4EC6-9CEB-5F2A49121E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94" y="2428069"/>
            <a:ext cx="212534" cy="212534"/>
          </a:xfrm>
          <a:prstGeom prst="rect">
            <a:avLst/>
          </a:prstGeom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F0646B6A-2A4D-45D4-A6CA-0830309D2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63936"/>
              </p:ext>
            </p:extLst>
          </p:nvPr>
        </p:nvGraphicFramePr>
        <p:xfrm>
          <a:off x="813356" y="2095263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722671B-4A6C-455C-8785-3D62BA1E9440}"/>
              </a:ext>
            </a:extLst>
          </p:cNvPr>
          <p:cNvSpPr/>
          <p:nvPr/>
        </p:nvSpPr>
        <p:spPr>
          <a:xfrm>
            <a:off x="1030184" y="2251894"/>
            <a:ext cx="492309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크고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분수를 찾아보세요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7AD1DDC-A862-4F92-B2C4-522A87206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04887"/>
              </p:ext>
            </p:extLst>
          </p:nvPr>
        </p:nvGraphicFramePr>
        <p:xfrm>
          <a:off x="2365950" y="2095263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76648878-362D-4F0B-AAE5-CA0554CE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5" y="2300258"/>
            <a:ext cx="262149" cy="21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 친구들과 조건을 하나씩 이야기하면서 문제를 만들고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모두 만족하는 분수를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찾아봅시다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A92ED70-184B-42B3-BBD0-4EFB62BD1128}"/>
              </a:ext>
            </a:extLst>
          </p:cNvPr>
          <p:cNvGrpSpPr/>
          <p:nvPr/>
        </p:nvGrpSpPr>
        <p:grpSpPr>
          <a:xfrm>
            <a:off x="4535996" y="999778"/>
            <a:ext cx="873766" cy="286342"/>
            <a:chOff x="5436862" y="1353393"/>
            <a:chExt cx="1094031" cy="358525"/>
          </a:xfrm>
        </p:grpSpPr>
        <p:pic>
          <p:nvPicPr>
            <p:cNvPr id="34" name="Picture 7">
              <a:extLst>
                <a:ext uri="{FF2B5EF4-FFF2-40B4-BE49-F238E27FC236}">
                  <a16:creationId xmlns:a16="http://schemas.microsoft.com/office/drawing/2014/main" xmlns="" id="{4882B093-01ED-4937-A6E4-011E91CD4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4821643-BC6C-44A9-9BF7-192E76ECF703}"/>
                </a:ext>
              </a:extLst>
            </p:cNvPr>
            <p:cNvSpPr txBox="1"/>
            <p:nvPr/>
          </p:nvSpPr>
          <p:spPr>
            <a:xfrm>
              <a:off x="5630119" y="1368876"/>
              <a:ext cx="900774" cy="3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84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74736"/>
              </p:ext>
            </p:extLst>
          </p:nvPr>
        </p:nvGraphicFramePr>
        <p:xfrm>
          <a:off x="153927" y="224644"/>
          <a:ext cx="8836146" cy="410681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lang="ko-KR" altLang="en-US" sz="1000" dirty="0"/>
                        <a:t>분모가 다른 분수를 통분하여 크기를 비교하기 </a:t>
                      </a:r>
                      <a:r>
                        <a:rPr lang="en-US" altLang="ko-KR" sz="1000" dirty="0"/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suh_0501_04_0008_201_1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lang="ko-KR" altLang="en-US" sz="1000" dirty="0"/>
                        <a:t>분모가 다른 분수를 통분하여 크기를 비교하기 </a:t>
                      </a:r>
                      <a:r>
                        <a:rPr lang="en-US" altLang="ko-KR" sz="1000" dirty="0"/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suh_0501_04_0008_201_2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조건에 알맞은 분수 찾기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suh_0501_04_0008_202_1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조건에 알맞은 분수 찾기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suh_0501_04_0008_202_2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7094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조건을 바꾸어 새로운 문제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suh_0501_04_0008_203_1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970639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조건을 바꾸어 새로운 문제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suh_0501_04_0008_203_2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93271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suh_0501_04_0008_3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suh_0501_04_0008_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11807541-39F6-4505-87BD-562CB536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82" y="5409220"/>
            <a:ext cx="985838" cy="34125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25547" y="1558533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지혜가 바꾼 조건을 모두 만족하는 분수는 무엇인가요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186" y="156538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클릭하면 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D82D6E95-DC8A-45EC-863E-49BBDC4C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0A4D0051-645F-48C6-B40D-BB374327B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97FEFC38-A53A-408F-8EE4-9FB6A934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7960CC41-0DE8-40E6-8ADF-F087BEFA3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58BC420E-CF77-4E0E-8674-36E9C22D48B1}"/>
              </a:ext>
            </a:extLst>
          </p:cNvPr>
          <p:cNvSpPr/>
          <p:nvPr/>
        </p:nvSpPr>
        <p:spPr bwMode="auto">
          <a:xfrm>
            <a:off x="751205" y="3271807"/>
            <a:ext cx="5489801" cy="15097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258DF5F4-7A12-4805-9F56-B1CB6766A1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52" y="3214559"/>
            <a:ext cx="212534" cy="212534"/>
          </a:xfrm>
          <a:prstGeom prst="rect">
            <a:avLst/>
          </a:prstGeom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5602F660-F498-4D54-831B-D5BE356E7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67806"/>
              </p:ext>
            </p:extLst>
          </p:nvPr>
        </p:nvGraphicFramePr>
        <p:xfrm>
          <a:off x="862706" y="3346164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1CA3811C-E0B3-479E-8225-1D25821C231C}"/>
              </a:ext>
            </a:extLst>
          </p:cNvPr>
          <p:cNvSpPr/>
          <p:nvPr/>
        </p:nvSpPr>
        <p:spPr>
          <a:xfrm>
            <a:off x="781385" y="3382644"/>
            <a:ext cx="5502747" cy="13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보다 작습니다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    를     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 지어 통분하여 크기를 비교하면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    보다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73E1227C-91B0-49C7-824B-4AA952DFD64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922073" y="3539380"/>
            <a:ext cx="245771" cy="211814"/>
          </a:xfrm>
          <a:prstGeom prst="rect">
            <a:avLst/>
          </a:prstGeom>
        </p:spPr>
      </p:pic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FC9C51FE-2371-461E-BA25-DA2B3F17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39645"/>
              </p:ext>
            </p:extLst>
          </p:nvPr>
        </p:nvGraphicFramePr>
        <p:xfrm>
          <a:off x="3241037" y="3346164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F28A6FFD-848C-494C-B40F-6B19AEB18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7068"/>
              </p:ext>
            </p:extLst>
          </p:nvPr>
        </p:nvGraphicFramePr>
        <p:xfrm>
          <a:off x="3900240" y="3334915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E8071F2A-EBC7-4B45-AC07-68322110C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40731"/>
              </p:ext>
            </p:extLst>
          </p:nvPr>
        </p:nvGraphicFramePr>
        <p:xfrm>
          <a:off x="4566331" y="3346164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6D2432D0-7E68-496A-A38F-59CC8F65A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5069"/>
              </p:ext>
            </p:extLst>
          </p:nvPr>
        </p:nvGraphicFramePr>
        <p:xfrm>
          <a:off x="4752106" y="3798314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ABB318CB-F8B6-4309-9EF5-EC5E99939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71192"/>
              </p:ext>
            </p:extLst>
          </p:nvPr>
        </p:nvGraphicFramePr>
        <p:xfrm>
          <a:off x="5397699" y="3799167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 친구들과 조건을 하나씩 이야기하면서 문제를 만들고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모두 만족하는 분수를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찾아봅시다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9D43F6D-3FD5-4FF3-9847-462DFF901D8D}"/>
              </a:ext>
            </a:extLst>
          </p:cNvPr>
          <p:cNvSpPr/>
          <p:nvPr/>
        </p:nvSpPr>
        <p:spPr bwMode="auto">
          <a:xfrm>
            <a:off x="786411" y="2429120"/>
            <a:ext cx="5459621" cy="6758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1414E5A7-FA6E-4D32-9BA8-FF670467D1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54" y="2343126"/>
            <a:ext cx="212534" cy="212534"/>
          </a:xfrm>
          <a:prstGeom prst="rect">
            <a:avLst/>
          </a:prstGeom>
        </p:spPr>
      </p:pic>
      <p:pic>
        <p:nvPicPr>
          <p:cNvPr id="51" name="Picture 26">
            <a:extLst>
              <a:ext uri="{FF2B5EF4-FFF2-40B4-BE49-F238E27FC236}">
                <a16:creationId xmlns:a16="http://schemas.microsoft.com/office/drawing/2014/main" xmlns="" id="{7D9BD6BC-43AA-4A78-9C5E-9A17B3F4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4" y="2417783"/>
            <a:ext cx="275754" cy="27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7">
            <a:extLst>
              <a:ext uri="{FF2B5EF4-FFF2-40B4-BE49-F238E27FC236}">
                <a16:creationId xmlns:a16="http://schemas.microsoft.com/office/drawing/2014/main" xmlns="" id="{65A6F959-0EEB-48F1-9395-BEAA119A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4" y="3287135"/>
            <a:ext cx="275754" cy="28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87D6F7E5-E316-4107-A9C6-E84AEF665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40054"/>
              </p:ext>
            </p:extLst>
          </p:nvPr>
        </p:nvGraphicFramePr>
        <p:xfrm>
          <a:off x="867732" y="2462982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B1501353-B8C2-4BC0-8296-343AFAF816EB}"/>
              </a:ext>
            </a:extLst>
          </p:cNvPr>
          <p:cNvSpPr/>
          <p:nvPr/>
        </p:nvSpPr>
        <p:spPr>
          <a:xfrm>
            <a:off x="1084560" y="2564904"/>
            <a:ext cx="24793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큽니다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,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AA86C24-5E16-4F8A-8938-3B8AAE19C9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91780" y="2636912"/>
            <a:ext cx="245771" cy="211814"/>
          </a:xfrm>
          <a:prstGeom prst="rect">
            <a:avLst/>
          </a:prstGeom>
        </p:spPr>
      </p:pic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A40E16A0-16A4-4715-81B5-81FE82A96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9835"/>
              </p:ext>
            </p:extLst>
          </p:nvPr>
        </p:nvGraphicFramePr>
        <p:xfrm>
          <a:off x="2915816" y="2456892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59E93EAF-5043-4D2C-83A6-41EC9BD09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25815"/>
              </p:ext>
            </p:extLst>
          </p:nvPr>
        </p:nvGraphicFramePr>
        <p:xfrm>
          <a:off x="3450889" y="2456892"/>
          <a:ext cx="2930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A92ED70-184B-42B3-BBD0-4EFB62BD1128}"/>
              </a:ext>
            </a:extLst>
          </p:cNvPr>
          <p:cNvGrpSpPr/>
          <p:nvPr/>
        </p:nvGrpSpPr>
        <p:grpSpPr>
          <a:xfrm>
            <a:off x="4535996" y="999778"/>
            <a:ext cx="873766" cy="286342"/>
            <a:chOff x="5436862" y="1353393"/>
            <a:chExt cx="1094031" cy="358525"/>
          </a:xfrm>
        </p:grpSpPr>
        <p:pic>
          <p:nvPicPr>
            <p:cNvPr id="44" name="Picture 7">
              <a:extLst>
                <a:ext uri="{FF2B5EF4-FFF2-40B4-BE49-F238E27FC236}">
                  <a16:creationId xmlns:a16="http://schemas.microsoft.com/office/drawing/2014/main" xmlns="" id="{4882B093-01ED-4937-A6E4-011E91CD4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A4821643-BC6C-44A9-9BF7-192E76ECF703}"/>
                </a:ext>
              </a:extLst>
            </p:cNvPr>
            <p:cNvSpPr txBox="1"/>
            <p:nvPr/>
          </p:nvSpPr>
          <p:spPr>
            <a:xfrm>
              <a:off x="5630119" y="1368876"/>
              <a:ext cx="900774" cy="3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63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8CD24E2-2635-448B-B179-EEF090AEDBB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149ED42F-9514-42FE-8AB6-B8D35CB62E5C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20" name="모서리가 둥근 직사각형 91">
              <a:extLst>
                <a:ext uri="{FF2B5EF4-FFF2-40B4-BE49-F238E27FC236}">
                  <a16:creationId xmlns:a16="http://schemas.microsoft.com/office/drawing/2014/main" xmlns="" id="{FF3F0847-540B-4DAA-8003-DBE2EDA290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1" name="모서리가 둥근 직사각형 92">
              <a:extLst>
                <a:ext uri="{FF2B5EF4-FFF2-40B4-BE49-F238E27FC236}">
                  <a16:creationId xmlns:a16="http://schemas.microsoft.com/office/drawing/2014/main" xmlns="" id="{956F77D8-3D8D-4563-962E-1780A8EB5A5D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2" name="모서리가 둥근 직사각형 93">
              <a:extLst>
                <a:ext uri="{FF2B5EF4-FFF2-40B4-BE49-F238E27FC236}">
                  <a16:creationId xmlns:a16="http://schemas.microsoft.com/office/drawing/2014/main" xmlns="" id="{93D7308B-5D86-4C2D-AAAB-09FF0255935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4" name="모서리가 둥근 직사각형 94">
              <a:extLst>
                <a:ext uri="{FF2B5EF4-FFF2-40B4-BE49-F238E27FC236}">
                  <a16:creationId xmlns:a16="http://schemas.microsoft.com/office/drawing/2014/main" xmlns="" id="{E1E0F58C-93AB-43BC-BA99-8850E721DEA5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D1FCE9F7-F8F3-4E6C-89E6-B2E295E5B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FD280777-A39C-42D9-8AEA-159EC34D0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E83BDC87-045C-40A0-A11D-9C125479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69D87DA1-B3F5-4964-9E69-0CDE4F1E3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xmlns="" id="{E1816377-EB89-4943-8327-37E175405D78}"/>
              </a:ext>
            </a:extLst>
          </p:cNvPr>
          <p:cNvSpPr txBox="1"/>
          <p:nvPr/>
        </p:nvSpPr>
        <p:spPr>
          <a:xfrm>
            <a:off x="505156" y="1545977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바르게 해결하였는지 확인해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F60FA8FA-FA81-469F-BDCE-E842E6C57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xmlns="" id="{C2DAEED3-B761-4E72-A612-DC267C636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48051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D179250-15F4-4CFB-B683-BAF701BCD1B4}"/>
              </a:ext>
            </a:extLst>
          </p:cNvPr>
          <p:cNvSpPr/>
          <p:nvPr/>
        </p:nvSpPr>
        <p:spPr>
          <a:xfrm>
            <a:off x="4499992" y="2191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F427341D-2693-41FD-A1E4-D3E67EDCB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725" y="2335069"/>
            <a:ext cx="1181100" cy="149908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 친구들과 조건을 하나씩 이야기하면서 문제를 만들고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모두 만족하는 분수를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찾아봅시다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A92ED70-184B-42B3-BBD0-4EFB62BD1128}"/>
              </a:ext>
            </a:extLst>
          </p:cNvPr>
          <p:cNvGrpSpPr/>
          <p:nvPr/>
        </p:nvGrpSpPr>
        <p:grpSpPr>
          <a:xfrm>
            <a:off x="4535996" y="999778"/>
            <a:ext cx="873766" cy="286342"/>
            <a:chOff x="5436862" y="1353393"/>
            <a:chExt cx="1094031" cy="358525"/>
          </a:xfrm>
        </p:grpSpPr>
        <p:pic>
          <p:nvPicPr>
            <p:cNvPr id="32" name="Picture 7">
              <a:extLst>
                <a:ext uri="{FF2B5EF4-FFF2-40B4-BE49-F238E27FC236}">
                  <a16:creationId xmlns:a16="http://schemas.microsoft.com/office/drawing/2014/main" xmlns="" id="{4882B093-01ED-4937-A6E4-011E91CD4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4821643-BC6C-44A9-9BF7-192E76ECF703}"/>
                </a:ext>
              </a:extLst>
            </p:cNvPr>
            <p:cNvSpPr txBox="1"/>
            <p:nvPr/>
          </p:nvSpPr>
          <p:spPr>
            <a:xfrm>
              <a:off x="5630119" y="1368876"/>
              <a:ext cx="900774" cy="3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15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C7966717-F8D5-4298-A532-FC3E2273E756}"/>
              </a:ext>
            </a:extLst>
          </p:cNvPr>
          <p:cNvGrpSpPr/>
          <p:nvPr/>
        </p:nvGrpSpPr>
        <p:grpSpPr>
          <a:xfrm>
            <a:off x="2484040" y="2723384"/>
            <a:ext cx="3530328" cy="1182681"/>
            <a:chOff x="2337815" y="2135987"/>
            <a:chExt cx="3530328" cy="1182681"/>
          </a:xfrm>
        </p:grpSpPr>
        <p:sp>
          <p:nvSpPr>
            <p:cNvPr id="48" name="모서리가 둥근 직사각형 19">
              <a:extLst>
                <a:ext uri="{FF2B5EF4-FFF2-40B4-BE49-F238E27FC236}">
                  <a16:creationId xmlns:a16="http://schemas.microsoft.com/office/drawing/2014/main" xmlns="" id="{07FD860D-8D89-4C73-9956-A047CCDA3B57}"/>
                </a:ext>
              </a:extLst>
            </p:cNvPr>
            <p:cNvSpPr/>
            <p:nvPr/>
          </p:nvSpPr>
          <p:spPr>
            <a:xfrm>
              <a:off x="2638022" y="2135987"/>
              <a:ext cx="3230121" cy="11826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98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조건에 알맞게 해결했습니다</a:t>
              </a:r>
              <a:r>
                <a:rPr lang="en-US" altLang="ko-KR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51058C48-B34D-4E66-84EE-C40188E244FE}"/>
                </a:ext>
              </a:extLst>
            </p:cNvPr>
            <p:cNvSpPr/>
            <p:nvPr/>
          </p:nvSpPr>
          <p:spPr>
            <a:xfrm rot="5400000" flipV="1">
              <a:off x="2396345" y="2626876"/>
              <a:ext cx="195359" cy="312420"/>
            </a:xfrm>
            <a:prstGeom prst="rtTriangle">
              <a:avLst/>
            </a:prstGeom>
            <a:solidFill>
              <a:srgbClr val="E98E37"/>
            </a:solidFill>
            <a:ln w="31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A1C0D57-34EF-430D-A5F3-87141A96E800}"/>
              </a:ext>
            </a:extLst>
          </p:cNvPr>
          <p:cNvSpPr/>
          <p:nvPr/>
        </p:nvSpPr>
        <p:spPr>
          <a:xfrm>
            <a:off x="2091567" y="388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6586E46-2039-489C-9E96-C6ECD7F0C07E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E8289FD-236F-4514-94DF-48BE97E410AE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26" name="모서리가 둥근 직사각형 91">
              <a:extLst>
                <a:ext uri="{FF2B5EF4-FFF2-40B4-BE49-F238E27FC236}">
                  <a16:creationId xmlns:a16="http://schemas.microsoft.com/office/drawing/2014/main" xmlns="" id="{488EDE40-051E-4A19-9B78-C8AE6C3CDCD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2" name="모서리가 둥근 직사각형 92">
              <a:extLst>
                <a:ext uri="{FF2B5EF4-FFF2-40B4-BE49-F238E27FC236}">
                  <a16:creationId xmlns:a16="http://schemas.microsoft.com/office/drawing/2014/main" xmlns="" id="{44FC8952-CCE3-4D9D-8E8E-1415D429D3B7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3" name="모서리가 둥근 직사각형 93">
              <a:extLst>
                <a:ext uri="{FF2B5EF4-FFF2-40B4-BE49-F238E27FC236}">
                  <a16:creationId xmlns:a16="http://schemas.microsoft.com/office/drawing/2014/main" xmlns="" id="{103F3D3E-94C7-453C-8D6C-4D73A3761D98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4" name="모서리가 둥근 직사각형 94">
              <a:extLst>
                <a:ext uri="{FF2B5EF4-FFF2-40B4-BE49-F238E27FC236}">
                  <a16:creationId xmlns:a16="http://schemas.microsoft.com/office/drawing/2014/main" xmlns="" id="{4F544AFD-7654-4817-A1C6-A3AF715D5DED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E70E2D7C-F38D-42D4-A1C5-EF359502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A70B1D46-450A-4D2A-A313-8BAE4E20B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5BAD69B6-57A8-4B7D-85E1-6286537E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DC8DF406-EAD7-4D5B-94A0-FF2AF334E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xmlns="" id="{23B3EDF7-DFFC-4410-BCE4-E3412DFC00FA}"/>
              </a:ext>
            </a:extLst>
          </p:cNvPr>
          <p:cNvSpPr txBox="1"/>
          <p:nvPr/>
        </p:nvSpPr>
        <p:spPr>
          <a:xfrm>
            <a:off x="505156" y="158350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바르게 해결하였는지 확인해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xmlns="" id="{6D22A615-DD41-4858-86D8-B78E876DD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406CF7A1-5084-4A14-BAA2-86C9E48B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609255"/>
            <a:ext cx="1181100" cy="149908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xmlns="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 친구들과 조건을 하나씩 이야기하면서 문제를 만들고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모두 만족하는 분수를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찾아봅시다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3A92ED70-184B-42B3-BBD0-4EFB62BD1128}"/>
              </a:ext>
            </a:extLst>
          </p:cNvPr>
          <p:cNvGrpSpPr/>
          <p:nvPr/>
        </p:nvGrpSpPr>
        <p:grpSpPr>
          <a:xfrm>
            <a:off x="4535996" y="999778"/>
            <a:ext cx="873766" cy="286342"/>
            <a:chOff x="5436862" y="1353393"/>
            <a:chExt cx="1094031" cy="358525"/>
          </a:xfrm>
        </p:grpSpPr>
        <p:pic>
          <p:nvPicPr>
            <p:cNvPr id="35" name="Picture 7">
              <a:extLst>
                <a:ext uri="{FF2B5EF4-FFF2-40B4-BE49-F238E27FC236}">
                  <a16:creationId xmlns:a16="http://schemas.microsoft.com/office/drawing/2014/main" xmlns="" id="{4882B093-01ED-4937-A6E4-011E91CD4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4821643-BC6C-44A9-9BF7-192E76ECF703}"/>
                </a:ext>
              </a:extLst>
            </p:cNvPr>
            <p:cNvSpPr txBox="1"/>
            <p:nvPr/>
          </p:nvSpPr>
          <p:spPr>
            <a:xfrm>
              <a:off x="5630119" y="1368876"/>
              <a:ext cx="900774" cy="3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32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76318E9-0C31-45AB-BE45-323D9720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4263"/>
            <a:ext cx="6536363" cy="403932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7231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76419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03222" y="3517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0B950238-61F7-45C2-B382-57DC7811B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9BCB1D21-BB13-4C30-B7D3-DCF1840A2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94BD5FDA-5667-45E5-A0C6-0C5D64519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8566E151-8005-4FEA-984A-73E53184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8" y="1263910"/>
            <a:ext cx="6536363" cy="40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86434"/>
            <a:ext cx="3967519" cy="23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1350255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09171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15916" y="4577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ABFD49F3-969A-4F6F-BABA-21A9D9900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EC9E3C00-B65F-491F-BCA6-179B5C8D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20BBB99D-350F-494D-9A4F-150FD2CF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6497C1AC-2B72-476C-9C99-20DE50C1C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611128F-54AF-4E8F-A6D1-B9BF3F68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4107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2688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6D8450D-C9A1-4DD0-AFE4-D10C2E7E68FC}"/>
              </a:ext>
            </a:extLst>
          </p:cNvPr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0FC0F5D5-96BD-4FF0-93F5-B87CF7649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3" y="2958569"/>
            <a:ext cx="130295" cy="14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4FEEE04A-596F-4C41-A6A7-204F60DE1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xmlns="" id="{1D3F8CE7-FF00-45A1-97A1-A81DB932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92E9D587-5FDF-40E4-B79F-AB363BB1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22477E4F-35FF-4671-A155-8D69E2CAD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842C3DA-C2D2-4C24-931F-54134868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124280"/>
            <a:ext cx="6536363" cy="401228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1386E43-5F1B-4BFF-A8D9-3D445120C7DB}"/>
              </a:ext>
            </a:extLst>
          </p:cNvPr>
          <p:cNvSpPr/>
          <p:nvPr/>
        </p:nvSpPr>
        <p:spPr>
          <a:xfrm>
            <a:off x="-97687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0BFF8A8-5F79-4E82-BF6E-6249651C9620}"/>
              </a:ext>
            </a:extLst>
          </p:cNvPr>
          <p:cNvSpPr/>
          <p:nvPr/>
        </p:nvSpPr>
        <p:spPr>
          <a:xfrm>
            <a:off x="145767" y="1465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003FB32-1494-4358-B96C-6AD70C83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648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5" name="Group 56">
            <a:extLst>
              <a:ext uri="{FF2B5EF4-FFF2-40B4-BE49-F238E27FC236}">
                <a16:creationId xmlns:a16="http://schemas.microsoft.com/office/drawing/2014/main" xmlns="" id="{1BE4B262-A384-4F92-9D29-80D03E73D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8702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조건 약물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숫자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423A922-663C-49EA-8AD7-092278D238AC}"/>
              </a:ext>
            </a:extLst>
          </p:cNvPr>
          <p:cNvSpPr/>
          <p:nvPr/>
        </p:nvSpPr>
        <p:spPr>
          <a:xfrm>
            <a:off x="2483768" y="2978756"/>
            <a:ext cx="2952328" cy="2157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A6AA0A8-95ED-47DE-ADFD-EC1CDABE33C6}"/>
              </a:ext>
            </a:extLst>
          </p:cNvPr>
          <p:cNvSpPr/>
          <p:nvPr/>
        </p:nvSpPr>
        <p:spPr>
          <a:xfrm>
            <a:off x="1715512" y="3832193"/>
            <a:ext cx="71873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18B2DF1-3022-4FA8-AC3E-28B0887AD5D9}"/>
              </a:ext>
            </a:extLst>
          </p:cNvPr>
          <p:cNvSpPr/>
          <p:nvPr/>
        </p:nvSpPr>
        <p:spPr>
          <a:xfrm>
            <a:off x="1727200" y="3615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1F8B4C8E-01A9-4742-A849-7C2F4FDEDF9A}"/>
              </a:ext>
            </a:extLst>
          </p:cNvPr>
          <p:cNvSpPr/>
          <p:nvPr/>
        </p:nvSpPr>
        <p:spPr>
          <a:xfrm>
            <a:off x="2317007" y="30493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388F99C-0712-45DF-8B83-A80849588D01}"/>
              </a:ext>
            </a:extLst>
          </p:cNvPr>
          <p:cNvSpPr/>
          <p:nvPr/>
        </p:nvSpPr>
        <p:spPr>
          <a:xfrm>
            <a:off x="1151620" y="2051518"/>
            <a:ext cx="4788532" cy="94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C13AC38-9118-49A5-AEFF-966207B0CBB0}"/>
              </a:ext>
            </a:extLst>
          </p:cNvPr>
          <p:cNvSpPr/>
          <p:nvPr/>
        </p:nvSpPr>
        <p:spPr>
          <a:xfrm>
            <a:off x="1084589" y="19695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C892551-458D-4FCD-BD8F-89587918BEEC}"/>
              </a:ext>
            </a:extLst>
          </p:cNvPr>
          <p:cNvSpPr/>
          <p:nvPr/>
        </p:nvSpPr>
        <p:spPr>
          <a:xfrm>
            <a:off x="2663788" y="33014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AD9D702-BC2D-4593-8A0A-57D60703E448}"/>
              </a:ext>
            </a:extLst>
          </p:cNvPr>
          <p:cNvSpPr/>
          <p:nvPr/>
        </p:nvSpPr>
        <p:spPr>
          <a:xfrm>
            <a:off x="2663788" y="3991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E3B325A3-18FC-47FF-B18B-4BDEA6E8DC55}"/>
              </a:ext>
            </a:extLst>
          </p:cNvPr>
          <p:cNvSpPr/>
          <p:nvPr/>
        </p:nvSpPr>
        <p:spPr>
          <a:xfrm>
            <a:off x="2663788" y="45860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FF3F648E-1F4E-441E-859F-D1296D49E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6" t="1086" r="48709" b="77826"/>
          <a:stretch/>
        </p:blipFill>
        <p:spPr>
          <a:xfrm>
            <a:off x="1726601" y="4019831"/>
            <a:ext cx="702866" cy="544355"/>
          </a:xfrm>
          <a:prstGeom prst="rect">
            <a:avLst/>
          </a:prstGeom>
        </p:spPr>
      </p:pic>
      <p:pic>
        <p:nvPicPr>
          <p:cNvPr id="2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26" y="3292577"/>
            <a:ext cx="323237" cy="32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91" y="3937024"/>
            <a:ext cx="323237" cy="33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27" y="4586099"/>
            <a:ext cx="334991" cy="33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57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4FEEE04A-596F-4C41-A6A7-204F60DE1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xmlns="" id="{1D3F8CE7-FF00-45A1-97A1-A81DB932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92E9D587-5FDF-40E4-B79F-AB363BB1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22477E4F-35FF-4671-A155-8D69E2CAD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648C6C7-8ABD-47EF-AC88-0519DD48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124280"/>
            <a:ext cx="6536363" cy="4010847"/>
          </a:xfrm>
          <a:prstGeom prst="rect">
            <a:avLst/>
          </a:prstGeom>
        </p:spPr>
      </p:pic>
      <p:graphicFrame>
        <p:nvGraphicFramePr>
          <p:cNvPr id="64" name="Group 56">
            <a:extLst>
              <a:ext uri="{FF2B5EF4-FFF2-40B4-BE49-F238E27FC236}">
                <a16:creationId xmlns:a16="http://schemas.microsoft.com/office/drawing/2014/main" xmlns="" id="{DF5F8A2D-9978-4EC1-8E65-7265BFC73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51701"/>
              </p:ext>
            </p:extLst>
          </p:nvPr>
        </p:nvGraphicFramePr>
        <p:xfrm>
          <a:off x="6984268" y="692696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9161527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7D100A8-5651-4B59-8C30-961EE9AE13CA}"/>
              </a:ext>
            </a:extLst>
          </p:cNvPr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E09AE6E2-784B-4CD1-8011-6D122374D0AD}"/>
              </a:ext>
            </a:extLst>
          </p:cNvPr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8ACDD4B4-FAED-4282-B8E0-91FACFD9C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D75DED6-5627-4AB6-AFB6-10E7DFF178E6}"/>
              </a:ext>
            </a:extLst>
          </p:cNvPr>
          <p:cNvSpPr/>
          <p:nvPr/>
        </p:nvSpPr>
        <p:spPr>
          <a:xfrm>
            <a:off x="5778750" y="1602379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EA885F40-F730-4ECB-96EB-D4704D1A6649}"/>
              </a:ext>
            </a:extLst>
          </p:cNvPr>
          <p:cNvSpPr/>
          <p:nvPr/>
        </p:nvSpPr>
        <p:spPr>
          <a:xfrm>
            <a:off x="6534599" y="16023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E57F09F-6160-45E0-BCF2-5BE4D82EBC8B}"/>
              </a:ext>
            </a:extLst>
          </p:cNvPr>
          <p:cNvSpPr/>
          <p:nvPr/>
        </p:nvSpPr>
        <p:spPr>
          <a:xfrm>
            <a:off x="369244" y="2053968"/>
            <a:ext cx="216024" cy="1472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5F14BC4-3ED4-4E11-B5DD-DA637013F2E8}"/>
              </a:ext>
            </a:extLst>
          </p:cNvPr>
          <p:cNvSpPr/>
          <p:nvPr/>
        </p:nvSpPr>
        <p:spPr>
          <a:xfrm>
            <a:off x="223192" y="20904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F4368C8E-DA9C-4653-93D6-5F244AC5F4EC}"/>
              </a:ext>
            </a:extLst>
          </p:cNvPr>
          <p:cNvSpPr/>
          <p:nvPr/>
        </p:nvSpPr>
        <p:spPr>
          <a:xfrm>
            <a:off x="5611261" y="4911592"/>
            <a:ext cx="978253" cy="299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8A7A40F-87AB-4597-8715-3AC66CA9FCB6}"/>
              </a:ext>
            </a:extLst>
          </p:cNvPr>
          <p:cNvSpPr/>
          <p:nvPr/>
        </p:nvSpPr>
        <p:spPr>
          <a:xfrm>
            <a:off x="5501723" y="4802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xmlns="" id="{4B423E16-351F-4421-83E3-048325CB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483" y="216583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CA238A0F-F741-495E-BD8E-E750C45D08FA}"/>
              </a:ext>
            </a:extLst>
          </p:cNvPr>
          <p:cNvSpPr/>
          <p:nvPr/>
        </p:nvSpPr>
        <p:spPr>
          <a:xfrm>
            <a:off x="6524491" y="2002637"/>
            <a:ext cx="378380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4876CB8C-82B7-47E0-9950-0A9B8E698B53}"/>
              </a:ext>
            </a:extLst>
          </p:cNvPr>
          <p:cNvSpPr/>
          <p:nvPr/>
        </p:nvSpPr>
        <p:spPr>
          <a:xfrm>
            <a:off x="6555695" y="1914124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3">
            <a:extLst>
              <a:ext uri="{FF2B5EF4-FFF2-40B4-BE49-F238E27FC236}">
                <a16:creationId xmlns:a16="http://schemas.microsoft.com/office/drawing/2014/main" xmlns="" id="{BC2BC43B-E588-4836-8794-DDB2156A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483" y="3182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81B1772-C811-4C22-80AB-CFCBDC34C396}"/>
              </a:ext>
            </a:extLst>
          </p:cNvPr>
          <p:cNvGrpSpPr/>
          <p:nvPr/>
        </p:nvGrpSpPr>
        <p:grpSpPr>
          <a:xfrm>
            <a:off x="5436862" y="1353393"/>
            <a:ext cx="1052006" cy="358525"/>
            <a:chOff x="5436862" y="1353393"/>
            <a:chExt cx="1052006" cy="358525"/>
          </a:xfrm>
        </p:grpSpPr>
        <p:pic>
          <p:nvPicPr>
            <p:cNvPr id="85" name="Picture 7">
              <a:extLst>
                <a:ext uri="{FF2B5EF4-FFF2-40B4-BE49-F238E27FC236}">
                  <a16:creationId xmlns:a16="http://schemas.microsoft.com/office/drawing/2014/main" xmlns="" id="{18F0F7CB-12AE-4248-90EC-8939D31C3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EBF40A5-FCD4-4D68-9CAF-46C8D57FB710}"/>
                </a:ext>
              </a:extLst>
            </p:cNvPr>
            <p:cNvSpPr txBox="1"/>
            <p:nvPr/>
          </p:nvSpPr>
          <p:spPr>
            <a:xfrm>
              <a:off x="5682321" y="1401850"/>
              <a:ext cx="8065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78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4FEEE04A-596F-4C41-A6A7-204F60DE1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xmlns="" id="{1D3F8CE7-FF00-45A1-97A1-A81DB932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92E9D587-5FDF-40E4-B79F-AB363BB1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22477E4F-35FF-4671-A155-8D69E2CAD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6">
            <a:extLst>
              <a:ext uri="{FF2B5EF4-FFF2-40B4-BE49-F238E27FC236}">
                <a16:creationId xmlns:a16="http://schemas.microsoft.com/office/drawing/2014/main" xmlns="" id="{DF5F8A2D-9978-4EC1-8E65-7265BFC73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24304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9161527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021F8F1-04D5-4AEA-AA29-75BF2026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124280"/>
            <a:ext cx="6536363" cy="401922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AB545FA-9135-42A2-A87E-5F66E31ECE04}"/>
              </a:ext>
            </a:extLst>
          </p:cNvPr>
          <p:cNvSpPr/>
          <p:nvPr/>
        </p:nvSpPr>
        <p:spPr>
          <a:xfrm>
            <a:off x="354327" y="21323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393FF439-A33D-40D4-ACBC-3C0280532085}"/>
              </a:ext>
            </a:extLst>
          </p:cNvPr>
          <p:cNvSpPr/>
          <p:nvPr/>
        </p:nvSpPr>
        <p:spPr>
          <a:xfrm>
            <a:off x="208275" y="21688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xmlns="" id="{549E8722-BCBB-4D8A-810F-4CEB6A5E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0342" y="21323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1A79115-B18E-44E9-8692-CBAE42FE48C9}"/>
              </a:ext>
            </a:extLst>
          </p:cNvPr>
          <p:cNvSpPr/>
          <p:nvPr/>
        </p:nvSpPr>
        <p:spPr>
          <a:xfrm>
            <a:off x="5611261" y="4911592"/>
            <a:ext cx="978253" cy="299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FBCF5252-9479-42D9-A551-003D9554CC4E}"/>
              </a:ext>
            </a:extLst>
          </p:cNvPr>
          <p:cNvSpPr/>
          <p:nvPr/>
        </p:nvSpPr>
        <p:spPr>
          <a:xfrm>
            <a:off x="5501723" y="4802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8ACDD4B4-FAED-4282-B8E0-91FACFD9C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133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510995"/>
            <a:ext cx="560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    을 만족하는 분수를 모두 찾아보세요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554885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50243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약물이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들어가지 않으면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구성해주세요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5"/>
            <a:ext cx="6918956" cy="7675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xmlns="" id="{E7C6DBA5-F011-4A11-8888-7B862EDC9B0C}"/>
              </a:ext>
            </a:extLst>
          </p:cNvPr>
          <p:cNvSpPr txBox="1"/>
          <p:nvPr/>
        </p:nvSpPr>
        <p:spPr>
          <a:xfrm>
            <a:off x="384020" y="722014"/>
            <a:ext cx="631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준기는 친구들과 함께 조건에 맞는 분수를 찾으려고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만족하는 분수를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41674393-845A-476A-916B-7975AA5C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542F14E9-6F4D-4596-877B-532B3C3E0E59}"/>
              </a:ext>
            </a:extLst>
          </p:cNvPr>
          <p:cNvSpPr/>
          <p:nvPr/>
        </p:nvSpPr>
        <p:spPr>
          <a:xfrm>
            <a:off x="5639102" y="5585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10137E3-AEAE-4B37-AC2C-79962270B85C}"/>
              </a:ext>
            </a:extLst>
          </p:cNvPr>
          <p:cNvSpPr/>
          <p:nvPr/>
        </p:nvSpPr>
        <p:spPr bwMode="auto">
          <a:xfrm>
            <a:off x="2546282" y="1929191"/>
            <a:ext cx="1947292" cy="6717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586D87BF-983D-418B-B6F4-CFA6765197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97" y="2409715"/>
            <a:ext cx="212534" cy="212534"/>
          </a:xfrm>
          <a:prstGeom prst="rect">
            <a:avLst/>
          </a:prstGeom>
        </p:spPr>
      </p:pic>
      <p:sp>
        <p:nvSpPr>
          <p:cNvPr id="103" name="TextBox 7">
            <a:extLst>
              <a:ext uri="{FF2B5EF4-FFF2-40B4-BE49-F238E27FC236}">
                <a16:creationId xmlns:a16="http://schemas.microsoft.com/office/drawing/2014/main" xmlns="" id="{C18B59B1-D5FC-4B08-ACC4-06412688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04" name="TextBox 8">
            <a:extLst>
              <a:ext uri="{FF2B5EF4-FFF2-40B4-BE49-F238E27FC236}">
                <a16:creationId xmlns:a16="http://schemas.microsoft.com/office/drawing/2014/main" xmlns="" id="{18B8BFF5-9A46-4A23-9F2D-4CA5143C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05" name="직사각형 21">
            <a:extLst>
              <a:ext uri="{FF2B5EF4-FFF2-40B4-BE49-F238E27FC236}">
                <a16:creationId xmlns:a16="http://schemas.microsoft.com/office/drawing/2014/main" xmlns="" id="{9BFFCF22-B87F-433A-8B0A-1401C3B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9">
            <a:extLst>
              <a:ext uri="{FF2B5EF4-FFF2-40B4-BE49-F238E27FC236}">
                <a16:creationId xmlns:a16="http://schemas.microsoft.com/office/drawing/2014/main" xmlns="" id="{F849483F-0247-4881-A8F0-F72FD50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58FDF8F9-1E97-438D-9448-58468261E339}"/>
              </a:ext>
            </a:extLst>
          </p:cNvPr>
          <p:cNvGrpSpPr/>
          <p:nvPr/>
        </p:nvGrpSpPr>
        <p:grpSpPr>
          <a:xfrm>
            <a:off x="4319972" y="1049954"/>
            <a:ext cx="1052006" cy="358525"/>
            <a:chOff x="5436862" y="1353393"/>
            <a:chExt cx="1052006" cy="358525"/>
          </a:xfrm>
        </p:grpSpPr>
        <p:pic>
          <p:nvPicPr>
            <p:cNvPr id="51" name="Picture 7">
              <a:extLst>
                <a:ext uri="{FF2B5EF4-FFF2-40B4-BE49-F238E27FC236}">
                  <a16:creationId xmlns:a16="http://schemas.microsoft.com/office/drawing/2014/main" xmlns="" id="{31F304E3-9372-4BCE-8AAB-AA54B2D30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BA9F90C8-5681-4FAA-B56E-ECF9EBB32A5C}"/>
                </a:ext>
              </a:extLst>
            </p:cNvPr>
            <p:cNvSpPr txBox="1"/>
            <p:nvPr/>
          </p:nvSpPr>
          <p:spPr>
            <a:xfrm>
              <a:off x="5682321" y="1401850"/>
              <a:ext cx="8065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B78459D2-771F-44E7-A416-7B90C6232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81330"/>
              </p:ext>
            </p:extLst>
          </p:nvPr>
        </p:nvGraphicFramePr>
        <p:xfrm>
          <a:off x="2766176" y="1953097"/>
          <a:ext cx="3592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9963A7D-7F61-452C-BE59-7D4CB437F2AD}"/>
              </a:ext>
            </a:extLst>
          </p:cNvPr>
          <p:cNvSpPr/>
          <p:nvPr/>
        </p:nvSpPr>
        <p:spPr>
          <a:xfrm>
            <a:off x="3111231" y="2185799"/>
            <a:ext cx="2487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0793A7B-B9D3-46D8-A63F-6C6807673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64472"/>
              </p:ext>
            </p:extLst>
          </p:nvPr>
        </p:nvGraphicFramePr>
        <p:xfrm>
          <a:off x="3333819" y="1953097"/>
          <a:ext cx="3592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9A1667E-9CC9-4B67-AFEA-D8DAAAE17CE3}"/>
              </a:ext>
            </a:extLst>
          </p:cNvPr>
          <p:cNvSpPr/>
          <p:nvPr/>
        </p:nvSpPr>
        <p:spPr>
          <a:xfrm>
            <a:off x="3678874" y="2185799"/>
            <a:ext cx="2487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624EA8FC-478E-42FC-9E73-D8297706A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4490"/>
              </p:ext>
            </p:extLst>
          </p:nvPr>
        </p:nvGraphicFramePr>
        <p:xfrm>
          <a:off x="3904808" y="1953097"/>
          <a:ext cx="3592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6" name="TextBox 23">
            <a:extLst>
              <a:ext uri="{FF2B5EF4-FFF2-40B4-BE49-F238E27FC236}">
                <a16:creationId xmlns:a16="http://schemas.microsoft.com/office/drawing/2014/main" xmlns="" id="{054632A1-5746-44BB-ACF6-BE021F633E1D}"/>
              </a:ext>
            </a:extLst>
          </p:cNvPr>
          <p:cNvSpPr txBox="1"/>
          <p:nvPr/>
        </p:nvSpPr>
        <p:spPr>
          <a:xfrm>
            <a:off x="446839" y="2852341"/>
            <a:ext cx="581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조건     </a:t>
            </a:r>
            <a:r>
              <a:rPr lang="en-US" altLang="ko-KR" dirty="0"/>
              <a:t>,  </a:t>
            </a:r>
            <a:r>
              <a:rPr lang="en-US" altLang="ko-KR" dirty="0" smtClean="0"/>
              <a:t>   </a:t>
            </a:r>
            <a:r>
              <a:rPr lang="en-US" altLang="ko-KR" dirty="0"/>
              <a:t>,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ko-KR" altLang="en-US" dirty="0"/>
              <a:t>만족하는 분수를 모두 찾아보세요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7" name="Picture 3">
            <a:extLst>
              <a:ext uri="{FF2B5EF4-FFF2-40B4-BE49-F238E27FC236}">
                <a16:creationId xmlns:a16="http://schemas.microsoft.com/office/drawing/2014/main" xmlns="" id="{F167CA79-10D8-4801-ACE4-3BAEDE1A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2843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C7F35BF4-04DD-4BEA-9C50-4E3FCFC35C34}"/>
              </a:ext>
            </a:extLst>
          </p:cNvPr>
          <p:cNvSpPr/>
          <p:nvPr/>
        </p:nvSpPr>
        <p:spPr bwMode="auto">
          <a:xfrm>
            <a:off x="3236589" y="3270537"/>
            <a:ext cx="566678" cy="6717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6CDAD149-42F0-4C60-9B58-378B622BF6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26" y="3751061"/>
            <a:ext cx="212534" cy="212534"/>
          </a:xfrm>
          <a:prstGeom prst="rect">
            <a:avLst/>
          </a:prstGeom>
        </p:spPr>
      </p:pic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C6AFC064-9476-4513-841E-6A1C74752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19042"/>
              </p:ext>
            </p:extLst>
          </p:nvPr>
        </p:nvGraphicFramePr>
        <p:xfrm>
          <a:off x="3333819" y="3294443"/>
          <a:ext cx="3592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13" name="TextBox 23">
            <a:extLst>
              <a:ext uri="{FF2B5EF4-FFF2-40B4-BE49-F238E27FC236}">
                <a16:creationId xmlns:a16="http://schemas.microsoft.com/office/drawing/2014/main" xmlns="" id="{4BBDD8F6-FC7F-4DD9-96A5-7E348E1C5BBA}"/>
              </a:ext>
            </a:extLst>
          </p:cNvPr>
          <p:cNvSpPr txBox="1"/>
          <p:nvPr/>
        </p:nvSpPr>
        <p:spPr>
          <a:xfrm>
            <a:off x="446839" y="4138723"/>
            <a:ext cx="560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위의 조건 중에서 없어도 되는 조건을 찾아보세요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4" name="Picture 3">
            <a:extLst>
              <a:ext uri="{FF2B5EF4-FFF2-40B4-BE49-F238E27FC236}">
                <a16:creationId xmlns:a16="http://schemas.microsoft.com/office/drawing/2014/main" xmlns="" id="{CC973C20-2D57-4364-97DD-B90D3941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413016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ED20FB45-C2D3-43C2-9E61-DF105E81AC6F}"/>
              </a:ext>
            </a:extLst>
          </p:cNvPr>
          <p:cNvSpPr/>
          <p:nvPr/>
        </p:nvSpPr>
        <p:spPr bwMode="auto">
          <a:xfrm>
            <a:off x="2339752" y="4556919"/>
            <a:ext cx="2520280" cy="6717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E01158E4-D497-4AF0-8877-C02AE89D16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13" y="5101913"/>
            <a:ext cx="212534" cy="212534"/>
          </a:xfrm>
          <a:prstGeom prst="rect">
            <a:avLst/>
          </a:prstGeom>
        </p:spPr>
      </p:pic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83D006B2-FA12-4DED-A9F9-BD08D8CB3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46130"/>
              </p:ext>
            </p:extLst>
          </p:nvPr>
        </p:nvGraphicFramePr>
        <p:xfrm>
          <a:off x="2923694" y="4581128"/>
          <a:ext cx="3592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25C1AE0-550D-4F3B-B48B-72DC410DFABD}"/>
              </a:ext>
            </a:extLst>
          </p:cNvPr>
          <p:cNvSpPr/>
          <p:nvPr/>
        </p:nvSpPr>
        <p:spPr>
          <a:xfrm>
            <a:off x="3216713" y="4737759"/>
            <a:ext cx="155202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큽니다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9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541453"/>
            <a:ext cx="323237" cy="32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82" y="2875388"/>
            <a:ext cx="323237" cy="32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81" y="2876861"/>
            <a:ext cx="323237" cy="33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2877985"/>
            <a:ext cx="334991" cy="33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82" y="4725281"/>
            <a:ext cx="323237" cy="33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542F14E9-6F4D-4596-877B-532B3C3E0E59}"/>
              </a:ext>
            </a:extLst>
          </p:cNvPr>
          <p:cNvSpPr/>
          <p:nvPr/>
        </p:nvSpPr>
        <p:spPr>
          <a:xfrm>
            <a:off x="2398013" y="45215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57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25053" y="1527264"/>
            <a:ext cx="6102485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해결한 과정과 결과가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옳은지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554885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61348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2" name="Picture 9">
            <a:extLst>
              <a:ext uri="{FF2B5EF4-FFF2-40B4-BE49-F238E27FC236}">
                <a16:creationId xmlns:a16="http://schemas.microsoft.com/office/drawing/2014/main" xmlns="" id="{DFA7ECB5-4235-4612-99C2-8D95D251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44" y="260383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_x158392888" descr="EMB00002bac2d88">
            <a:extLst>
              <a:ext uri="{FF2B5EF4-FFF2-40B4-BE49-F238E27FC236}">
                <a16:creationId xmlns:a16="http://schemas.microsoft.com/office/drawing/2014/main" xmlns="" id="{AAB49D99-5F4B-4B20-940D-D122C970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58387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48182C49-2E3C-4E9E-A6C0-CE657563A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CB80B660-7FEE-4CAD-A3AD-F6ECB82EF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E9176964-0143-4BDB-94D8-17586D0F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8BB3B523-3586-4A02-BB69-EB4D0E6E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8A09EE9-9841-4B69-881E-2C645ECFF810}"/>
              </a:ext>
            </a:extLst>
          </p:cNvPr>
          <p:cNvSpPr/>
          <p:nvPr/>
        </p:nvSpPr>
        <p:spPr>
          <a:xfrm>
            <a:off x="59308" y="692695"/>
            <a:ext cx="6918956" cy="7675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xmlns="" id="{664256DE-3AD9-4AB9-8452-D4F9CCAA7007}"/>
              </a:ext>
            </a:extLst>
          </p:cNvPr>
          <p:cNvSpPr txBox="1"/>
          <p:nvPr/>
        </p:nvSpPr>
        <p:spPr>
          <a:xfrm>
            <a:off x="384020" y="722014"/>
            <a:ext cx="631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준기는 친구들과 함께 조건에 맞는 분수를 찾으려고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만족하는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분수를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4C06E9D5-EEAD-4C6F-A367-F2E1127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945DA01B-E6E6-4D29-8472-7BCAF59B0E8B}"/>
              </a:ext>
            </a:extLst>
          </p:cNvPr>
          <p:cNvGrpSpPr/>
          <p:nvPr/>
        </p:nvGrpSpPr>
        <p:grpSpPr>
          <a:xfrm>
            <a:off x="4319972" y="1049954"/>
            <a:ext cx="1052006" cy="358525"/>
            <a:chOff x="5436862" y="1353393"/>
            <a:chExt cx="1052006" cy="358525"/>
          </a:xfrm>
        </p:grpSpPr>
        <p:pic>
          <p:nvPicPr>
            <p:cNvPr id="38" name="Picture 7">
              <a:extLst>
                <a:ext uri="{FF2B5EF4-FFF2-40B4-BE49-F238E27FC236}">
                  <a16:creationId xmlns:a16="http://schemas.microsoft.com/office/drawing/2014/main" xmlns="" id="{F403C165-52BE-4DCA-80D0-816C9CFCC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B3D8F03A-9FF1-4476-97DC-68869843BA40}"/>
                </a:ext>
              </a:extLst>
            </p:cNvPr>
            <p:cNvSpPr txBox="1"/>
            <p:nvPr/>
          </p:nvSpPr>
          <p:spPr>
            <a:xfrm>
              <a:off x="5682321" y="1401850"/>
              <a:ext cx="8065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542F14E9-6F4D-4596-877B-532B3C3E0E59}"/>
              </a:ext>
            </a:extLst>
          </p:cNvPr>
          <p:cNvSpPr/>
          <p:nvPr/>
        </p:nvSpPr>
        <p:spPr>
          <a:xfrm>
            <a:off x="3734729" y="2468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87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25053" y="1527264"/>
            <a:ext cx="6102485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해결한 과정과 결과가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옳은지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554885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61348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48182C49-2E3C-4E9E-A6C0-CE657563A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CB80B660-7FEE-4CAD-A3AD-F6ECB82EF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E9176964-0143-4BDB-94D8-17586D0F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8BB3B523-3586-4A02-BB69-EB4D0E6E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조건에 맞는 분수를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8A09EE9-9841-4B69-881E-2C645ECFF810}"/>
              </a:ext>
            </a:extLst>
          </p:cNvPr>
          <p:cNvSpPr/>
          <p:nvPr/>
        </p:nvSpPr>
        <p:spPr>
          <a:xfrm>
            <a:off x="59308" y="692695"/>
            <a:ext cx="6918956" cy="7675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xmlns="" id="{664256DE-3AD9-4AB9-8452-D4F9CCAA7007}"/>
              </a:ext>
            </a:extLst>
          </p:cNvPr>
          <p:cNvSpPr txBox="1"/>
          <p:nvPr/>
        </p:nvSpPr>
        <p:spPr>
          <a:xfrm>
            <a:off x="384020" y="722014"/>
            <a:ext cx="631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준기는 친구들과 함께 조건에 맞는 분수를 찾으려고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만족하는 분수를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4C06E9D5-EEAD-4C6F-A367-F2E1127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945DA01B-E6E6-4D29-8472-7BCAF59B0E8B}"/>
              </a:ext>
            </a:extLst>
          </p:cNvPr>
          <p:cNvGrpSpPr/>
          <p:nvPr/>
        </p:nvGrpSpPr>
        <p:grpSpPr>
          <a:xfrm>
            <a:off x="4319972" y="1049954"/>
            <a:ext cx="1052006" cy="358525"/>
            <a:chOff x="5436862" y="1353393"/>
            <a:chExt cx="1052006" cy="358525"/>
          </a:xfrm>
        </p:grpSpPr>
        <p:pic>
          <p:nvPicPr>
            <p:cNvPr id="38" name="Picture 7">
              <a:extLst>
                <a:ext uri="{FF2B5EF4-FFF2-40B4-BE49-F238E27FC236}">
                  <a16:creationId xmlns:a16="http://schemas.microsoft.com/office/drawing/2014/main" xmlns="" id="{F403C165-52BE-4DCA-80D0-816C9CFCC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862" y="1353393"/>
              <a:ext cx="1045192" cy="35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B3D8F03A-9FF1-4476-97DC-68869843BA40}"/>
                </a:ext>
              </a:extLst>
            </p:cNvPr>
            <p:cNvSpPr txBox="1"/>
            <p:nvPr/>
          </p:nvSpPr>
          <p:spPr>
            <a:xfrm>
              <a:off x="5682321" y="1401850"/>
              <a:ext cx="8065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보기</a:t>
              </a:r>
            </a:p>
          </p:txBody>
        </p:sp>
      </p:grpSp>
      <p:sp>
        <p:nvSpPr>
          <p:cNvPr id="26" name="모서리가 둥근 직사각형 19">
            <a:extLst>
              <a:ext uri="{FF2B5EF4-FFF2-40B4-BE49-F238E27FC236}">
                <a16:creationId xmlns:a16="http://schemas.microsoft.com/office/drawing/2014/main" xmlns="" id="{44738CDC-E53E-4473-805E-AB760A3A4EA2}"/>
              </a:ext>
            </a:extLst>
          </p:cNvPr>
          <p:cNvSpPr/>
          <p:nvPr/>
        </p:nvSpPr>
        <p:spPr>
          <a:xfrm>
            <a:off x="2646228" y="3032956"/>
            <a:ext cx="3230121" cy="11826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주어진 조건을 모두 이용하여 알맞게 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해결했나요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_x158392888" descr="EMB00002bac2d88">
            <a:extLst>
              <a:ext uri="{FF2B5EF4-FFF2-40B4-BE49-F238E27FC236}">
                <a16:creationId xmlns:a16="http://schemas.microsoft.com/office/drawing/2014/main" xmlns="" id="{B244A49C-14FC-44FD-9A97-01FB63E48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52" y="2708920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이등변 삼각형 1"/>
          <p:cNvSpPr/>
          <p:nvPr/>
        </p:nvSpPr>
        <p:spPr bwMode="auto">
          <a:xfrm rot="16200000">
            <a:off x="2363686" y="3390622"/>
            <a:ext cx="360040" cy="185471"/>
          </a:xfrm>
          <a:prstGeom prst="triangle">
            <a:avLst/>
          </a:prstGeom>
          <a:solidFill>
            <a:schemeClr val="bg1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42F14E9-6F4D-4596-877B-532B3C3E0E59}"/>
              </a:ext>
            </a:extLst>
          </p:cNvPr>
          <p:cNvSpPr/>
          <p:nvPr/>
        </p:nvSpPr>
        <p:spPr>
          <a:xfrm>
            <a:off x="2154432" y="2896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93361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39825</TotalTime>
  <Words>1864</Words>
  <Application>Microsoft Office PowerPoint</Application>
  <PresentationFormat>화면 슬라이드 쇼(4:3)</PresentationFormat>
  <Paragraphs>662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6330</cp:revision>
  <dcterms:created xsi:type="dcterms:W3CDTF">2008-07-15T12:19:11Z</dcterms:created>
  <dcterms:modified xsi:type="dcterms:W3CDTF">2022-02-17T00:54:50Z</dcterms:modified>
</cp:coreProperties>
</file>