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171" r:id="rId4"/>
    <p:sldId id="1181" r:id="rId5"/>
    <p:sldId id="1172" r:id="rId6"/>
    <p:sldId id="1173" r:id="rId7"/>
    <p:sldId id="1175" r:id="rId8"/>
    <p:sldId id="1183" r:id="rId9"/>
    <p:sldId id="1182" r:id="rId10"/>
    <p:sldId id="1178" r:id="rId11"/>
    <p:sldId id="1176" r:id="rId12"/>
    <p:sldId id="1184" r:id="rId13"/>
    <p:sldId id="1185" r:id="rId14"/>
    <p:sldId id="1186" r:id="rId15"/>
    <p:sldId id="1149" r:id="rId16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BFE0"/>
    <a:srgbClr val="F6C1C9"/>
    <a:srgbClr val="FFE5E8"/>
    <a:srgbClr val="D4F3F6"/>
    <a:srgbClr val="A46B5B"/>
    <a:srgbClr val="FF9999"/>
    <a:srgbClr val="FF3399"/>
    <a:srgbClr val="FFFFCC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3" autoAdjust="0"/>
    <p:restoredTop sz="96686" autoAdjust="0"/>
  </p:normalViewPr>
  <p:slideViewPr>
    <p:cSldViewPr>
      <p:cViewPr>
        <p:scale>
          <a:sx n="100" d="100"/>
          <a:sy n="100" d="100"/>
        </p:scale>
        <p:origin x="-208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7.jpeg"/><Relationship Id="rId7" Type="http://schemas.openxmlformats.org/officeDocument/2006/relationships/image" Target="../media/image25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hyperlink" Target="https://cdata2.tsherpa.co.kr/tsherpa/MultiMedia/Flash/2020/curri/index.html?flashxmlnum=bjsjs0420&amp;classa=A8-C1-31-MM-MM-04-03-02-0-0-0-0&amp;classno=MM_31_04/suh_0301_02_0002/suh_0301_02_0002_401_1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838260"/>
              </p:ext>
            </p:extLst>
          </p:nvPr>
        </p:nvGraphicFramePr>
        <p:xfrm>
          <a:off x="34925" y="2446338"/>
          <a:ext cx="8929688" cy="349753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825354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2154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얼마나 알고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BDF67082-A3D1-4C28-9597-C2B5CD7C0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7" y="909845"/>
            <a:ext cx="6625234" cy="4065797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xmlns="" id="{413348E3-0E4B-4BF7-9359-B4BD271BD593}"/>
              </a:ext>
            </a:extLst>
          </p:cNvPr>
          <p:cNvSpPr/>
          <p:nvPr/>
        </p:nvSpPr>
        <p:spPr>
          <a:xfrm>
            <a:off x="2901354" y="2043295"/>
            <a:ext cx="1512168" cy="664493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53732B9B-19AB-4949-A64C-100250AB567F}"/>
              </a:ext>
            </a:extLst>
          </p:cNvPr>
          <p:cNvSpPr/>
          <p:nvPr/>
        </p:nvSpPr>
        <p:spPr>
          <a:xfrm>
            <a:off x="1151620" y="3443740"/>
            <a:ext cx="749508" cy="553471"/>
          </a:xfrm>
          <a:prstGeom prst="roundRect">
            <a:avLst/>
          </a:prstGeom>
          <a:solidFill>
            <a:schemeClr val="bg1"/>
          </a:solidFill>
          <a:ln>
            <a:solidFill>
              <a:srgbClr val="CAB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5979D64A-EE1F-48C3-B282-6ACA2AE71C91}"/>
              </a:ext>
            </a:extLst>
          </p:cNvPr>
          <p:cNvSpPr/>
          <p:nvPr/>
        </p:nvSpPr>
        <p:spPr>
          <a:xfrm>
            <a:off x="2253025" y="3443740"/>
            <a:ext cx="749508" cy="553471"/>
          </a:xfrm>
          <a:prstGeom prst="roundRect">
            <a:avLst/>
          </a:prstGeom>
          <a:solidFill>
            <a:schemeClr val="bg1"/>
          </a:solidFill>
          <a:ln>
            <a:solidFill>
              <a:srgbClr val="CAB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xmlns="" id="{38E31478-DF83-492B-9F45-4FAD27747B78}"/>
              </a:ext>
            </a:extLst>
          </p:cNvPr>
          <p:cNvSpPr/>
          <p:nvPr/>
        </p:nvSpPr>
        <p:spPr>
          <a:xfrm>
            <a:off x="3282684" y="3443740"/>
            <a:ext cx="749508" cy="553471"/>
          </a:xfrm>
          <a:prstGeom prst="roundRect">
            <a:avLst/>
          </a:prstGeom>
          <a:solidFill>
            <a:schemeClr val="bg1"/>
          </a:solidFill>
          <a:ln>
            <a:solidFill>
              <a:srgbClr val="CAB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xmlns="" id="{812B8E60-D80A-44E8-90B9-E72D7DB825E9}"/>
              </a:ext>
            </a:extLst>
          </p:cNvPr>
          <p:cNvSpPr/>
          <p:nvPr/>
        </p:nvSpPr>
        <p:spPr>
          <a:xfrm>
            <a:off x="4283314" y="3443740"/>
            <a:ext cx="749508" cy="553471"/>
          </a:xfrm>
          <a:prstGeom prst="roundRect">
            <a:avLst/>
          </a:prstGeom>
          <a:solidFill>
            <a:schemeClr val="bg1"/>
          </a:solidFill>
          <a:ln>
            <a:solidFill>
              <a:srgbClr val="CAB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xmlns="" id="{9230DED2-FDEB-4440-8C58-37EBE5B43539}"/>
              </a:ext>
            </a:extLst>
          </p:cNvPr>
          <p:cNvSpPr/>
          <p:nvPr/>
        </p:nvSpPr>
        <p:spPr>
          <a:xfrm>
            <a:off x="5241349" y="3443740"/>
            <a:ext cx="749508" cy="553471"/>
          </a:xfrm>
          <a:prstGeom prst="roundRect">
            <a:avLst/>
          </a:prstGeom>
          <a:solidFill>
            <a:schemeClr val="bg1"/>
          </a:solidFill>
          <a:ln>
            <a:solidFill>
              <a:srgbClr val="CAB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264563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 시 나타나는 화면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19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348" y="1023906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7">
            <a:extLst>
              <a:ext uri="{FF2B5EF4-FFF2-40B4-BE49-F238E27FC236}">
                <a16:creationId xmlns:a16="http://schemas.microsoft.com/office/drawing/2014/main" xmlns="" id="{4922CE9D-4AAF-45D4-ADD0-5DCE24021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xmlns="" id="{6DE00DEA-0190-450A-8FFA-F4238A35D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6BEC71B-595D-4509-B2A5-F9C222160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39906C4E-A2E9-44E5-B4F4-22F05BFB6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2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213" y="4670768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BB67E8C1-351C-49B6-9EB0-B003ACC83FFB}"/>
              </a:ext>
            </a:extLst>
          </p:cNvPr>
          <p:cNvSpPr/>
          <p:nvPr/>
        </p:nvSpPr>
        <p:spPr>
          <a:xfrm>
            <a:off x="5882494" y="4627071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43B29A93-294A-4473-AB9C-2323B18777E9}"/>
              </a:ext>
            </a:extLst>
          </p:cNvPr>
          <p:cNvSpPr/>
          <p:nvPr/>
        </p:nvSpPr>
        <p:spPr>
          <a:xfrm>
            <a:off x="4749434" y="4617132"/>
            <a:ext cx="1133060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98ACAFC5-912C-4885-A7B0-7CDDA401C3F9}"/>
              </a:ext>
            </a:extLst>
          </p:cNvPr>
          <p:cNvGrpSpPr/>
          <p:nvPr/>
        </p:nvGrpSpPr>
        <p:grpSpPr>
          <a:xfrm>
            <a:off x="273412" y="2566014"/>
            <a:ext cx="6667165" cy="2041179"/>
            <a:chOff x="192745" y="1546849"/>
            <a:chExt cx="6667165" cy="2041179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68DB5345-3603-4955-A228-C31F891E8D5A}"/>
                </a:ext>
              </a:extLst>
            </p:cNvPr>
            <p:cNvSpPr/>
            <p:nvPr/>
          </p:nvSpPr>
          <p:spPr>
            <a:xfrm>
              <a:off x="192745" y="1870886"/>
              <a:ext cx="6667165" cy="151957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0" name="모서리가 둥근 직사각형 67">
              <a:extLst>
                <a:ext uri="{FF2B5EF4-FFF2-40B4-BE49-F238E27FC236}">
                  <a16:creationId xmlns:a16="http://schemas.microsoft.com/office/drawing/2014/main" xmlns="" id="{51887BB5-DCAA-4DCF-AEFE-2BFC2D35EDB5}"/>
                </a:ext>
              </a:extLst>
            </p:cNvPr>
            <p:cNvSpPr/>
            <p:nvPr/>
          </p:nvSpPr>
          <p:spPr>
            <a:xfrm>
              <a:off x="332840" y="1546849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1" name="직각 삼각형 40">
              <a:extLst>
                <a:ext uri="{FF2B5EF4-FFF2-40B4-BE49-F238E27FC236}">
                  <a16:creationId xmlns:a16="http://schemas.microsoft.com/office/drawing/2014/main" xmlns="" id="{C13A96B7-C45F-4B34-8441-99A2E45220FF}"/>
                </a:ext>
              </a:extLst>
            </p:cNvPr>
            <p:cNvSpPr/>
            <p:nvPr/>
          </p:nvSpPr>
          <p:spPr>
            <a:xfrm flipH="1" flipV="1">
              <a:off x="4903796" y="339992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3" name="TextBox 53">
            <a:extLst>
              <a:ext uri="{FF2B5EF4-FFF2-40B4-BE49-F238E27FC236}">
                <a16:creationId xmlns:a16="http://schemas.microsoft.com/office/drawing/2014/main" xmlns="" id="{BFD37E14-AA2D-4F7A-BD1D-EDC41B6F9291}"/>
              </a:ext>
            </a:extLst>
          </p:cNvPr>
          <p:cNvSpPr txBox="1"/>
          <p:nvPr/>
        </p:nvSpPr>
        <p:spPr>
          <a:xfrm>
            <a:off x="328099" y="2925040"/>
            <a:ext cx="6612478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크기가 같은 분수는 분모와 분자에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 아닌 같은 수를 곱하거나 나누어 만들 수 있습니다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따라서 분모와 분자에 같은 수를 곱해 나가보면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분모에는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27,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분자에는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가 들어갈 수 있습니다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53">
            <a:extLst>
              <a:ext uri="{FF2B5EF4-FFF2-40B4-BE49-F238E27FC236}">
                <a16:creationId xmlns:a16="http://schemas.microsoft.com/office/drawing/2014/main" xmlns="" id="{74C44D40-353E-4CE4-BB60-4909ADFFA221}"/>
              </a:ext>
            </a:extLst>
          </p:cNvPr>
          <p:cNvSpPr txBox="1"/>
          <p:nvPr/>
        </p:nvSpPr>
        <p:spPr>
          <a:xfrm>
            <a:off x="899142" y="3886422"/>
            <a:ext cx="27119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FE7BF5BE-2F8A-4B64-925C-AA205ED31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429460"/>
              </p:ext>
            </p:extLst>
          </p:nvPr>
        </p:nvGraphicFramePr>
        <p:xfrm>
          <a:off x="648765" y="3741544"/>
          <a:ext cx="250377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77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2A091A4B-421E-4C30-BBA8-84EF52675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41277"/>
              </p:ext>
            </p:extLst>
          </p:nvPr>
        </p:nvGraphicFramePr>
        <p:xfrm>
          <a:off x="1098442" y="3741544"/>
          <a:ext cx="512349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4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5×2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9×2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47" name="TextBox 53">
            <a:extLst>
              <a:ext uri="{FF2B5EF4-FFF2-40B4-BE49-F238E27FC236}">
                <a16:creationId xmlns:a16="http://schemas.microsoft.com/office/drawing/2014/main" xmlns="" id="{2723B600-83C3-4DE5-82B2-BD191F1E5898}"/>
              </a:ext>
            </a:extLst>
          </p:cNvPr>
          <p:cNvSpPr txBox="1"/>
          <p:nvPr/>
        </p:nvSpPr>
        <p:spPr>
          <a:xfrm>
            <a:off x="1610791" y="3886422"/>
            <a:ext cx="27119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xmlns="" id="{9841F5A4-FEF6-4850-B35E-034C3F1E9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077852"/>
              </p:ext>
            </p:extLst>
          </p:nvPr>
        </p:nvGraphicFramePr>
        <p:xfrm>
          <a:off x="1810091" y="3741544"/>
          <a:ext cx="402553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5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9617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2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49" name="Picture 4">
            <a:extLst>
              <a:ext uri="{FF2B5EF4-FFF2-40B4-BE49-F238E27FC236}">
                <a16:creationId xmlns:a16="http://schemas.microsoft.com/office/drawing/2014/main" xmlns="" id="{C9D56EBA-D231-4450-98BE-B66FDB482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56" y="3970522"/>
            <a:ext cx="133470" cy="15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53">
            <a:extLst>
              <a:ext uri="{FF2B5EF4-FFF2-40B4-BE49-F238E27FC236}">
                <a16:creationId xmlns:a16="http://schemas.microsoft.com/office/drawing/2014/main" xmlns="" id="{8F2B6EC5-0459-42B8-AACF-BAAEA58776AC}"/>
              </a:ext>
            </a:extLst>
          </p:cNvPr>
          <p:cNvSpPr txBox="1"/>
          <p:nvPr/>
        </p:nvSpPr>
        <p:spPr>
          <a:xfrm>
            <a:off x="2258172" y="3886422"/>
            <a:ext cx="27119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7E3CD78F-AEA6-46D2-BBCD-BF7E0F2EE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840429"/>
              </p:ext>
            </p:extLst>
          </p:nvPr>
        </p:nvGraphicFramePr>
        <p:xfrm>
          <a:off x="2457472" y="3741544"/>
          <a:ext cx="512349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4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5×3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9×3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52" name="TextBox 53">
            <a:extLst>
              <a:ext uri="{FF2B5EF4-FFF2-40B4-BE49-F238E27FC236}">
                <a16:creationId xmlns:a16="http://schemas.microsoft.com/office/drawing/2014/main" xmlns="" id="{02AAB438-EEAA-49A7-BC02-5090E25E6C32}"/>
              </a:ext>
            </a:extLst>
          </p:cNvPr>
          <p:cNvSpPr txBox="1"/>
          <p:nvPr/>
        </p:nvSpPr>
        <p:spPr>
          <a:xfrm>
            <a:off x="2969820" y="3886422"/>
            <a:ext cx="1668412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     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……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9F246F27-82CD-4B67-BB54-15C5C11BF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530664"/>
              </p:ext>
            </p:extLst>
          </p:nvPr>
        </p:nvGraphicFramePr>
        <p:xfrm>
          <a:off x="3169121" y="3741544"/>
          <a:ext cx="402553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5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2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27</a:t>
                      </a:r>
                      <a:endParaRPr kumimoji="1" lang="ko-KR" altLang="en-US" sz="2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98D0BC6F-7DA3-421B-B0C8-5D240E73BC56}"/>
              </a:ext>
            </a:extLst>
          </p:cNvPr>
          <p:cNvSpPr/>
          <p:nvPr/>
        </p:nvSpPr>
        <p:spPr>
          <a:xfrm>
            <a:off x="1678699" y="371464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11763AD6-4858-4262-A0EF-80C7AD120D41}"/>
              </a:ext>
            </a:extLst>
          </p:cNvPr>
          <p:cNvSpPr/>
          <p:nvPr/>
        </p:nvSpPr>
        <p:spPr>
          <a:xfrm>
            <a:off x="3077164" y="371464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40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463C7BA-1E84-441D-9B16-81D2BED1E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66" y="764704"/>
            <a:ext cx="6625234" cy="407424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406405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약물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풀이 확인 미니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팝업창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0" y="1060897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40785" y="13491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923072" y="4490507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13534" y="43809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94" y="97556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7">
            <a:extLst>
              <a:ext uri="{FF2B5EF4-FFF2-40B4-BE49-F238E27FC236}">
                <a16:creationId xmlns:a16="http://schemas.microsoft.com/office/drawing/2014/main" xmlns="" id="{29A9ECE2-C65A-4888-9D1C-BE67D5CEC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xmlns="" id="{AF45FC80-1D95-4E0F-AE82-00A736694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03044DFC-0D96-47BA-9E96-B8FD3398F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xmlns="" id="{D1D8A53F-AEE3-4AED-85B8-77434EB35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261" y="4490508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타원 15"/>
          <p:cNvSpPr/>
          <p:nvPr/>
        </p:nvSpPr>
        <p:spPr>
          <a:xfrm>
            <a:off x="4678810" y="43710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313777BC-7767-4A6E-997E-A90C3F11F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780" y="2614237"/>
            <a:ext cx="479795" cy="48594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763A738F-6DF1-460E-BF1F-EDF86CCD8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366060" y="2574986"/>
            <a:ext cx="479795" cy="48594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0C41EB9E-4180-4C5F-9426-9EAF03B04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1997" y="791038"/>
            <a:ext cx="459778" cy="450936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6BA3B532-A454-4D60-BB71-2ABA830D812F}"/>
              </a:ext>
            </a:extLst>
          </p:cNvPr>
          <p:cNvSpPr/>
          <p:nvPr/>
        </p:nvSpPr>
        <p:spPr>
          <a:xfrm>
            <a:off x="4550857" y="65905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3EFEEE42-E21E-49EA-9CB0-7E4AE35C7102}"/>
              </a:ext>
            </a:extLst>
          </p:cNvPr>
          <p:cNvSpPr/>
          <p:nvPr/>
        </p:nvSpPr>
        <p:spPr>
          <a:xfrm>
            <a:off x="1060578" y="236220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FA185692-A0BF-4666-BB95-6E0E23E0F436}"/>
              </a:ext>
            </a:extLst>
          </p:cNvPr>
          <p:cNvSpPr/>
          <p:nvPr/>
        </p:nvSpPr>
        <p:spPr>
          <a:xfrm>
            <a:off x="3216563" y="24764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DCD2CF20-37A9-4D68-87C4-5C41208386E9}"/>
              </a:ext>
            </a:extLst>
          </p:cNvPr>
          <p:cNvSpPr/>
          <p:nvPr/>
        </p:nvSpPr>
        <p:spPr>
          <a:xfrm>
            <a:off x="5313277" y="247644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0E2174EC-8AFF-4523-AC44-1E8994FF072A}"/>
              </a:ext>
            </a:extLst>
          </p:cNvPr>
          <p:cNvGrpSpPr/>
          <p:nvPr/>
        </p:nvGrpSpPr>
        <p:grpSpPr>
          <a:xfrm>
            <a:off x="3223598" y="2515408"/>
            <a:ext cx="595035" cy="584775"/>
            <a:chOff x="2178288" y="1897415"/>
            <a:chExt cx="595035" cy="58477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xmlns="" id="{54A10AE5-E4CF-419A-95EC-3A518120C0EA}"/>
                </a:ext>
              </a:extLst>
            </p:cNvPr>
            <p:cNvSpPr/>
            <p:nvPr/>
          </p:nvSpPr>
          <p:spPr>
            <a:xfrm>
              <a:off x="2270606" y="2006479"/>
              <a:ext cx="410400" cy="4104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1A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b="1" dirty="0">
                <a:solidFill>
                  <a:srgbClr val="01A0FF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807FFDB1-0ABA-426D-85C9-97E3862A3D22}"/>
                </a:ext>
              </a:extLst>
            </p:cNvPr>
            <p:cNvSpPr/>
            <p:nvPr/>
          </p:nvSpPr>
          <p:spPr>
            <a:xfrm>
              <a:off x="2178288" y="1897415"/>
              <a:ext cx="595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b="1" dirty="0">
                  <a:solidFill>
                    <a:srgbClr val="01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endPara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309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7463C7BA-1E84-441D-9B16-81D2BED1E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66" y="764704"/>
            <a:ext cx="6625234" cy="407424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970805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94" y="975562"/>
            <a:ext cx="343028" cy="34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7">
            <a:extLst>
              <a:ext uri="{FF2B5EF4-FFF2-40B4-BE49-F238E27FC236}">
                <a16:creationId xmlns:a16="http://schemas.microsoft.com/office/drawing/2014/main" xmlns="" id="{29A9ECE2-C65A-4888-9D1C-BE67D5CEC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xmlns="" id="{AF45FC80-1D95-4E0F-AE82-00A736694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03044DFC-0D96-47BA-9E96-B8FD3398F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xmlns="" id="{D1D8A53F-AEE3-4AED-85B8-77434EB35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261" y="4490508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313777BC-7767-4A6E-997E-A90C3F11F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780" y="2614237"/>
            <a:ext cx="479795" cy="48594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58D3F27E-3CED-4D6F-A5BD-2D3115623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2776" y="2614237"/>
            <a:ext cx="479795" cy="48594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763A738F-6DF1-460E-BF1F-EDF86CCD8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366060" y="2574986"/>
            <a:ext cx="479795" cy="48594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0C41EB9E-4180-4C5F-9426-9EAF03B04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1997" y="791038"/>
            <a:ext cx="459778" cy="45093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2B180CD-1C1B-485F-857E-4B6C38ACAA33}"/>
              </a:ext>
            </a:extLst>
          </p:cNvPr>
          <p:cNvSpPr/>
          <p:nvPr/>
        </p:nvSpPr>
        <p:spPr>
          <a:xfrm>
            <a:off x="114935" y="2034094"/>
            <a:ext cx="6667165" cy="228101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67">
            <a:extLst>
              <a:ext uri="{FF2B5EF4-FFF2-40B4-BE49-F238E27FC236}">
                <a16:creationId xmlns:a16="http://schemas.microsoft.com/office/drawing/2014/main" xmlns="" id="{AF6A9273-E3A0-4F25-935D-D5A207E4332F}"/>
              </a:ext>
            </a:extLst>
          </p:cNvPr>
          <p:cNvSpPr/>
          <p:nvPr/>
        </p:nvSpPr>
        <p:spPr>
          <a:xfrm>
            <a:off x="312952" y="171782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5" name="직각 삼각형 34">
            <a:extLst>
              <a:ext uri="{FF2B5EF4-FFF2-40B4-BE49-F238E27FC236}">
                <a16:creationId xmlns:a16="http://schemas.microsoft.com/office/drawing/2014/main" xmlns="" id="{B5F5EB3F-37A1-44E9-A64D-97CE755C4C8D}"/>
              </a:ext>
            </a:extLst>
          </p:cNvPr>
          <p:cNvSpPr/>
          <p:nvPr/>
        </p:nvSpPr>
        <p:spPr>
          <a:xfrm flipH="1" flipV="1">
            <a:off x="4883908" y="4300787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6" name="TextBox 53">
            <a:extLst>
              <a:ext uri="{FF2B5EF4-FFF2-40B4-BE49-F238E27FC236}">
                <a16:creationId xmlns:a16="http://schemas.microsoft.com/office/drawing/2014/main" xmlns="" id="{B0F31BFE-614B-40B9-918C-3EC094AD45C1}"/>
              </a:ext>
            </a:extLst>
          </p:cNvPr>
          <p:cNvSpPr txBox="1"/>
          <p:nvPr/>
        </p:nvSpPr>
        <p:spPr>
          <a:xfrm>
            <a:off x="266866" y="2092347"/>
            <a:ext cx="6815883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분수를 소수로 바꾸거나 소수를 분수로 바꾸어 크기를 비교합니다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53">
            <a:extLst>
              <a:ext uri="{FF2B5EF4-FFF2-40B4-BE49-F238E27FC236}">
                <a16:creationId xmlns:a16="http://schemas.microsoft.com/office/drawing/2014/main" xmlns="" id="{7E5AEDA2-FA39-4543-9D6B-1736EF57C1DA}"/>
              </a:ext>
            </a:extLst>
          </p:cNvPr>
          <p:cNvSpPr txBox="1"/>
          <p:nvPr/>
        </p:nvSpPr>
        <p:spPr>
          <a:xfrm>
            <a:off x="538814" y="2510912"/>
            <a:ext cx="749456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0.5</a:t>
            </a:r>
            <a:endParaRPr lang="ko-KR" altLang="en-US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53">
            <a:extLst>
              <a:ext uri="{FF2B5EF4-FFF2-40B4-BE49-F238E27FC236}">
                <a16:creationId xmlns:a16="http://schemas.microsoft.com/office/drawing/2014/main" xmlns="" id="{997E073B-9CE2-481E-A68D-A3F2BC5E2431}"/>
              </a:ext>
            </a:extLst>
          </p:cNvPr>
          <p:cNvSpPr txBox="1"/>
          <p:nvPr/>
        </p:nvSpPr>
        <p:spPr>
          <a:xfrm>
            <a:off x="1045679" y="2510912"/>
            <a:ext cx="27512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＞</a:t>
            </a:r>
          </a:p>
        </p:txBody>
      </p:sp>
      <p:pic>
        <p:nvPicPr>
          <p:cNvPr id="43" name="Picture 4">
            <a:extLst>
              <a:ext uri="{FF2B5EF4-FFF2-40B4-BE49-F238E27FC236}">
                <a16:creationId xmlns:a16="http://schemas.microsoft.com/office/drawing/2014/main" xmlns="" id="{6C2E0D7F-5796-4255-A4BD-FB012FEC6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80" y="2595012"/>
            <a:ext cx="133470" cy="15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53">
            <a:extLst>
              <a:ext uri="{FF2B5EF4-FFF2-40B4-BE49-F238E27FC236}">
                <a16:creationId xmlns:a16="http://schemas.microsoft.com/office/drawing/2014/main" xmlns="" id="{1398C6D2-9D30-47BB-8AB3-899587331A63}"/>
              </a:ext>
            </a:extLst>
          </p:cNvPr>
          <p:cNvSpPr txBox="1"/>
          <p:nvPr/>
        </p:nvSpPr>
        <p:spPr>
          <a:xfrm>
            <a:off x="1590465" y="2510912"/>
            <a:ext cx="27119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AD2C048C-23AB-4218-B989-A5555B135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849168"/>
              </p:ext>
            </p:extLst>
          </p:nvPr>
        </p:nvGraphicFramePr>
        <p:xfrm>
          <a:off x="1340088" y="2366034"/>
          <a:ext cx="250377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77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5B0978BE-63EA-4568-81D9-4C8093D15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636585"/>
              </p:ext>
            </p:extLst>
          </p:nvPr>
        </p:nvGraphicFramePr>
        <p:xfrm>
          <a:off x="1789765" y="2366034"/>
          <a:ext cx="512349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4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1×2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5×2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47" name="TextBox 53">
            <a:extLst>
              <a:ext uri="{FF2B5EF4-FFF2-40B4-BE49-F238E27FC236}">
                <a16:creationId xmlns:a16="http://schemas.microsoft.com/office/drawing/2014/main" xmlns="" id="{058716BE-CA0F-4FD5-A682-46AFA851156F}"/>
              </a:ext>
            </a:extLst>
          </p:cNvPr>
          <p:cNvSpPr txBox="1"/>
          <p:nvPr/>
        </p:nvSpPr>
        <p:spPr>
          <a:xfrm>
            <a:off x="2302113" y="2510912"/>
            <a:ext cx="147929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     ＝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0.2</a:t>
            </a:r>
            <a:endParaRPr lang="ko-KR" altLang="en-US" sz="19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0C9FEB75-F200-4B42-9878-153886571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145581"/>
              </p:ext>
            </p:extLst>
          </p:nvPr>
        </p:nvGraphicFramePr>
        <p:xfrm>
          <a:off x="2501414" y="2366034"/>
          <a:ext cx="402553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5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8DAD79EE-2FA0-41C9-9451-40892D7E4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180982"/>
              </p:ext>
            </p:extLst>
          </p:nvPr>
        </p:nvGraphicFramePr>
        <p:xfrm>
          <a:off x="547715" y="3661588"/>
          <a:ext cx="326351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51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30</a:t>
                      </a:r>
                      <a:endParaRPr kumimoji="1" lang="ko-KR" altLang="en-US" sz="2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64" name="TextBox 53">
            <a:extLst>
              <a:ext uri="{FF2B5EF4-FFF2-40B4-BE49-F238E27FC236}">
                <a16:creationId xmlns:a16="http://schemas.microsoft.com/office/drawing/2014/main" xmlns="" id="{CF274256-E964-49BC-B0FE-CE0BE87B3367}"/>
              </a:ext>
            </a:extLst>
          </p:cNvPr>
          <p:cNvSpPr txBox="1"/>
          <p:nvPr/>
        </p:nvSpPr>
        <p:spPr>
          <a:xfrm>
            <a:off x="999366" y="3806466"/>
            <a:ext cx="300392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＜</a:t>
            </a: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xmlns="" id="{07831C31-0CA7-4165-9FE7-CB686798D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80" y="3890566"/>
            <a:ext cx="133470" cy="15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D7E043CE-26F2-4566-A095-02D7D7227E3E}"/>
              </a:ext>
            </a:extLst>
          </p:cNvPr>
          <p:cNvSpPr txBox="1"/>
          <p:nvPr/>
        </p:nvSpPr>
        <p:spPr>
          <a:xfrm>
            <a:off x="1347199" y="3806466"/>
            <a:ext cx="1081807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0.6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   ＝   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CFC82EFD-6D53-42C0-89E5-D34057AE0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973547"/>
              </p:ext>
            </p:extLst>
          </p:nvPr>
        </p:nvGraphicFramePr>
        <p:xfrm>
          <a:off x="1865807" y="3661588"/>
          <a:ext cx="326351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51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B4798A34-9D72-462E-8F7B-96BA0BCCD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990573"/>
              </p:ext>
            </p:extLst>
          </p:nvPr>
        </p:nvGraphicFramePr>
        <p:xfrm>
          <a:off x="3407571" y="3661588"/>
          <a:ext cx="402553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5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2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30</a:t>
                      </a:r>
                      <a:endParaRPr kumimoji="1" lang="ko-KR" altLang="en-US" sz="2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DA4B4EF2-518E-45E0-801A-9FE3D8561D6D}"/>
              </a:ext>
            </a:extLst>
          </p:cNvPr>
          <p:cNvSpPr txBox="1"/>
          <p:nvPr/>
        </p:nvSpPr>
        <p:spPr>
          <a:xfrm>
            <a:off x="3164527" y="3807885"/>
            <a:ext cx="402552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5FF460F9-8CC0-4612-BE6B-3701B6164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293376"/>
              </p:ext>
            </p:extLst>
          </p:nvPr>
        </p:nvGraphicFramePr>
        <p:xfrm>
          <a:off x="2427751" y="3663007"/>
          <a:ext cx="712954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95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6×3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10×3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F0B03692-F000-4298-86D9-CD4E503C28CB}"/>
              </a:ext>
            </a:extLst>
          </p:cNvPr>
          <p:cNvSpPr/>
          <p:nvPr/>
        </p:nvSpPr>
        <p:spPr>
          <a:xfrm>
            <a:off x="857929" y="24334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D9984F02-1414-481F-97C4-6159549E76EA}"/>
              </a:ext>
            </a:extLst>
          </p:cNvPr>
          <p:cNvSpPr/>
          <p:nvPr/>
        </p:nvSpPr>
        <p:spPr>
          <a:xfrm>
            <a:off x="3048198" y="241934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8123B0B1-ACA9-4517-AF55-72D8478E9114}"/>
              </a:ext>
            </a:extLst>
          </p:cNvPr>
          <p:cNvSpPr/>
          <p:nvPr/>
        </p:nvSpPr>
        <p:spPr>
          <a:xfrm>
            <a:off x="3309840" y="354839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CA69CCF3-D835-4895-9C26-E51E679AE88A}"/>
              </a:ext>
            </a:extLst>
          </p:cNvPr>
          <p:cNvSpPr/>
          <p:nvPr/>
        </p:nvSpPr>
        <p:spPr>
          <a:xfrm>
            <a:off x="955158" y="369630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04073B4B-0133-4E79-AC76-16E1DA700BC2}"/>
              </a:ext>
            </a:extLst>
          </p:cNvPr>
          <p:cNvSpPr/>
          <p:nvPr/>
        </p:nvSpPr>
        <p:spPr>
          <a:xfrm>
            <a:off x="421893" y="36247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53">
            <a:extLst>
              <a:ext uri="{FF2B5EF4-FFF2-40B4-BE49-F238E27FC236}">
                <a16:creationId xmlns:a16="http://schemas.microsoft.com/office/drawing/2014/main" xmlns="" id="{D0BD9E15-3338-4310-9429-0527AC74F6D6}"/>
              </a:ext>
            </a:extLst>
          </p:cNvPr>
          <p:cNvSpPr txBox="1"/>
          <p:nvPr/>
        </p:nvSpPr>
        <p:spPr>
          <a:xfrm>
            <a:off x="538814" y="3126877"/>
            <a:ext cx="749456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0.7</a:t>
            </a:r>
            <a:endParaRPr lang="ko-KR" altLang="en-US" sz="1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53">
            <a:extLst>
              <a:ext uri="{FF2B5EF4-FFF2-40B4-BE49-F238E27FC236}">
                <a16:creationId xmlns:a16="http://schemas.microsoft.com/office/drawing/2014/main" xmlns="" id="{D350C4A8-2374-421B-A264-5FD77935EDC3}"/>
              </a:ext>
            </a:extLst>
          </p:cNvPr>
          <p:cNvSpPr txBox="1"/>
          <p:nvPr/>
        </p:nvSpPr>
        <p:spPr>
          <a:xfrm>
            <a:off x="1045679" y="3126877"/>
            <a:ext cx="27512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pic>
        <p:nvPicPr>
          <p:cNvPr id="97" name="Picture 4">
            <a:extLst>
              <a:ext uri="{FF2B5EF4-FFF2-40B4-BE49-F238E27FC236}">
                <a16:creationId xmlns:a16="http://schemas.microsoft.com/office/drawing/2014/main" xmlns="" id="{8049AE97-1ED2-402B-B723-BC36ADFB5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80" y="3210977"/>
            <a:ext cx="133470" cy="15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TextBox 53">
            <a:extLst>
              <a:ext uri="{FF2B5EF4-FFF2-40B4-BE49-F238E27FC236}">
                <a16:creationId xmlns:a16="http://schemas.microsoft.com/office/drawing/2014/main" xmlns="" id="{BFAC81E7-D700-4DF6-B0A1-DA31506FCE1C}"/>
              </a:ext>
            </a:extLst>
          </p:cNvPr>
          <p:cNvSpPr txBox="1"/>
          <p:nvPr/>
        </p:nvSpPr>
        <p:spPr>
          <a:xfrm>
            <a:off x="1630243" y="3126877"/>
            <a:ext cx="27119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xmlns="" id="{2371D163-8F13-4971-9C1C-343E56FBB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362192"/>
              </p:ext>
            </p:extLst>
          </p:nvPr>
        </p:nvGraphicFramePr>
        <p:xfrm>
          <a:off x="1347199" y="2981999"/>
          <a:ext cx="311510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51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xmlns="" id="{9A6370E0-6450-404C-87D2-F69C1D2E7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61413"/>
              </p:ext>
            </p:extLst>
          </p:nvPr>
        </p:nvGraphicFramePr>
        <p:xfrm>
          <a:off x="1825432" y="2981999"/>
          <a:ext cx="603574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57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14×5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20×5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101" name="TextBox 53">
            <a:extLst>
              <a:ext uri="{FF2B5EF4-FFF2-40B4-BE49-F238E27FC236}">
                <a16:creationId xmlns:a16="http://schemas.microsoft.com/office/drawing/2014/main" xmlns="" id="{66DDB3A2-9B86-43B6-9C67-648031D338E9}"/>
              </a:ext>
            </a:extLst>
          </p:cNvPr>
          <p:cNvSpPr txBox="1"/>
          <p:nvPr/>
        </p:nvSpPr>
        <p:spPr>
          <a:xfrm>
            <a:off x="2370356" y="3126877"/>
            <a:ext cx="219787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     ＝    ＝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0.7   </a:t>
            </a:r>
            <a:endParaRPr lang="ko-KR" altLang="en-US" sz="19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xmlns="" id="{B13AF48A-7D3A-4B0B-8311-B6991ECC3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700208"/>
              </p:ext>
            </p:extLst>
          </p:nvPr>
        </p:nvGraphicFramePr>
        <p:xfrm>
          <a:off x="2569657" y="2981999"/>
          <a:ext cx="478636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3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70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103" name="타원 102">
            <a:extLst>
              <a:ext uri="{FF2B5EF4-FFF2-40B4-BE49-F238E27FC236}">
                <a16:creationId xmlns:a16="http://schemas.microsoft.com/office/drawing/2014/main" xmlns="" id="{F0E360C2-67C6-49B2-9C10-548032D2CE17}"/>
              </a:ext>
            </a:extLst>
          </p:cNvPr>
          <p:cNvSpPr/>
          <p:nvPr/>
        </p:nvSpPr>
        <p:spPr>
          <a:xfrm>
            <a:off x="857929" y="304939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xmlns="" id="{5A28C245-4C20-4C84-8FD4-198A793F25F8}"/>
              </a:ext>
            </a:extLst>
          </p:cNvPr>
          <p:cNvSpPr/>
          <p:nvPr/>
        </p:nvSpPr>
        <p:spPr>
          <a:xfrm>
            <a:off x="3684917" y="30353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xmlns="" id="{C3AE5449-BD0F-4577-A339-71679372B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964685"/>
              </p:ext>
            </p:extLst>
          </p:nvPr>
        </p:nvGraphicFramePr>
        <p:xfrm>
          <a:off x="3222361" y="2981999"/>
          <a:ext cx="392234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23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773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692696"/>
            <a:ext cx="6918956" cy="730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169523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 시 풀이 팝업 창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 칸 클릭하면 답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정답 확인 버튼은 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토글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0C9090-CA24-4F3E-A82D-C8BE0CC7A6A2}"/>
              </a:ext>
            </a:extLst>
          </p:cNvPr>
          <p:cNvSpPr txBox="1"/>
          <p:nvPr/>
        </p:nvSpPr>
        <p:spPr>
          <a:xfrm>
            <a:off x="611560" y="768434"/>
            <a:ext cx="6094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접시에 방울토마토가 같은 수만큼 담겨 있습니다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방울토마토를 가장 많이 먹은 친구를 찾아 써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25">
            <a:extLst>
              <a:ext uri="{FF2B5EF4-FFF2-40B4-BE49-F238E27FC236}">
                <a16:creationId xmlns:a16="http://schemas.microsoft.com/office/drawing/2014/main" xmlns="" id="{78F23F48-4027-4448-96B8-54F8E206E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04" y="768434"/>
            <a:ext cx="331199" cy="337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xmlns="" id="{2DA47D70-DCB1-4558-9F53-30ED5CEF0440}"/>
              </a:ext>
            </a:extLst>
          </p:cNvPr>
          <p:cNvSpPr/>
          <p:nvPr/>
        </p:nvSpPr>
        <p:spPr>
          <a:xfrm>
            <a:off x="4700927" y="2157581"/>
            <a:ext cx="1828269" cy="1524441"/>
          </a:xfrm>
          <a:prstGeom prst="roundRect">
            <a:avLst>
              <a:gd name="adj" fmla="val 4801"/>
            </a:avLst>
          </a:prstGeom>
          <a:solidFill>
            <a:schemeClr val="bg1"/>
          </a:solidFill>
          <a:ln>
            <a:solidFill>
              <a:srgbClr val="D1E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DF4907FD-9951-4F81-BA4A-76042D9F8ED7}"/>
              </a:ext>
            </a:extLst>
          </p:cNvPr>
          <p:cNvSpPr/>
          <p:nvPr/>
        </p:nvSpPr>
        <p:spPr>
          <a:xfrm>
            <a:off x="5599159" y="1983783"/>
            <a:ext cx="667941" cy="288032"/>
          </a:xfrm>
          <a:prstGeom prst="roundRect">
            <a:avLst>
              <a:gd name="adj" fmla="val 32639"/>
            </a:avLst>
          </a:prstGeom>
          <a:solidFill>
            <a:srgbClr val="F3FCD1"/>
          </a:solidFill>
          <a:ln>
            <a:solidFill>
              <a:srgbClr val="D1E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EA7C791-FDFA-4796-B95F-9C5F232A09F0}"/>
              </a:ext>
            </a:extLst>
          </p:cNvPr>
          <p:cNvSpPr txBox="1"/>
          <p:nvPr/>
        </p:nvSpPr>
        <p:spPr>
          <a:xfrm>
            <a:off x="4680012" y="2276872"/>
            <a:ext cx="183829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한 접시에 있는 방울토마토의</a:t>
            </a:r>
            <a:endParaRPr lang="en-US" altLang="ko-KR" sz="1800" spc="-15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을 </a:t>
            </a:r>
            <a:r>
              <a:rPr lang="ko-KR" altLang="en-US" sz="1800" spc="-15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먹었어</a:t>
            </a:r>
            <a:r>
              <a:rPr lang="en-US" altLang="ko-KR" sz="18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8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A7AD5D01-0C46-4898-BCC8-F4451A9A09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623" y="1760320"/>
            <a:ext cx="559401" cy="537222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xmlns="" id="{2E9FAEC7-AC4B-44FF-9E4A-5E6BB5FB56E9}"/>
              </a:ext>
            </a:extLst>
          </p:cNvPr>
          <p:cNvSpPr/>
          <p:nvPr/>
        </p:nvSpPr>
        <p:spPr>
          <a:xfrm>
            <a:off x="2666403" y="2150184"/>
            <a:ext cx="1872350" cy="1531838"/>
          </a:xfrm>
          <a:prstGeom prst="roundRect">
            <a:avLst>
              <a:gd name="adj" fmla="val 4801"/>
            </a:avLst>
          </a:prstGeom>
          <a:solidFill>
            <a:schemeClr val="bg1"/>
          </a:solidFill>
          <a:ln>
            <a:solidFill>
              <a:srgbClr val="F7CE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xmlns="" id="{A11B5DB6-105C-4B5D-8C62-36B1FFF822D4}"/>
              </a:ext>
            </a:extLst>
          </p:cNvPr>
          <p:cNvSpPr/>
          <p:nvPr/>
        </p:nvSpPr>
        <p:spPr>
          <a:xfrm>
            <a:off x="3541308" y="1976283"/>
            <a:ext cx="667941" cy="288032"/>
          </a:xfrm>
          <a:prstGeom prst="roundRect">
            <a:avLst>
              <a:gd name="adj" fmla="val 32639"/>
            </a:avLst>
          </a:prstGeom>
          <a:solidFill>
            <a:srgbClr val="FFF0CF"/>
          </a:solidFill>
          <a:ln>
            <a:solidFill>
              <a:srgbClr val="F7CE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12DE4D1D-016F-430D-B7E7-5627B91C1DC3}"/>
              </a:ext>
            </a:extLst>
          </p:cNvPr>
          <p:cNvSpPr txBox="1"/>
          <p:nvPr/>
        </p:nvSpPr>
        <p:spPr>
          <a:xfrm>
            <a:off x="2555776" y="2240775"/>
            <a:ext cx="2087419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9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한 접시에 있는 방울토마토의</a:t>
            </a:r>
            <a:endParaRPr lang="en-US" altLang="ko-KR" sz="1900" spc="-15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900" spc="-15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9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spc="-15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먹었어</a:t>
            </a:r>
            <a:r>
              <a:rPr lang="en-US" altLang="ko-KR" sz="19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9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92D8496A-468A-4CCA-91D9-EAB61250B8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769" y="1760320"/>
            <a:ext cx="559401" cy="554245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xmlns="" id="{2F02B55B-F054-4320-9F01-FE52D3AA9686}"/>
              </a:ext>
            </a:extLst>
          </p:cNvPr>
          <p:cNvSpPr/>
          <p:nvPr/>
        </p:nvSpPr>
        <p:spPr>
          <a:xfrm>
            <a:off x="611560" y="2150184"/>
            <a:ext cx="1919817" cy="1531838"/>
          </a:xfrm>
          <a:prstGeom prst="roundRect">
            <a:avLst>
              <a:gd name="adj" fmla="val 4801"/>
            </a:avLst>
          </a:prstGeom>
          <a:solidFill>
            <a:schemeClr val="bg1"/>
          </a:solidFill>
          <a:ln>
            <a:solidFill>
              <a:srgbClr val="F6C1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AED33EA3-2017-486A-B241-D1F1FA20D49C}"/>
              </a:ext>
            </a:extLst>
          </p:cNvPr>
          <p:cNvSpPr/>
          <p:nvPr/>
        </p:nvSpPr>
        <p:spPr>
          <a:xfrm>
            <a:off x="1720249" y="1976283"/>
            <a:ext cx="667941" cy="288032"/>
          </a:xfrm>
          <a:prstGeom prst="roundRect">
            <a:avLst>
              <a:gd name="adj" fmla="val 32639"/>
            </a:avLst>
          </a:prstGeom>
          <a:solidFill>
            <a:srgbClr val="FFE5E8"/>
          </a:solidFill>
          <a:ln>
            <a:solidFill>
              <a:srgbClr val="F6C1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DC2D143-C725-42D3-B457-599BA36B34FC}"/>
              </a:ext>
            </a:extLst>
          </p:cNvPr>
          <p:cNvSpPr txBox="1"/>
          <p:nvPr/>
        </p:nvSpPr>
        <p:spPr>
          <a:xfrm>
            <a:off x="565985" y="2264315"/>
            <a:ext cx="2042668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9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한 접시에 있는 방울토마토의</a:t>
            </a:r>
            <a:endParaRPr lang="en-US" altLang="ko-KR" sz="1900" spc="-15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spc="-15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9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spc="-15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먹었어</a:t>
            </a:r>
            <a:r>
              <a:rPr lang="en-US" altLang="ko-KR" sz="19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9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FAFF747E-2D25-4502-82FF-88451F5CF3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10" y="1760320"/>
            <a:ext cx="559401" cy="549137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EFBA03A5-DCDD-41CC-B1ED-BE97594A7B09}"/>
              </a:ext>
            </a:extLst>
          </p:cNvPr>
          <p:cNvSpPr/>
          <p:nvPr/>
        </p:nvSpPr>
        <p:spPr bwMode="auto">
          <a:xfrm>
            <a:off x="3174837" y="4107545"/>
            <a:ext cx="843769" cy="3602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DD11EF52-9B65-403B-A0CB-CE1718FD6F87}"/>
              </a:ext>
            </a:extLst>
          </p:cNvPr>
          <p:cNvSpPr txBox="1"/>
          <p:nvPr/>
        </p:nvSpPr>
        <p:spPr>
          <a:xfrm>
            <a:off x="3279321" y="4129207"/>
            <a:ext cx="65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연수</a:t>
            </a: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xmlns="" id="{18D74F48-C452-49B6-B2FB-D1A3745E5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665" y="3894889"/>
            <a:ext cx="315882" cy="3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7">
            <a:extLst>
              <a:ext uri="{FF2B5EF4-FFF2-40B4-BE49-F238E27FC236}">
                <a16:creationId xmlns:a16="http://schemas.microsoft.com/office/drawing/2014/main" xmlns="" id="{85922D69-BD36-4D47-8F9E-08FEDFB9A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63" name="TextBox 8">
            <a:extLst>
              <a:ext uri="{FF2B5EF4-FFF2-40B4-BE49-F238E27FC236}">
                <a16:creationId xmlns:a16="http://schemas.microsoft.com/office/drawing/2014/main" xmlns="" id="{8A07DFB5-7E34-49F0-ADA5-37695F2FA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D2E322C0-51F7-400B-AF26-EE2C88460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9">
            <a:extLst>
              <a:ext uri="{FF2B5EF4-FFF2-40B4-BE49-F238E27FC236}">
                <a16:creationId xmlns:a16="http://schemas.microsoft.com/office/drawing/2014/main" xmlns="" id="{7D0F704A-4B46-4DA8-9B74-AA20A9181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A52E1F4B-FF99-4BFF-B415-336B2F1F1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898241"/>
              </p:ext>
            </p:extLst>
          </p:nvPr>
        </p:nvGraphicFramePr>
        <p:xfrm>
          <a:off x="995141" y="3129266"/>
          <a:ext cx="19651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1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5677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047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90144899-3789-499B-8884-95CA891DF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648818"/>
              </p:ext>
            </p:extLst>
          </p:nvPr>
        </p:nvGraphicFramePr>
        <p:xfrm>
          <a:off x="3072675" y="3101908"/>
          <a:ext cx="20048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48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573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15B64F1D-23E6-4304-9660-CF21B7B7E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398944"/>
              </p:ext>
            </p:extLst>
          </p:nvPr>
        </p:nvGraphicFramePr>
        <p:xfrm>
          <a:off x="4865180" y="3071882"/>
          <a:ext cx="44198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8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8081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67" name="Picture 12">
            <a:extLst>
              <a:ext uri="{FF2B5EF4-FFF2-40B4-BE49-F238E27FC236}">
                <a16:creationId xmlns:a16="http://schemas.microsoft.com/office/drawing/2014/main" xmlns="" id="{AEDB18D2-D647-48A9-95AD-FB271B73C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700" y="5377667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589FF07F-B65B-411E-BAE5-D76A0AFD1862}"/>
              </a:ext>
            </a:extLst>
          </p:cNvPr>
          <p:cNvSpPr/>
          <p:nvPr/>
        </p:nvSpPr>
        <p:spPr>
          <a:xfrm>
            <a:off x="4538753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7994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사각형: 둥근 모서리 26">
            <a:extLst>
              <a:ext uri="{FF2B5EF4-FFF2-40B4-BE49-F238E27FC236}">
                <a16:creationId xmlns:a16="http://schemas.microsoft.com/office/drawing/2014/main" xmlns="" id="{2DA47D70-DCB1-4558-9F53-30ED5CEF0440}"/>
              </a:ext>
            </a:extLst>
          </p:cNvPr>
          <p:cNvSpPr/>
          <p:nvPr/>
        </p:nvSpPr>
        <p:spPr>
          <a:xfrm>
            <a:off x="4700927" y="2157581"/>
            <a:ext cx="1828269" cy="1524441"/>
          </a:xfrm>
          <a:prstGeom prst="roundRect">
            <a:avLst>
              <a:gd name="adj" fmla="val 4801"/>
            </a:avLst>
          </a:prstGeom>
          <a:solidFill>
            <a:schemeClr val="bg1"/>
          </a:solidFill>
          <a:ln>
            <a:solidFill>
              <a:srgbClr val="D1E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사각형: 둥근 모서리 27">
            <a:extLst>
              <a:ext uri="{FF2B5EF4-FFF2-40B4-BE49-F238E27FC236}">
                <a16:creationId xmlns:a16="http://schemas.microsoft.com/office/drawing/2014/main" xmlns="" id="{DF4907FD-9951-4F81-BA4A-76042D9F8ED7}"/>
              </a:ext>
            </a:extLst>
          </p:cNvPr>
          <p:cNvSpPr/>
          <p:nvPr/>
        </p:nvSpPr>
        <p:spPr>
          <a:xfrm>
            <a:off x="5599159" y="1983783"/>
            <a:ext cx="667941" cy="288032"/>
          </a:xfrm>
          <a:prstGeom prst="roundRect">
            <a:avLst>
              <a:gd name="adj" fmla="val 32639"/>
            </a:avLst>
          </a:prstGeom>
          <a:solidFill>
            <a:srgbClr val="F3FCD1"/>
          </a:solidFill>
          <a:ln>
            <a:solidFill>
              <a:srgbClr val="D1E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슬기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7EA7C791-FDFA-4796-B95F-9C5F232A09F0}"/>
              </a:ext>
            </a:extLst>
          </p:cNvPr>
          <p:cNvSpPr txBox="1"/>
          <p:nvPr/>
        </p:nvSpPr>
        <p:spPr>
          <a:xfrm>
            <a:off x="4680012" y="2276872"/>
            <a:ext cx="183829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한 접시에 있는 방울토마토의</a:t>
            </a:r>
            <a:endParaRPr lang="en-US" altLang="ko-KR" sz="1800" spc="-15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8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을 </a:t>
            </a:r>
            <a:r>
              <a:rPr lang="ko-KR" altLang="en-US" sz="1800" spc="-15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먹었어</a:t>
            </a:r>
            <a:r>
              <a:rPr lang="en-US" altLang="ko-KR" sz="18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8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xmlns="" id="{A7AD5D01-0C46-4898-BCC8-F4451A9A09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623" y="1760320"/>
            <a:ext cx="559401" cy="537222"/>
          </a:xfrm>
          <a:prstGeom prst="rect">
            <a:avLst/>
          </a:prstGeom>
        </p:spPr>
      </p:pic>
      <p:sp>
        <p:nvSpPr>
          <p:cNvPr id="93" name="사각형: 둥근 모서리 40">
            <a:extLst>
              <a:ext uri="{FF2B5EF4-FFF2-40B4-BE49-F238E27FC236}">
                <a16:creationId xmlns:a16="http://schemas.microsoft.com/office/drawing/2014/main" xmlns="" id="{2E9FAEC7-AC4B-44FF-9E4A-5E6BB5FB56E9}"/>
              </a:ext>
            </a:extLst>
          </p:cNvPr>
          <p:cNvSpPr/>
          <p:nvPr/>
        </p:nvSpPr>
        <p:spPr>
          <a:xfrm>
            <a:off x="2666403" y="2150184"/>
            <a:ext cx="1872350" cy="1531838"/>
          </a:xfrm>
          <a:prstGeom prst="roundRect">
            <a:avLst>
              <a:gd name="adj" fmla="val 4801"/>
            </a:avLst>
          </a:prstGeom>
          <a:solidFill>
            <a:schemeClr val="bg1"/>
          </a:solidFill>
          <a:ln>
            <a:solidFill>
              <a:srgbClr val="F7CE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44">
            <a:extLst>
              <a:ext uri="{FF2B5EF4-FFF2-40B4-BE49-F238E27FC236}">
                <a16:creationId xmlns:a16="http://schemas.microsoft.com/office/drawing/2014/main" xmlns="" id="{A11B5DB6-105C-4B5D-8C62-36B1FFF822D4}"/>
              </a:ext>
            </a:extLst>
          </p:cNvPr>
          <p:cNvSpPr/>
          <p:nvPr/>
        </p:nvSpPr>
        <p:spPr>
          <a:xfrm>
            <a:off x="3541308" y="1976283"/>
            <a:ext cx="667941" cy="288032"/>
          </a:xfrm>
          <a:prstGeom prst="roundRect">
            <a:avLst>
              <a:gd name="adj" fmla="val 32639"/>
            </a:avLst>
          </a:prstGeom>
          <a:solidFill>
            <a:srgbClr val="FFF0CF"/>
          </a:solidFill>
          <a:ln>
            <a:solidFill>
              <a:srgbClr val="F7CE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지혜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12DE4D1D-016F-430D-B7E7-5627B91C1DC3}"/>
              </a:ext>
            </a:extLst>
          </p:cNvPr>
          <p:cNvSpPr txBox="1"/>
          <p:nvPr/>
        </p:nvSpPr>
        <p:spPr>
          <a:xfrm>
            <a:off x="2555776" y="2240775"/>
            <a:ext cx="2087419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9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한 접시에 있는 방울토마토의</a:t>
            </a:r>
            <a:endParaRPr lang="en-US" altLang="ko-KR" sz="1900" spc="-15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900" spc="-15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9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spc="-15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먹었어</a:t>
            </a:r>
            <a:r>
              <a:rPr lang="en-US" altLang="ko-KR" sz="19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9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xmlns="" id="{92D8496A-468A-4CCA-91D9-EAB61250B8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769" y="1760320"/>
            <a:ext cx="559401" cy="554245"/>
          </a:xfrm>
          <a:prstGeom prst="rect">
            <a:avLst/>
          </a:prstGeom>
        </p:spPr>
      </p:pic>
      <p:sp>
        <p:nvSpPr>
          <p:cNvPr id="97" name="사각형: 둥근 모서리 21">
            <a:extLst>
              <a:ext uri="{FF2B5EF4-FFF2-40B4-BE49-F238E27FC236}">
                <a16:creationId xmlns:a16="http://schemas.microsoft.com/office/drawing/2014/main" xmlns="" id="{2F02B55B-F054-4320-9F01-FE52D3AA9686}"/>
              </a:ext>
            </a:extLst>
          </p:cNvPr>
          <p:cNvSpPr/>
          <p:nvPr/>
        </p:nvSpPr>
        <p:spPr>
          <a:xfrm>
            <a:off x="611560" y="2150184"/>
            <a:ext cx="1919817" cy="1531838"/>
          </a:xfrm>
          <a:prstGeom prst="roundRect">
            <a:avLst>
              <a:gd name="adj" fmla="val 4801"/>
            </a:avLst>
          </a:prstGeom>
          <a:solidFill>
            <a:schemeClr val="bg1"/>
          </a:solidFill>
          <a:ln>
            <a:solidFill>
              <a:srgbClr val="F6C1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사각형: 둥근 모서리 22">
            <a:extLst>
              <a:ext uri="{FF2B5EF4-FFF2-40B4-BE49-F238E27FC236}">
                <a16:creationId xmlns:a16="http://schemas.microsoft.com/office/drawing/2014/main" xmlns="" id="{AED33EA3-2017-486A-B241-D1F1FA20D49C}"/>
              </a:ext>
            </a:extLst>
          </p:cNvPr>
          <p:cNvSpPr/>
          <p:nvPr/>
        </p:nvSpPr>
        <p:spPr>
          <a:xfrm>
            <a:off x="1720249" y="1976283"/>
            <a:ext cx="667941" cy="288032"/>
          </a:xfrm>
          <a:prstGeom prst="roundRect">
            <a:avLst>
              <a:gd name="adj" fmla="val 32639"/>
            </a:avLst>
          </a:prstGeom>
          <a:solidFill>
            <a:srgbClr val="FFE5E8"/>
          </a:solidFill>
          <a:ln>
            <a:solidFill>
              <a:srgbClr val="F6C1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pc="-1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연수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4DC2D143-C725-42D3-B457-599BA36B34FC}"/>
              </a:ext>
            </a:extLst>
          </p:cNvPr>
          <p:cNvSpPr txBox="1"/>
          <p:nvPr/>
        </p:nvSpPr>
        <p:spPr>
          <a:xfrm>
            <a:off x="565985" y="2264315"/>
            <a:ext cx="2042668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9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한 접시에 있는 방울토마토의</a:t>
            </a:r>
            <a:endParaRPr lang="en-US" altLang="ko-KR" sz="1900" spc="-15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9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spc="-15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9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spc="-15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먹었어</a:t>
            </a:r>
            <a:r>
              <a:rPr lang="en-US" altLang="ko-KR" sz="19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9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xmlns="" id="{FAFF747E-2D25-4502-82FF-88451F5CF3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10" y="1760320"/>
            <a:ext cx="559401" cy="549137"/>
          </a:xfrm>
          <a:prstGeom prst="rect">
            <a:avLst/>
          </a:prstGeom>
        </p:spPr>
      </p:pic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EFBA03A5-DCDD-41CC-B1ED-BE97594A7B09}"/>
              </a:ext>
            </a:extLst>
          </p:cNvPr>
          <p:cNvSpPr/>
          <p:nvPr/>
        </p:nvSpPr>
        <p:spPr bwMode="auto">
          <a:xfrm>
            <a:off x="3174837" y="4107545"/>
            <a:ext cx="843769" cy="3602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DD11EF52-9B65-403B-A0CB-CE1718FD6F87}"/>
              </a:ext>
            </a:extLst>
          </p:cNvPr>
          <p:cNvSpPr txBox="1"/>
          <p:nvPr/>
        </p:nvSpPr>
        <p:spPr>
          <a:xfrm>
            <a:off x="3279321" y="4129207"/>
            <a:ext cx="65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연수</a:t>
            </a: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3" name="Picture 4">
            <a:extLst>
              <a:ext uri="{FF2B5EF4-FFF2-40B4-BE49-F238E27FC236}">
                <a16:creationId xmlns:a16="http://schemas.microsoft.com/office/drawing/2014/main" xmlns="" id="{18D74F48-C452-49B6-B2FB-D1A3745E5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665" y="3894889"/>
            <a:ext cx="315882" cy="3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xmlns="" id="{A52E1F4B-FF99-4BFF-B415-336B2F1F1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270809"/>
              </p:ext>
            </p:extLst>
          </p:nvPr>
        </p:nvGraphicFramePr>
        <p:xfrm>
          <a:off x="995141" y="3129266"/>
          <a:ext cx="19651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1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5677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047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xmlns="" id="{90144899-3789-499B-8884-95CA891DF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47707"/>
              </p:ext>
            </p:extLst>
          </p:nvPr>
        </p:nvGraphicFramePr>
        <p:xfrm>
          <a:off x="3072675" y="3101908"/>
          <a:ext cx="20048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48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573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xmlns="" id="{15B64F1D-23E6-4304-9660-CF21B7B7E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081106"/>
              </p:ext>
            </p:extLst>
          </p:nvPr>
        </p:nvGraphicFramePr>
        <p:xfrm>
          <a:off x="4865180" y="3071882"/>
          <a:ext cx="44198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8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8081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65312" y="692696"/>
            <a:ext cx="6918956" cy="730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799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0C9090-CA24-4F3E-A82D-C8BE0CC7A6A2}"/>
              </a:ext>
            </a:extLst>
          </p:cNvPr>
          <p:cNvSpPr txBox="1"/>
          <p:nvPr/>
        </p:nvSpPr>
        <p:spPr>
          <a:xfrm>
            <a:off x="611560" y="768434"/>
            <a:ext cx="6094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접시에 방울토마토가 같은 수만큼 담겨 있습니다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방울토마토를 가장 많이 먹은 친구를 찾아 써 보세요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25">
            <a:extLst>
              <a:ext uri="{FF2B5EF4-FFF2-40B4-BE49-F238E27FC236}">
                <a16:creationId xmlns:a16="http://schemas.microsoft.com/office/drawing/2014/main" xmlns="" id="{78F23F48-4027-4448-96B8-54F8E206E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04" y="768434"/>
            <a:ext cx="331199" cy="337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EFBA03A5-DCDD-41CC-B1ED-BE97594A7B09}"/>
              </a:ext>
            </a:extLst>
          </p:cNvPr>
          <p:cNvSpPr/>
          <p:nvPr/>
        </p:nvSpPr>
        <p:spPr bwMode="auto">
          <a:xfrm>
            <a:off x="3174837" y="3682022"/>
            <a:ext cx="843769" cy="3602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DD11EF52-9B65-403B-A0CB-CE1718FD6F87}"/>
              </a:ext>
            </a:extLst>
          </p:cNvPr>
          <p:cNvSpPr txBox="1"/>
          <p:nvPr/>
        </p:nvSpPr>
        <p:spPr>
          <a:xfrm>
            <a:off x="3279321" y="3262479"/>
            <a:ext cx="657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연수</a:t>
            </a: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xmlns="" id="{18D74F48-C452-49B6-B2FB-D1A3745E5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665" y="3469366"/>
            <a:ext cx="315882" cy="3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7">
            <a:extLst>
              <a:ext uri="{FF2B5EF4-FFF2-40B4-BE49-F238E27FC236}">
                <a16:creationId xmlns:a16="http://schemas.microsoft.com/office/drawing/2014/main" xmlns="" id="{85922D69-BD36-4D47-8F9E-08FEDFB9A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63" name="TextBox 8">
            <a:extLst>
              <a:ext uri="{FF2B5EF4-FFF2-40B4-BE49-F238E27FC236}">
                <a16:creationId xmlns:a16="http://schemas.microsoft.com/office/drawing/2014/main" xmlns="" id="{8A07DFB5-7E34-49F0-ADA5-37695F2FA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D2E322C0-51F7-400B-AF26-EE2C88460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07_1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9">
            <a:extLst>
              <a:ext uri="{FF2B5EF4-FFF2-40B4-BE49-F238E27FC236}">
                <a16:creationId xmlns:a16="http://schemas.microsoft.com/office/drawing/2014/main" xmlns="" id="{7D0F704A-4B46-4DA8-9B74-AA20A9181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A52E1F4B-FF99-4BFF-B415-336B2F1F12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5405" y="2750498"/>
          <a:ext cx="196519" cy="517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1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5677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047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90144899-3789-499B-8884-95CA891DF5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39242" y="2745277"/>
          <a:ext cx="200486" cy="527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48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573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xmlns="" id="{15B64F1D-23E6-4304-9660-CF21B7B7EE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60032" y="2745277"/>
          <a:ext cx="266650" cy="527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650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6195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65736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67" name="Picture 12">
            <a:extLst>
              <a:ext uri="{FF2B5EF4-FFF2-40B4-BE49-F238E27FC236}">
                <a16:creationId xmlns:a16="http://schemas.microsoft.com/office/drawing/2014/main" xmlns="" id="{AEDB18D2-D647-48A9-95AD-FB271B73C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700" y="5377667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C92460AF-11C7-407B-BD51-D5214D7BB88F}"/>
              </a:ext>
            </a:extLst>
          </p:cNvPr>
          <p:cNvSpPr/>
          <p:nvPr/>
        </p:nvSpPr>
        <p:spPr>
          <a:xfrm>
            <a:off x="4749434" y="5330391"/>
            <a:ext cx="1133060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6032214F-AA03-4D76-8477-059779B24E69}"/>
              </a:ext>
            </a:extLst>
          </p:cNvPr>
          <p:cNvGrpSpPr/>
          <p:nvPr/>
        </p:nvGrpSpPr>
        <p:grpSpPr>
          <a:xfrm>
            <a:off x="273412" y="2243477"/>
            <a:ext cx="6667165" cy="3055924"/>
            <a:chOff x="192745" y="532104"/>
            <a:chExt cx="6667165" cy="305592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60156775-2B29-4E50-86C7-0162AB5E56EE}"/>
                </a:ext>
              </a:extLst>
            </p:cNvPr>
            <p:cNvSpPr/>
            <p:nvPr/>
          </p:nvSpPr>
          <p:spPr>
            <a:xfrm>
              <a:off x="192745" y="853531"/>
              <a:ext cx="6667165" cy="25369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7" name="모서리가 둥근 직사각형 67">
              <a:extLst>
                <a:ext uri="{FF2B5EF4-FFF2-40B4-BE49-F238E27FC236}">
                  <a16:creationId xmlns:a16="http://schemas.microsoft.com/office/drawing/2014/main" xmlns="" id="{97F0B73E-461C-4C48-A423-A5EF4AAFA36F}"/>
                </a:ext>
              </a:extLst>
            </p:cNvPr>
            <p:cNvSpPr/>
            <p:nvPr/>
          </p:nvSpPr>
          <p:spPr>
            <a:xfrm>
              <a:off x="332840" y="53210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xmlns="" id="{6B58D4DD-164C-4426-A83A-08072C6E788B}"/>
                </a:ext>
              </a:extLst>
            </p:cNvPr>
            <p:cNvSpPr/>
            <p:nvPr/>
          </p:nvSpPr>
          <p:spPr>
            <a:xfrm flipH="1" flipV="1">
              <a:off x="4903796" y="3399921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0" name="TextBox 53">
            <a:extLst>
              <a:ext uri="{FF2B5EF4-FFF2-40B4-BE49-F238E27FC236}">
                <a16:creationId xmlns:a16="http://schemas.microsoft.com/office/drawing/2014/main" xmlns="" id="{BEA0C51F-33EA-4AAD-AEB3-5993DD97F04F}"/>
              </a:ext>
            </a:extLst>
          </p:cNvPr>
          <p:cNvSpPr txBox="1"/>
          <p:nvPr/>
        </p:nvSpPr>
        <p:spPr>
          <a:xfrm>
            <a:off x="328099" y="2630884"/>
            <a:ext cx="6612478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각각의 분수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세 명이 먹은 양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통분하여 크기를 비교하면 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3">
            <a:extLst>
              <a:ext uri="{FF2B5EF4-FFF2-40B4-BE49-F238E27FC236}">
                <a16:creationId xmlns:a16="http://schemas.microsoft.com/office/drawing/2014/main" xmlns="" id="{AAB14BCB-012F-4B89-B0A9-8FDB14D97E09}"/>
              </a:ext>
            </a:extLst>
          </p:cNvPr>
          <p:cNvSpPr txBox="1"/>
          <p:nvPr/>
        </p:nvSpPr>
        <p:spPr>
          <a:xfrm>
            <a:off x="2613620" y="4137425"/>
            <a:ext cx="27119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xmlns="" id="{ED87F89A-83CB-42F1-86A1-5B83CF20A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131586"/>
              </p:ext>
            </p:extLst>
          </p:nvPr>
        </p:nvGraphicFramePr>
        <p:xfrm>
          <a:off x="2320759" y="3992547"/>
          <a:ext cx="292862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6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xmlns="" id="{A5746779-4EFA-4B89-A7E6-CA7B5A635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166299"/>
              </p:ext>
            </p:extLst>
          </p:nvPr>
        </p:nvGraphicFramePr>
        <p:xfrm>
          <a:off x="2812921" y="3992547"/>
          <a:ext cx="628291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291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7×2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12×2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56" name="TextBox 53">
            <a:extLst>
              <a:ext uri="{FF2B5EF4-FFF2-40B4-BE49-F238E27FC236}">
                <a16:creationId xmlns:a16="http://schemas.microsoft.com/office/drawing/2014/main" xmlns="" id="{A3CE1D54-C8E8-43EE-B9AF-41E0480434E0}"/>
              </a:ext>
            </a:extLst>
          </p:cNvPr>
          <p:cNvSpPr txBox="1"/>
          <p:nvPr/>
        </p:nvSpPr>
        <p:spPr>
          <a:xfrm>
            <a:off x="3400832" y="4137425"/>
            <a:ext cx="27119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xmlns="" id="{95E38AD6-66AA-4420-942A-DABBD0F56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751947"/>
              </p:ext>
            </p:extLst>
          </p:nvPr>
        </p:nvGraphicFramePr>
        <p:xfrm>
          <a:off x="3600132" y="3992547"/>
          <a:ext cx="402553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5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9617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14</a:t>
                      </a:r>
                      <a:endParaRPr kumimoji="1" lang="ko-KR" altLang="en-US" sz="2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endParaRPr kumimoji="1" lang="ko-KR" altLang="en-US" sz="2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61" name="Picture 4">
            <a:extLst>
              <a:ext uri="{FF2B5EF4-FFF2-40B4-BE49-F238E27FC236}">
                <a16:creationId xmlns:a16="http://schemas.microsoft.com/office/drawing/2014/main" xmlns="" id="{9354E30D-5172-405C-B924-EDE030CD1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56" y="4221525"/>
            <a:ext cx="133470" cy="15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CD5359A4-0728-47E0-83FB-3088179EA33B}"/>
              </a:ext>
            </a:extLst>
          </p:cNvPr>
          <p:cNvSpPr/>
          <p:nvPr/>
        </p:nvSpPr>
        <p:spPr>
          <a:xfrm>
            <a:off x="3445239" y="39656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53">
            <a:extLst>
              <a:ext uri="{FF2B5EF4-FFF2-40B4-BE49-F238E27FC236}">
                <a16:creationId xmlns:a16="http://schemas.microsoft.com/office/drawing/2014/main" xmlns="" id="{67EE1B0E-CE20-4114-9347-85D2C5A0AE64}"/>
              </a:ext>
            </a:extLst>
          </p:cNvPr>
          <p:cNvSpPr txBox="1"/>
          <p:nvPr/>
        </p:nvSpPr>
        <p:spPr>
          <a:xfrm>
            <a:off x="2598171" y="3594609"/>
            <a:ext cx="27119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xmlns="" id="{DB1B7BFD-758C-45C3-9189-803F7AE0F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042219"/>
              </p:ext>
            </p:extLst>
          </p:nvPr>
        </p:nvGraphicFramePr>
        <p:xfrm>
          <a:off x="2347794" y="3449731"/>
          <a:ext cx="250377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77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1F714BA3-73E5-4FD9-8352-168166515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689120"/>
              </p:ext>
            </p:extLst>
          </p:nvPr>
        </p:nvGraphicFramePr>
        <p:xfrm>
          <a:off x="2797471" y="3449731"/>
          <a:ext cx="512349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4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5×3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8×3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74" name="TextBox 53">
            <a:extLst>
              <a:ext uri="{FF2B5EF4-FFF2-40B4-BE49-F238E27FC236}">
                <a16:creationId xmlns:a16="http://schemas.microsoft.com/office/drawing/2014/main" xmlns="" id="{5981F32D-BA7A-4A22-BEA1-87F2A9594FA7}"/>
              </a:ext>
            </a:extLst>
          </p:cNvPr>
          <p:cNvSpPr txBox="1"/>
          <p:nvPr/>
        </p:nvSpPr>
        <p:spPr>
          <a:xfrm>
            <a:off x="3309820" y="3594609"/>
            <a:ext cx="27119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C73FFEC9-3ED7-44BB-97FA-85EA9A923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435355"/>
              </p:ext>
            </p:extLst>
          </p:nvPr>
        </p:nvGraphicFramePr>
        <p:xfrm>
          <a:off x="3509120" y="3449731"/>
          <a:ext cx="402553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5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9617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2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endParaRPr kumimoji="1" lang="ko-KR" altLang="en-US" sz="2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76" name="Picture 4">
            <a:extLst>
              <a:ext uri="{FF2B5EF4-FFF2-40B4-BE49-F238E27FC236}">
                <a16:creationId xmlns:a16="http://schemas.microsoft.com/office/drawing/2014/main" xmlns="" id="{6FEC486A-E4D1-4A7D-ADF5-B240CD4E9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56" y="3678709"/>
            <a:ext cx="133470" cy="15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0BC92085-E3DA-430C-ABB4-95D9BC01A00F}"/>
              </a:ext>
            </a:extLst>
          </p:cNvPr>
          <p:cNvSpPr/>
          <p:nvPr/>
        </p:nvSpPr>
        <p:spPr>
          <a:xfrm>
            <a:off x="3377728" y="34228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53">
            <a:extLst>
              <a:ext uri="{FF2B5EF4-FFF2-40B4-BE49-F238E27FC236}">
                <a16:creationId xmlns:a16="http://schemas.microsoft.com/office/drawing/2014/main" xmlns="" id="{28FB5166-77AC-4A81-B851-3F1F8A34221F}"/>
              </a:ext>
            </a:extLst>
          </p:cNvPr>
          <p:cNvSpPr txBox="1"/>
          <p:nvPr/>
        </p:nvSpPr>
        <p:spPr>
          <a:xfrm>
            <a:off x="2598171" y="3023749"/>
            <a:ext cx="27119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B8BDA737-E83A-4662-9935-A9D2009FA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302470"/>
              </p:ext>
            </p:extLst>
          </p:nvPr>
        </p:nvGraphicFramePr>
        <p:xfrm>
          <a:off x="2347794" y="2878871"/>
          <a:ext cx="250377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77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xmlns="" id="{1349797A-1129-4569-B0C8-2CE5CF0CA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725993"/>
              </p:ext>
            </p:extLst>
          </p:nvPr>
        </p:nvGraphicFramePr>
        <p:xfrm>
          <a:off x="2797471" y="2878871"/>
          <a:ext cx="512349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4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2×8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3×8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81" name="TextBox 53">
            <a:extLst>
              <a:ext uri="{FF2B5EF4-FFF2-40B4-BE49-F238E27FC236}">
                <a16:creationId xmlns:a16="http://schemas.microsoft.com/office/drawing/2014/main" xmlns="" id="{310314C2-BC5D-4FC3-82B4-A87D906584D0}"/>
              </a:ext>
            </a:extLst>
          </p:cNvPr>
          <p:cNvSpPr txBox="1"/>
          <p:nvPr/>
        </p:nvSpPr>
        <p:spPr>
          <a:xfrm>
            <a:off x="3309820" y="3023749"/>
            <a:ext cx="27119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BDE94DA2-D3F5-4FAB-AE12-E7F7258F2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70112"/>
              </p:ext>
            </p:extLst>
          </p:nvPr>
        </p:nvGraphicFramePr>
        <p:xfrm>
          <a:off x="3509120" y="2878871"/>
          <a:ext cx="402553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5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9617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16</a:t>
                      </a:r>
                      <a:endParaRPr kumimoji="1" lang="ko-KR" altLang="en-US" sz="2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endParaRPr kumimoji="1" lang="ko-KR" altLang="en-US" sz="2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83" name="Picture 4">
            <a:extLst>
              <a:ext uri="{FF2B5EF4-FFF2-40B4-BE49-F238E27FC236}">
                <a16:creationId xmlns:a16="http://schemas.microsoft.com/office/drawing/2014/main" xmlns="" id="{745DC708-A963-4B3B-9637-E765267A5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56" y="3107849"/>
            <a:ext cx="133470" cy="15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FF573EA0-F997-4BB0-8328-D01DDD824144}"/>
              </a:ext>
            </a:extLst>
          </p:cNvPr>
          <p:cNvSpPr/>
          <p:nvPr/>
        </p:nvSpPr>
        <p:spPr>
          <a:xfrm>
            <a:off x="3377728" y="285196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53">
            <a:extLst>
              <a:ext uri="{FF2B5EF4-FFF2-40B4-BE49-F238E27FC236}">
                <a16:creationId xmlns:a16="http://schemas.microsoft.com/office/drawing/2014/main" xmlns="" id="{91121CFE-F4DB-4993-8143-67E672219CC2}"/>
              </a:ext>
            </a:extLst>
          </p:cNvPr>
          <p:cNvSpPr txBox="1"/>
          <p:nvPr/>
        </p:nvSpPr>
        <p:spPr>
          <a:xfrm>
            <a:off x="620960" y="3036467"/>
            <a:ext cx="173390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연수가 먹은 양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86" name="TextBox 53">
            <a:extLst>
              <a:ext uri="{FF2B5EF4-FFF2-40B4-BE49-F238E27FC236}">
                <a16:creationId xmlns:a16="http://schemas.microsoft.com/office/drawing/2014/main" xmlns="" id="{3FD7E7C3-5FA3-4747-9FA5-2D66378D24EA}"/>
              </a:ext>
            </a:extLst>
          </p:cNvPr>
          <p:cNvSpPr txBox="1"/>
          <p:nvPr/>
        </p:nvSpPr>
        <p:spPr>
          <a:xfrm>
            <a:off x="620960" y="3594609"/>
            <a:ext cx="173390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지혜가 먹은 양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87" name="TextBox 53">
            <a:extLst>
              <a:ext uri="{FF2B5EF4-FFF2-40B4-BE49-F238E27FC236}">
                <a16:creationId xmlns:a16="http://schemas.microsoft.com/office/drawing/2014/main" xmlns="" id="{FEF7E541-A308-43AB-A4DE-FAF783AF5C8E}"/>
              </a:ext>
            </a:extLst>
          </p:cNvPr>
          <p:cNvSpPr txBox="1"/>
          <p:nvPr/>
        </p:nvSpPr>
        <p:spPr>
          <a:xfrm>
            <a:off x="620960" y="4138915"/>
            <a:ext cx="173390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슬기가 먹은 양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sp>
        <p:nvSpPr>
          <p:cNvPr id="88" name="TextBox 53">
            <a:extLst>
              <a:ext uri="{FF2B5EF4-FFF2-40B4-BE49-F238E27FC236}">
                <a16:creationId xmlns:a16="http://schemas.microsoft.com/office/drawing/2014/main" xmlns="" id="{02BA86D8-528C-45BC-8A90-483AD827B934}"/>
              </a:ext>
            </a:extLst>
          </p:cNvPr>
          <p:cNvSpPr txBox="1"/>
          <p:nvPr/>
        </p:nvSpPr>
        <p:spPr>
          <a:xfrm>
            <a:off x="349945" y="4721273"/>
            <a:ext cx="6612478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통분하여 비교하면 </a:t>
            </a:r>
            <a:r>
              <a:rPr lang="ko-KR" altLang="en-US" sz="1800" b="1" spc="-150" dirty="0">
                <a:latin typeface="맑은 고딕" pitchFamily="50" charset="-127"/>
                <a:ea typeface="맑은 고딕" pitchFamily="50" charset="-127"/>
              </a:rPr>
              <a:t>연수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가 가장 많이 먹었다는 것을 알 수 있습니다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xmlns="" id="{45C4E9DC-C32D-48F4-80DD-CEC06A704FDF}"/>
              </a:ext>
            </a:extLst>
          </p:cNvPr>
          <p:cNvSpPr/>
          <p:nvPr/>
        </p:nvSpPr>
        <p:spPr>
          <a:xfrm>
            <a:off x="2018895" y="455072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4279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DE1B770-38B1-4276-B976-1A43CAD22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73" y="995507"/>
            <a:ext cx="6625234" cy="4097553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39158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수정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63788" y="3429000"/>
            <a:ext cx="1836204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549398" y="34800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xmlns="" id="{D9FF36A5-6226-41D6-A5E8-59FF1BFA8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xmlns="" id="{4B2D471D-138B-4E59-8BD4-494153967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630E4D0-08FC-492B-AEBD-66E248D36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suh_0501_04_0009_3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xmlns="" id="{D0CF557C-0BE6-46DD-941D-2EF879164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282497"/>
              </p:ext>
            </p:extLst>
          </p:nvPr>
        </p:nvGraphicFramePr>
        <p:xfrm>
          <a:off x="153927" y="224644"/>
          <a:ext cx="8836146" cy="4124504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suh_0501_04_0009_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 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suh_0501_04_0009_201_1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suh_0501_04_0009_202_1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suh_0501_04_0009_203_1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80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suh_0501_04_0009_204_1..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suh_0501_04_0009_205_1..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suh_0501_04_0009_206_1..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suh_0501_04_0009_207_1..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919614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suh_0501_04_0009_3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70BC6D3-2DF5-49A9-B397-8C00C1765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8" y="1170776"/>
            <a:ext cx="6625234" cy="4055221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suh_0501_04_0009_1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graphicFrame>
        <p:nvGraphicFramePr>
          <p:cNvPr id="31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973786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69" y="1772816"/>
            <a:ext cx="199407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19" y="2204864"/>
            <a:ext cx="199407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68" y="2608994"/>
            <a:ext cx="199407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87" y="3051118"/>
            <a:ext cx="199407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4579E7F9-2841-4309-A918-E4CA3D69A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68" y="3512312"/>
            <a:ext cx="199407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xmlns="" id="{EC303316-02B8-4A8E-97CF-93096BC1B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87" y="3954436"/>
            <a:ext cx="199407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FAAA7FE4-45F5-4724-8839-D9883ACE8004}"/>
              </a:ext>
            </a:extLst>
          </p:cNvPr>
          <p:cNvSpPr/>
          <p:nvPr/>
        </p:nvSpPr>
        <p:spPr>
          <a:xfrm>
            <a:off x="1212256" y="2115849"/>
            <a:ext cx="589324" cy="788429"/>
          </a:xfrm>
          <a:prstGeom prst="roundRect">
            <a:avLst/>
          </a:prstGeom>
          <a:solidFill>
            <a:srgbClr val="CAB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5312" y="692696"/>
            <a:ext cx="6918956" cy="616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236190"/>
              </p:ext>
            </p:extLst>
          </p:nvPr>
        </p:nvGraphicFramePr>
        <p:xfrm>
          <a:off x="6984268" y="692696"/>
          <a:ext cx="2086863" cy="4061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O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표된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수 이외의 수를 클릭했을 경우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X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표 잠시 나왔다가 사라짐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O, X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표 클릭 시 나오는 효과음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효과는 그대로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문제 형식 비고 문제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 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팝업창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약물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볼드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: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분수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클릭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0C9090-CA24-4F3E-A82D-C8BE0CC7A6A2}"/>
              </a:ext>
            </a:extLst>
          </p:cNvPr>
          <p:cNvSpPr txBox="1"/>
          <p:nvPr/>
        </p:nvSpPr>
        <p:spPr>
          <a:xfrm>
            <a:off x="863600" y="810203"/>
            <a:ext cx="609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크기가 같은 분수를 모두 찾아     표 하세요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xmlns="" id="{10F77DB1-06A2-4ACE-BAAF-CA73289E0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xmlns="" id="{13330EDD-2832-4082-8EE4-AD2DD0DB9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526FED8E-88A7-434B-806B-4D4B49836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>
            <a:extLst>
              <a:ext uri="{FF2B5EF4-FFF2-40B4-BE49-F238E27FC236}">
                <a16:creationId xmlns:a16="http://schemas.microsoft.com/office/drawing/2014/main" xmlns="" id="{643201E7-140D-45EE-9D4F-DA1E70573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20" name="Picture 26">
            <a:extLst>
              <a:ext uri="{FF2B5EF4-FFF2-40B4-BE49-F238E27FC236}">
                <a16:creationId xmlns:a16="http://schemas.microsoft.com/office/drawing/2014/main" xmlns="" id="{76FEAC81-1DD2-4CBD-9F4F-70AAC54CE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04" y="76843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308DB3EC-89A5-422D-9542-D8DB179351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5556" y="696065"/>
          <a:ext cx="351747" cy="58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47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8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1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6BE4C564-E123-4260-9534-9E3A8A512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991" y="795609"/>
            <a:ext cx="377631" cy="369332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FDC9C9BC-8A43-4659-BCDD-8C5224BC7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189634"/>
              </p:ext>
            </p:extLst>
          </p:nvPr>
        </p:nvGraphicFramePr>
        <p:xfrm>
          <a:off x="1349587" y="2205263"/>
          <a:ext cx="31466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62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27" name="Picture 31">
            <a:extLst>
              <a:ext uri="{FF2B5EF4-FFF2-40B4-BE49-F238E27FC236}">
                <a16:creationId xmlns:a16="http://schemas.microsoft.com/office/drawing/2014/main" xmlns="" id="{1B24C8B5-A386-4E5D-9EBC-1D01A08DA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135" y="2316899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xmlns="" id="{A22602E3-259D-4DC8-9A02-73AD9A4236B2}"/>
              </a:ext>
            </a:extLst>
          </p:cNvPr>
          <p:cNvSpPr/>
          <p:nvPr/>
        </p:nvSpPr>
        <p:spPr>
          <a:xfrm>
            <a:off x="2737297" y="2115849"/>
            <a:ext cx="3022835" cy="788429"/>
          </a:xfrm>
          <a:prstGeom prst="roundRect">
            <a:avLst/>
          </a:prstGeom>
          <a:noFill/>
          <a:ln>
            <a:solidFill>
              <a:srgbClr val="CAB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15C88E48-FC38-4E74-8E12-94847211F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097710"/>
              </p:ext>
            </p:extLst>
          </p:nvPr>
        </p:nvGraphicFramePr>
        <p:xfrm>
          <a:off x="4688803" y="2194586"/>
          <a:ext cx="351747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47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xmlns="" id="{AD2CA089-41A4-4431-A47D-D2BF1A57E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49180"/>
              </p:ext>
            </p:extLst>
          </p:nvPr>
        </p:nvGraphicFramePr>
        <p:xfrm>
          <a:off x="5224468" y="2194586"/>
          <a:ext cx="351747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47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60EBEEC1-B6FF-40DB-B2E0-BCA51443B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704317"/>
              </p:ext>
            </p:extLst>
          </p:nvPr>
        </p:nvGraphicFramePr>
        <p:xfrm>
          <a:off x="4249466" y="2194586"/>
          <a:ext cx="250377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77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xmlns="" id="{C8EEA33E-EF67-45C4-8ECA-A91CC7C9E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058579"/>
              </p:ext>
            </p:extLst>
          </p:nvPr>
        </p:nvGraphicFramePr>
        <p:xfrm>
          <a:off x="3808328" y="2194586"/>
          <a:ext cx="250377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77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7C0DC673-022D-427D-B784-350BF6B7F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89676"/>
              </p:ext>
            </p:extLst>
          </p:nvPr>
        </p:nvGraphicFramePr>
        <p:xfrm>
          <a:off x="3369108" y="2194586"/>
          <a:ext cx="250377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77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F4979A4B-DFD3-4032-829B-40C5A6752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760115"/>
              </p:ext>
            </p:extLst>
          </p:nvPr>
        </p:nvGraphicFramePr>
        <p:xfrm>
          <a:off x="2931403" y="2194586"/>
          <a:ext cx="250377" cy="613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77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27764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919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B9224382-2BD1-45A1-8620-B8DDA0615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480" y="2335218"/>
            <a:ext cx="377631" cy="36933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A27CB696-6874-449A-B47A-09A200E6ED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163" y="2335218"/>
            <a:ext cx="377631" cy="36933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B34B0D2D-BC72-4F6D-B3D9-9A03A8641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525" y="2335218"/>
            <a:ext cx="377631" cy="36933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B463167F-FEB1-4178-A2E6-AD5833A4586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2862120" y="2335218"/>
            <a:ext cx="377631" cy="34874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46968857-D4A0-45A5-8377-501E1523AAE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3748840" y="2335218"/>
            <a:ext cx="377631" cy="348748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C851D5CA-B69A-4EA8-A6CB-F7CACB764A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81" r="25515"/>
          <a:stretch/>
        </p:blipFill>
        <p:spPr>
          <a:xfrm>
            <a:off x="4670485" y="2335218"/>
            <a:ext cx="377631" cy="348748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CA79A4D6-DD1B-4288-8868-0D42087732EB}"/>
              </a:ext>
            </a:extLst>
          </p:cNvPr>
          <p:cNvGrpSpPr/>
          <p:nvPr/>
        </p:nvGrpSpPr>
        <p:grpSpPr>
          <a:xfrm>
            <a:off x="4996484" y="1486820"/>
            <a:ext cx="1880720" cy="338032"/>
            <a:chOff x="4841790" y="1464130"/>
            <a:chExt cx="1880720" cy="338032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D9825036-0E08-4314-88AF-19AA4D2A7F78}"/>
                </a:ext>
              </a:extLst>
            </p:cNvPr>
            <p:cNvGrpSpPr/>
            <p:nvPr/>
          </p:nvGrpSpPr>
          <p:grpSpPr>
            <a:xfrm>
              <a:off x="4841790" y="1464130"/>
              <a:ext cx="1863015" cy="338032"/>
              <a:chOff x="5841786" y="1775993"/>
              <a:chExt cx="2986967" cy="390525"/>
            </a:xfrm>
          </p:grpSpPr>
          <p:pic>
            <p:nvPicPr>
              <p:cNvPr id="58" name="Picture 5">
                <a:extLst>
                  <a:ext uri="{FF2B5EF4-FFF2-40B4-BE49-F238E27FC236}">
                    <a16:creationId xmlns:a16="http://schemas.microsoft.com/office/drawing/2014/main" xmlns="" id="{611CDC30-6F2F-4F6C-8159-25F5EBB698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41786" y="1775993"/>
                <a:ext cx="2986967" cy="390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xmlns="" id="{EAEE69C2-4847-49BE-BA2A-F724B149076D}"/>
                  </a:ext>
                </a:extLst>
              </p:cNvPr>
              <p:cNvSpPr/>
              <p:nvPr/>
            </p:nvSpPr>
            <p:spPr>
              <a:xfrm>
                <a:off x="6156176" y="1844799"/>
                <a:ext cx="2160240" cy="280137"/>
              </a:xfrm>
              <a:prstGeom prst="rect">
                <a:avLst/>
              </a:prstGeom>
              <a:solidFill>
                <a:srgbClr val="F4F4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xmlns="" id="{96F069E5-DB8A-48CA-9A06-66215461F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76624" y="1505726"/>
              <a:ext cx="279053" cy="262798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AB712014-7E06-46E6-AC07-9C8F99F28F8F}"/>
                </a:ext>
              </a:extLst>
            </p:cNvPr>
            <p:cNvSpPr txBox="1"/>
            <p:nvPr/>
          </p:nvSpPr>
          <p:spPr>
            <a:xfrm>
              <a:off x="5231516" y="1501624"/>
              <a:ext cx="14909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분수</a:t>
              </a:r>
              <a:r>
                <a:rPr lang="ko-KR" altLang="en-US" sz="1200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클릭</a:t>
              </a:r>
              <a:r>
                <a:rPr lang="ko-KR" altLang="en-US" sz="1200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하세요</a:t>
              </a:r>
              <a:r>
                <a:rPr lang="en-US" altLang="ko-KR" sz="1200" b="1" dirty="0">
                  <a:solidFill>
                    <a:srgbClr val="8B969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A650F157-2A0F-47B1-A2CC-6452386F3A73}"/>
              </a:ext>
            </a:extLst>
          </p:cNvPr>
          <p:cNvSpPr/>
          <p:nvPr/>
        </p:nvSpPr>
        <p:spPr>
          <a:xfrm>
            <a:off x="2634865" y="1952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4FC3969D-8D0B-46FE-AC44-A9AAF1E3C094}"/>
              </a:ext>
            </a:extLst>
          </p:cNvPr>
          <p:cNvSpPr/>
          <p:nvPr/>
        </p:nvSpPr>
        <p:spPr>
          <a:xfrm>
            <a:off x="692134" y="5877981"/>
            <a:ext cx="63269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FF0000"/>
                </a:solidFill>
                <a:latin typeface="맑은 고딕" pitchFamily="50" charset="-127"/>
                <a:hlinkClick r:id="rId9"/>
              </a:rPr>
              <a:t>https://cdata2.tsherpa.co.kr/tsherpa/MultiMedia/Flash/2020/curri/index.html?flashxmlnum=bjsjs0420&amp;classa=A8-C1-31-MM-MM-04-03-02-0-0-0-0&amp;classno=MM_31_04/suh_0301_02_0002/suh_0301_02_0002_401_1.html</a:t>
            </a:r>
            <a:r>
              <a:rPr lang="en-US" altLang="ko-KR" dirty="0">
                <a:solidFill>
                  <a:srgbClr val="FF0000"/>
                </a:solidFill>
                <a:latin typeface="맑은 고딕" pitchFamily="50" charset="-127"/>
              </a:rPr>
              <a:t>   1</a:t>
            </a:r>
            <a:r>
              <a:rPr lang="ko-KR" altLang="en-US" dirty="0" err="1">
                <a:solidFill>
                  <a:srgbClr val="FF0000"/>
                </a:solidFill>
                <a:latin typeface="맑은 고딕" pitchFamily="50" charset="-127"/>
              </a:rPr>
              <a:t>번참고</a:t>
            </a:r>
            <a:endParaRPr lang="en-US" altLang="ko-KR" dirty="0">
              <a:solidFill>
                <a:srgbClr val="FF0000"/>
              </a:solidFill>
              <a:latin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>
              <a:solidFill>
                <a:srgbClr val="FF0000"/>
              </a:solidFill>
              <a:latin typeface="맑은 고딕" pitchFamily="50" charset="-127"/>
            </a:endParaRPr>
          </a:p>
        </p:txBody>
      </p:sp>
      <p:pic>
        <p:nvPicPr>
          <p:cNvPr id="43" name="Picture 12">
            <a:extLst>
              <a:ext uri="{FF2B5EF4-FFF2-40B4-BE49-F238E27FC236}">
                <a16:creationId xmlns:a16="http://schemas.microsoft.com/office/drawing/2014/main" xmlns="" id="{5688951F-616C-44C4-B327-468581D98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481" y="5366264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8E1BE370-740F-4171-A3C7-C7AEC9A4CA3C}"/>
              </a:ext>
            </a:extLst>
          </p:cNvPr>
          <p:cNvGrpSpPr/>
          <p:nvPr/>
        </p:nvGrpSpPr>
        <p:grpSpPr>
          <a:xfrm>
            <a:off x="273412" y="3232277"/>
            <a:ext cx="6667165" cy="1958147"/>
            <a:chOff x="192745" y="1546849"/>
            <a:chExt cx="6667165" cy="195814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A6E629EE-EBD7-48AB-8D7E-A7DFDF3644C1}"/>
                </a:ext>
              </a:extLst>
            </p:cNvPr>
            <p:cNvSpPr/>
            <p:nvPr/>
          </p:nvSpPr>
          <p:spPr>
            <a:xfrm>
              <a:off x="192745" y="1870886"/>
              <a:ext cx="6667165" cy="14401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67">
              <a:extLst>
                <a:ext uri="{FF2B5EF4-FFF2-40B4-BE49-F238E27FC236}">
                  <a16:creationId xmlns:a16="http://schemas.microsoft.com/office/drawing/2014/main" xmlns="" id="{4A7E4320-58C1-4258-B232-30E2435CA828}"/>
                </a:ext>
              </a:extLst>
            </p:cNvPr>
            <p:cNvSpPr/>
            <p:nvPr/>
          </p:nvSpPr>
          <p:spPr>
            <a:xfrm>
              <a:off x="332840" y="1546849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xmlns="" id="{513B99D2-0720-4371-8649-705FD4438C61}"/>
                </a:ext>
              </a:extLst>
            </p:cNvPr>
            <p:cNvSpPr/>
            <p:nvPr/>
          </p:nvSpPr>
          <p:spPr>
            <a:xfrm flipH="1" flipV="1">
              <a:off x="4903796" y="3316889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2" name="TextBox 53">
            <a:extLst>
              <a:ext uri="{FF2B5EF4-FFF2-40B4-BE49-F238E27FC236}">
                <a16:creationId xmlns:a16="http://schemas.microsoft.com/office/drawing/2014/main" xmlns="" id="{A176BDA9-C1EB-4B5A-871D-0CEE64AD6759}"/>
              </a:ext>
            </a:extLst>
          </p:cNvPr>
          <p:cNvSpPr txBox="1"/>
          <p:nvPr/>
        </p:nvSpPr>
        <p:spPr>
          <a:xfrm>
            <a:off x="317064" y="3656181"/>
            <a:ext cx="6612478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크기가 같은 분수는 분모와 분자에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 아닌 같은 수를 곱하거나 나누어 만들 수 있습니다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53">
            <a:extLst>
              <a:ext uri="{FF2B5EF4-FFF2-40B4-BE49-F238E27FC236}">
                <a16:creationId xmlns:a16="http://schemas.microsoft.com/office/drawing/2014/main" xmlns="" id="{1ADDE8A8-22F5-45B2-84C6-4CE2BEF2695F}"/>
              </a:ext>
            </a:extLst>
          </p:cNvPr>
          <p:cNvSpPr txBox="1"/>
          <p:nvPr/>
        </p:nvSpPr>
        <p:spPr>
          <a:xfrm>
            <a:off x="950708" y="4412238"/>
            <a:ext cx="27119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C973643B-5028-49C3-8BCD-ADD5CD088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092241"/>
              </p:ext>
            </p:extLst>
          </p:nvPr>
        </p:nvGraphicFramePr>
        <p:xfrm>
          <a:off x="700331" y="4267360"/>
          <a:ext cx="250377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77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4563A699-F568-4FE6-8BB1-8C47550BF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502240"/>
              </p:ext>
            </p:extLst>
          </p:nvPr>
        </p:nvGraphicFramePr>
        <p:xfrm>
          <a:off x="1150008" y="4267360"/>
          <a:ext cx="512349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4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4×3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6×3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66" name="TextBox 53">
            <a:extLst>
              <a:ext uri="{FF2B5EF4-FFF2-40B4-BE49-F238E27FC236}">
                <a16:creationId xmlns:a16="http://schemas.microsoft.com/office/drawing/2014/main" xmlns="" id="{C27CC3F2-D972-4612-827E-E95A45F29C7C}"/>
              </a:ext>
            </a:extLst>
          </p:cNvPr>
          <p:cNvSpPr txBox="1"/>
          <p:nvPr/>
        </p:nvSpPr>
        <p:spPr>
          <a:xfrm>
            <a:off x="1662357" y="4412238"/>
            <a:ext cx="27119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8E9A18AE-0ED2-43F5-9E7B-98537273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82086"/>
              </p:ext>
            </p:extLst>
          </p:nvPr>
        </p:nvGraphicFramePr>
        <p:xfrm>
          <a:off x="1861657" y="4267360"/>
          <a:ext cx="402553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5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68" name="Picture 4">
            <a:extLst>
              <a:ext uri="{FF2B5EF4-FFF2-40B4-BE49-F238E27FC236}">
                <a16:creationId xmlns:a16="http://schemas.microsoft.com/office/drawing/2014/main" xmlns="" id="{28BF5A20-6A5B-485C-898B-E919AB38C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22" y="4496338"/>
            <a:ext cx="133470" cy="15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53">
            <a:extLst>
              <a:ext uri="{FF2B5EF4-FFF2-40B4-BE49-F238E27FC236}">
                <a16:creationId xmlns:a16="http://schemas.microsoft.com/office/drawing/2014/main" xmlns="" id="{F15DFEAA-72B7-421A-9BBE-519A30665AD2}"/>
              </a:ext>
            </a:extLst>
          </p:cNvPr>
          <p:cNvSpPr txBox="1"/>
          <p:nvPr/>
        </p:nvSpPr>
        <p:spPr>
          <a:xfrm>
            <a:off x="3083707" y="4412238"/>
            <a:ext cx="27119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01637957-5063-4C76-965A-7C20B6585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373972"/>
              </p:ext>
            </p:extLst>
          </p:nvPr>
        </p:nvGraphicFramePr>
        <p:xfrm>
          <a:off x="2833330" y="4267360"/>
          <a:ext cx="250377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77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xmlns="" id="{EC3A0F61-91E5-4302-A07A-682A897F3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316708"/>
              </p:ext>
            </p:extLst>
          </p:nvPr>
        </p:nvGraphicFramePr>
        <p:xfrm>
          <a:off x="3283007" y="4267360"/>
          <a:ext cx="512349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4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6×2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9×2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72" name="TextBox 53">
            <a:extLst>
              <a:ext uri="{FF2B5EF4-FFF2-40B4-BE49-F238E27FC236}">
                <a16:creationId xmlns:a16="http://schemas.microsoft.com/office/drawing/2014/main" xmlns="" id="{256A1FD0-E7BE-494F-B664-A885985CAB7A}"/>
              </a:ext>
            </a:extLst>
          </p:cNvPr>
          <p:cNvSpPr txBox="1"/>
          <p:nvPr/>
        </p:nvSpPr>
        <p:spPr>
          <a:xfrm>
            <a:off x="3795356" y="4412238"/>
            <a:ext cx="27119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xmlns="" id="{D077499C-1C7E-431F-8966-8AF285846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987859"/>
              </p:ext>
            </p:extLst>
          </p:nvPr>
        </p:nvGraphicFramePr>
        <p:xfrm>
          <a:off x="3994656" y="4267360"/>
          <a:ext cx="402553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5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74" name="Picture 4">
            <a:extLst>
              <a:ext uri="{FF2B5EF4-FFF2-40B4-BE49-F238E27FC236}">
                <a16:creationId xmlns:a16="http://schemas.microsoft.com/office/drawing/2014/main" xmlns="" id="{9DAC0967-76BD-4B65-9B22-EE6CE9E52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821" y="4496338"/>
            <a:ext cx="133470" cy="15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53">
            <a:extLst>
              <a:ext uri="{FF2B5EF4-FFF2-40B4-BE49-F238E27FC236}">
                <a16:creationId xmlns:a16="http://schemas.microsoft.com/office/drawing/2014/main" xmlns="" id="{64D12CBA-9CA5-47D7-82E7-27A3AC69BA81}"/>
              </a:ext>
            </a:extLst>
          </p:cNvPr>
          <p:cNvSpPr txBox="1"/>
          <p:nvPr/>
        </p:nvSpPr>
        <p:spPr>
          <a:xfrm>
            <a:off x="5297304" y="4412238"/>
            <a:ext cx="27119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xmlns="" id="{A29449C0-6352-41A2-AB5B-6C6CD6F6E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702310"/>
              </p:ext>
            </p:extLst>
          </p:nvPr>
        </p:nvGraphicFramePr>
        <p:xfrm>
          <a:off x="4968909" y="4267360"/>
          <a:ext cx="328396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39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653ADE2D-AC5F-4E19-8DE7-675C235F4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284521"/>
              </p:ext>
            </p:extLst>
          </p:nvPr>
        </p:nvGraphicFramePr>
        <p:xfrm>
          <a:off x="5496604" y="4267360"/>
          <a:ext cx="620068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068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24÷2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36÷2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78" name="TextBox 53">
            <a:extLst>
              <a:ext uri="{FF2B5EF4-FFF2-40B4-BE49-F238E27FC236}">
                <a16:creationId xmlns:a16="http://schemas.microsoft.com/office/drawing/2014/main" xmlns="" id="{C999D901-9A6E-41D0-90D2-C5E33EA585CC}"/>
              </a:ext>
            </a:extLst>
          </p:cNvPr>
          <p:cNvSpPr txBox="1"/>
          <p:nvPr/>
        </p:nvSpPr>
        <p:spPr>
          <a:xfrm>
            <a:off x="6094383" y="4412238"/>
            <a:ext cx="27119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2DB8539B-DC76-468C-BBF5-B8BD3552E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195313"/>
              </p:ext>
            </p:extLst>
          </p:nvPr>
        </p:nvGraphicFramePr>
        <p:xfrm>
          <a:off x="6293683" y="4267360"/>
          <a:ext cx="402553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5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80" name="Picture 4">
            <a:extLst>
              <a:ext uri="{FF2B5EF4-FFF2-40B4-BE49-F238E27FC236}">
                <a16:creationId xmlns:a16="http://schemas.microsoft.com/office/drawing/2014/main" xmlns="" id="{4BACA68F-77C9-4E69-B2AA-12BAC561C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965" y="4496338"/>
            <a:ext cx="133470" cy="15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F6629B53-548F-4C29-8787-38D4BA66BFF2}"/>
              </a:ext>
            </a:extLst>
          </p:cNvPr>
          <p:cNvSpPr/>
          <p:nvPr/>
        </p:nvSpPr>
        <p:spPr>
          <a:xfrm>
            <a:off x="4549095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4896036" y="13407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218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FCC36B2-EC5F-4BF5-8DBC-0C027D5B7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40" y="836450"/>
            <a:ext cx="6625234" cy="403532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865299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19511" y="836450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1274" y="11247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809" y="736633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224C2A48-8BC7-471D-B546-E051A6E57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xmlns="" id="{A6864317-96CF-4CA4-87D2-906080148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D59C699E-B8E8-4A88-957D-569FA2014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xmlns="" id="{7D4BAD4D-15AA-4D95-9D5B-63CF789FA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879457" y="4497413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769919" y="438787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717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D7FD1B4-BBE1-41C8-90B7-87008BBDB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6" y="834909"/>
            <a:ext cx="6625234" cy="404391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495201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화살표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0" y="858231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40785" y="114652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79457" y="4497413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69919" y="438787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05" y="764704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755486DA-2B5E-4453-B1AF-203CD1DF7947}"/>
              </a:ext>
            </a:extLst>
          </p:cNvPr>
          <p:cNvSpPr/>
          <p:nvPr/>
        </p:nvSpPr>
        <p:spPr>
          <a:xfrm>
            <a:off x="2843808" y="195283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F30F5486-B151-4C8F-93B2-DC8AC9BB289F}"/>
              </a:ext>
            </a:extLst>
          </p:cNvPr>
          <p:cNvSpPr/>
          <p:nvPr/>
        </p:nvSpPr>
        <p:spPr>
          <a:xfrm>
            <a:off x="3162181" y="1880478"/>
            <a:ext cx="365703" cy="1476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xmlns="" id="{3FA2A5D0-1166-4C91-833D-C1CDC5236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961BAF16-8A20-4E26-B914-F95B3CF7B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9BE853BD-9CE5-4356-A2D6-0B6111B05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xmlns="" id="{577C2283-F3A7-4E83-9C3C-160BAED88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6FD8F5F3-88AC-4804-A280-E2D2E2E69D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225460" y="2062375"/>
            <a:ext cx="365703" cy="31517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3358B8E-A9F1-458F-8A2D-12CD2A776C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3225460" y="3004425"/>
            <a:ext cx="365703" cy="31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3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1290464-45C8-4CCE-8738-33088D93F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6" y="834909"/>
            <a:ext cx="6625234" cy="402638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59874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약물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 시 풀이 팝업 창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5879457" y="4498833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xmlns="" id="{4922CE9D-4AAF-45D4-ADD0-5DCE24021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xmlns="" id="{6DE00DEA-0190-450A-8FFA-F4238A35D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6BEC71B-595D-4509-B2A5-F9C222160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39906C4E-A2E9-44E5-B4F4-22F05BFB6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751" y="4521338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4746397" y="4488894"/>
            <a:ext cx="1133060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635195" y="437935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992323" y="437935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9">
            <a:extLst>
              <a:ext uri="{FF2B5EF4-FFF2-40B4-BE49-F238E27FC236}">
                <a16:creationId xmlns:a16="http://schemas.microsoft.com/office/drawing/2014/main" xmlns="" id="{3FDA4EB9-3CF7-44DA-B59F-E3C7C8C2F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974" y="87254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/>
          <p:cNvSpPr/>
          <p:nvPr/>
        </p:nvSpPr>
        <p:spPr>
          <a:xfrm>
            <a:off x="-67916" y="85809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72869" y="114638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7D2EFF3B-B356-4957-8F6F-8E60A66D2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502" y="2744924"/>
            <a:ext cx="479795" cy="48594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F071D28C-96BD-4D17-97FC-0D3BBCDA4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6498" y="2744924"/>
            <a:ext cx="479795" cy="48594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DEB3DB0B-8584-4186-B066-6E0451692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249782" y="2705673"/>
            <a:ext cx="479795" cy="48594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3975A9FC-EE72-404F-A747-6176AE13D8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3829" y="1019395"/>
            <a:ext cx="459778" cy="450936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198FB8DC-BE59-4818-BE02-C2ECF7BFB352}"/>
              </a:ext>
            </a:extLst>
          </p:cNvPr>
          <p:cNvSpPr/>
          <p:nvPr/>
        </p:nvSpPr>
        <p:spPr>
          <a:xfrm>
            <a:off x="3322689" y="8874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3547935D-AC28-4ADB-8497-FBCC44C82AD3}"/>
              </a:ext>
            </a:extLst>
          </p:cNvPr>
          <p:cNvSpPr/>
          <p:nvPr/>
        </p:nvSpPr>
        <p:spPr>
          <a:xfrm>
            <a:off x="944300" y="24928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E61E501A-60D4-476E-B968-3A6BF0A6FBD5}"/>
              </a:ext>
            </a:extLst>
          </p:cNvPr>
          <p:cNvSpPr/>
          <p:nvPr/>
        </p:nvSpPr>
        <p:spPr>
          <a:xfrm>
            <a:off x="3100285" y="26071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DE5016C5-20A8-4DFC-8A78-8D08096DE824}"/>
              </a:ext>
            </a:extLst>
          </p:cNvPr>
          <p:cNvSpPr/>
          <p:nvPr/>
        </p:nvSpPr>
        <p:spPr>
          <a:xfrm>
            <a:off x="5196999" y="26071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953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1290464-45C8-4CCE-8738-33088D93F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6" y="834909"/>
            <a:ext cx="6625234" cy="402638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120801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5879457" y="4498833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xmlns="" id="{4922CE9D-4AAF-45D4-ADD0-5DCE24021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xmlns="" id="{6DE00DEA-0190-450A-8FFA-F4238A35D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6BEC71B-595D-4509-B2A5-F9C222160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39906C4E-A2E9-44E5-B4F4-22F05BFB6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751" y="4521338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4746397" y="4488894"/>
            <a:ext cx="1133060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29">
            <a:extLst>
              <a:ext uri="{FF2B5EF4-FFF2-40B4-BE49-F238E27FC236}">
                <a16:creationId xmlns:a16="http://schemas.microsoft.com/office/drawing/2014/main" xmlns="" id="{3FDA4EB9-3CF7-44DA-B59F-E3C7C8C2F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974" y="872549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47"/>
          <p:cNvSpPr/>
          <p:nvPr/>
        </p:nvSpPr>
        <p:spPr>
          <a:xfrm>
            <a:off x="-67916" y="858093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7D2EFF3B-B356-4957-8F6F-8E60A66D2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502" y="2744924"/>
            <a:ext cx="479795" cy="48594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F071D28C-96BD-4D17-97FC-0D3BBCDA4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6498" y="2744924"/>
            <a:ext cx="479795" cy="48594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DEB3DB0B-8584-4186-B066-6E0451692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249782" y="2705673"/>
            <a:ext cx="479795" cy="48594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3975A9FC-EE72-404F-A747-6176AE13D8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3829" y="1019395"/>
            <a:ext cx="459778" cy="450936"/>
          </a:xfrm>
          <a:prstGeom prst="rect">
            <a:avLst/>
          </a:prstGeom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3547935D-AC28-4ADB-8497-FBCC44C82AD3}"/>
              </a:ext>
            </a:extLst>
          </p:cNvPr>
          <p:cNvSpPr/>
          <p:nvPr/>
        </p:nvSpPr>
        <p:spPr>
          <a:xfrm>
            <a:off x="944300" y="24928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E61E501A-60D4-476E-B968-3A6BF0A6FBD5}"/>
              </a:ext>
            </a:extLst>
          </p:cNvPr>
          <p:cNvSpPr/>
          <p:nvPr/>
        </p:nvSpPr>
        <p:spPr>
          <a:xfrm>
            <a:off x="3100285" y="26071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DE5016C5-20A8-4DFC-8A78-8D08096DE824}"/>
              </a:ext>
            </a:extLst>
          </p:cNvPr>
          <p:cNvSpPr/>
          <p:nvPr/>
        </p:nvSpPr>
        <p:spPr>
          <a:xfrm>
            <a:off x="5196999" y="26071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08FC713E-F13A-4349-A0C2-AAEFAB666F5A}"/>
              </a:ext>
            </a:extLst>
          </p:cNvPr>
          <p:cNvSpPr/>
          <p:nvPr/>
        </p:nvSpPr>
        <p:spPr>
          <a:xfrm>
            <a:off x="172857" y="2013960"/>
            <a:ext cx="6667165" cy="228101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67">
            <a:extLst>
              <a:ext uri="{FF2B5EF4-FFF2-40B4-BE49-F238E27FC236}">
                <a16:creationId xmlns:a16="http://schemas.microsoft.com/office/drawing/2014/main" xmlns="" id="{2F2AFB24-D801-4DB9-B2A3-3F262A8A23EA}"/>
              </a:ext>
            </a:extLst>
          </p:cNvPr>
          <p:cNvSpPr/>
          <p:nvPr/>
        </p:nvSpPr>
        <p:spPr>
          <a:xfrm>
            <a:off x="312952" y="171782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39" name="직각 삼각형 38">
            <a:extLst>
              <a:ext uri="{FF2B5EF4-FFF2-40B4-BE49-F238E27FC236}">
                <a16:creationId xmlns:a16="http://schemas.microsoft.com/office/drawing/2014/main" xmlns="" id="{62667A6E-4DCE-45BC-B54C-3BA3CCA223F8}"/>
              </a:ext>
            </a:extLst>
          </p:cNvPr>
          <p:cNvSpPr/>
          <p:nvPr/>
        </p:nvSpPr>
        <p:spPr>
          <a:xfrm flipH="1" flipV="1">
            <a:off x="4883908" y="4300787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TextBox 53">
            <a:extLst>
              <a:ext uri="{FF2B5EF4-FFF2-40B4-BE49-F238E27FC236}">
                <a16:creationId xmlns:a16="http://schemas.microsoft.com/office/drawing/2014/main" xmlns="" id="{64465365-E07E-47EF-BB83-A4A29A0A0E2C}"/>
              </a:ext>
            </a:extLst>
          </p:cNvPr>
          <p:cNvSpPr txBox="1"/>
          <p:nvPr/>
        </p:nvSpPr>
        <p:spPr>
          <a:xfrm>
            <a:off x="318340" y="2092347"/>
            <a:ext cx="6612478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두 분수의 크기를 비교하려면 두 분수를 통분해야 합니다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53">
            <a:extLst>
              <a:ext uri="{FF2B5EF4-FFF2-40B4-BE49-F238E27FC236}">
                <a16:creationId xmlns:a16="http://schemas.microsoft.com/office/drawing/2014/main" xmlns="" id="{5ECD4789-E9A2-4EF1-9D93-352DDA534CF8}"/>
              </a:ext>
            </a:extLst>
          </p:cNvPr>
          <p:cNvSpPr txBox="1"/>
          <p:nvPr/>
        </p:nvSpPr>
        <p:spPr>
          <a:xfrm>
            <a:off x="756966" y="2510912"/>
            <a:ext cx="27119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xmlns="" id="{94EE8E9F-FB70-4659-B7BB-247A528E2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162043"/>
              </p:ext>
            </p:extLst>
          </p:nvPr>
        </p:nvGraphicFramePr>
        <p:xfrm>
          <a:off x="506589" y="2366034"/>
          <a:ext cx="250377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77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xmlns="" id="{57F3EE04-D54C-49A2-9602-D382ABE44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332741"/>
              </p:ext>
            </p:extLst>
          </p:nvPr>
        </p:nvGraphicFramePr>
        <p:xfrm>
          <a:off x="956266" y="2366034"/>
          <a:ext cx="512349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4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3×3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4×3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45" name="TextBox 53">
            <a:extLst>
              <a:ext uri="{FF2B5EF4-FFF2-40B4-BE49-F238E27FC236}">
                <a16:creationId xmlns:a16="http://schemas.microsoft.com/office/drawing/2014/main" xmlns="" id="{E35483D8-9609-454E-BEED-21A26BD83EDC}"/>
              </a:ext>
            </a:extLst>
          </p:cNvPr>
          <p:cNvSpPr txBox="1"/>
          <p:nvPr/>
        </p:nvSpPr>
        <p:spPr>
          <a:xfrm>
            <a:off x="1468615" y="2510912"/>
            <a:ext cx="1081266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     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＞</a:t>
            </a: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xmlns="" id="{E96E3835-801A-4963-9888-3D136B099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302009"/>
              </p:ext>
            </p:extLst>
          </p:nvPr>
        </p:nvGraphicFramePr>
        <p:xfrm>
          <a:off x="1667915" y="2366034"/>
          <a:ext cx="402553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5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2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47" name="Picture 4">
            <a:extLst>
              <a:ext uri="{FF2B5EF4-FFF2-40B4-BE49-F238E27FC236}">
                <a16:creationId xmlns:a16="http://schemas.microsoft.com/office/drawing/2014/main" xmlns="" id="{ABD5ED29-CF6F-4617-B7BD-06614169A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80" y="2595012"/>
            <a:ext cx="133470" cy="15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53">
            <a:extLst>
              <a:ext uri="{FF2B5EF4-FFF2-40B4-BE49-F238E27FC236}">
                <a16:creationId xmlns:a16="http://schemas.microsoft.com/office/drawing/2014/main" xmlns="" id="{54C93830-1785-4247-A312-B8705EAF2D41}"/>
              </a:ext>
            </a:extLst>
          </p:cNvPr>
          <p:cNvSpPr txBox="1"/>
          <p:nvPr/>
        </p:nvSpPr>
        <p:spPr>
          <a:xfrm>
            <a:off x="2800258" y="2510912"/>
            <a:ext cx="27119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xmlns="" id="{2947A76F-7DD2-4C0C-A1A5-70D0902C7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371184"/>
              </p:ext>
            </p:extLst>
          </p:nvPr>
        </p:nvGraphicFramePr>
        <p:xfrm>
          <a:off x="2549881" y="2366034"/>
          <a:ext cx="250377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77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3085B9D0-6953-4730-91C2-3D5C23849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524401"/>
              </p:ext>
            </p:extLst>
          </p:nvPr>
        </p:nvGraphicFramePr>
        <p:xfrm>
          <a:off x="2999558" y="2366034"/>
          <a:ext cx="512349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49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4×2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6×2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52" name="TextBox 53">
            <a:extLst>
              <a:ext uri="{FF2B5EF4-FFF2-40B4-BE49-F238E27FC236}">
                <a16:creationId xmlns:a16="http://schemas.microsoft.com/office/drawing/2014/main" xmlns="" id="{C87A8C21-AAD1-4648-962A-4ADF3F3DC3E9}"/>
              </a:ext>
            </a:extLst>
          </p:cNvPr>
          <p:cNvSpPr txBox="1"/>
          <p:nvPr/>
        </p:nvSpPr>
        <p:spPr>
          <a:xfrm>
            <a:off x="3511907" y="2510912"/>
            <a:ext cx="27119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xmlns="" id="{D09997EC-F6D4-43F1-ABB6-1E77AC3AF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510936"/>
              </p:ext>
            </p:extLst>
          </p:nvPr>
        </p:nvGraphicFramePr>
        <p:xfrm>
          <a:off x="3711207" y="2366034"/>
          <a:ext cx="402553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5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2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</a:t>
                      </a:r>
                      <a:endParaRPr kumimoji="1" lang="ko-KR" altLang="en-US" sz="2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82BB008F-D3C4-43ED-AE1C-4888F3A3FA92}"/>
              </a:ext>
            </a:extLst>
          </p:cNvPr>
          <p:cNvSpPr txBox="1"/>
          <p:nvPr/>
        </p:nvSpPr>
        <p:spPr>
          <a:xfrm>
            <a:off x="799943" y="3174601"/>
            <a:ext cx="27119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xmlns="" id="{E4CB0762-57A8-426E-B483-ACE4A0483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338795"/>
              </p:ext>
            </p:extLst>
          </p:nvPr>
        </p:nvGraphicFramePr>
        <p:xfrm>
          <a:off x="479528" y="3029723"/>
          <a:ext cx="320416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1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xmlns="" id="{D52EA47B-D153-4123-9AA5-E78373423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13319"/>
              </p:ext>
            </p:extLst>
          </p:nvPr>
        </p:nvGraphicFramePr>
        <p:xfrm>
          <a:off x="1011489" y="3029723"/>
          <a:ext cx="616306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30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7×9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11×9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57" name="TextBox 53">
            <a:extLst>
              <a:ext uri="{FF2B5EF4-FFF2-40B4-BE49-F238E27FC236}">
                <a16:creationId xmlns:a16="http://schemas.microsoft.com/office/drawing/2014/main" xmlns="" id="{5FFC7776-0A65-43D3-AF66-21A3504AD24C}"/>
              </a:ext>
            </a:extLst>
          </p:cNvPr>
          <p:cNvSpPr txBox="1"/>
          <p:nvPr/>
        </p:nvSpPr>
        <p:spPr>
          <a:xfrm>
            <a:off x="1566815" y="3174601"/>
            <a:ext cx="1081266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      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＞</a:t>
            </a: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xmlns="" id="{AF32A9F0-73C1-47B0-B5B7-D116D4F51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330472"/>
              </p:ext>
            </p:extLst>
          </p:nvPr>
        </p:nvGraphicFramePr>
        <p:xfrm>
          <a:off x="1766115" y="3029723"/>
          <a:ext cx="402553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5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63</a:t>
                      </a:r>
                      <a:endParaRPr kumimoji="1" lang="ko-KR" altLang="en-US" sz="2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99</a:t>
                      </a:r>
                      <a:endParaRPr kumimoji="1" lang="ko-KR" altLang="en-US" sz="2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59" name="Picture 4">
            <a:extLst>
              <a:ext uri="{FF2B5EF4-FFF2-40B4-BE49-F238E27FC236}">
                <a16:creationId xmlns:a16="http://schemas.microsoft.com/office/drawing/2014/main" xmlns="" id="{946F7109-8955-4567-B6BB-6FBBFFB80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80" y="3258701"/>
            <a:ext cx="133470" cy="15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53">
            <a:extLst>
              <a:ext uri="{FF2B5EF4-FFF2-40B4-BE49-F238E27FC236}">
                <a16:creationId xmlns:a16="http://schemas.microsoft.com/office/drawing/2014/main" xmlns="" id="{385328D0-5766-4AC9-A262-E72E986FEAC6}"/>
              </a:ext>
            </a:extLst>
          </p:cNvPr>
          <p:cNvSpPr txBox="1"/>
          <p:nvPr/>
        </p:nvSpPr>
        <p:spPr>
          <a:xfrm>
            <a:off x="2898458" y="3174601"/>
            <a:ext cx="27119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27C94464-EA1F-4DB5-9033-88C143ADD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233732"/>
              </p:ext>
            </p:extLst>
          </p:nvPr>
        </p:nvGraphicFramePr>
        <p:xfrm>
          <a:off x="2648081" y="3029723"/>
          <a:ext cx="250377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77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148F4635-D52A-4931-ADF1-4FA7055EB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823116"/>
              </p:ext>
            </p:extLst>
          </p:nvPr>
        </p:nvGraphicFramePr>
        <p:xfrm>
          <a:off x="3121696" y="3029723"/>
          <a:ext cx="615284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284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5×11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9×11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64" name="TextBox 53">
            <a:extLst>
              <a:ext uri="{FF2B5EF4-FFF2-40B4-BE49-F238E27FC236}">
                <a16:creationId xmlns:a16="http://schemas.microsoft.com/office/drawing/2014/main" xmlns="" id="{2CFF81C4-13AA-4740-B8BF-73CEB4795F00}"/>
              </a:ext>
            </a:extLst>
          </p:cNvPr>
          <p:cNvSpPr txBox="1"/>
          <p:nvPr/>
        </p:nvSpPr>
        <p:spPr>
          <a:xfrm>
            <a:off x="3711207" y="3174601"/>
            <a:ext cx="27119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xmlns="" id="{5A3DE50A-A166-4FCB-A6D8-ECFAC6D1D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0760"/>
              </p:ext>
            </p:extLst>
          </p:nvPr>
        </p:nvGraphicFramePr>
        <p:xfrm>
          <a:off x="3910507" y="3029723"/>
          <a:ext cx="402553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5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55</a:t>
                      </a:r>
                      <a:endParaRPr kumimoji="1" lang="ko-KR" altLang="en-US" sz="2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99</a:t>
                      </a:r>
                      <a:endParaRPr kumimoji="1" lang="ko-KR" altLang="en-US" sz="2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924CCDDE-95BF-4518-A69E-E4C3783DCDD6}"/>
              </a:ext>
            </a:extLst>
          </p:cNvPr>
          <p:cNvSpPr txBox="1"/>
          <p:nvPr/>
        </p:nvSpPr>
        <p:spPr>
          <a:xfrm>
            <a:off x="456116" y="3806466"/>
            <a:ext cx="837687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2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B5CF7E04-E0A1-4812-A269-6A8B1915B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837727"/>
              </p:ext>
            </p:extLst>
          </p:nvPr>
        </p:nvGraphicFramePr>
        <p:xfrm>
          <a:off x="623689" y="3661588"/>
          <a:ext cx="250377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77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69" name="TextBox 53">
            <a:extLst>
              <a:ext uri="{FF2B5EF4-FFF2-40B4-BE49-F238E27FC236}">
                <a16:creationId xmlns:a16="http://schemas.microsoft.com/office/drawing/2014/main" xmlns="" id="{D4248B76-9F2F-46BE-855D-F12EC7350305}"/>
              </a:ext>
            </a:extLst>
          </p:cNvPr>
          <p:cNvSpPr txBox="1"/>
          <p:nvPr/>
        </p:nvSpPr>
        <p:spPr>
          <a:xfrm>
            <a:off x="2748262" y="3806466"/>
            <a:ext cx="300392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＜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xmlns="" id="{543B8131-5DF4-4362-850A-9DA3227FE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672253"/>
              </p:ext>
            </p:extLst>
          </p:nvPr>
        </p:nvGraphicFramePr>
        <p:xfrm>
          <a:off x="2208343" y="3661588"/>
          <a:ext cx="402553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5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52</a:t>
                      </a:r>
                      <a:endParaRPr kumimoji="1" lang="ko-KR" altLang="en-US" sz="2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91</a:t>
                      </a:r>
                      <a:endParaRPr kumimoji="1" lang="ko-KR" altLang="en-US" sz="2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pic>
        <p:nvPicPr>
          <p:cNvPr id="71" name="Picture 4">
            <a:extLst>
              <a:ext uri="{FF2B5EF4-FFF2-40B4-BE49-F238E27FC236}">
                <a16:creationId xmlns:a16="http://schemas.microsoft.com/office/drawing/2014/main" xmlns="" id="{C132A3E3-03D7-4990-A8F5-58384C48F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80" y="3890566"/>
            <a:ext cx="133470" cy="15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FEAF1B49-BB19-49BC-BBCF-F19B941B052B}"/>
              </a:ext>
            </a:extLst>
          </p:cNvPr>
          <p:cNvSpPr txBox="1"/>
          <p:nvPr/>
        </p:nvSpPr>
        <p:spPr>
          <a:xfrm>
            <a:off x="1820845" y="3807885"/>
            <a:ext cx="402552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60A3F707-372D-41C4-99EC-D8C7F9B44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629731"/>
              </p:ext>
            </p:extLst>
          </p:nvPr>
        </p:nvGraphicFramePr>
        <p:xfrm>
          <a:off x="1236027" y="3663007"/>
          <a:ext cx="616306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30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4×13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7×13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9036AB1F-48A9-4BA7-862E-7859717B9C2D}"/>
              </a:ext>
            </a:extLst>
          </p:cNvPr>
          <p:cNvSpPr txBox="1"/>
          <p:nvPr/>
        </p:nvSpPr>
        <p:spPr>
          <a:xfrm>
            <a:off x="3138830" y="3806466"/>
            <a:ext cx="92911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xmlns="" id="{612016F0-8038-4925-B069-C9852FDD0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48530"/>
              </p:ext>
            </p:extLst>
          </p:nvPr>
        </p:nvGraphicFramePr>
        <p:xfrm>
          <a:off x="3306403" y="3661588"/>
          <a:ext cx="326351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51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xmlns="" id="{D51941A3-6B48-4775-B5B7-B4ECE4171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829146"/>
              </p:ext>
            </p:extLst>
          </p:nvPr>
        </p:nvGraphicFramePr>
        <p:xfrm>
          <a:off x="4991205" y="3661588"/>
          <a:ext cx="402553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53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63</a:t>
                      </a:r>
                      <a:endParaRPr kumimoji="1" lang="ko-KR" altLang="en-US" sz="2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91</a:t>
                      </a:r>
                      <a:endParaRPr kumimoji="1" lang="ko-KR" altLang="en-US" sz="2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8C098C64-439C-465A-9D76-B3B9A6BD46E1}"/>
              </a:ext>
            </a:extLst>
          </p:cNvPr>
          <p:cNvSpPr txBox="1"/>
          <p:nvPr/>
        </p:nvSpPr>
        <p:spPr>
          <a:xfrm>
            <a:off x="4603707" y="3807885"/>
            <a:ext cx="402552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xmlns="" id="{141352F5-24CD-408E-8DE2-DA8B2E3F5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391373"/>
              </p:ext>
            </p:extLst>
          </p:nvPr>
        </p:nvGraphicFramePr>
        <p:xfrm>
          <a:off x="4018889" y="3663007"/>
          <a:ext cx="616306" cy="61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306">
                  <a:extLst>
                    <a:ext uri="{9D8B030D-6E8A-4147-A177-3AD203B41FA5}">
                      <a16:colId xmlns:a16="http://schemas.microsoft.com/office/drawing/2014/main" xmlns="" val="3583884892"/>
                    </a:ext>
                  </a:extLst>
                </a:gridCol>
              </a:tblGrid>
              <a:tr h="30187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9×7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9191294"/>
                  </a:ext>
                </a:extLst>
              </a:tr>
              <a:tr h="306231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20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13×7</a:t>
                      </a:r>
                      <a:endParaRPr kumimoji="1" lang="ko-KR" altLang="en-US" sz="2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42230404"/>
                  </a:ext>
                </a:extLst>
              </a:tr>
            </a:tbl>
          </a:graphicData>
        </a:graphic>
      </p:graphicFrame>
      <p:sp>
        <p:nvSpPr>
          <p:cNvPr id="60" name="타원 59"/>
          <p:cNvSpPr/>
          <p:nvPr/>
        </p:nvSpPr>
        <p:spPr>
          <a:xfrm>
            <a:off x="1499693" y="231029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022912A5-B4B2-4B6C-8C47-646D1A5454FE}"/>
              </a:ext>
            </a:extLst>
          </p:cNvPr>
          <p:cNvSpPr/>
          <p:nvPr/>
        </p:nvSpPr>
        <p:spPr>
          <a:xfrm>
            <a:off x="2067722" y="243342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xmlns="" id="{73E932EF-17FA-43D2-982B-CD8ED6DED5A7}"/>
              </a:ext>
            </a:extLst>
          </p:cNvPr>
          <p:cNvSpPr/>
          <p:nvPr/>
        </p:nvSpPr>
        <p:spPr>
          <a:xfrm>
            <a:off x="3539544" y="233192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053683E2-0D81-454B-8BC0-31CE99AA1860}"/>
              </a:ext>
            </a:extLst>
          </p:cNvPr>
          <p:cNvSpPr/>
          <p:nvPr/>
        </p:nvSpPr>
        <p:spPr>
          <a:xfrm>
            <a:off x="1653749" y="29059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D881CA72-0E06-4C21-AE56-E268EE12D256}"/>
              </a:ext>
            </a:extLst>
          </p:cNvPr>
          <p:cNvSpPr/>
          <p:nvPr/>
        </p:nvSpPr>
        <p:spPr>
          <a:xfrm>
            <a:off x="2191853" y="302493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7D3E3F1F-1AC4-4CB4-B87E-6B5269F8BF32}"/>
              </a:ext>
            </a:extLst>
          </p:cNvPr>
          <p:cNvSpPr/>
          <p:nvPr/>
        </p:nvSpPr>
        <p:spPr>
          <a:xfrm>
            <a:off x="3854004" y="293970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xmlns="" id="{AD11E222-69E0-4668-AA9D-3808767C3E22}"/>
              </a:ext>
            </a:extLst>
          </p:cNvPr>
          <p:cNvSpPr/>
          <p:nvPr/>
        </p:nvSpPr>
        <p:spPr>
          <a:xfrm>
            <a:off x="4818343" y="354839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xmlns="" id="{A8718F5A-926A-422A-A43B-9B97AC323D60}"/>
              </a:ext>
            </a:extLst>
          </p:cNvPr>
          <p:cNvSpPr/>
          <p:nvPr/>
        </p:nvSpPr>
        <p:spPr>
          <a:xfrm>
            <a:off x="2757853" y="362113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xmlns="" id="{99C336C6-794D-4578-9A5A-CD0049D9E34A}"/>
              </a:ext>
            </a:extLst>
          </p:cNvPr>
          <p:cNvSpPr/>
          <p:nvPr/>
        </p:nvSpPr>
        <p:spPr>
          <a:xfrm>
            <a:off x="1903446" y="357809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5989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05B37B4-2141-49CB-9F25-AF69588E9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7" y="909845"/>
            <a:ext cx="6625234" cy="4065797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/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라인박스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풀이 확인 버튼 클릭 시 풀이 팝업 창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0" y="1060897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40785" y="13491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82494" y="4627071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06168" y="2279773"/>
            <a:ext cx="5214004" cy="15595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52398" y="21564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348" y="1023906"/>
            <a:ext cx="33119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7">
            <a:extLst>
              <a:ext uri="{FF2B5EF4-FFF2-40B4-BE49-F238E27FC236}">
                <a16:creationId xmlns:a16="http://schemas.microsoft.com/office/drawing/2014/main" xmlns="" id="{4922CE9D-4AAF-45D4-ADD0-5DCE24021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xmlns="" id="{6DE00DEA-0190-450A-8FFA-F4238A35D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약분과 통분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6BEC71B-595D-4509-B2A5-F9C222160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suh_0501_04_0009_2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39906C4E-A2E9-44E5-B4F4-22F05BFB6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683" y="4627072"/>
            <a:ext cx="1040273" cy="348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4749434" y="4617132"/>
            <a:ext cx="1133060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638232" y="450759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995360" y="450759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CE44D6C6-0E7E-4DA3-9B50-23764A07F022}"/>
              </a:ext>
            </a:extLst>
          </p:cNvPr>
          <p:cNvSpPr/>
          <p:nvPr/>
        </p:nvSpPr>
        <p:spPr>
          <a:xfrm>
            <a:off x="2901354" y="2043295"/>
            <a:ext cx="1512168" cy="664493"/>
          </a:xfrm>
          <a:prstGeom prst="roundRect">
            <a:avLst/>
          </a:prstGeom>
          <a:solidFill>
            <a:schemeClr val="bg1"/>
          </a:solidFill>
          <a:ln>
            <a:solidFill>
              <a:srgbClr val="FCD1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3CB5CFA5-342B-43C2-B541-4ACF0922D48E}"/>
              </a:ext>
            </a:extLst>
          </p:cNvPr>
          <p:cNvSpPr/>
          <p:nvPr/>
        </p:nvSpPr>
        <p:spPr>
          <a:xfrm>
            <a:off x="1151620" y="3443310"/>
            <a:ext cx="749508" cy="553471"/>
          </a:xfrm>
          <a:prstGeom prst="roundRect">
            <a:avLst/>
          </a:prstGeom>
          <a:solidFill>
            <a:schemeClr val="bg1"/>
          </a:solidFill>
          <a:ln>
            <a:solidFill>
              <a:srgbClr val="CAB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xmlns="" id="{D062FCE2-B9C3-4019-978D-C2951358378E}"/>
              </a:ext>
            </a:extLst>
          </p:cNvPr>
          <p:cNvSpPr/>
          <p:nvPr/>
        </p:nvSpPr>
        <p:spPr>
          <a:xfrm>
            <a:off x="2253025" y="3443310"/>
            <a:ext cx="749508" cy="553471"/>
          </a:xfrm>
          <a:prstGeom prst="roundRect">
            <a:avLst/>
          </a:prstGeom>
          <a:solidFill>
            <a:schemeClr val="bg1"/>
          </a:solidFill>
          <a:ln>
            <a:solidFill>
              <a:srgbClr val="CAB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3854F09E-5BB0-4DAB-87A6-4E52EAF6C33E}"/>
              </a:ext>
            </a:extLst>
          </p:cNvPr>
          <p:cNvSpPr/>
          <p:nvPr/>
        </p:nvSpPr>
        <p:spPr>
          <a:xfrm>
            <a:off x="3282684" y="3443310"/>
            <a:ext cx="749508" cy="553471"/>
          </a:xfrm>
          <a:prstGeom prst="roundRect">
            <a:avLst/>
          </a:prstGeom>
          <a:solidFill>
            <a:schemeClr val="bg1"/>
          </a:solidFill>
          <a:ln>
            <a:solidFill>
              <a:srgbClr val="CAB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977EA458-0A59-4414-841C-DFFA3F027C36}"/>
              </a:ext>
            </a:extLst>
          </p:cNvPr>
          <p:cNvSpPr/>
          <p:nvPr/>
        </p:nvSpPr>
        <p:spPr>
          <a:xfrm>
            <a:off x="4283314" y="3443310"/>
            <a:ext cx="749508" cy="553471"/>
          </a:xfrm>
          <a:prstGeom prst="roundRect">
            <a:avLst/>
          </a:prstGeom>
          <a:solidFill>
            <a:schemeClr val="bg1"/>
          </a:solidFill>
          <a:ln>
            <a:solidFill>
              <a:srgbClr val="CAB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589DCF8F-5182-4786-B10C-15CF51669721}"/>
              </a:ext>
            </a:extLst>
          </p:cNvPr>
          <p:cNvSpPr/>
          <p:nvPr/>
        </p:nvSpPr>
        <p:spPr>
          <a:xfrm>
            <a:off x="5241349" y="3443310"/>
            <a:ext cx="749508" cy="553471"/>
          </a:xfrm>
          <a:prstGeom prst="roundRect">
            <a:avLst/>
          </a:prstGeom>
          <a:solidFill>
            <a:schemeClr val="bg1"/>
          </a:solidFill>
          <a:ln>
            <a:solidFill>
              <a:srgbClr val="CABF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82923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39429</TotalTime>
  <Words>1086</Words>
  <Application>Microsoft Office PowerPoint</Application>
  <PresentationFormat>화면 슬라이드 쇼(4:3)</PresentationFormat>
  <Paragraphs>547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6269</cp:revision>
  <dcterms:created xsi:type="dcterms:W3CDTF">2008-07-15T12:19:11Z</dcterms:created>
  <dcterms:modified xsi:type="dcterms:W3CDTF">2022-02-17T00:55:50Z</dcterms:modified>
</cp:coreProperties>
</file>