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1"/>
  </p:notesMasterIdLst>
  <p:handoutMasterIdLst>
    <p:handoutMasterId r:id="rId12"/>
  </p:handoutMasterIdLst>
  <p:sldIdLst>
    <p:sldId id="792" r:id="rId3"/>
    <p:sldId id="793" r:id="rId4"/>
    <p:sldId id="906" r:id="rId5"/>
    <p:sldId id="922" r:id="rId6"/>
    <p:sldId id="923" r:id="rId7"/>
    <p:sldId id="918" r:id="rId8"/>
    <p:sldId id="916" r:id="rId9"/>
    <p:sldId id="921" r:id="rId1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BC4C"/>
    <a:srgbClr val="77933C"/>
    <a:srgbClr val="F4F4F4"/>
    <a:srgbClr val="FFFBF5"/>
    <a:srgbClr val="117DE9"/>
    <a:srgbClr val="9D8A80"/>
    <a:srgbClr val="EAB4EB"/>
    <a:srgbClr val="FF3399"/>
    <a:srgbClr val="FF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55" autoAdjust="0"/>
    <p:restoredTop sz="94744" autoAdjust="0"/>
  </p:normalViewPr>
  <p:slideViewPr>
    <p:cSldViewPr>
      <p:cViewPr>
        <p:scale>
          <a:sx n="100" d="100"/>
          <a:sy n="100" d="100"/>
        </p:scale>
        <p:origin x="-2064" y="-558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32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2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93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8.jpe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0558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1608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63171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03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크기가 같은 분수를 알아볼까요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(2)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suhi_0501_04_0003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644593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suhi_0501_04_0003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8D2C71F-397B-4A0C-9287-0BF248DE7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24499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361163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빈칸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03524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06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suhi_0501_04_0003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0276E7AF-F62D-4262-808E-CF916E54A1D5}"/>
              </a:ext>
            </a:extLst>
          </p:cNvPr>
          <p:cNvSpPr/>
          <p:nvPr/>
        </p:nvSpPr>
        <p:spPr>
          <a:xfrm>
            <a:off x="5485645" y="1495035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CBE84F39-F680-4E48-B0E0-E6B6E1491EC9}"/>
              </a:ext>
            </a:extLst>
          </p:cNvPr>
          <p:cNvSpPr/>
          <p:nvPr/>
        </p:nvSpPr>
        <p:spPr>
          <a:xfrm>
            <a:off x="5374442" y="145013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75E54CD9-721D-412B-9BC8-6A18AF2F9A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584382" y="1701954"/>
            <a:ext cx="387504" cy="4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8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E6584EE0-9770-42A7-976F-C3D7CEFAB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81164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283317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빈칸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03524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06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860054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90767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suhi_0501_04_0003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0276E7AF-F62D-4262-808E-CF916E54A1D5}"/>
              </a:ext>
            </a:extLst>
          </p:cNvPr>
          <p:cNvSpPr/>
          <p:nvPr/>
        </p:nvSpPr>
        <p:spPr>
          <a:xfrm>
            <a:off x="5485645" y="1495035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CBE84F39-F680-4E48-B0E0-E6B6E1491EC9}"/>
              </a:ext>
            </a:extLst>
          </p:cNvPr>
          <p:cNvSpPr/>
          <p:nvPr/>
        </p:nvSpPr>
        <p:spPr>
          <a:xfrm>
            <a:off x="5374442" y="145013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75E54CD9-721D-412B-9BC8-6A18AF2F9A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584382" y="1701954"/>
            <a:ext cx="387504" cy="4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7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57C9B09-3AC0-4D52-BF37-D40EA44ED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83848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38463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빈칸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91225" y="1412882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06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860054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90767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suhi_0501_04_0003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0276E7AF-F62D-4262-808E-CF916E54A1D5}"/>
              </a:ext>
            </a:extLst>
          </p:cNvPr>
          <p:cNvSpPr/>
          <p:nvPr/>
        </p:nvSpPr>
        <p:spPr>
          <a:xfrm>
            <a:off x="512078" y="1495035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CBE84F39-F680-4E48-B0E0-E6B6E1491EC9}"/>
              </a:ext>
            </a:extLst>
          </p:cNvPr>
          <p:cNvSpPr/>
          <p:nvPr/>
        </p:nvSpPr>
        <p:spPr>
          <a:xfrm>
            <a:off x="400875" y="145013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75E54CD9-721D-412B-9BC8-6A18AF2F9A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610815" y="1701954"/>
            <a:ext cx="387504" cy="4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91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09D9E217-F5C8-422D-A494-6479EC5BC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60618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716629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O, X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표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수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651382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6784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suhi_0501_04_0003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A2F085B4-224E-440E-9AED-C6722B24A25A}"/>
              </a:ext>
            </a:extLst>
          </p:cNvPr>
          <p:cNvSpPr/>
          <p:nvPr/>
        </p:nvSpPr>
        <p:spPr>
          <a:xfrm>
            <a:off x="5400092" y="2022331"/>
            <a:ext cx="1658653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7791310B-E3D3-498F-B1A7-3C732628604B}"/>
              </a:ext>
            </a:extLst>
          </p:cNvPr>
          <p:cNvSpPr/>
          <p:nvPr/>
        </p:nvSpPr>
        <p:spPr>
          <a:xfrm>
            <a:off x="5265373" y="18935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EC97329D-D67F-4750-AEA2-0B4BC0514F1E}"/>
              </a:ext>
            </a:extLst>
          </p:cNvPr>
          <p:cNvSpPr/>
          <p:nvPr/>
        </p:nvSpPr>
        <p:spPr>
          <a:xfrm>
            <a:off x="1559060" y="310609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0A5D0059-DA72-42BC-9601-B819A7C00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125" y="3433728"/>
            <a:ext cx="504056" cy="492979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7E6CE817-5EDB-4F4A-90EC-E0D9AB9448C9}"/>
              </a:ext>
            </a:extLst>
          </p:cNvPr>
          <p:cNvSpPr/>
          <p:nvPr/>
        </p:nvSpPr>
        <p:spPr>
          <a:xfrm>
            <a:off x="4757630" y="1671594"/>
            <a:ext cx="399470" cy="3925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B8C7C2BE-A93A-4CBA-AFB7-560E647AE695}"/>
              </a:ext>
            </a:extLst>
          </p:cNvPr>
          <p:cNvSpPr/>
          <p:nvPr/>
        </p:nvSpPr>
        <p:spPr>
          <a:xfrm>
            <a:off x="4689048" y="156205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1F9103BE-3C11-410E-B0AB-8721D99B7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847" y="1425104"/>
            <a:ext cx="504056" cy="492979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F34E3868-BF0A-447D-80FC-05F13B95D9E2}"/>
              </a:ext>
            </a:extLst>
          </p:cNvPr>
          <p:cNvSpPr/>
          <p:nvPr/>
        </p:nvSpPr>
        <p:spPr>
          <a:xfrm>
            <a:off x="1071806" y="2829005"/>
            <a:ext cx="5192382" cy="15692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278051D1-F7A8-4A38-AE30-EC23EDB4F587}"/>
              </a:ext>
            </a:extLst>
          </p:cNvPr>
          <p:cNvSpPr/>
          <p:nvPr/>
        </p:nvSpPr>
        <p:spPr>
          <a:xfrm>
            <a:off x="933286" y="28766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0A5D0059-DA72-42BC-9601-B819A7C00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420" y="3433728"/>
            <a:ext cx="504056" cy="492979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2375756" y="3387753"/>
            <a:ext cx="451775" cy="451775"/>
            <a:chOff x="6249485" y="2814376"/>
            <a:chExt cx="304024" cy="304024"/>
          </a:xfrm>
        </p:grpSpPr>
        <p:cxnSp>
          <p:nvCxnSpPr>
            <p:cNvPr id="37" name="직선 연결선 36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3019196" y="3405779"/>
            <a:ext cx="451775" cy="451775"/>
            <a:chOff x="6249485" y="2814376"/>
            <a:chExt cx="304024" cy="304024"/>
          </a:xfrm>
        </p:grpSpPr>
        <p:cxnSp>
          <p:nvCxnSpPr>
            <p:cNvPr id="40" name="직선 연결선 39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3667997" y="3405779"/>
            <a:ext cx="451775" cy="451775"/>
            <a:chOff x="6249485" y="2814376"/>
            <a:chExt cx="304024" cy="304024"/>
          </a:xfrm>
        </p:grpSpPr>
        <p:cxnSp>
          <p:nvCxnSpPr>
            <p:cNvPr id="43" name="직선 연결선 42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4394140" y="3405779"/>
            <a:ext cx="451775" cy="451775"/>
            <a:chOff x="6249485" y="2814376"/>
            <a:chExt cx="304024" cy="304024"/>
          </a:xfrm>
        </p:grpSpPr>
        <p:cxnSp>
          <p:nvCxnSpPr>
            <p:cNvPr id="46" name="직선 연결선 45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141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85C8BB8-97EE-44CA-B6DA-9725A370C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51521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932887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중요 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7" y="1685993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6410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suhi_0501_04_0003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5D3CEE23-26DB-4DC6-88D7-5BEEDB7E72D1}"/>
              </a:ext>
            </a:extLst>
          </p:cNvPr>
          <p:cNvSpPr/>
          <p:nvPr/>
        </p:nvSpPr>
        <p:spPr>
          <a:xfrm>
            <a:off x="152027" y="2030687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647CED81-EDF9-4826-9A80-1C3256ABB677}"/>
              </a:ext>
            </a:extLst>
          </p:cNvPr>
          <p:cNvSpPr/>
          <p:nvPr/>
        </p:nvSpPr>
        <p:spPr>
          <a:xfrm>
            <a:off x="40824" y="19857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C15C97DD-30C4-486A-B85F-0A1BB14BF7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28" y="2204864"/>
            <a:ext cx="34747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32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DF40373F-4F1D-48DD-BA9D-74CD0F6F28F0}"/>
              </a:ext>
            </a:extLst>
          </p:cNvPr>
          <p:cNvGrpSpPr/>
          <p:nvPr/>
        </p:nvGrpSpPr>
        <p:grpSpPr>
          <a:xfrm>
            <a:off x="1106540" y="694154"/>
            <a:ext cx="4866206" cy="5111110"/>
            <a:chOff x="0" y="694154"/>
            <a:chExt cx="9197606" cy="9660497"/>
          </a:xfrm>
        </p:grpSpPr>
        <p:grpSp>
          <p:nvGrpSpPr>
            <p:cNvPr id="5" name="그룹 4">
              <a:extLst>
                <a:ext uri="{FF2B5EF4-FFF2-40B4-BE49-F238E27FC236}">
                  <a16:creationId xmlns="" xmlns:a16="http://schemas.microsoft.com/office/drawing/2014/main" id="{3660DDF6-B7F1-427C-9B38-F31114324335}"/>
                </a:ext>
              </a:extLst>
            </p:cNvPr>
            <p:cNvGrpSpPr/>
            <p:nvPr/>
          </p:nvGrpSpPr>
          <p:grpSpPr>
            <a:xfrm>
              <a:off x="53606" y="694154"/>
              <a:ext cx="9144000" cy="6838762"/>
              <a:chOff x="0" y="-1611560"/>
              <a:chExt cx="9144000" cy="6838762"/>
            </a:xfrm>
          </p:grpSpPr>
          <p:pic>
            <p:nvPicPr>
              <p:cNvPr id="2" name="그림 1">
                <a:extLst>
                  <a:ext uri="{FF2B5EF4-FFF2-40B4-BE49-F238E27FC236}">
                    <a16:creationId xmlns="" xmlns:a16="http://schemas.microsoft.com/office/drawing/2014/main" id="{D683D5ED-6DF6-43CB-904E-FD7AFDE9B0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-1611560"/>
                <a:ext cx="9144000" cy="4749307"/>
              </a:xfrm>
              <a:prstGeom prst="rect">
                <a:avLst/>
              </a:prstGeom>
            </p:spPr>
          </p:pic>
          <p:pic>
            <p:nvPicPr>
              <p:cNvPr id="4" name="그림 3">
                <a:extLst>
                  <a:ext uri="{FF2B5EF4-FFF2-40B4-BE49-F238E27FC236}">
                    <a16:creationId xmlns="" xmlns:a16="http://schemas.microsoft.com/office/drawing/2014/main" id="{07D23553-AB2C-4AEA-BEBD-B70EC62FE0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6887" y="3137747"/>
                <a:ext cx="7730983" cy="2089455"/>
              </a:xfrm>
              <a:prstGeom prst="rect">
                <a:avLst/>
              </a:prstGeom>
            </p:spPr>
          </p:pic>
        </p:grpSp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7421717A-92C8-4360-93E4-A6393A15B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7456726"/>
              <a:ext cx="9144000" cy="2897925"/>
            </a:xfrm>
            <a:prstGeom prst="rect">
              <a:avLst/>
            </a:prstGeom>
          </p:spPr>
        </p:pic>
      </p:grp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269463"/>
              </p:ext>
            </p:extLst>
          </p:nvPr>
        </p:nvGraphicFramePr>
        <p:xfrm>
          <a:off x="7012749" y="690525"/>
          <a:ext cx="2086863" cy="5127888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숫자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중요 표시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하단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이너버튼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페이지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2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개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넣고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#3-1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부분은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첫번째 페이지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#3-2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부분은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두 번째 페이지에 넣어주세요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그림은 기존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개발물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그대로 사용해주시고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라인박스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색상박스 디자인 수정해주세요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828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라인박스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5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예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05036395"/>
                  </a:ext>
                </a:extLst>
              </a:tr>
              <a:tr h="1828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확인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71492723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071993" y="1086599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960790" y="104169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423514" y="4310482"/>
            <a:ext cx="2500413" cy="810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1284995" y="435810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suhi_0501_04_0003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5D3CEE23-26DB-4DC6-88D7-5BEEDB7E72D1}"/>
              </a:ext>
            </a:extLst>
          </p:cNvPr>
          <p:cNvSpPr/>
          <p:nvPr/>
        </p:nvSpPr>
        <p:spPr>
          <a:xfrm>
            <a:off x="1071993" y="1431293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647CED81-EDF9-4826-9A80-1C3256ABB677}"/>
              </a:ext>
            </a:extLst>
          </p:cNvPr>
          <p:cNvSpPr/>
          <p:nvPr/>
        </p:nvSpPr>
        <p:spPr>
          <a:xfrm>
            <a:off x="960790" y="13863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C15C97DD-30C4-486A-B85F-0A1BB14BF7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194" y="1605470"/>
            <a:ext cx="347472" cy="29260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9D87DBD2-4929-499F-A044-58F61944D6E5}"/>
              </a:ext>
            </a:extLst>
          </p:cNvPr>
          <p:cNvSpPr/>
          <p:nvPr/>
        </p:nvSpPr>
        <p:spPr>
          <a:xfrm>
            <a:off x="1607320" y="1649364"/>
            <a:ext cx="4108228" cy="260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D49B82CB-7520-4E33-9E6D-0EB2D36556D7}"/>
              </a:ext>
            </a:extLst>
          </p:cNvPr>
          <p:cNvSpPr/>
          <p:nvPr/>
        </p:nvSpPr>
        <p:spPr>
          <a:xfrm>
            <a:off x="1472601" y="152056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1E4FFF11-5357-4070-AE0F-AFD91BBABE2F}"/>
              </a:ext>
            </a:extLst>
          </p:cNvPr>
          <p:cNvSpPr/>
          <p:nvPr/>
        </p:nvSpPr>
        <p:spPr>
          <a:xfrm>
            <a:off x="1183194" y="1129246"/>
            <a:ext cx="4789552" cy="3183114"/>
          </a:xfrm>
          <a:prstGeom prst="rect">
            <a:avLst/>
          </a:prstGeom>
          <a:noFill/>
          <a:ln w="28575">
            <a:solidFill>
              <a:srgbClr val="6EB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BF454C44-F786-4C80-A8CC-EBEC4A479819}"/>
              </a:ext>
            </a:extLst>
          </p:cNvPr>
          <p:cNvSpPr/>
          <p:nvPr/>
        </p:nvSpPr>
        <p:spPr>
          <a:xfrm>
            <a:off x="5837167" y="1101307"/>
            <a:ext cx="508756" cy="176431"/>
          </a:xfrm>
          <a:prstGeom prst="ellipse">
            <a:avLst/>
          </a:prstGeom>
          <a:solidFill>
            <a:srgbClr val="6EBC4C"/>
          </a:solidFill>
          <a:ln w="9525">
            <a:solidFill>
              <a:srgbClr val="6EB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CACD957-6192-42F2-B741-A44340E35006}"/>
              </a:ext>
            </a:extLst>
          </p:cNvPr>
          <p:cNvSpPr/>
          <p:nvPr/>
        </p:nvSpPr>
        <p:spPr>
          <a:xfrm>
            <a:off x="1183194" y="4315770"/>
            <a:ext cx="4789552" cy="1484206"/>
          </a:xfrm>
          <a:prstGeom prst="rect">
            <a:avLst/>
          </a:prstGeom>
          <a:noFill/>
          <a:ln w="28575">
            <a:solidFill>
              <a:srgbClr val="6EB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E913F0E0-4A1B-4D9C-ACDF-065F31BB29E6}"/>
              </a:ext>
            </a:extLst>
          </p:cNvPr>
          <p:cNvSpPr/>
          <p:nvPr/>
        </p:nvSpPr>
        <p:spPr>
          <a:xfrm>
            <a:off x="5837167" y="4412640"/>
            <a:ext cx="508756" cy="176431"/>
          </a:xfrm>
          <a:prstGeom prst="ellipse">
            <a:avLst/>
          </a:prstGeom>
          <a:solidFill>
            <a:srgbClr val="6EBC4C"/>
          </a:solidFill>
          <a:ln w="9525">
            <a:solidFill>
              <a:srgbClr val="6EB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#3-2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0CDDEA2B-FE96-4CC8-BB89-C8DF40F6B355}"/>
              </a:ext>
            </a:extLst>
          </p:cNvPr>
          <p:cNvSpPr/>
          <p:nvPr/>
        </p:nvSpPr>
        <p:spPr>
          <a:xfrm>
            <a:off x="2379741" y="4682814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345EDE30-BD98-4BC3-AE3D-760673BDD154}"/>
              </a:ext>
            </a:extLst>
          </p:cNvPr>
          <p:cNvSpPr/>
          <p:nvPr/>
        </p:nvSpPr>
        <p:spPr>
          <a:xfrm>
            <a:off x="2268538" y="463791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E330EDC6-CAD4-4A39-896A-C51EC53009FB}"/>
              </a:ext>
            </a:extLst>
          </p:cNvPr>
          <p:cNvSpPr/>
          <p:nvPr/>
        </p:nvSpPr>
        <p:spPr>
          <a:xfrm>
            <a:off x="5155557" y="5537287"/>
            <a:ext cx="788828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D653841A-0912-4201-B070-FC1DE4001037}"/>
              </a:ext>
            </a:extLst>
          </p:cNvPr>
          <p:cNvSpPr/>
          <p:nvPr/>
        </p:nvSpPr>
        <p:spPr>
          <a:xfrm>
            <a:off x="5017037" y="55849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CEB49724-6955-4AB1-B4EE-CE5272E0794C}"/>
              </a:ext>
            </a:extLst>
          </p:cNvPr>
          <p:cNvGrpSpPr/>
          <p:nvPr/>
        </p:nvGrpSpPr>
        <p:grpSpPr>
          <a:xfrm flipV="1">
            <a:off x="7549020" y="3436064"/>
            <a:ext cx="1117171" cy="179599"/>
            <a:chOff x="319554" y="1245924"/>
            <a:chExt cx="2636592" cy="423864"/>
          </a:xfrm>
        </p:grpSpPr>
        <p:pic>
          <p:nvPicPr>
            <p:cNvPr id="36" name="Picture 11">
              <a:extLst>
                <a:ext uri="{FF2B5EF4-FFF2-40B4-BE49-F238E27FC236}">
                  <a16:creationId xmlns="" xmlns:a16="http://schemas.microsoft.com/office/drawing/2014/main" id="{BC355BE1-5233-4143-B598-F1F0CF5597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2">
              <a:extLst>
                <a:ext uri="{FF2B5EF4-FFF2-40B4-BE49-F238E27FC236}">
                  <a16:creationId xmlns="" xmlns:a16="http://schemas.microsoft.com/office/drawing/2014/main" id="{6D42F981-3D44-4109-B0B1-B7041A807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3">
              <a:extLst>
                <a:ext uri="{FF2B5EF4-FFF2-40B4-BE49-F238E27FC236}">
                  <a16:creationId xmlns="" xmlns:a16="http://schemas.microsoft.com/office/drawing/2014/main" id="{4850A94E-0DE7-4CA7-9984-A28A137231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4">
              <a:extLst>
                <a:ext uri="{FF2B5EF4-FFF2-40B4-BE49-F238E27FC236}">
                  <a16:creationId xmlns="" xmlns:a16="http://schemas.microsoft.com/office/drawing/2014/main" id="{8914BE5D-FFC7-4B8C-A434-FAE83E980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470C2F66-4613-4092-971B-110273F62C9C}"/>
              </a:ext>
            </a:extLst>
          </p:cNvPr>
          <p:cNvGrpSpPr/>
          <p:nvPr/>
        </p:nvGrpSpPr>
        <p:grpSpPr>
          <a:xfrm flipV="1">
            <a:off x="7549020" y="3641410"/>
            <a:ext cx="1129279" cy="183634"/>
            <a:chOff x="290979" y="2009759"/>
            <a:chExt cx="2665167" cy="433388"/>
          </a:xfrm>
        </p:grpSpPr>
        <p:pic>
          <p:nvPicPr>
            <p:cNvPr id="41" name="Picture 15">
              <a:extLst>
                <a:ext uri="{FF2B5EF4-FFF2-40B4-BE49-F238E27FC236}">
                  <a16:creationId xmlns="" xmlns:a16="http://schemas.microsoft.com/office/drawing/2014/main" id="{DC037523-0F23-4830-AF1E-307615DBF4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>
              <a:extLst>
                <a:ext uri="{FF2B5EF4-FFF2-40B4-BE49-F238E27FC236}">
                  <a16:creationId xmlns="" xmlns:a16="http://schemas.microsoft.com/office/drawing/2014/main" id="{AAE3AAEE-A28A-4AD8-9261-5DA94BDF35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2">
              <a:extLst>
                <a:ext uri="{FF2B5EF4-FFF2-40B4-BE49-F238E27FC236}">
                  <a16:creationId xmlns="" xmlns:a16="http://schemas.microsoft.com/office/drawing/2014/main" id="{23173FA7-20E2-494D-8496-0E5C85AD6E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6">
              <a:extLst>
                <a:ext uri="{FF2B5EF4-FFF2-40B4-BE49-F238E27FC236}">
                  <a16:creationId xmlns="" xmlns:a16="http://schemas.microsoft.com/office/drawing/2014/main" id="{B6CD3AD7-5558-4E0B-B25C-10F93CE558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7495660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27618</TotalTime>
  <Words>413</Words>
  <Application>Microsoft Office PowerPoint</Application>
  <PresentationFormat>화면 슬라이드 쇼(4:3)</PresentationFormat>
  <Paragraphs>180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0" baseType="lpstr"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4784</cp:revision>
  <dcterms:created xsi:type="dcterms:W3CDTF">2008-07-15T12:19:11Z</dcterms:created>
  <dcterms:modified xsi:type="dcterms:W3CDTF">2022-02-17T01:11:29Z</dcterms:modified>
</cp:coreProperties>
</file>