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67" r:id="rId3"/>
  </p:sldMasterIdLst>
  <p:notesMasterIdLst>
    <p:notesMasterId r:id="rId14"/>
  </p:notesMasterIdLst>
  <p:handoutMasterIdLst>
    <p:handoutMasterId r:id="rId15"/>
  </p:handoutMasterIdLst>
  <p:sldIdLst>
    <p:sldId id="792" r:id="rId4"/>
    <p:sldId id="793" r:id="rId5"/>
    <p:sldId id="929" r:id="rId6"/>
    <p:sldId id="930" r:id="rId7"/>
    <p:sldId id="925" r:id="rId8"/>
    <p:sldId id="924" r:id="rId9"/>
    <p:sldId id="932" r:id="rId10"/>
    <p:sldId id="916" r:id="rId11"/>
    <p:sldId id="920" r:id="rId12"/>
    <p:sldId id="931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DE9"/>
    <a:srgbClr val="C7A08C"/>
    <a:srgbClr val="6EBC4C"/>
    <a:srgbClr val="77933C"/>
    <a:srgbClr val="F4F4F4"/>
    <a:srgbClr val="FFFBF5"/>
    <a:srgbClr val="9D8A80"/>
    <a:srgbClr val="EAB4EB"/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5256" autoAdjust="0"/>
  </p:normalViewPr>
  <p:slideViewPr>
    <p:cSldViewPr>
      <p:cViewPr>
        <p:scale>
          <a:sx n="100" d="100"/>
          <a:sy n="100" d="100"/>
        </p:scale>
        <p:origin x="-2184" y="-426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3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2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46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30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51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9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680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17.jpe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17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199468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7104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4137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07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분수와 소수의 크기를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suhi_0501_04_0007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39D3577-1257-4243-8365-9B5704443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02" y="2360131"/>
            <a:ext cx="4218459" cy="14718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7423FAD-5036-4456-B634-302E923EB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960" y="3831992"/>
            <a:ext cx="2952956" cy="71229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37030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52~53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95144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6398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 카드가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 있습니다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중에서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장을 뽑아 진분수를 만들려고 합니다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만들 수 있는 진분수 중 가장 큰 수를 소수로 나타내어 보세요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="" xmlns:a16="http://schemas.microsoft.com/office/drawing/2014/main" id="{039AD72A-941E-468D-BE0C-C554A9968ED3}"/>
              </a:ext>
            </a:extLst>
          </p:cNvPr>
          <p:cNvSpPr/>
          <p:nvPr/>
        </p:nvSpPr>
        <p:spPr>
          <a:xfrm>
            <a:off x="529138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="" xmlns:a16="http://schemas.microsoft.com/office/drawing/2014/main" id="{62B3D020-6CFB-4B9C-8429-53929264C86B}"/>
              </a:ext>
            </a:extLst>
          </p:cNvPr>
          <p:cNvSpPr txBox="1"/>
          <p:nvPr/>
        </p:nvSpPr>
        <p:spPr>
          <a:xfrm>
            <a:off x="528920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="" xmlns:a16="http://schemas.microsoft.com/office/drawing/2014/main" id="{32F59EA0-E6D4-438B-942F-232C8489D457}"/>
              </a:ext>
            </a:extLst>
          </p:cNvPr>
          <p:cNvSpPr/>
          <p:nvPr/>
        </p:nvSpPr>
        <p:spPr>
          <a:xfrm>
            <a:off x="5565233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="" xmlns:a16="http://schemas.microsoft.com/office/drawing/2014/main" id="{3B17DCC3-7CCC-49C3-A458-68BE4378757C}"/>
              </a:ext>
            </a:extLst>
          </p:cNvPr>
          <p:cNvSpPr/>
          <p:nvPr/>
        </p:nvSpPr>
        <p:spPr>
          <a:xfrm>
            <a:off x="5841257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="" xmlns:a16="http://schemas.microsoft.com/office/drawing/2014/main" id="{F60F943B-9857-44F6-BF2D-6A7A043F07EB}"/>
              </a:ext>
            </a:extLst>
          </p:cNvPr>
          <p:cNvSpPr txBox="1"/>
          <p:nvPr/>
        </p:nvSpPr>
        <p:spPr>
          <a:xfrm>
            <a:off x="556523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FAF81D36-3ED6-41CC-818A-AEA65BDB93F2}"/>
              </a:ext>
            </a:extLst>
          </p:cNvPr>
          <p:cNvSpPr txBox="1"/>
          <p:nvPr/>
        </p:nvSpPr>
        <p:spPr>
          <a:xfrm>
            <a:off x="583907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4" name="순서도: 대체 처리 233">
            <a:extLst>
              <a:ext uri="{FF2B5EF4-FFF2-40B4-BE49-F238E27FC236}">
                <a16:creationId xmlns="" xmlns:a16="http://schemas.microsoft.com/office/drawing/2014/main" id="{589DD522-9A81-4303-A518-150F0BE61F17}"/>
              </a:ext>
            </a:extLst>
          </p:cNvPr>
          <p:cNvSpPr/>
          <p:nvPr/>
        </p:nvSpPr>
        <p:spPr>
          <a:xfrm>
            <a:off x="612101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="" xmlns:a16="http://schemas.microsoft.com/office/drawing/2014/main" id="{66F7CB58-207F-4327-AF6C-83B7DCE687F6}"/>
              </a:ext>
            </a:extLst>
          </p:cNvPr>
          <p:cNvSpPr txBox="1"/>
          <p:nvPr/>
        </p:nvSpPr>
        <p:spPr>
          <a:xfrm>
            <a:off x="611883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="" xmlns:a16="http://schemas.microsoft.com/office/drawing/2014/main" id="{2285D0BC-3D88-4AEC-B549-E83A5FD18FB5}"/>
              </a:ext>
            </a:extLst>
          </p:cNvPr>
          <p:cNvSpPr/>
          <p:nvPr/>
        </p:nvSpPr>
        <p:spPr>
          <a:xfrm>
            <a:off x="6394863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E3BBC8AD-BDA9-47E7-B9D2-D2E167FE79F6}"/>
              </a:ext>
            </a:extLst>
          </p:cNvPr>
          <p:cNvSpPr txBox="1"/>
          <p:nvPr/>
        </p:nvSpPr>
        <p:spPr>
          <a:xfrm>
            <a:off x="639486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0E68971B-533A-4732-8252-B944485616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919946"/>
            <a:ext cx="347472" cy="292608"/>
          </a:xfrm>
          <a:prstGeom prst="rect">
            <a:avLst/>
          </a:prstGeom>
        </p:spPr>
      </p:pic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E604079B-AB76-4494-BC0A-7E007670458E}"/>
              </a:ext>
            </a:extLst>
          </p:cNvPr>
          <p:cNvSpPr/>
          <p:nvPr/>
        </p:nvSpPr>
        <p:spPr>
          <a:xfrm>
            <a:off x="6669492" y="1222138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796F19CD-8A6A-400E-8571-ACDD55C49F08}"/>
              </a:ext>
            </a:extLst>
          </p:cNvPr>
          <p:cNvSpPr txBox="1"/>
          <p:nvPr/>
        </p:nvSpPr>
        <p:spPr>
          <a:xfrm>
            <a:off x="6667313" y="121398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492859C8-712E-41AF-89EA-68A0D37D7B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48893"/>
          </a:xfrm>
          <a:prstGeom prst="rect">
            <a:avLst/>
          </a:prstGeom>
        </p:spPr>
      </p:pic>
      <p:sp>
        <p:nvSpPr>
          <p:cNvPr id="40" name="TextBox 7">
            <a:extLst>
              <a:ext uri="{FF2B5EF4-FFF2-40B4-BE49-F238E27FC236}">
                <a16:creationId xmlns=""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suhi_0501_04_0007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B13BBD18-20B5-4BFF-992D-DDA89322B984}"/>
              </a:ext>
            </a:extLst>
          </p:cNvPr>
          <p:cNvSpPr/>
          <p:nvPr/>
        </p:nvSpPr>
        <p:spPr bwMode="auto">
          <a:xfrm>
            <a:off x="3327971" y="4725144"/>
            <a:ext cx="658934" cy="323851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600" b="1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12">
            <a:extLst>
              <a:ext uri="{FF2B5EF4-FFF2-40B4-BE49-F238E27FC236}">
                <a16:creationId xmlns="" xmlns:a16="http://schemas.microsoft.com/office/drawing/2014/main" id="{C1FA0433-D829-47DE-AB31-9970AFF41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472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75716585-FFAC-4A9E-84C0-0DB3730E9C6B}"/>
              </a:ext>
            </a:extLst>
          </p:cNvPr>
          <p:cNvGrpSpPr/>
          <p:nvPr/>
        </p:nvGrpSpPr>
        <p:grpSpPr>
          <a:xfrm>
            <a:off x="240609" y="3425165"/>
            <a:ext cx="6667165" cy="1724377"/>
            <a:chOff x="183781" y="3607052"/>
            <a:chExt cx="6667165" cy="1724377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1F6EA2A8-134B-4DE6-A206-8D7AA2571650}"/>
                </a:ext>
              </a:extLst>
            </p:cNvPr>
            <p:cNvGrpSpPr/>
            <p:nvPr/>
          </p:nvGrpSpPr>
          <p:grpSpPr>
            <a:xfrm>
              <a:off x="183781" y="3607052"/>
              <a:ext cx="6667165" cy="1724377"/>
              <a:chOff x="183781" y="3607052"/>
              <a:chExt cx="6667165" cy="1724377"/>
            </a:xfrm>
          </p:grpSpPr>
          <p:sp>
            <p:nvSpPr>
              <p:cNvPr id="30" name="직각 삼각형 29">
                <a:extLst>
                  <a:ext uri="{FF2B5EF4-FFF2-40B4-BE49-F238E27FC236}">
                    <a16:creationId xmlns="" xmlns:a16="http://schemas.microsoft.com/office/drawing/2014/main" id="{BE5FAAD3-ACE2-4936-85A2-DED9C4BC9B31}"/>
                  </a:ext>
                </a:extLst>
              </p:cNvPr>
              <p:cNvSpPr/>
              <p:nvPr/>
            </p:nvSpPr>
            <p:spPr>
              <a:xfrm flipH="1" flipV="1">
                <a:off x="4981173" y="5143322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="" xmlns:a16="http://schemas.microsoft.com/office/drawing/2014/main" id="{E9D1D5CD-7FA4-478C-A70D-4F28AB2ACC2E}"/>
                  </a:ext>
                </a:extLst>
              </p:cNvPr>
              <p:cNvGrpSpPr/>
              <p:nvPr/>
            </p:nvGrpSpPr>
            <p:grpSpPr>
              <a:xfrm>
                <a:off x="183781" y="3607052"/>
                <a:ext cx="6667165" cy="1525326"/>
                <a:chOff x="162791" y="2539718"/>
                <a:chExt cx="6667165" cy="1525326"/>
              </a:xfrm>
            </p:grpSpPr>
            <p:sp>
              <p:nvSpPr>
                <p:cNvPr id="32" name="사각형: 둥근 모서리 31">
                  <a:extLst>
                    <a:ext uri="{FF2B5EF4-FFF2-40B4-BE49-F238E27FC236}">
                      <a16:creationId xmlns="" xmlns:a16="http://schemas.microsoft.com/office/drawing/2014/main" id="{6A3490F8-EDBC-41DB-8412-1B3A098E8999}"/>
                    </a:ext>
                  </a:extLst>
                </p:cNvPr>
                <p:cNvSpPr/>
                <p:nvPr/>
              </p:nvSpPr>
              <p:spPr>
                <a:xfrm>
                  <a:off x="162791" y="2843269"/>
                  <a:ext cx="6667165" cy="1221775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6F21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33" name="Picture 2">
                  <a:extLst>
                    <a:ext uri="{FF2B5EF4-FFF2-40B4-BE49-F238E27FC236}">
                      <a16:creationId xmlns="" xmlns:a16="http://schemas.microsoft.com/office/drawing/2014/main" id="{CE3D8E7B-742C-4014-9872-58D207C146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03" r="86080" b="78336"/>
                <a:stretch/>
              </p:blipFill>
              <p:spPr bwMode="auto">
                <a:xfrm>
                  <a:off x="371405" y="2539718"/>
                  <a:ext cx="851256" cy="2926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="" xmlns:a16="http://schemas.microsoft.com/office/drawing/2014/main" id="{825DB59F-EBAC-4C1D-A363-BD9A5C63CFA6}"/>
                    </a:ext>
                  </a:extLst>
                </p:cNvPr>
                <p:cNvSpPr txBox="1"/>
                <p:nvPr/>
              </p:nvSpPr>
              <p:spPr>
                <a:xfrm>
                  <a:off x="269213" y="2862886"/>
                  <a:ext cx="651605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6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주어진 수 카드에서 </a:t>
                  </a:r>
                  <a:r>
                    <a:rPr lang="en-US" altLang="ko-KR" sz="16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</a:t>
                  </a:r>
                  <a:r>
                    <a:rPr lang="ko-KR" altLang="en-US" sz="16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장을 뽑아 만들 수 있는 진분수는    </a:t>
                  </a:r>
                  <a:r>
                    <a:rPr lang="en-US" altLang="ko-KR" sz="16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   </a:t>
                  </a:r>
                  <a:r>
                    <a:rPr lang="en-US" altLang="ko-KR" sz="16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   </a:t>
                  </a:r>
                  <a:r>
                    <a:rPr lang="en-US" altLang="ko-KR" sz="16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   </a:t>
                  </a:r>
                  <a:r>
                    <a:rPr lang="en-US" altLang="ko-KR" sz="16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</a:t>
                  </a:r>
                  <a:r>
                    <a:rPr lang="ko-KR" altLang="en-US" sz="16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endPara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  ,    </a:t>
                  </a:r>
                  <a:r>
                    <a:rPr lang="ko-KR" altLang="en-US" sz="16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입니다</a:t>
                  </a:r>
                  <a:r>
                    <a:rPr lang="en-US" altLang="ko-KR" sz="16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  </a:t>
                  </a:r>
                  <a:r>
                    <a:rPr lang="ko-KR" altLang="en-US" sz="16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 분수들의 크기를 비교해보면 가장 큰 수는    입니다</a:t>
                  </a:r>
                  <a:r>
                    <a:rPr lang="en-US" altLang="ko-KR" sz="16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6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따라서     </a:t>
                  </a:r>
                  <a:r>
                    <a:rPr lang="ko-KR" altLang="en-US" sz="1600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를</a:t>
                  </a:r>
                  <a:r>
                    <a:rPr lang="ko-KR" altLang="en-US" sz="16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소수로 나타내면    ＝    ＝</a:t>
                  </a:r>
                  <a:r>
                    <a:rPr lang="en-US" altLang="ko-KR" sz="16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0.8</a:t>
                  </a:r>
                  <a:r>
                    <a:rPr lang="ko-KR" altLang="en-US" sz="16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입니다</a:t>
                  </a:r>
                  <a:r>
                    <a:rPr lang="en-US" altLang="ko-KR" sz="16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r>
                    <a:rPr lang="ko-KR" altLang="en-US" sz="16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</a:p>
              </p:txBody>
            </p:sp>
          </p:grpSp>
        </p:grpSp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0B4F1550-629B-43DD-9412-F3F54FE6E21D}"/>
                </a:ext>
              </a:extLst>
            </p:cNvPr>
            <p:cNvGrpSpPr/>
            <p:nvPr/>
          </p:nvGrpSpPr>
          <p:grpSpPr>
            <a:xfrm>
              <a:off x="291323" y="4217417"/>
              <a:ext cx="320237" cy="584775"/>
              <a:chOff x="291323" y="4373512"/>
              <a:chExt cx="320237" cy="584775"/>
            </a:xfrm>
          </p:grpSpPr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F212F978-8D39-4E1B-AD11-006B0D50B204}"/>
                  </a:ext>
                </a:extLst>
              </p:cNvPr>
              <p:cNvSpPr txBox="1"/>
              <p:nvPr/>
            </p:nvSpPr>
            <p:spPr>
              <a:xfrm>
                <a:off x="291323" y="4373512"/>
                <a:ext cx="3202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</a:p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="" xmlns:a16="http://schemas.microsoft.com/office/drawing/2014/main" id="{113C71FE-0F4E-49A0-A49B-BC762FBBC94E}"/>
                  </a:ext>
                </a:extLst>
              </p:cNvPr>
              <p:cNvCxnSpPr/>
              <p:nvPr/>
            </p:nvCxnSpPr>
            <p:spPr bwMode="auto">
              <a:xfrm>
                <a:off x="343442" y="4672723"/>
                <a:ext cx="216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E429C323-AE19-45C8-8F32-56905CA57144}"/>
                </a:ext>
              </a:extLst>
            </p:cNvPr>
            <p:cNvGrpSpPr/>
            <p:nvPr/>
          </p:nvGrpSpPr>
          <p:grpSpPr>
            <a:xfrm>
              <a:off x="5367524" y="3883142"/>
              <a:ext cx="320237" cy="584775"/>
              <a:chOff x="5367524" y="3883142"/>
              <a:chExt cx="320237" cy="584775"/>
            </a:xfrm>
          </p:grpSpPr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7EC1CDBB-4ECB-4DA2-A08F-BD014EA0DA2E}"/>
                  </a:ext>
                </a:extLst>
              </p:cNvPr>
              <p:cNvSpPr txBox="1"/>
              <p:nvPr/>
            </p:nvSpPr>
            <p:spPr>
              <a:xfrm>
                <a:off x="5367524" y="3883142"/>
                <a:ext cx="3202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="" xmlns:a16="http://schemas.microsoft.com/office/drawing/2014/main" id="{0A01398D-D247-43B0-A085-D24D9D4689E5}"/>
                  </a:ext>
                </a:extLst>
              </p:cNvPr>
              <p:cNvCxnSpPr/>
              <p:nvPr/>
            </p:nvCxnSpPr>
            <p:spPr bwMode="auto">
              <a:xfrm>
                <a:off x="5419643" y="4182353"/>
                <a:ext cx="216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E0563790-FB99-4949-872A-8A876438F385}"/>
                </a:ext>
              </a:extLst>
            </p:cNvPr>
            <p:cNvGrpSpPr/>
            <p:nvPr/>
          </p:nvGrpSpPr>
          <p:grpSpPr>
            <a:xfrm>
              <a:off x="5672193" y="3883142"/>
              <a:ext cx="320237" cy="584775"/>
              <a:chOff x="5367524" y="3883142"/>
              <a:chExt cx="320237" cy="584775"/>
            </a:xfrm>
          </p:grpSpPr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553EBDE6-51CF-407B-BA5A-34E346A9FD01}"/>
                  </a:ext>
                </a:extLst>
              </p:cNvPr>
              <p:cNvSpPr txBox="1"/>
              <p:nvPr/>
            </p:nvSpPr>
            <p:spPr>
              <a:xfrm>
                <a:off x="5367524" y="3883142"/>
                <a:ext cx="3202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="" xmlns:a16="http://schemas.microsoft.com/office/drawing/2014/main" id="{25CACF05-22DF-4D92-B515-E6EA031354D3}"/>
                  </a:ext>
                </a:extLst>
              </p:cNvPr>
              <p:cNvCxnSpPr/>
              <p:nvPr/>
            </p:nvCxnSpPr>
            <p:spPr bwMode="auto">
              <a:xfrm>
                <a:off x="5419643" y="4182353"/>
                <a:ext cx="216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5E5C63BA-636E-4A4F-A4BD-81E4C97883B6}"/>
                </a:ext>
              </a:extLst>
            </p:cNvPr>
            <p:cNvGrpSpPr/>
            <p:nvPr/>
          </p:nvGrpSpPr>
          <p:grpSpPr>
            <a:xfrm>
              <a:off x="6031139" y="3883142"/>
              <a:ext cx="320237" cy="584775"/>
              <a:chOff x="5438957" y="3883142"/>
              <a:chExt cx="320237" cy="584775"/>
            </a:xfrm>
          </p:grpSpPr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F3533C70-7504-4CCA-A7E8-ADA4305F7C78}"/>
                  </a:ext>
                </a:extLst>
              </p:cNvPr>
              <p:cNvSpPr txBox="1"/>
              <p:nvPr/>
            </p:nvSpPr>
            <p:spPr>
              <a:xfrm>
                <a:off x="5438957" y="3883142"/>
                <a:ext cx="3202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</a:p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F1CFEA8A-671C-45F7-B283-0D74D98CA6C8}"/>
                  </a:ext>
                </a:extLst>
              </p:cNvPr>
              <p:cNvCxnSpPr/>
              <p:nvPr/>
            </p:nvCxnSpPr>
            <p:spPr bwMode="auto">
              <a:xfrm>
                <a:off x="5480811" y="4182353"/>
                <a:ext cx="216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93D7B4C0-7E3F-4F39-9518-4FA1FA0EC446}"/>
                </a:ext>
              </a:extLst>
            </p:cNvPr>
            <p:cNvGrpSpPr/>
            <p:nvPr/>
          </p:nvGrpSpPr>
          <p:grpSpPr>
            <a:xfrm>
              <a:off x="6351376" y="3883142"/>
              <a:ext cx="320237" cy="584775"/>
              <a:chOff x="5465994" y="3883142"/>
              <a:chExt cx="320237" cy="584775"/>
            </a:xfrm>
          </p:grpSpPr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A13FFFE6-8722-4ADC-90B0-B16F1E2DA23E}"/>
                  </a:ext>
                </a:extLst>
              </p:cNvPr>
              <p:cNvSpPr txBox="1"/>
              <p:nvPr/>
            </p:nvSpPr>
            <p:spPr>
              <a:xfrm>
                <a:off x="5465994" y="3883142"/>
                <a:ext cx="3202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="" xmlns:a16="http://schemas.microsoft.com/office/drawing/2014/main" id="{5769D96B-F4C6-47B1-852C-9F3718A51DCC}"/>
                  </a:ext>
                </a:extLst>
              </p:cNvPr>
              <p:cNvCxnSpPr/>
              <p:nvPr/>
            </p:nvCxnSpPr>
            <p:spPr bwMode="auto">
              <a:xfrm>
                <a:off x="5502022" y="4182353"/>
                <a:ext cx="216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4D282A8A-5BFE-4C8F-83F2-B06512CC755D}"/>
                </a:ext>
              </a:extLst>
            </p:cNvPr>
            <p:cNvGrpSpPr/>
            <p:nvPr/>
          </p:nvGrpSpPr>
          <p:grpSpPr>
            <a:xfrm>
              <a:off x="626740" y="4217417"/>
              <a:ext cx="320237" cy="584775"/>
              <a:chOff x="292617" y="4373512"/>
              <a:chExt cx="320237" cy="584775"/>
            </a:xfrm>
          </p:grpSpPr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007830DC-BC5A-4DAA-9E7C-D8F4B2AACB84}"/>
                  </a:ext>
                </a:extLst>
              </p:cNvPr>
              <p:cNvSpPr txBox="1"/>
              <p:nvPr/>
            </p:nvSpPr>
            <p:spPr>
              <a:xfrm>
                <a:off x="292617" y="4373512"/>
                <a:ext cx="3202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</a:p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="" xmlns:a16="http://schemas.microsoft.com/office/drawing/2014/main" id="{7051F6AE-D181-4D56-B952-9851B84B20E0}"/>
                  </a:ext>
                </a:extLst>
              </p:cNvPr>
              <p:cNvCxnSpPr/>
              <p:nvPr/>
            </p:nvCxnSpPr>
            <p:spPr bwMode="auto">
              <a:xfrm>
                <a:off x="343442" y="4672723"/>
                <a:ext cx="216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FF0071D6-9BAF-4B0B-9B38-C5260672CBE9}"/>
                </a:ext>
              </a:extLst>
            </p:cNvPr>
            <p:cNvGrpSpPr/>
            <p:nvPr/>
          </p:nvGrpSpPr>
          <p:grpSpPr>
            <a:xfrm>
              <a:off x="5796696" y="4224386"/>
              <a:ext cx="320237" cy="584775"/>
              <a:chOff x="6700232" y="3883142"/>
              <a:chExt cx="320237" cy="584775"/>
            </a:xfrm>
          </p:grpSpPr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6EECCB6F-C1CF-404C-BFC3-E3BAB78D68FF}"/>
                  </a:ext>
                </a:extLst>
              </p:cNvPr>
              <p:cNvSpPr txBox="1"/>
              <p:nvPr/>
            </p:nvSpPr>
            <p:spPr>
              <a:xfrm>
                <a:off x="6700232" y="3883142"/>
                <a:ext cx="3202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</a:p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2D8D6469-D1EB-4705-BB76-AB802D0A8A18}"/>
                  </a:ext>
                </a:extLst>
              </p:cNvPr>
              <p:cNvCxnSpPr/>
              <p:nvPr/>
            </p:nvCxnSpPr>
            <p:spPr bwMode="auto">
              <a:xfrm>
                <a:off x="6752351" y="4182353"/>
                <a:ext cx="216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31A0F580-FC11-4BC5-83D2-78D19FD28088}"/>
                </a:ext>
              </a:extLst>
            </p:cNvPr>
            <p:cNvGrpSpPr/>
            <p:nvPr/>
          </p:nvGrpSpPr>
          <p:grpSpPr>
            <a:xfrm>
              <a:off x="1021033" y="4594681"/>
              <a:ext cx="320237" cy="584775"/>
              <a:chOff x="5367524" y="3883142"/>
              <a:chExt cx="320237" cy="584775"/>
            </a:xfrm>
          </p:grpSpPr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8F3D08AB-9DCD-4A6E-98C0-8B56B43DC4FC}"/>
                  </a:ext>
                </a:extLst>
              </p:cNvPr>
              <p:cNvSpPr txBox="1"/>
              <p:nvPr/>
            </p:nvSpPr>
            <p:spPr>
              <a:xfrm>
                <a:off x="5367524" y="3883142"/>
                <a:ext cx="3202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</a:p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="" xmlns:a16="http://schemas.microsoft.com/office/drawing/2014/main" id="{AE9FD051-5196-4B81-A227-672BBC27546A}"/>
                  </a:ext>
                </a:extLst>
              </p:cNvPr>
              <p:cNvCxnSpPr/>
              <p:nvPr/>
            </p:nvCxnSpPr>
            <p:spPr bwMode="auto">
              <a:xfrm>
                <a:off x="5429268" y="4163103"/>
                <a:ext cx="216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7" name="그룹 76">
              <a:extLst>
                <a:ext uri="{FF2B5EF4-FFF2-40B4-BE49-F238E27FC236}">
                  <a16:creationId xmlns="" xmlns:a16="http://schemas.microsoft.com/office/drawing/2014/main" id="{2F6BA2F3-49D2-48F6-B62F-6F18B6F1DD7B}"/>
                </a:ext>
              </a:extLst>
            </p:cNvPr>
            <p:cNvGrpSpPr/>
            <p:nvPr/>
          </p:nvGrpSpPr>
          <p:grpSpPr>
            <a:xfrm>
              <a:off x="3112100" y="4594681"/>
              <a:ext cx="320237" cy="584775"/>
              <a:chOff x="5367524" y="3883142"/>
              <a:chExt cx="320237" cy="584775"/>
            </a:xfrm>
          </p:grpSpPr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BAEFBCCA-8321-4FE5-BFCB-BCCCF066C041}"/>
                  </a:ext>
                </a:extLst>
              </p:cNvPr>
              <p:cNvSpPr txBox="1"/>
              <p:nvPr/>
            </p:nvSpPr>
            <p:spPr>
              <a:xfrm>
                <a:off x="5367524" y="3883142"/>
                <a:ext cx="3202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</a:p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9" name="직선 연결선 78">
                <a:extLst>
                  <a:ext uri="{FF2B5EF4-FFF2-40B4-BE49-F238E27FC236}">
                    <a16:creationId xmlns="" xmlns:a16="http://schemas.microsoft.com/office/drawing/2014/main" id="{6191FFE2-D2A0-4563-885A-B34BA28C57D7}"/>
                  </a:ext>
                </a:extLst>
              </p:cNvPr>
              <p:cNvCxnSpPr/>
              <p:nvPr/>
            </p:nvCxnSpPr>
            <p:spPr bwMode="auto">
              <a:xfrm>
                <a:off x="5419643" y="4182353"/>
                <a:ext cx="216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0" name="그룹 79">
              <a:extLst>
                <a:ext uri="{FF2B5EF4-FFF2-40B4-BE49-F238E27FC236}">
                  <a16:creationId xmlns="" xmlns:a16="http://schemas.microsoft.com/office/drawing/2014/main" id="{CF8A2041-E3F6-41F1-B728-08CDF2E2B37A}"/>
                </a:ext>
              </a:extLst>
            </p:cNvPr>
            <p:cNvGrpSpPr/>
            <p:nvPr/>
          </p:nvGrpSpPr>
          <p:grpSpPr>
            <a:xfrm>
              <a:off x="3599621" y="4594681"/>
              <a:ext cx="320237" cy="584775"/>
              <a:chOff x="5388614" y="3883142"/>
              <a:chExt cx="320237" cy="584775"/>
            </a:xfrm>
          </p:grpSpPr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ADAA3572-E13D-4BB1-8576-FD6E366D80F8}"/>
                  </a:ext>
                </a:extLst>
              </p:cNvPr>
              <p:cNvSpPr txBox="1"/>
              <p:nvPr/>
            </p:nvSpPr>
            <p:spPr>
              <a:xfrm>
                <a:off x="5388614" y="3883142"/>
                <a:ext cx="3202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</a:p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="" xmlns:a16="http://schemas.microsoft.com/office/drawing/2014/main" id="{5D3A4506-5483-4189-9C64-079921E79086}"/>
                  </a:ext>
                </a:extLst>
              </p:cNvPr>
              <p:cNvCxnSpPr/>
              <p:nvPr/>
            </p:nvCxnSpPr>
            <p:spPr bwMode="auto">
              <a:xfrm>
                <a:off x="5440733" y="4182353"/>
                <a:ext cx="216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92851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08067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suhi_0501_04_0007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46AC655-24E6-47A3-A384-F10B1B3EF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0833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64609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0352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06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76968" y="47530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suhi_0501_04_0007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A038A64-4048-42A1-9D6F-FE7900596E90}"/>
              </a:ext>
            </a:extLst>
          </p:cNvPr>
          <p:cNvSpPr/>
          <p:nvPr/>
        </p:nvSpPr>
        <p:spPr>
          <a:xfrm>
            <a:off x="520748" y="1445126"/>
            <a:ext cx="311967" cy="469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617DADFB-708E-4AE2-8557-9F497140BA13}"/>
              </a:ext>
            </a:extLst>
          </p:cNvPr>
          <p:cNvSpPr/>
          <p:nvPr/>
        </p:nvSpPr>
        <p:spPr>
          <a:xfrm>
            <a:off x="409546" y="14722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5953E384-73F8-4622-A183-6E5020AC5F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76349" y="1609847"/>
            <a:ext cx="292423" cy="3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4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775E295-5146-40A6-9589-97E2006B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5694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53287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0352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06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76968" y="47530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suhi_0501_04_0007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</p:spTree>
    <p:extLst>
      <p:ext uri="{BB962C8B-B14F-4D97-AF65-F5344CB8AC3E}">
        <p14:creationId xmlns:p14="http://schemas.microsoft.com/office/powerpoint/2010/main" val="320525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53B2FB6B-2472-4266-997E-39E757929D65}"/>
              </a:ext>
            </a:extLst>
          </p:cNvPr>
          <p:cNvGrpSpPr/>
          <p:nvPr/>
        </p:nvGrpSpPr>
        <p:grpSpPr>
          <a:xfrm>
            <a:off x="44388" y="690526"/>
            <a:ext cx="6950466" cy="4599284"/>
            <a:chOff x="2253565" y="-1357833"/>
            <a:chExt cx="9149521" cy="6054450"/>
          </a:xfrm>
        </p:grpSpPr>
        <p:pic>
          <p:nvPicPr>
            <p:cNvPr id="45" name="그림 44">
              <a:extLst>
                <a:ext uri="{FF2B5EF4-FFF2-40B4-BE49-F238E27FC236}">
                  <a16:creationId xmlns="" xmlns:a16="http://schemas.microsoft.com/office/drawing/2014/main" id="{D370C7C2-E4A2-4CDB-B4DE-ABD598E79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3565" y="2783778"/>
              <a:ext cx="9144000" cy="1912839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="" xmlns:a16="http://schemas.microsoft.com/office/drawing/2014/main" id="{EAB1E75E-0C96-4785-8BB6-197FEA5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9086" y="-1357833"/>
              <a:ext cx="9144000" cy="4168312"/>
            </a:xfrm>
            <a:prstGeom prst="rect">
              <a:avLst/>
            </a:prstGeom>
          </p:spPr>
        </p:pic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65621"/>
              </p:ext>
            </p:extLst>
          </p:nvPr>
        </p:nvGraphicFramePr>
        <p:xfrm>
          <a:off x="7012749" y="690525"/>
          <a:ext cx="2086863" cy="3939183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부등호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내용을 두 부분으로 나누고 하단에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넣기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스크롤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7038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05933483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11202" y="15704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0" y="15975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006835" y="5023109"/>
            <a:ext cx="904988" cy="2667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816796" y="52235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0FA164DF-E7D0-4CA1-BD14-95ED1308020D}"/>
              </a:ext>
            </a:extLst>
          </p:cNvPr>
          <p:cNvSpPr/>
          <p:nvPr/>
        </p:nvSpPr>
        <p:spPr>
          <a:xfrm>
            <a:off x="55125" y="2487498"/>
            <a:ext cx="6587881" cy="1321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625B747D-520D-4982-9A2C-54FF124D92B9}"/>
              </a:ext>
            </a:extLst>
          </p:cNvPr>
          <p:cNvSpPr/>
          <p:nvPr/>
        </p:nvSpPr>
        <p:spPr>
          <a:xfrm>
            <a:off x="-140872" y="25377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DA58B8C-DFEC-4C42-A660-6527C001E383}"/>
              </a:ext>
            </a:extLst>
          </p:cNvPr>
          <p:cNvSpPr/>
          <p:nvPr/>
        </p:nvSpPr>
        <p:spPr>
          <a:xfrm>
            <a:off x="55125" y="3857000"/>
            <a:ext cx="6595386" cy="11661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7971EFFF-1C4B-4F2A-89F0-7EACE5BA2182}"/>
              </a:ext>
            </a:extLst>
          </p:cNvPr>
          <p:cNvSpPr/>
          <p:nvPr/>
        </p:nvSpPr>
        <p:spPr>
          <a:xfrm>
            <a:off x="-140872" y="41974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8D59BDF5-211F-4E04-81FE-354314A601C0}"/>
              </a:ext>
            </a:extLst>
          </p:cNvPr>
          <p:cNvGrpSpPr/>
          <p:nvPr/>
        </p:nvGrpSpPr>
        <p:grpSpPr>
          <a:xfrm flipV="1">
            <a:off x="2988529" y="5571291"/>
            <a:ext cx="1117171" cy="179599"/>
            <a:chOff x="319554" y="1245924"/>
            <a:chExt cx="2636592" cy="423864"/>
          </a:xfrm>
        </p:grpSpPr>
        <p:pic>
          <p:nvPicPr>
            <p:cNvPr id="23" name="Picture 11">
              <a:extLst>
                <a:ext uri="{FF2B5EF4-FFF2-40B4-BE49-F238E27FC236}">
                  <a16:creationId xmlns="" xmlns:a16="http://schemas.microsoft.com/office/drawing/2014/main" id="{85207F22-22F5-42B6-BA75-970B40D31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2">
              <a:extLst>
                <a:ext uri="{FF2B5EF4-FFF2-40B4-BE49-F238E27FC236}">
                  <a16:creationId xmlns="" xmlns:a16="http://schemas.microsoft.com/office/drawing/2014/main" id="{077ED27C-5F73-4559-B4D1-C184C901D5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3">
              <a:extLst>
                <a:ext uri="{FF2B5EF4-FFF2-40B4-BE49-F238E27FC236}">
                  <a16:creationId xmlns="" xmlns:a16="http://schemas.microsoft.com/office/drawing/2014/main" id="{AAE7B3BF-DCD8-441E-8736-819603D4B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4">
              <a:extLst>
                <a:ext uri="{FF2B5EF4-FFF2-40B4-BE49-F238E27FC236}">
                  <a16:creationId xmlns="" xmlns:a16="http://schemas.microsoft.com/office/drawing/2014/main" id="{695BCB0D-EEBD-4B16-9C3D-620B317401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39D0BDF5-CE1A-4936-818D-BC1D87B4516C}"/>
              </a:ext>
            </a:extLst>
          </p:cNvPr>
          <p:cNvGrpSpPr/>
          <p:nvPr/>
        </p:nvGrpSpPr>
        <p:grpSpPr>
          <a:xfrm flipV="1">
            <a:off x="7300933" y="3545773"/>
            <a:ext cx="1117171" cy="179599"/>
            <a:chOff x="319554" y="1245924"/>
            <a:chExt cx="2636592" cy="423864"/>
          </a:xfrm>
        </p:grpSpPr>
        <p:pic>
          <p:nvPicPr>
            <p:cNvPr id="32" name="Picture 11">
              <a:extLst>
                <a:ext uri="{FF2B5EF4-FFF2-40B4-BE49-F238E27FC236}">
                  <a16:creationId xmlns="" xmlns:a16="http://schemas.microsoft.com/office/drawing/2014/main" id="{F854B951-C866-4D9B-878F-8F9531A4AC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>
              <a:extLst>
                <a:ext uri="{FF2B5EF4-FFF2-40B4-BE49-F238E27FC236}">
                  <a16:creationId xmlns="" xmlns:a16="http://schemas.microsoft.com/office/drawing/2014/main" id="{60653BC5-3061-4B12-AC21-98AFB7F54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>
              <a:extLst>
                <a:ext uri="{FF2B5EF4-FFF2-40B4-BE49-F238E27FC236}">
                  <a16:creationId xmlns="" xmlns:a16="http://schemas.microsoft.com/office/drawing/2014/main" id="{AADD714F-38E1-4AED-9CAF-B2B8635F1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4">
              <a:extLst>
                <a:ext uri="{FF2B5EF4-FFF2-40B4-BE49-F238E27FC236}">
                  <a16:creationId xmlns="" xmlns:a16="http://schemas.microsoft.com/office/drawing/2014/main" id="{29C626D3-2511-49FE-8169-FFA612880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2676B3E-735A-436D-81AA-8C8A5B289E9E}"/>
              </a:ext>
            </a:extLst>
          </p:cNvPr>
          <p:cNvSpPr/>
          <p:nvPr/>
        </p:nvSpPr>
        <p:spPr>
          <a:xfrm>
            <a:off x="6672600" y="2554569"/>
            <a:ext cx="311967" cy="24226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D6E43D0B-9316-48C9-91E2-FEF3039D1A82}"/>
              </a:ext>
            </a:extLst>
          </p:cNvPr>
          <p:cNvSpPr/>
          <p:nvPr/>
        </p:nvSpPr>
        <p:spPr>
          <a:xfrm>
            <a:off x="6689419" y="24203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C85E7BD-81EF-407F-9F12-F5726D3D729B}"/>
              </a:ext>
            </a:extLst>
          </p:cNvPr>
          <p:cNvSpPr/>
          <p:nvPr/>
        </p:nvSpPr>
        <p:spPr>
          <a:xfrm>
            <a:off x="108421" y="3914822"/>
            <a:ext cx="325130" cy="293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A8D25367-D773-45C5-894C-B608414C6CB6}"/>
              </a:ext>
            </a:extLst>
          </p:cNvPr>
          <p:cNvSpPr/>
          <p:nvPr/>
        </p:nvSpPr>
        <p:spPr>
          <a:xfrm>
            <a:off x="340244" y="38241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4DCDEF4F-B603-4105-9135-C205BD2A8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8" y="4084580"/>
            <a:ext cx="228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9A585D4-4CE1-4638-9DB2-6B08B725BCCE}"/>
              </a:ext>
            </a:extLst>
          </p:cNvPr>
          <p:cNvSpPr/>
          <p:nvPr/>
        </p:nvSpPr>
        <p:spPr>
          <a:xfrm>
            <a:off x="108421" y="2740393"/>
            <a:ext cx="325130" cy="293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F7A4DF7B-B0B8-4BF7-9B25-E9D2787E694D}"/>
              </a:ext>
            </a:extLst>
          </p:cNvPr>
          <p:cNvSpPr/>
          <p:nvPr/>
        </p:nvSpPr>
        <p:spPr>
          <a:xfrm>
            <a:off x="340244" y="26497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F4FDB066-EE0F-4BFB-9446-57039B8F43A6}"/>
              </a:ext>
            </a:extLst>
          </p:cNvPr>
          <p:cNvSpPr/>
          <p:nvPr/>
        </p:nvSpPr>
        <p:spPr>
          <a:xfrm>
            <a:off x="1449608" y="32664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6519769C-8C53-4406-BB39-0033F6BEB2C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564081" y="3319461"/>
            <a:ext cx="432049" cy="37235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24C4881E-3307-40C8-9E9C-02A43AB176B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389890" y="4452843"/>
            <a:ext cx="432049" cy="372355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D4702647-3725-4436-AAEA-40FFA47CB123}"/>
              </a:ext>
            </a:extLst>
          </p:cNvPr>
          <p:cNvSpPr/>
          <p:nvPr/>
        </p:nvSpPr>
        <p:spPr>
          <a:xfrm>
            <a:off x="1353917" y="43441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0175DFE9-F696-4E5D-B675-5C634738EDE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120442" y="4452843"/>
            <a:ext cx="432049" cy="37235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F6514B73-5E76-4BD4-BC09-79E42C9FBC9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5040021" y="4452843"/>
            <a:ext cx="432049" cy="372355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E9AEA97B-A869-4212-8F92-85626225317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725460" y="3319461"/>
            <a:ext cx="432049" cy="372355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A6D33F77-DE1F-4B0F-B555-4C108E8A274A}"/>
              </a:ext>
            </a:extLst>
          </p:cNvPr>
          <p:cNvSpPr/>
          <p:nvPr/>
        </p:nvSpPr>
        <p:spPr>
          <a:xfrm>
            <a:off x="4478790" y="3154594"/>
            <a:ext cx="576064" cy="575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613B1847-C2CB-46CA-9E98-524452C46B20}"/>
              </a:ext>
            </a:extLst>
          </p:cNvPr>
          <p:cNvSpPr/>
          <p:nvPr/>
        </p:nvSpPr>
        <p:spPr>
          <a:xfrm>
            <a:off x="4647303" y="29458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CF013F88-8BF5-4282-9696-E79ADC0CBE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777327" y="3117636"/>
            <a:ext cx="533662" cy="540503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E0689CD6-9F44-40DC-8826-C079B5C65AB9}"/>
              </a:ext>
            </a:extLst>
          </p:cNvPr>
          <p:cNvSpPr/>
          <p:nvPr/>
        </p:nvSpPr>
        <p:spPr>
          <a:xfrm>
            <a:off x="3962204" y="4325235"/>
            <a:ext cx="576064" cy="575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1C349937-9343-485E-A596-685D441830C2}"/>
              </a:ext>
            </a:extLst>
          </p:cNvPr>
          <p:cNvSpPr/>
          <p:nvPr/>
        </p:nvSpPr>
        <p:spPr>
          <a:xfrm>
            <a:off x="4130717" y="41164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1C735D5E-6FBF-4527-A7DF-F057E5006C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260741" y="4288277"/>
            <a:ext cx="533662" cy="540503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0B5F87B-A327-413E-AFD5-C83DAF43C693}"/>
              </a:ext>
            </a:extLst>
          </p:cNvPr>
          <p:cNvSpPr/>
          <p:nvPr/>
        </p:nvSpPr>
        <p:spPr>
          <a:xfrm>
            <a:off x="5766785" y="4306019"/>
            <a:ext cx="576064" cy="575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71471A2D-F44E-47AB-8DBE-E2374FA06A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6065322" y="4269061"/>
            <a:ext cx="533662" cy="540503"/>
          </a:xfrm>
          <a:prstGeom prst="rect">
            <a:avLst/>
          </a:prstGeom>
        </p:spPr>
      </p:pic>
      <p:pic>
        <p:nvPicPr>
          <p:cNvPr id="88" name="Picture 2">
            <a:extLst>
              <a:ext uri="{FF2B5EF4-FFF2-40B4-BE49-F238E27FC236}">
                <a16:creationId xmlns="" xmlns:a16="http://schemas.microsoft.com/office/drawing/2014/main" id="{B25DDFAC-328E-4BA0-9F53-37A42DC21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81" y="2885890"/>
            <a:ext cx="228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9F2C0967-D34C-4A5D-A570-CE0F1DABFEE9}"/>
              </a:ext>
            </a:extLst>
          </p:cNvPr>
          <p:cNvSpPr/>
          <p:nvPr/>
        </p:nvSpPr>
        <p:spPr>
          <a:xfrm>
            <a:off x="5935298" y="40972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32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C5C7CEB-CF13-4349-80CE-934C8F35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12557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59103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부등호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0352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06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suhi_0501_04_0007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3EDF3723-B826-40C7-AE68-E9C45EC84D72}"/>
              </a:ext>
            </a:extLst>
          </p:cNvPr>
          <p:cNvSpPr/>
          <p:nvPr/>
        </p:nvSpPr>
        <p:spPr>
          <a:xfrm>
            <a:off x="3745836" y="1264001"/>
            <a:ext cx="222404" cy="23573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E51C0044-2D40-41D9-83F9-B0B5232A22DA}"/>
              </a:ext>
            </a:extLst>
          </p:cNvPr>
          <p:cNvSpPr/>
          <p:nvPr/>
        </p:nvSpPr>
        <p:spPr>
          <a:xfrm>
            <a:off x="3643773" y="1472392"/>
            <a:ext cx="426530" cy="533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4863AA63-A333-41EF-B2D7-0E60C96E231A}"/>
              </a:ext>
            </a:extLst>
          </p:cNvPr>
          <p:cNvSpPr/>
          <p:nvPr/>
        </p:nvSpPr>
        <p:spPr>
          <a:xfrm>
            <a:off x="1348953" y="29998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2811538B-F66E-4DA8-BA6F-7A12A88302D5}"/>
              </a:ext>
            </a:extLst>
          </p:cNvPr>
          <p:cNvSpPr/>
          <p:nvPr/>
        </p:nvSpPr>
        <p:spPr>
          <a:xfrm>
            <a:off x="1121373" y="3228537"/>
            <a:ext cx="50508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052CE2F5-2672-4C7C-936F-209BCA8D69A9}"/>
              </a:ext>
            </a:extLst>
          </p:cNvPr>
          <p:cNvSpPr/>
          <p:nvPr/>
        </p:nvSpPr>
        <p:spPr>
          <a:xfrm>
            <a:off x="3421369" y="29998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0169972A-3315-4883-8B33-4BF1D000C085}"/>
              </a:ext>
            </a:extLst>
          </p:cNvPr>
          <p:cNvSpPr/>
          <p:nvPr/>
        </p:nvSpPr>
        <p:spPr>
          <a:xfrm>
            <a:off x="3264209" y="3228537"/>
            <a:ext cx="50508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5ADE019D-8F40-4082-BBFD-C867B0D16F1F}"/>
              </a:ext>
            </a:extLst>
          </p:cNvPr>
          <p:cNvSpPr/>
          <p:nvPr/>
        </p:nvSpPr>
        <p:spPr>
          <a:xfrm>
            <a:off x="5871223" y="29998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7FE219B1-5010-4B91-9271-90E68BB65517}"/>
              </a:ext>
            </a:extLst>
          </p:cNvPr>
          <p:cNvSpPr/>
          <p:nvPr/>
        </p:nvSpPr>
        <p:spPr>
          <a:xfrm>
            <a:off x="5714063" y="3228537"/>
            <a:ext cx="50508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D484901D-2348-4BF8-939B-B314F9DFD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034855" y="3271503"/>
            <a:ext cx="479795" cy="48594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8D7AE498-DDAA-4546-9470-0F4D33A03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201" y="3271503"/>
            <a:ext cx="479795" cy="48594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BBC13B1F-4A3A-43C6-9C20-AA22770F4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242" y="1679867"/>
            <a:ext cx="495369" cy="522776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21E6237F-53B9-44C4-85F7-879D7106787C}"/>
              </a:ext>
            </a:extLst>
          </p:cNvPr>
          <p:cNvGrpSpPr/>
          <p:nvPr/>
        </p:nvGrpSpPr>
        <p:grpSpPr>
          <a:xfrm>
            <a:off x="1309400" y="3228537"/>
            <a:ext cx="595035" cy="584775"/>
            <a:chOff x="2178288" y="1897415"/>
            <a:chExt cx="595035" cy="584775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5AB8FC4B-09E1-4293-9286-0CB2DAA80022}"/>
                </a:ext>
              </a:extLst>
            </p:cNvPr>
            <p:cNvSpPr/>
            <p:nvPr/>
          </p:nvSpPr>
          <p:spPr>
            <a:xfrm>
              <a:off x="2270606" y="2006479"/>
              <a:ext cx="410400" cy="410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1A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rgbClr val="01A0FF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967B388-8C50-44BD-BB38-207E32FA154F}"/>
                </a:ext>
              </a:extLst>
            </p:cNvPr>
            <p:cNvSpPr/>
            <p:nvPr/>
          </p:nvSpPr>
          <p:spPr>
            <a:xfrm>
              <a:off x="2178288" y="1897415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b="1" dirty="0">
                  <a:solidFill>
                    <a:srgbClr val="01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endPara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130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826F218-BA04-4C5E-BBB3-B11C2AB08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29323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361578"/>
              </p:ext>
            </p:extLst>
          </p:nvPr>
        </p:nvGraphicFramePr>
        <p:xfrm>
          <a:off x="7012749" y="690525"/>
          <a:ext cx="2086863" cy="35428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7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라인박스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9359011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7" y="1448772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038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suhi_0501_04_0007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D3CEE23-26DB-4DC6-88D7-5BEEDB7E72D1}"/>
              </a:ext>
            </a:extLst>
          </p:cNvPr>
          <p:cNvSpPr/>
          <p:nvPr/>
        </p:nvSpPr>
        <p:spPr>
          <a:xfrm>
            <a:off x="152027" y="1793466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647CED81-EDF9-4826-9A80-1C3256ABB677}"/>
              </a:ext>
            </a:extLst>
          </p:cNvPr>
          <p:cNvSpPr/>
          <p:nvPr/>
        </p:nvSpPr>
        <p:spPr>
          <a:xfrm>
            <a:off x="40824" y="17485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C15C97DD-30C4-486A-B85F-0A1BB14BF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4" y="1904624"/>
            <a:ext cx="347472" cy="29260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9561847-5980-4599-9768-DDFFB289E022}"/>
              </a:ext>
            </a:extLst>
          </p:cNvPr>
          <p:cNvSpPr/>
          <p:nvPr/>
        </p:nvSpPr>
        <p:spPr>
          <a:xfrm>
            <a:off x="1727200" y="2301771"/>
            <a:ext cx="3888916" cy="1235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42183BC7-C30D-4EBF-BD82-46C1FA75559D}"/>
              </a:ext>
            </a:extLst>
          </p:cNvPr>
          <p:cNvSpPr/>
          <p:nvPr/>
        </p:nvSpPr>
        <p:spPr>
          <a:xfrm>
            <a:off x="1560397" y="21972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2">
            <a:extLst>
              <a:ext uri="{FF2B5EF4-FFF2-40B4-BE49-F238E27FC236}">
                <a16:creationId xmlns="" xmlns:a16="http://schemas.microsoft.com/office/drawing/2014/main" id="{04DD9DAA-A25F-4019-80A0-655D8F1FA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392" y="4812392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5837167" y="4797152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447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0538EFCB-52CF-45B2-82AB-BE8FF5B9CBAB}"/>
              </a:ext>
            </a:extLst>
          </p:cNvPr>
          <p:cNvSpPr/>
          <p:nvPr/>
        </p:nvSpPr>
        <p:spPr>
          <a:xfrm>
            <a:off x="4652449" y="48447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5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826F218-BA04-4C5E-BBB3-B11C2AB08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29323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25701"/>
              </p:ext>
            </p:extLst>
          </p:nvPr>
        </p:nvGraphicFramePr>
        <p:xfrm>
          <a:off x="7012749" y="690525"/>
          <a:ext cx="2086863" cy="29332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7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9359011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7" y="1448772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038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suhi_0501_04_0007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D3CEE23-26DB-4DC6-88D7-5BEEDB7E72D1}"/>
              </a:ext>
            </a:extLst>
          </p:cNvPr>
          <p:cNvSpPr/>
          <p:nvPr/>
        </p:nvSpPr>
        <p:spPr>
          <a:xfrm>
            <a:off x="152027" y="1793466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647CED81-EDF9-4826-9A80-1C3256ABB677}"/>
              </a:ext>
            </a:extLst>
          </p:cNvPr>
          <p:cNvSpPr/>
          <p:nvPr/>
        </p:nvSpPr>
        <p:spPr>
          <a:xfrm>
            <a:off x="40824" y="17485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9561847-5980-4599-9768-DDFFB289E022}"/>
              </a:ext>
            </a:extLst>
          </p:cNvPr>
          <p:cNvSpPr/>
          <p:nvPr/>
        </p:nvSpPr>
        <p:spPr>
          <a:xfrm>
            <a:off x="1727200" y="2301771"/>
            <a:ext cx="3888916" cy="1235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42183BC7-C30D-4EBF-BD82-46C1FA75559D}"/>
              </a:ext>
            </a:extLst>
          </p:cNvPr>
          <p:cNvSpPr/>
          <p:nvPr/>
        </p:nvSpPr>
        <p:spPr>
          <a:xfrm>
            <a:off x="1560397" y="21972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43FC85A1-DB48-4379-A997-426AA89A8973}"/>
              </a:ext>
            </a:extLst>
          </p:cNvPr>
          <p:cNvGrpSpPr/>
          <p:nvPr/>
        </p:nvGrpSpPr>
        <p:grpSpPr>
          <a:xfrm>
            <a:off x="170205" y="3181054"/>
            <a:ext cx="6719295" cy="1571470"/>
            <a:chOff x="145870" y="3360037"/>
            <a:chExt cx="6719295" cy="1571470"/>
          </a:xfrm>
        </p:grpSpPr>
        <p:sp>
          <p:nvSpPr>
            <p:cNvPr id="55" name="직각 삼각형 54">
              <a:extLst>
                <a:ext uri="{FF2B5EF4-FFF2-40B4-BE49-F238E27FC236}">
                  <a16:creationId xmlns="" xmlns:a16="http://schemas.microsoft.com/office/drawing/2014/main" id="{CA7E80A2-6307-4450-AF2F-2D0CEEBFBE84}"/>
                </a:ext>
              </a:extLst>
            </p:cNvPr>
            <p:cNvSpPr/>
            <p:nvPr/>
          </p:nvSpPr>
          <p:spPr>
            <a:xfrm flipH="1" flipV="1">
              <a:off x="4960183" y="4743400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="" xmlns:a16="http://schemas.microsoft.com/office/drawing/2014/main" id="{76903481-506E-4C5B-915E-A0B18C7F5602}"/>
                </a:ext>
              </a:extLst>
            </p:cNvPr>
            <p:cNvSpPr/>
            <p:nvPr/>
          </p:nvSpPr>
          <p:spPr>
            <a:xfrm>
              <a:off x="145870" y="3663588"/>
              <a:ext cx="6667165" cy="10616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59" name="Picture 2">
              <a:extLst>
                <a:ext uri="{FF2B5EF4-FFF2-40B4-BE49-F238E27FC236}">
                  <a16:creationId xmlns="" xmlns:a16="http://schemas.microsoft.com/office/drawing/2014/main" id="{1885C3DE-ADED-40E8-A922-6432E3E2CA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371405" y="3360037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24382D3C-1DC3-4C9C-9F94-044E24637722}"/>
                </a:ext>
              </a:extLst>
            </p:cNvPr>
            <p:cNvSpPr txBox="1"/>
            <p:nvPr/>
          </p:nvSpPr>
          <p:spPr>
            <a:xfrm>
              <a:off x="198000" y="3740725"/>
              <a:ext cx="6667165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분수들을 모두 소수로 나타내면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1.25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이며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큰 순서대로 나타내면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1.3, 1   , 0.9,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FD39D9DF-7A8D-4407-8548-58AC812D8A61}"/>
                </a:ext>
              </a:extLst>
            </p:cNvPr>
            <p:cNvGrpSpPr/>
            <p:nvPr/>
          </p:nvGrpSpPr>
          <p:grpSpPr>
            <a:xfrm>
              <a:off x="3281819" y="3669134"/>
              <a:ext cx="320237" cy="584775"/>
              <a:chOff x="3715056" y="3717902"/>
              <a:chExt cx="320237" cy="584775"/>
            </a:xfrm>
          </p:grpSpPr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8D779B24-9206-40DF-8F70-6CF1D9E94619}"/>
                  </a:ext>
                </a:extLst>
              </p:cNvPr>
              <p:cNvSpPr txBox="1"/>
              <p:nvPr/>
            </p:nvSpPr>
            <p:spPr>
              <a:xfrm>
                <a:off x="3715056" y="3717902"/>
                <a:ext cx="3202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</a:p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="" xmlns:a16="http://schemas.microsoft.com/office/drawing/2014/main" id="{0B032AC1-63FE-4D15-9649-5E4BCE7658A2}"/>
                  </a:ext>
                </a:extLst>
              </p:cNvPr>
              <p:cNvCxnSpPr/>
              <p:nvPr/>
            </p:nvCxnSpPr>
            <p:spPr bwMode="auto">
              <a:xfrm>
                <a:off x="3767175" y="4017113"/>
                <a:ext cx="216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A1ACD3A4-BA9E-4ED6-B5F3-9D898091F898}"/>
                </a:ext>
              </a:extLst>
            </p:cNvPr>
            <p:cNvSpPr txBox="1"/>
            <p:nvPr/>
          </p:nvSpPr>
          <p:spPr>
            <a:xfrm>
              <a:off x="3750752" y="3669134"/>
              <a:ext cx="5298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</a:p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8FD7ACEB-B4A8-41A7-81EB-5C55A1F5DC6A}"/>
                </a:ext>
              </a:extLst>
            </p:cNvPr>
            <p:cNvCxnSpPr/>
            <p:nvPr/>
          </p:nvCxnSpPr>
          <p:spPr bwMode="auto">
            <a:xfrm>
              <a:off x="3921016" y="3968345"/>
              <a:ext cx="21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E034682B-9ACF-42C6-AC37-DB521D4E7C73}"/>
                </a:ext>
              </a:extLst>
            </p:cNvPr>
            <p:cNvGrpSpPr/>
            <p:nvPr/>
          </p:nvGrpSpPr>
          <p:grpSpPr>
            <a:xfrm>
              <a:off x="5154239" y="3669134"/>
              <a:ext cx="320237" cy="584775"/>
              <a:chOff x="3658178" y="3717902"/>
              <a:chExt cx="320237" cy="584775"/>
            </a:xfrm>
          </p:grpSpPr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7D0A23CB-F588-4A19-BACC-46BFEB775E9F}"/>
                  </a:ext>
                </a:extLst>
              </p:cNvPr>
              <p:cNvSpPr txBox="1"/>
              <p:nvPr/>
            </p:nvSpPr>
            <p:spPr>
              <a:xfrm>
                <a:off x="3658178" y="3717902"/>
                <a:ext cx="3202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</a:p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="" xmlns:a16="http://schemas.microsoft.com/office/drawing/2014/main" id="{6F10F94C-23F6-48BD-8D3F-4FFC757BC771}"/>
                  </a:ext>
                </a:extLst>
              </p:cNvPr>
              <p:cNvCxnSpPr/>
              <p:nvPr/>
            </p:nvCxnSpPr>
            <p:spPr bwMode="auto">
              <a:xfrm>
                <a:off x="3710297" y="4017113"/>
                <a:ext cx="216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9E4C5FDF-A0AB-453C-ABC7-4C4EA7B8BF75}"/>
                </a:ext>
              </a:extLst>
            </p:cNvPr>
            <p:cNvGrpSpPr/>
            <p:nvPr/>
          </p:nvGrpSpPr>
          <p:grpSpPr>
            <a:xfrm>
              <a:off x="5474476" y="3669134"/>
              <a:ext cx="532206" cy="584775"/>
              <a:chOff x="3423437" y="3717902"/>
              <a:chExt cx="532206" cy="584775"/>
            </a:xfrm>
          </p:grpSpPr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7F2DE378-4423-46C4-8113-0DD7579ECDA5}"/>
                  </a:ext>
                </a:extLst>
              </p:cNvPr>
              <p:cNvSpPr txBox="1"/>
              <p:nvPr/>
            </p:nvSpPr>
            <p:spPr>
              <a:xfrm>
                <a:off x="3423437" y="3717902"/>
                <a:ext cx="5322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</a:p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88819A91-4E6D-400C-86DB-B9891D6EF8D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551569" y="4017113"/>
                <a:ext cx="288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6" name="그룹 65">
              <a:extLst>
                <a:ext uri="{FF2B5EF4-FFF2-40B4-BE49-F238E27FC236}">
                  <a16:creationId xmlns="" xmlns:a16="http://schemas.microsoft.com/office/drawing/2014/main" id="{6DE6A657-B10E-4F9E-868A-9B464CEFB7BB}"/>
                </a:ext>
              </a:extLst>
            </p:cNvPr>
            <p:cNvGrpSpPr/>
            <p:nvPr/>
          </p:nvGrpSpPr>
          <p:grpSpPr>
            <a:xfrm>
              <a:off x="3047353" y="4046055"/>
              <a:ext cx="320237" cy="584775"/>
              <a:chOff x="3658313" y="3717902"/>
              <a:chExt cx="320237" cy="584775"/>
            </a:xfrm>
          </p:grpSpPr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A0BC6C5A-6DDD-4DFA-960A-7E0378CD389B}"/>
                  </a:ext>
                </a:extLst>
              </p:cNvPr>
              <p:cNvSpPr txBox="1"/>
              <p:nvPr/>
            </p:nvSpPr>
            <p:spPr>
              <a:xfrm>
                <a:off x="3658313" y="3717902"/>
                <a:ext cx="3202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</a:p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="" xmlns:a16="http://schemas.microsoft.com/office/drawing/2014/main" id="{40BA483B-19C2-4917-8735-2340639C35AA}"/>
                  </a:ext>
                </a:extLst>
              </p:cNvPr>
              <p:cNvCxnSpPr/>
              <p:nvPr/>
            </p:nvCxnSpPr>
            <p:spPr bwMode="auto">
              <a:xfrm>
                <a:off x="3710432" y="4017113"/>
                <a:ext cx="216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C9AC2A40-59D9-4828-B295-A1E29CB13E2A}"/>
                </a:ext>
              </a:extLst>
            </p:cNvPr>
            <p:cNvGrpSpPr/>
            <p:nvPr/>
          </p:nvGrpSpPr>
          <p:grpSpPr>
            <a:xfrm>
              <a:off x="3780559" y="4052878"/>
              <a:ext cx="320237" cy="584775"/>
              <a:chOff x="3124145" y="3717902"/>
              <a:chExt cx="320237" cy="584775"/>
            </a:xfrm>
          </p:grpSpPr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40050988-4023-4190-AC08-C29D482E82CF}"/>
                  </a:ext>
                </a:extLst>
              </p:cNvPr>
              <p:cNvSpPr txBox="1"/>
              <p:nvPr/>
            </p:nvSpPr>
            <p:spPr>
              <a:xfrm>
                <a:off x="3124145" y="3717902"/>
                <a:ext cx="3202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</a:p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="" xmlns:a16="http://schemas.microsoft.com/office/drawing/2014/main" id="{D7D30147-8EF6-455E-BB1B-A08FED33ABAF}"/>
                  </a:ext>
                </a:extLst>
              </p:cNvPr>
              <p:cNvCxnSpPr/>
              <p:nvPr/>
            </p:nvCxnSpPr>
            <p:spPr bwMode="auto">
              <a:xfrm>
                <a:off x="3176264" y="4017113"/>
                <a:ext cx="216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pic>
        <p:nvPicPr>
          <p:cNvPr id="79" name="Picture 12">
            <a:extLst>
              <a:ext uri="{FF2B5EF4-FFF2-40B4-BE49-F238E27FC236}">
                <a16:creationId xmlns="" xmlns:a16="http://schemas.microsoft.com/office/drawing/2014/main" id="{2549001E-493F-4C99-8F26-CB4F24220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392" y="4812392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0683B86-3383-45FC-BC4E-216285EB3E38}"/>
              </a:ext>
            </a:extLst>
          </p:cNvPr>
          <p:cNvSpPr/>
          <p:nvPr/>
        </p:nvSpPr>
        <p:spPr>
          <a:xfrm>
            <a:off x="5837167" y="4797152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CD6FE97A-9BF5-4C73-91AD-31D74554A49E}"/>
              </a:ext>
            </a:extLst>
          </p:cNvPr>
          <p:cNvSpPr/>
          <p:nvPr/>
        </p:nvSpPr>
        <p:spPr>
          <a:xfrm>
            <a:off x="5698647" y="48447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268C94FB-370B-4465-B32E-A37152AD1499}"/>
              </a:ext>
            </a:extLst>
          </p:cNvPr>
          <p:cNvSpPr/>
          <p:nvPr/>
        </p:nvSpPr>
        <p:spPr>
          <a:xfrm>
            <a:off x="4652449" y="48447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C15C97DD-30C4-486A-B85F-0A1BB14BF7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4" y="1904624"/>
            <a:ext cx="34747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3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39D3577-1257-4243-8365-9B5704443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02" y="2360131"/>
            <a:ext cx="4218459" cy="14718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7423FAD-5036-4456-B634-302E923EB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960" y="3831992"/>
            <a:ext cx="2952956" cy="71229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74325"/>
              </p:ext>
            </p:extLst>
          </p:nvPr>
        </p:nvGraphicFramePr>
        <p:xfrm>
          <a:off x="7012749" y="690525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그림은 기존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그대로 사용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답이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6398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 카드가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 있습니다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중에서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장을 뽑아 진분수를 만들려고 합니다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만들 수 있는 진분수 중 가장 큰 수를 소수로 나타내어 보세요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="" xmlns:a16="http://schemas.microsoft.com/office/drawing/2014/main" id="{039AD72A-941E-468D-BE0C-C554A9968ED3}"/>
              </a:ext>
            </a:extLst>
          </p:cNvPr>
          <p:cNvSpPr/>
          <p:nvPr/>
        </p:nvSpPr>
        <p:spPr>
          <a:xfrm>
            <a:off x="529138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="" xmlns:a16="http://schemas.microsoft.com/office/drawing/2014/main" id="{62B3D020-6CFB-4B9C-8429-53929264C86B}"/>
              </a:ext>
            </a:extLst>
          </p:cNvPr>
          <p:cNvSpPr txBox="1"/>
          <p:nvPr/>
        </p:nvSpPr>
        <p:spPr>
          <a:xfrm>
            <a:off x="528920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="" xmlns:a16="http://schemas.microsoft.com/office/drawing/2014/main" id="{32F59EA0-E6D4-438B-942F-232C8489D457}"/>
              </a:ext>
            </a:extLst>
          </p:cNvPr>
          <p:cNvSpPr/>
          <p:nvPr/>
        </p:nvSpPr>
        <p:spPr>
          <a:xfrm>
            <a:off x="5565233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="" xmlns:a16="http://schemas.microsoft.com/office/drawing/2014/main" id="{3B17DCC3-7CCC-49C3-A458-68BE4378757C}"/>
              </a:ext>
            </a:extLst>
          </p:cNvPr>
          <p:cNvSpPr/>
          <p:nvPr/>
        </p:nvSpPr>
        <p:spPr>
          <a:xfrm>
            <a:off x="5841257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="" xmlns:a16="http://schemas.microsoft.com/office/drawing/2014/main" id="{F60F943B-9857-44F6-BF2D-6A7A043F07EB}"/>
              </a:ext>
            </a:extLst>
          </p:cNvPr>
          <p:cNvSpPr txBox="1"/>
          <p:nvPr/>
        </p:nvSpPr>
        <p:spPr>
          <a:xfrm>
            <a:off x="556523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FAF81D36-3ED6-41CC-818A-AEA65BDB93F2}"/>
              </a:ext>
            </a:extLst>
          </p:cNvPr>
          <p:cNvSpPr txBox="1"/>
          <p:nvPr/>
        </p:nvSpPr>
        <p:spPr>
          <a:xfrm>
            <a:off x="583907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4" name="순서도: 대체 처리 233">
            <a:extLst>
              <a:ext uri="{FF2B5EF4-FFF2-40B4-BE49-F238E27FC236}">
                <a16:creationId xmlns="" xmlns:a16="http://schemas.microsoft.com/office/drawing/2014/main" id="{589DD522-9A81-4303-A518-150F0BE61F17}"/>
              </a:ext>
            </a:extLst>
          </p:cNvPr>
          <p:cNvSpPr/>
          <p:nvPr/>
        </p:nvSpPr>
        <p:spPr>
          <a:xfrm>
            <a:off x="612101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="" xmlns:a16="http://schemas.microsoft.com/office/drawing/2014/main" id="{66F7CB58-207F-4327-AF6C-83B7DCE687F6}"/>
              </a:ext>
            </a:extLst>
          </p:cNvPr>
          <p:cNvSpPr txBox="1"/>
          <p:nvPr/>
        </p:nvSpPr>
        <p:spPr>
          <a:xfrm>
            <a:off x="611883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="" xmlns:a16="http://schemas.microsoft.com/office/drawing/2014/main" id="{2285D0BC-3D88-4AEC-B549-E83A5FD18FB5}"/>
              </a:ext>
            </a:extLst>
          </p:cNvPr>
          <p:cNvSpPr/>
          <p:nvPr/>
        </p:nvSpPr>
        <p:spPr>
          <a:xfrm>
            <a:off x="6394863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E3BBC8AD-BDA9-47E7-B9D2-D2E167FE79F6}"/>
              </a:ext>
            </a:extLst>
          </p:cNvPr>
          <p:cNvSpPr txBox="1"/>
          <p:nvPr/>
        </p:nvSpPr>
        <p:spPr>
          <a:xfrm>
            <a:off x="639486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203E1C4D-F986-453D-A0DA-D121ACF0A81E}"/>
              </a:ext>
            </a:extLst>
          </p:cNvPr>
          <p:cNvSpPr/>
          <p:nvPr/>
        </p:nvSpPr>
        <p:spPr>
          <a:xfrm>
            <a:off x="1015348" y="3148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0E68971B-533A-4732-8252-B944485616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919946"/>
            <a:ext cx="347472" cy="292608"/>
          </a:xfrm>
          <a:prstGeom prst="rect">
            <a:avLst/>
          </a:prstGeom>
        </p:spPr>
      </p:pic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E604079B-AB76-4494-BC0A-7E007670458E}"/>
              </a:ext>
            </a:extLst>
          </p:cNvPr>
          <p:cNvSpPr/>
          <p:nvPr/>
        </p:nvSpPr>
        <p:spPr>
          <a:xfrm>
            <a:off x="6669492" y="1222138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796F19CD-8A6A-400E-8571-ACDD55C49F08}"/>
              </a:ext>
            </a:extLst>
          </p:cNvPr>
          <p:cNvSpPr txBox="1"/>
          <p:nvPr/>
        </p:nvSpPr>
        <p:spPr>
          <a:xfrm>
            <a:off x="6667313" y="121398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492859C8-712E-41AF-89EA-68A0D37D7B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48893"/>
          </a:xfrm>
          <a:prstGeom prst="rect">
            <a:avLst/>
          </a:prstGeom>
        </p:spPr>
      </p:pic>
      <p:sp>
        <p:nvSpPr>
          <p:cNvPr id="40" name="TextBox 7">
            <a:extLst>
              <a:ext uri="{FF2B5EF4-FFF2-40B4-BE49-F238E27FC236}">
                <a16:creationId xmlns=""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suhi_0501_04_0007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B13BBD18-20B5-4BFF-992D-DDA89322B984}"/>
              </a:ext>
            </a:extLst>
          </p:cNvPr>
          <p:cNvSpPr/>
          <p:nvPr/>
        </p:nvSpPr>
        <p:spPr bwMode="auto">
          <a:xfrm>
            <a:off x="3327971" y="4725144"/>
            <a:ext cx="658934" cy="323851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600" b="1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8ACD4749-00AB-4922-B0D0-8686780213FC}"/>
              </a:ext>
            </a:extLst>
          </p:cNvPr>
          <p:cNvSpPr/>
          <p:nvPr/>
        </p:nvSpPr>
        <p:spPr>
          <a:xfrm>
            <a:off x="1311886" y="2360131"/>
            <a:ext cx="4527191" cy="2184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8" name="Picture 12">
            <a:extLst>
              <a:ext uri="{FF2B5EF4-FFF2-40B4-BE49-F238E27FC236}">
                <a16:creationId xmlns="" xmlns:a16="http://schemas.microsoft.com/office/drawing/2014/main" id="{F45E941A-DB71-40AF-91FF-0E9F7864D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472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34AD92D1-A75C-41AC-AED9-9F7FDB723C08}"/>
              </a:ext>
            </a:extLst>
          </p:cNvPr>
          <p:cNvSpPr/>
          <p:nvPr/>
        </p:nvSpPr>
        <p:spPr>
          <a:xfrm>
            <a:off x="4717203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5855222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0966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27708</TotalTime>
  <Words>617</Words>
  <Application>Microsoft Office PowerPoint</Application>
  <PresentationFormat>화면 슬라이드 쇼(4:3)</PresentationFormat>
  <Paragraphs>262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3_기본 디자인</vt:lpstr>
      <vt:lpstr>4_기본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4804</cp:revision>
  <dcterms:created xsi:type="dcterms:W3CDTF">2008-07-15T12:19:11Z</dcterms:created>
  <dcterms:modified xsi:type="dcterms:W3CDTF">2022-02-17T01:18:41Z</dcterms:modified>
</cp:coreProperties>
</file>