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402" r:id="rId8"/>
    <p:sldId id="1097" r:id="rId9"/>
    <p:sldId id="1289" r:id="rId10"/>
    <p:sldId id="1403" r:id="rId11"/>
    <p:sldId id="1404" r:id="rId12"/>
    <p:sldId id="1405" r:id="rId13"/>
    <p:sldId id="1406" r:id="rId14"/>
    <p:sldId id="1312" r:id="rId15"/>
    <p:sldId id="1378" r:id="rId16"/>
    <p:sldId id="1379" r:id="rId17"/>
    <p:sldId id="1413" r:id="rId18"/>
    <p:sldId id="1353" r:id="rId19"/>
    <p:sldId id="1345" r:id="rId20"/>
    <p:sldId id="1407" r:id="rId21"/>
    <p:sldId id="1297" r:id="rId22"/>
    <p:sldId id="1315" r:id="rId23"/>
    <p:sldId id="1316" r:id="rId24"/>
    <p:sldId id="1363" r:id="rId25"/>
    <p:sldId id="1371" r:id="rId26"/>
    <p:sldId id="1364" r:id="rId27"/>
    <p:sldId id="1408" r:id="rId28"/>
    <p:sldId id="1365" r:id="rId29"/>
    <p:sldId id="1409" r:id="rId30"/>
    <p:sldId id="1366" r:id="rId31"/>
    <p:sldId id="1410" r:id="rId32"/>
    <p:sldId id="1367" r:id="rId33"/>
    <p:sldId id="1411" r:id="rId34"/>
    <p:sldId id="1368" r:id="rId35"/>
    <p:sldId id="1412" r:id="rId36"/>
    <p:sldId id="1369" r:id="rId37"/>
    <p:sldId id="1400" r:id="rId38"/>
    <p:sldId id="1370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D3DFF1"/>
    <a:srgbClr val="FCE0E1"/>
    <a:srgbClr val="FFFFFF"/>
    <a:srgbClr val="FBBB84"/>
    <a:srgbClr val="C2DE9A"/>
    <a:srgbClr val="D2E4BB"/>
    <a:srgbClr val="F2DFD0"/>
    <a:srgbClr val="E8EBF6"/>
    <a:srgbClr val="E4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6909" autoAdjust="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588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865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네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 친구들과 서로 다른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사각형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전자저작물과 동일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7625" y="528827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7912" y="529986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57" y="534854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535482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1799692" y="2564904"/>
            <a:ext cx="3456384" cy="237626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5157470" y="226206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사각형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956264" y="213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1651423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5568143" y="5029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65" y="5232663"/>
            <a:ext cx="1080000" cy="33962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0" y="5625244"/>
            <a:ext cx="1080000" cy="339623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7236296" y="3969060"/>
            <a:ext cx="1764196" cy="121288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956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6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/>
                <a:gridCol w="54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각도가 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50,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70, 110, 130</a:t>
                      </a:r>
                      <a:r>
                        <a:rPr kumimoji="0"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도인 사각형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색상 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선 색상과 동일</a:t>
                      </a:r>
                      <a:r>
                        <a:rPr kumimoji="0"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488324" y="4168230"/>
            <a:ext cx="1260140" cy="8145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발주한 삽화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삽입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93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각도기로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 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5032016" y="229289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5" y="2565624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389042" y="2564904"/>
            <a:ext cx="3456384" cy="237626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 bwMode="auto">
          <a:xfrm>
            <a:off x="4999834" y="3554652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5652460" y="3602887"/>
            <a:ext cx="24747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899934" y="3554652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0°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5662446" y="4095268"/>
            <a:ext cx="24747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926874" y="4037508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/>
          <p:cNvSpPr txBox="1"/>
          <p:nvPr/>
        </p:nvSpPr>
        <p:spPr>
          <a:xfrm>
            <a:off x="5040052" y="4492890"/>
            <a:ext cx="387005" cy="292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5508104" y="4473116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360°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028470" y="3615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9" y="2742632"/>
            <a:ext cx="379659" cy="30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10486" y="2580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825487" y="213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5024197" y="2596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016615" y="4037508"/>
            <a:ext cx="69735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110°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414" y="339803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991" y="388658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140" y="390764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82" y="4369444"/>
            <a:ext cx="360000" cy="355000"/>
          </a:xfrm>
          <a:prstGeom prst="rect">
            <a:avLst/>
          </a:prstGeom>
        </p:spPr>
      </p:pic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app/resource/contents/lesson02/ops/2/2_2_06.html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슬라이드에서 발주한 삽화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991" y="3438036"/>
            <a:ext cx="360000" cy="355000"/>
          </a:xfrm>
          <a:prstGeom prst="rect">
            <a:avLst/>
          </a:prstGeom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9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5776079" y="5215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06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친구들이 그린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크기의 합을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59368" y="2616964"/>
            <a:ext cx="6358259" cy="7760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나와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친구들이 그린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각의 크기의 합은 약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˚로 비슷합니다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28" y="2444530"/>
            <a:ext cx="360000" cy="355000"/>
          </a:xfrm>
          <a:prstGeom prst="rect">
            <a:avLst/>
          </a:prstGeom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5" y="2749626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11099" y="2520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79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9368" y="2278488"/>
            <a:ext cx="6358259" cy="7760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각형의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모양은 다르지만 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사각형의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각의 크기의 합은 항상 </a:t>
            </a: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˚에 가깝습니다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628" y="2106054"/>
            <a:ext cx="360000" cy="355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5" y="241115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11099" y="2181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40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사각형을 잘라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띄어쓰기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영상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5" y="1615207"/>
            <a:ext cx="1168310" cy="3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432141" y="1587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06737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56991" y="1265197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665545" y="1084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97" y="52806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44" y="53478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93" y="52806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6470" y="53449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2545086" y="5095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64434" y="3056556"/>
            <a:ext cx="463450" cy="444452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79512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6206774" y="5081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2881361" y="2772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08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2_8_4_01.sgv  /  2_8_4_02.sgv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15965" y="3802836"/>
            <a:ext cx="2892798" cy="742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각을 색칠한 사각형을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조각으로 자르기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8" y="2598342"/>
            <a:ext cx="1803532" cy="109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3738783" y="3802836"/>
            <a:ext cx="2892798" cy="742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</a:rPr>
              <a:t>꼭짓점이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한 점에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모이도록 이어 붙이기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60" y="2288619"/>
            <a:ext cx="3132692" cy="151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5888"/>
            <a:ext cx="397299" cy="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사각형을 잘라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조각을 이어 붙인 모습을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3548" y="4581128"/>
            <a:ext cx="6247949" cy="537565"/>
            <a:chOff x="6012159" y="1660849"/>
            <a:chExt cx="6247949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6012159" y="1833284"/>
              <a:ext cx="60679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사각형 조각을 이어 붙인 모습에서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0°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보입니다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0010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2" y="4832264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8927" y="530820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9214" y="53197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59" y="53684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0" y="53747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316570" y="4658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725803" y="5222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79672" y="2445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15965" y="3802836"/>
            <a:ext cx="2892798" cy="742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각을 색칠한 사각형을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조각으로 자르기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8" y="2598342"/>
            <a:ext cx="1803532" cy="109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모서리가 둥근 직사각형 98"/>
          <p:cNvSpPr/>
          <p:nvPr/>
        </p:nvSpPr>
        <p:spPr>
          <a:xfrm>
            <a:off x="3738783" y="3802836"/>
            <a:ext cx="2892798" cy="742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</a:rPr>
              <a:t>꼭짓점이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한 점에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모이도록 이어 붙이기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60" y="2288619"/>
            <a:ext cx="3132692" cy="151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5888"/>
            <a:ext cx="397299" cy="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906737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456991" y="1265197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사각형을 잘라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503548" y="4581128"/>
            <a:ext cx="6247949" cy="537565"/>
            <a:chOff x="6012159" y="1660849"/>
            <a:chExt cx="6247949" cy="537565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012159" y="1833284"/>
              <a:ext cx="60679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모든 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사각형의 네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각의 크기의 합은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360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°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0010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2" y="4832264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316570" y="4658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725803" y="5222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179672" y="2445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5965" y="3802836"/>
            <a:ext cx="2892798" cy="742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각을 색칠한 사각형을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조각으로 자르기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8" y="2598342"/>
            <a:ext cx="1803532" cy="109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3738783" y="3802836"/>
            <a:ext cx="2892798" cy="742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네 </a:t>
            </a:r>
            <a:r>
              <a:rPr lang="ko-KR" altLang="en-US" sz="1800" dirty="0" err="1" smtClean="0">
                <a:solidFill>
                  <a:schemeClr val="tx1"/>
                </a:solidFill>
                <a:latin typeface="+mj-ea"/>
                <a:ea typeface="+mj-ea"/>
              </a:rPr>
              <a:t>꼭짓점이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한 점에</a:t>
            </a: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모이도록 이어 붙이기</a:t>
            </a:r>
            <a:endParaRPr lang="ko-KR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60" y="2288619"/>
            <a:ext cx="3132692" cy="151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5888"/>
            <a:ext cx="397299" cy="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06737" y="1265197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456991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61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suh_h_0401_02_0009_203_1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352DC7CA-B3EF-470B-AC17-6116F8E18D22}"/>
              </a:ext>
            </a:extLst>
          </p:cNvPr>
          <p:cNvSpPr/>
          <p:nvPr/>
        </p:nvSpPr>
        <p:spPr>
          <a:xfrm>
            <a:off x="5725803" y="5222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3099487" cy="198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20295" y="4257092"/>
            <a:ext cx="6339615" cy="799057"/>
            <a:chOff x="6012159" y="1660849"/>
            <a:chExt cx="6339615" cy="79905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6012159" y="1833283"/>
              <a:ext cx="6067949" cy="6266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사각형은 삼각형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개로 나눌 수 있으므로 사각형의 네 각의 크기의 합은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180°×2=360°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91774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070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4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0404" y="1653770"/>
            <a:ext cx="6801328" cy="3831137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34686" y="1578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36423" y="2354181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7C422B4-0302-4D68-A506-8BC179652AF9}"/>
              </a:ext>
            </a:extLst>
          </p:cNvPr>
          <p:cNvSpPr/>
          <p:nvPr/>
        </p:nvSpPr>
        <p:spPr>
          <a:xfrm>
            <a:off x="245281" y="1719033"/>
            <a:ext cx="6738987" cy="3294143"/>
          </a:xfrm>
          <a:prstGeom prst="rect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95769D2-7CEF-4324-94B3-F2CB617D200B}"/>
              </a:ext>
            </a:extLst>
          </p:cNvPr>
          <p:cNvSpPr/>
          <p:nvPr/>
        </p:nvSpPr>
        <p:spPr bwMode="auto">
          <a:xfrm>
            <a:off x="3688433" y="1747486"/>
            <a:ext cx="829123" cy="3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˚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9F2A69DE-489B-423C-A2B1-03CB74ED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05" y="1571210"/>
            <a:ext cx="360000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882BBBD-9D96-485A-92A1-F6D5B59CA663}"/>
              </a:ext>
            </a:extLst>
          </p:cNvPr>
          <p:cNvSpPr/>
          <p:nvPr/>
        </p:nvSpPr>
        <p:spPr>
          <a:xfrm>
            <a:off x="3703142" y="1364971"/>
            <a:ext cx="500116" cy="4124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0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5843" y="2096852"/>
            <a:ext cx="6706417" cy="2809032"/>
            <a:chOff x="76967" y="2276876"/>
            <a:chExt cx="6907308" cy="2882233"/>
          </a:xfrm>
        </p:grpSpPr>
        <p:pic>
          <p:nvPicPr>
            <p:cNvPr id="3074" name="Picture 2" descr="C:\Users\DB400SCA\Desktop\한대희 4-1 지도서\app\resource\contents\lesson02\ops\2\images\2_8\2_8_8_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7" y="2276876"/>
              <a:ext cx="6907308" cy="288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5216224" y="2483837"/>
              <a:ext cx="432049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4612806" y="2615426"/>
              <a:ext cx="344074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1139403" y="3033054"/>
              <a:ext cx="344074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1762100" y="3033054"/>
              <a:ext cx="432049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1151623" y="3713865"/>
              <a:ext cx="432049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2319559" y="3476826"/>
              <a:ext cx="749781" cy="569041"/>
              <a:chOff x="2346055" y="2246621"/>
              <a:chExt cx="749781" cy="56904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346055" y="2246621"/>
                <a:ext cx="618259" cy="569040"/>
                <a:chOff x="5874447" y="1629374"/>
                <a:chExt cx="618259" cy="569040"/>
              </a:xfrm>
            </p:grpSpPr>
            <p:sp>
              <p:nvSpPr>
                <p:cNvPr id="66" name="직사각형 65"/>
                <p:cNvSpPr/>
                <p:nvPr/>
              </p:nvSpPr>
              <p:spPr bwMode="auto">
                <a:xfrm>
                  <a:off x="6012160" y="1833284"/>
                  <a:ext cx="480546" cy="36513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900" b="1" dirty="0" smtClean="0">
                      <a:solidFill>
                        <a:srgbClr val="0070C0"/>
                      </a:solidFill>
                      <a:latin typeface="맑은 고딕" pitchFamily="50" charset="-127"/>
                      <a:ea typeface="맑은 고딕" pitchFamily="50" charset="-127"/>
                    </a:rPr>
                    <a:t>65</a:t>
                  </a:r>
                  <a:endParaRPr kumimoji="1" lang="ko-KR" altLang="en-US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="" xmlns:a16="http://schemas.microsoft.com/office/drawing/2014/main" id="{DEEB3194-430D-4A4E-8DEF-5B08710B8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4447" y="1629374"/>
                  <a:ext cx="360000" cy="355000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4706852" y="3680736"/>
              <a:ext cx="749782" cy="569041"/>
              <a:chOff x="2346055" y="2246621"/>
              <a:chExt cx="749781" cy="56904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346055" y="2246621"/>
                <a:ext cx="618259" cy="569040"/>
                <a:chOff x="5874447" y="1629374"/>
                <a:chExt cx="618259" cy="569040"/>
              </a:xfrm>
            </p:grpSpPr>
            <p:sp>
              <p:nvSpPr>
                <p:cNvPr id="71" name="직사각형 70"/>
                <p:cNvSpPr/>
                <p:nvPr/>
              </p:nvSpPr>
              <p:spPr bwMode="auto">
                <a:xfrm>
                  <a:off x="6012160" y="1833284"/>
                  <a:ext cx="480546" cy="36513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900" b="1" dirty="0" smtClean="0">
                      <a:solidFill>
                        <a:srgbClr val="0070C0"/>
                      </a:solidFill>
                      <a:latin typeface="맑은 고딕" pitchFamily="50" charset="-127"/>
                      <a:ea typeface="맑은 고딕" pitchFamily="50" charset="-127"/>
                    </a:rPr>
                    <a:t>70</a:t>
                  </a:r>
                  <a:endParaRPr kumimoji="1" lang="ko-KR" altLang="en-US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="" xmlns:a16="http://schemas.microsoft.com/office/drawing/2014/main" id="{DEEB3194-430D-4A4E-8DEF-5B08710B8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4447" y="1629374"/>
                  <a:ext cx="360000" cy="355000"/>
                </a:xfrm>
                <a:prstGeom prst="rect">
                  <a:avLst/>
                </a:prstGeom>
              </p:spPr>
            </p:pic>
          </p:grpSp>
          <p:sp>
            <p:nvSpPr>
              <p:cNvPr id="70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5381730" y="3017389"/>
              <a:ext cx="344074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BB5E497B-FB87-4AE0-8592-2593D97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3019C0DA-8CF2-4665-94E8-571ACCA8C5C1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58E5BBA7-8ED4-4E6B-A234-914ABC60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93BDF56-03BE-4D1A-913E-F842EEE59229}"/>
              </a:ext>
            </a:extLst>
          </p:cNvPr>
          <p:cNvSpPr/>
          <p:nvPr/>
        </p:nvSpPr>
        <p:spPr>
          <a:xfrm>
            <a:off x="4668490" y="5109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2835" y="963087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937295"/>
            <a:ext cx="557548" cy="4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1E26B748-B231-4978-A713-DF4C3D051A52}"/>
              </a:ext>
            </a:extLst>
          </p:cNvPr>
          <p:cNvSpPr/>
          <p:nvPr/>
        </p:nvSpPr>
        <p:spPr>
          <a:xfrm>
            <a:off x="71500" y="1281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216DCEDB-9C47-48DB-91AD-AE6A5112F511}"/>
              </a:ext>
            </a:extLst>
          </p:cNvPr>
          <p:cNvSpPr/>
          <p:nvPr/>
        </p:nvSpPr>
        <p:spPr>
          <a:xfrm>
            <a:off x="1024843" y="3351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251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2_8_8_01.png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2" y="977296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22037"/>
              </p:ext>
            </p:extLst>
          </p:nvPr>
        </p:nvGraphicFramePr>
        <p:xfrm>
          <a:off x="184914" y="122048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이사하는 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네 각의 크기의 합이 달라지는지 생각하기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각도를 재어 사각형의 네 각의 크기의 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잘라 네 각의 크기의 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세 각의 크기의 합을 이용하여 사각형의 네 각의 크기의 합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네 각의 크기의 합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611397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5843" y="2528900"/>
            <a:ext cx="6706417" cy="2809032"/>
            <a:chOff x="76967" y="2276872"/>
            <a:chExt cx="6907301" cy="2882228"/>
          </a:xfrm>
        </p:grpSpPr>
        <p:pic>
          <p:nvPicPr>
            <p:cNvPr id="3074" name="Picture 2" descr="C:\Users\DB400SCA\Desktop\한대희 4-1 지도서\app\resource\contents\lesson02\ops\2\images\2_8\2_8_8_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7" y="2276872"/>
              <a:ext cx="6907301" cy="288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5216219" y="2483833"/>
              <a:ext cx="432048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4612801" y="2615423"/>
              <a:ext cx="344074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1139401" y="3033050"/>
              <a:ext cx="344074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1762097" y="3033050"/>
              <a:ext cx="432048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1151621" y="3713860"/>
              <a:ext cx="432048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2319557" y="3476821"/>
              <a:ext cx="749781" cy="569040"/>
              <a:chOff x="2346055" y="2246621"/>
              <a:chExt cx="749781" cy="56904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346055" y="2246621"/>
                <a:ext cx="618259" cy="569040"/>
                <a:chOff x="5874447" y="1629374"/>
                <a:chExt cx="618259" cy="569040"/>
              </a:xfrm>
            </p:grpSpPr>
            <p:sp>
              <p:nvSpPr>
                <p:cNvPr id="66" name="직사각형 65"/>
                <p:cNvSpPr/>
                <p:nvPr/>
              </p:nvSpPr>
              <p:spPr bwMode="auto">
                <a:xfrm>
                  <a:off x="6012160" y="1833284"/>
                  <a:ext cx="480546" cy="36513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900" b="1" dirty="0" smtClean="0">
                      <a:solidFill>
                        <a:srgbClr val="0070C0"/>
                      </a:solidFill>
                      <a:latin typeface="맑은 고딕" pitchFamily="50" charset="-127"/>
                      <a:ea typeface="맑은 고딕" pitchFamily="50" charset="-127"/>
                    </a:rPr>
                    <a:t>65</a:t>
                  </a:r>
                  <a:endParaRPr kumimoji="1" lang="ko-KR" altLang="en-US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="" xmlns:a16="http://schemas.microsoft.com/office/drawing/2014/main" id="{DEEB3194-430D-4A4E-8DEF-5B08710B8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4447" y="1629374"/>
                  <a:ext cx="360000" cy="355000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4706847" y="3680731"/>
              <a:ext cx="749781" cy="569040"/>
              <a:chOff x="2346055" y="2246621"/>
              <a:chExt cx="749781" cy="56904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2346055" y="2246621"/>
                <a:ext cx="618259" cy="569040"/>
                <a:chOff x="5874447" y="1629374"/>
                <a:chExt cx="618259" cy="569040"/>
              </a:xfrm>
            </p:grpSpPr>
            <p:sp>
              <p:nvSpPr>
                <p:cNvPr id="71" name="직사각형 70"/>
                <p:cNvSpPr/>
                <p:nvPr/>
              </p:nvSpPr>
              <p:spPr bwMode="auto">
                <a:xfrm>
                  <a:off x="6012160" y="1833284"/>
                  <a:ext cx="480546" cy="36513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900" b="1" dirty="0" smtClean="0">
                      <a:solidFill>
                        <a:srgbClr val="0070C0"/>
                      </a:solidFill>
                      <a:latin typeface="맑은 고딕" pitchFamily="50" charset="-127"/>
                      <a:ea typeface="맑은 고딕" pitchFamily="50" charset="-127"/>
                    </a:rPr>
                    <a:t>70</a:t>
                  </a:r>
                  <a:endParaRPr kumimoji="1" lang="ko-KR" altLang="en-US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="" xmlns:a16="http://schemas.microsoft.com/office/drawing/2014/main" id="{DEEB3194-430D-4A4E-8DEF-5B08710B8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4447" y="1629374"/>
                  <a:ext cx="360000" cy="355000"/>
                </a:xfrm>
                <a:prstGeom prst="rect">
                  <a:avLst/>
                </a:prstGeom>
              </p:spPr>
            </p:pic>
          </p:grpSp>
          <p:sp>
            <p:nvSpPr>
              <p:cNvPr id="70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E71CEEEA-A811-4B40-AC93-C5E8255233CD}"/>
                </a:ext>
              </a:extLst>
            </p:cNvPr>
            <p:cNvSpPr/>
            <p:nvPr/>
          </p:nvSpPr>
          <p:spPr bwMode="auto">
            <a:xfrm>
              <a:off x="5381730" y="3017389"/>
              <a:ext cx="344074" cy="2631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˚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3"/>
            <a:ext cx="6918956" cy="53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BB5E497B-FB87-4AE0-8592-2593D97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42835" y="963087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937295"/>
            <a:ext cx="557548" cy="4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/>
          <p:cNvSpPr txBox="1"/>
          <p:nvPr/>
        </p:nvSpPr>
        <p:spPr>
          <a:xfrm>
            <a:off x="5193941" y="146962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993" y="1700808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칸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58E5BBA7-8ED4-4E6B-A234-914ABC60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528900"/>
            <a:ext cx="6667165" cy="2736490"/>
            <a:chOff x="192745" y="885198"/>
            <a:chExt cx="6667165" cy="273649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053133"/>
              <a:ext cx="6667165" cy="23780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8851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68999" y="2951190"/>
            <a:ext cx="5608744" cy="2031325"/>
            <a:chOff x="368999" y="2951190"/>
            <a:chExt cx="5608744" cy="2031325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1F82F3FF-E4A4-44AA-8EE2-67E44DDCFFAE}"/>
                </a:ext>
              </a:extLst>
            </p:cNvPr>
            <p:cNvSpPr txBox="1"/>
            <p:nvPr/>
          </p:nvSpPr>
          <p:spPr>
            <a:xfrm>
              <a:off x="368999" y="2951190"/>
              <a:ext cx="560874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사각형의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네 각의 크기의 합은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˚이므로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첫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번째 사각형에서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+95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+100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360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295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360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65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두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번째 사각형에서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+100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+95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360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 marL="180000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360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□˚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= 70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85468" y="3373835"/>
              <a:ext cx="71996" cy="71996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65098" y="4188270"/>
              <a:ext cx="71996" cy="71996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1E26B748-B231-4978-A713-DF4C3D051A52}"/>
              </a:ext>
            </a:extLst>
          </p:cNvPr>
          <p:cNvSpPr/>
          <p:nvPr/>
        </p:nvSpPr>
        <p:spPr>
          <a:xfrm>
            <a:off x="2203106" y="3406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2" y="977296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6" y="12839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0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0462337-10BA-4369-AAEE-1F1C037F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5" y="2936751"/>
            <a:ext cx="6086475" cy="20002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보드소스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파일깨짐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사각형의 네 각의 크기의 합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C700890-19FE-45A5-BC74-CDE50F0EE397}"/>
              </a:ext>
            </a:extLst>
          </p:cNvPr>
          <p:cNvSpPr txBox="1"/>
          <p:nvPr/>
        </p:nvSpPr>
        <p:spPr>
          <a:xfrm>
            <a:off x="863600" y="2505961"/>
            <a:ext cx="4968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31">
            <a:extLst>
              <a:ext uri="{FF2B5EF4-FFF2-40B4-BE49-F238E27FC236}">
                <a16:creationId xmlns="" xmlns:a16="http://schemas.microsoft.com/office/drawing/2014/main" id="{2825F4D0-9538-4D32-BF39-6095D819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15" y="3736906"/>
            <a:ext cx="486923" cy="44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83968" y="2259918"/>
            <a:ext cx="690273" cy="601043"/>
            <a:chOff x="6012160" y="1597371"/>
            <a:chExt cx="690273" cy="601043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433" y="1597371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440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51473" y="3072184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73" y="32026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직사각형과 정사각형의 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6D2E5FD-A1C2-492E-A7E6-283A94B35D86}"/>
              </a:ext>
            </a:extLst>
          </p:cNvPr>
          <p:cNvSpPr txBox="1"/>
          <p:nvPr/>
        </p:nvSpPr>
        <p:spPr>
          <a:xfrm>
            <a:off x="2386739" y="2996558"/>
            <a:ext cx="24457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네 각의 크기의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FA98DD0-FC6B-47F2-8AAA-42BC099CB669}"/>
              </a:ext>
            </a:extLst>
          </p:cNvPr>
          <p:cNvSpPr txBox="1"/>
          <p:nvPr/>
        </p:nvSpPr>
        <p:spPr>
          <a:xfrm>
            <a:off x="2447763" y="3460384"/>
            <a:ext cx="25562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DFF3821-1C4C-4E04-9F0E-53BD110FF3BC}"/>
              </a:ext>
            </a:extLst>
          </p:cNvPr>
          <p:cNvSpPr txBox="1"/>
          <p:nvPr/>
        </p:nvSpPr>
        <p:spPr>
          <a:xfrm>
            <a:off x="4851526" y="3460384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4BC2A531-3228-409B-974B-0DCB5712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F25CB7EA-347D-4AB1-9848-7B2301A1FF31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9730" y="2902744"/>
            <a:ext cx="1781951" cy="1029095"/>
            <a:chOff x="489730" y="2902744"/>
            <a:chExt cx="1781951" cy="1029095"/>
          </a:xfrm>
        </p:grpSpPr>
        <p:sp>
          <p:nvSpPr>
            <p:cNvPr id="2" name="직사각형 1"/>
            <p:cNvSpPr/>
            <p:nvPr/>
          </p:nvSpPr>
          <p:spPr>
            <a:xfrm>
              <a:off x="494355" y="2906027"/>
              <a:ext cx="1761562" cy="1025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89730" y="2902744"/>
              <a:ext cx="165114" cy="190113"/>
              <a:chOff x="489730" y="2902744"/>
              <a:chExt cx="165114" cy="190113"/>
            </a:xfrm>
          </p:grpSpPr>
          <p:cxnSp>
            <p:nvCxnSpPr>
              <p:cNvPr id="5" name="직선 연결선 4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7" name="그룹 56"/>
            <p:cNvGrpSpPr/>
            <p:nvPr/>
          </p:nvGrpSpPr>
          <p:grpSpPr>
            <a:xfrm rot="5400000">
              <a:off x="2094068" y="2895263"/>
              <a:ext cx="165114" cy="190113"/>
              <a:chOff x="489730" y="2902744"/>
              <a:chExt cx="165114" cy="190113"/>
            </a:xfrm>
          </p:grpSpPr>
          <p:cxnSp>
            <p:nvCxnSpPr>
              <p:cNvPr id="58" name="직선 연결선 57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4" name="그룹 73"/>
            <p:cNvGrpSpPr/>
            <p:nvPr/>
          </p:nvGrpSpPr>
          <p:grpSpPr>
            <a:xfrm rot="16200000">
              <a:off x="502230" y="3754225"/>
              <a:ext cx="165114" cy="190113"/>
              <a:chOff x="489730" y="2902744"/>
              <a:chExt cx="165114" cy="190113"/>
            </a:xfrm>
          </p:grpSpPr>
          <p:cxnSp>
            <p:nvCxnSpPr>
              <p:cNvPr id="79" name="직선 연결선 78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1" name="그룹 80"/>
            <p:cNvGrpSpPr/>
            <p:nvPr/>
          </p:nvGrpSpPr>
          <p:grpSpPr>
            <a:xfrm rot="10800000">
              <a:off x="2081569" y="3741726"/>
              <a:ext cx="165114" cy="190113"/>
              <a:chOff x="489730" y="2902744"/>
              <a:chExt cx="165114" cy="190113"/>
            </a:xfrm>
          </p:grpSpPr>
          <p:cxnSp>
            <p:nvCxnSpPr>
              <p:cNvPr id="88" name="직선 연결선 87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01" y="52806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48" y="53478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97" y="52806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1574" y="53449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4565BDB6-0C14-445C-8477-43AAA44B0798}"/>
              </a:ext>
            </a:extLst>
          </p:cNvPr>
          <p:cNvSpPr/>
          <p:nvPr/>
        </p:nvSpPr>
        <p:spPr>
          <a:xfrm>
            <a:off x="2538964" y="5094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4211960" y="3290281"/>
            <a:ext cx="727975" cy="554589"/>
            <a:chOff x="2346055" y="2246621"/>
            <a:chExt cx="749781" cy="569040"/>
          </a:xfrm>
        </p:grpSpPr>
        <p:grpSp>
          <p:nvGrpSpPr>
            <p:cNvPr id="99" name="그룹 98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101" name="직사각형 100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2" name="그림 101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00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54175" y="3269688"/>
            <a:ext cx="957985" cy="567092"/>
            <a:chOff x="5054175" y="3269688"/>
            <a:chExt cx="957985" cy="567092"/>
          </a:xfrm>
        </p:grpSpPr>
        <p:grpSp>
          <p:nvGrpSpPr>
            <p:cNvPr id="103" name="그룹 102"/>
            <p:cNvGrpSpPr/>
            <p:nvPr/>
          </p:nvGrpSpPr>
          <p:grpSpPr>
            <a:xfrm>
              <a:off x="5190917" y="3480923"/>
              <a:ext cx="821243" cy="355857"/>
              <a:chOff x="2483768" y="2450531"/>
              <a:chExt cx="612068" cy="365130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2483768" y="2450531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5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56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직사각형과 정사각형의 네 각의 크기의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AD3422E-1437-4867-85B8-B1AEA9BC8E5A}"/>
              </a:ext>
            </a:extLst>
          </p:cNvPr>
          <p:cNvSpPr txBox="1"/>
          <p:nvPr/>
        </p:nvSpPr>
        <p:spPr>
          <a:xfrm>
            <a:off x="2217707" y="2780928"/>
            <a:ext cx="24457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네 각의 크기의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3D499CF-5EFC-415B-ACDF-9B9EE2AED4E0}"/>
              </a:ext>
            </a:extLst>
          </p:cNvPr>
          <p:cNvSpPr txBox="1"/>
          <p:nvPr/>
        </p:nvSpPr>
        <p:spPr>
          <a:xfrm>
            <a:off x="2219915" y="3313190"/>
            <a:ext cx="9455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6">
            <a:extLst>
              <a:ext uri="{FF2B5EF4-FFF2-40B4-BE49-F238E27FC236}">
                <a16:creationId xmlns="" xmlns:a16="http://schemas.microsoft.com/office/drawing/2014/main" id="{F7843B9E-31B1-432E-9157-8FFE4B57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4E49757E-4B0F-49B2-A08D-7FE210D39DC2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9889" y="527786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0176" y="528945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21" y="533813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02" y="534441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02870" y="2820186"/>
            <a:ext cx="1135485" cy="1029096"/>
            <a:chOff x="802870" y="2820186"/>
            <a:chExt cx="1135485" cy="1029096"/>
          </a:xfrm>
        </p:grpSpPr>
        <p:sp>
          <p:nvSpPr>
            <p:cNvPr id="86" name="직사각형 85"/>
            <p:cNvSpPr/>
            <p:nvPr/>
          </p:nvSpPr>
          <p:spPr>
            <a:xfrm>
              <a:off x="807495" y="2823469"/>
              <a:ext cx="1125317" cy="1025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802870" y="2820186"/>
              <a:ext cx="165114" cy="190113"/>
              <a:chOff x="489730" y="2902744"/>
              <a:chExt cx="165114" cy="190113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그룹 96"/>
            <p:cNvGrpSpPr/>
            <p:nvPr/>
          </p:nvGrpSpPr>
          <p:grpSpPr>
            <a:xfrm rot="5400000">
              <a:off x="1760742" y="2812706"/>
              <a:ext cx="165114" cy="190113"/>
              <a:chOff x="489730" y="2902744"/>
              <a:chExt cx="165114" cy="190113"/>
            </a:xfrm>
          </p:grpSpPr>
          <p:cxnSp>
            <p:nvCxnSpPr>
              <p:cNvPr id="99" name="직선 연결선 98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직선 연결선 99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1" name="그룹 100"/>
            <p:cNvGrpSpPr/>
            <p:nvPr/>
          </p:nvGrpSpPr>
          <p:grpSpPr>
            <a:xfrm rot="16200000">
              <a:off x="815370" y="3671667"/>
              <a:ext cx="165114" cy="190113"/>
              <a:chOff x="489730" y="2902744"/>
              <a:chExt cx="165114" cy="190113"/>
            </a:xfrm>
          </p:grpSpPr>
          <p:cxnSp>
            <p:nvCxnSpPr>
              <p:cNvPr id="102" name="직선 연결선 101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4" name="그룹 103"/>
            <p:cNvGrpSpPr/>
            <p:nvPr/>
          </p:nvGrpSpPr>
          <p:grpSpPr>
            <a:xfrm rot="10800000">
              <a:off x="1748243" y="3659169"/>
              <a:ext cx="165114" cy="190113"/>
              <a:chOff x="489730" y="2902744"/>
              <a:chExt cx="165114" cy="190113"/>
            </a:xfrm>
          </p:grpSpPr>
          <p:cxnSp>
            <p:nvCxnSpPr>
              <p:cNvPr id="105" name="직선 연결선 104"/>
              <p:cNvCxnSpPr/>
              <p:nvPr/>
            </p:nvCxnSpPr>
            <p:spPr bwMode="auto">
              <a:xfrm>
                <a:off x="638175" y="2902744"/>
                <a:ext cx="1379" cy="190113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직선 연결선 105"/>
              <p:cNvCxnSpPr/>
              <p:nvPr/>
            </p:nvCxnSpPr>
            <p:spPr bwMode="auto">
              <a:xfrm flipH="1">
                <a:off x="489730" y="3071813"/>
                <a:ext cx="165114" cy="212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07" name="그룹 106"/>
          <p:cNvGrpSpPr/>
          <p:nvPr/>
        </p:nvGrpSpPr>
        <p:grpSpPr>
          <a:xfrm>
            <a:off x="2975229" y="3138762"/>
            <a:ext cx="727975" cy="554589"/>
            <a:chOff x="2346055" y="2246621"/>
            <a:chExt cx="749781" cy="569040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110" name="직사각형 109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09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3D499CF-5EFC-415B-ACDF-9B9EE2AED4E0}"/>
              </a:ext>
            </a:extLst>
          </p:cNvPr>
          <p:cNvSpPr txBox="1"/>
          <p:nvPr/>
        </p:nvSpPr>
        <p:spPr>
          <a:xfrm>
            <a:off x="3599892" y="3306065"/>
            <a:ext cx="3255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814029" y="3129577"/>
            <a:ext cx="727975" cy="554589"/>
            <a:chOff x="2346055" y="2246621"/>
            <a:chExt cx="749781" cy="569040"/>
          </a:xfrm>
        </p:grpSpPr>
        <p:grpSp>
          <p:nvGrpSpPr>
            <p:cNvPr id="114" name="그룹 113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15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3D499CF-5EFC-415B-ACDF-9B9EE2AED4E0}"/>
              </a:ext>
            </a:extLst>
          </p:cNvPr>
          <p:cNvSpPr txBox="1"/>
          <p:nvPr/>
        </p:nvSpPr>
        <p:spPr>
          <a:xfrm>
            <a:off x="4462474" y="3296880"/>
            <a:ext cx="3255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678125" y="3129577"/>
            <a:ext cx="727975" cy="554589"/>
            <a:chOff x="2346055" y="2246621"/>
            <a:chExt cx="749781" cy="56904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346055" y="2246621"/>
              <a:ext cx="618259" cy="569040"/>
              <a:chOff x="5874447" y="1629374"/>
              <a:chExt cx="618259" cy="569040"/>
            </a:xfrm>
          </p:grpSpPr>
          <p:sp>
            <p:nvSpPr>
              <p:cNvPr id="123" name="직사각형 122"/>
              <p:cNvSpPr/>
              <p:nvPr/>
            </p:nvSpPr>
            <p:spPr bwMode="auto">
              <a:xfrm>
                <a:off x="6012160" y="1833284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24" name="그림 123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4447" y="16293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22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E3D499CF-5EFC-415B-ACDF-9B9EE2AED4E0}"/>
              </a:ext>
            </a:extLst>
          </p:cNvPr>
          <p:cNvSpPr txBox="1"/>
          <p:nvPr/>
        </p:nvSpPr>
        <p:spPr>
          <a:xfrm>
            <a:off x="5326570" y="3296880"/>
            <a:ext cx="3255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535259" y="3129577"/>
            <a:ext cx="957985" cy="567092"/>
            <a:chOff x="5054175" y="3269688"/>
            <a:chExt cx="957985" cy="567092"/>
          </a:xfrm>
        </p:grpSpPr>
        <p:grpSp>
          <p:nvGrpSpPr>
            <p:cNvPr id="132" name="그룹 131"/>
            <p:cNvGrpSpPr/>
            <p:nvPr/>
          </p:nvGrpSpPr>
          <p:grpSpPr>
            <a:xfrm>
              <a:off x="5190917" y="3480923"/>
              <a:ext cx="821243" cy="355857"/>
              <a:chOff x="2483768" y="2450531"/>
              <a:chExt cx="612068" cy="365130"/>
            </a:xfrm>
          </p:grpSpPr>
          <p:sp>
            <p:nvSpPr>
              <p:cNvPr id="134" name="직사각형 133"/>
              <p:cNvSpPr/>
              <p:nvPr/>
            </p:nvSpPr>
            <p:spPr bwMode="auto">
              <a:xfrm>
                <a:off x="2483768" y="2450531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5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33" name="그림 13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89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graphicFrame>
        <p:nvGraphicFramePr>
          <p:cNvPr id="61" name="Group 1072">
            <a:extLst>
              <a:ext uri="{FF2B5EF4-FFF2-40B4-BE49-F238E27FC236}">
                <a16:creationId xmlns="" xmlns:a16="http://schemas.microsoft.com/office/drawing/2014/main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502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240491D1-468F-454F-94A4-47349E97CDB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3" name="Picture 6">
            <a:extLst>
              <a:ext uri="{FF2B5EF4-FFF2-40B4-BE49-F238E27FC236}">
                <a16:creationId xmlns="" xmlns:a16="http://schemas.microsoft.com/office/drawing/2014/main" id="{2BEF926D-D239-442E-8A27-2402DD7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3957CA8-5132-4F92-991D-CD8124BECF64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12">
            <a:extLst>
              <a:ext uri="{FF2B5EF4-FFF2-40B4-BE49-F238E27FC236}">
                <a16:creationId xmlns="" xmlns:a16="http://schemas.microsoft.com/office/drawing/2014/main" id="{218C26BB-0CC2-4A61-B0C3-26DD725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DC8802E0-B247-4201-8A6A-DBA4CDCA9153}"/>
              </a:ext>
            </a:extLst>
          </p:cNvPr>
          <p:cNvSpPr/>
          <p:nvPr/>
        </p:nvSpPr>
        <p:spPr>
          <a:xfrm>
            <a:off x="456047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5C39BBE-0F92-4547-B06D-C96C7B4AB502}"/>
              </a:ext>
            </a:extLst>
          </p:cNvPr>
          <p:cNvGrpSpPr/>
          <p:nvPr/>
        </p:nvGrpSpPr>
        <p:grpSpPr>
          <a:xfrm>
            <a:off x="915015" y="2498171"/>
            <a:ext cx="2934812" cy="2477751"/>
            <a:chOff x="915015" y="2498171"/>
            <a:chExt cx="2934812" cy="247775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B33E51EA-B4F5-43FC-B2FC-C2F717D7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015" y="2498171"/>
              <a:ext cx="2934812" cy="2477751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7D1D779E-FE59-4D74-9B05-413C809F385D}"/>
                </a:ext>
              </a:extLst>
            </p:cNvPr>
            <p:cNvSpPr/>
            <p:nvPr/>
          </p:nvSpPr>
          <p:spPr>
            <a:xfrm>
              <a:off x="1655676" y="3248981"/>
              <a:ext cx="540060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57B27240-12CE-4066-B09F-296D4A1B9137}"/>
                </a:ext>
              </a:extLst>
            </p:cNvPr>
            <p:cNvSpPr txBox="1"/>
            <p:nvPr/>
          </p:nvSpPr>
          <p:spPr>
            <a:xfrm>
              <a:off x="1634830" y="3201982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="" xmlns:a16="http://schemas.microsoft.com/office/drawing/2014/main" id="{668E5DE7-4DEA-4E82-9EDE-5E4732B55F29}"/>
                </a:ext>
              </a:extLst>
            </p:cNvPr>
            <p:cNvSpPr/>
            <p:nvPr/>
          </p:nvSpPr>
          <p:spPr>
            <a:xfrm>
              <a:off x="2123728" y="3710929"/>
              <a:ext cx="415839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277D66E7-EB47-4EF9-A012-056BEFA7CFC7}"/>
                </a:ext>
              </a:extLst>
            </p:cNvPr>
            <p:cNvSpPr txBox="1"/>
            <p:nvPr/>
          </p:nvSpPr>
          <p:spPr>
            <a:xfrm>
              <a:off x="2099135" y="3628182"/>
              <a:ext cx="56657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="" xmlns:a16="http://schemas.microsoft.com/office/drawing/2014/main" id="{36050941-752C-40C1-8E43-052310A3B049}"/>
                </a:ext>
              </a:extLst>
            </p:cNvPr>
            <p:cNvSpPr/>
            <p:nvPr/>
          </p:nvSpPr>
          <p:spPr>
            <a:xfrm>
              <a:off x="2701161" y="3481114"/>
              <a:ext cx="415839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43">
              <a:extLst>
                <a:ext uri="{FF2B5EF4-FFF2-40B4-BE49-F238E27FC236}">
                  <a16:creationId xmlns="" xmlns:a16="http://schemas.microsoft.com/office/drawing/2014/main" id="{295EB6AC-B54B-43EA-AB61-D0B94590BD31}"/>
                </a:ext>
              </a:extLst>
            </p:cNvPr>
            <p:cNvSpPr txBox="1"/>
            <p:nvPr/>
          </p:nvSpPr>
          <p:spPr>
            <a:xfrm>
              <a:off x="2605772" y="3473276"/>
              <a:ext cx="56657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="" xmlns:a16="http://schemas.microsoft.com/office/drawing/2014/main" id="{7CE73615-BCDF-48B4-9292-C13C77DD66E8}"/>
                </a:ext>
              </a:extLst>
            </p:cNvPr>
            <p:cNvSpPr/>
            <p:nvPr/>
          </p:nvSpPr>
          <p:spPr>
            <a:xfrm>
              <a:off x="2481418" y="2971149"/>
              <a:ext cx="362390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43">
              <a:extLst>
                <a:ext uri="{FF2B5EF4-FFF2-40B4-BE49-F238E27FC236}">
                  <a16:creationId xmlns="" xmlns:a16="http://schemas.microsoft.com/office/drawing/2014/main" id="{FE4A5B32-EA1D-45E3-8567-5FED044AE58E}"/>
                </a:ext>
              </a:extLst>
            </p:cNvPr>
            <p:cNvSpPr txBox="1"/>
            <p:nvPr/>
          </p:nvSpPr>
          <p:spPr>
            <a:xfrm>
              <a:off x="2297385" y="2935421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C8802E0-B247-4201-8A6A-DBA4CDCA9153}"/>
              </a:ext>
            </a:extLst>
          </p:cNvPr>
          <p:cNvSpPr/>
          <p:nvPr/>
        </p:nvSpPr>
        <p:spPr>
          <a:xfrm>
            <a:off x="1236605" y="2835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442790" y="3045776"/>
            <a:ext cx="957985" cy="567092"/>
            <a:chOff x="5054175" y="3269688"/>
            <a:chExt cx="957985" cy="567092"/>
          </a:xfrm>
        </p:grpSpPr>
        <p:grpSp>
          <p:nvGrpSpPr>
            <p:cNvPr id="59" name="그룹 58"/>
            <p:cNvGrpSpPr/>
            <p:nvPr/>
          </p:nvGrpSpPr>
          <p:grpSpPr>
            <a:xfrm>
              <a:off x="5190917" y="3480923"/>
              <a:ext cx="821243" cy="355857"/>
              <a:chOff x="2483768" y="2450531"/>
              <a:chExt cx="612068" cy="365130"/>
            </a:xfrm>
          </p:grpSpPr>
          <p:sp>
            <p:nvSpPr>
              <p:cNvPr id="62" name="직사각형 61"/>
              <p:cNvSpPr/>
              <p:nvPr/>
            </p:nvSpPr>
            <p:spPr bwMode="auto">
              <a:xfrm>
                <a:off x="2483768" y="2450531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518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4579532" y="3257011"/>
            <a:ext cx="821243" cy="355857"/>
            <a:chOff x="2483768" y="2450531"/>
            <a:chExt cx="612068" cy="365130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483768" y="2450531"/>
              <a:ext cx="48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240491D1-468F-454F-94A4-47349E97CDB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사각형을 잘라서 네 꼭짓점이 한 점에 모이도록 겹치지 않게 이어 붙였습니다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3" name="Picture 6">
            <a:extLst>
              <a:ext uri="{FF2B5EF4-FFF2-40B4-BE49-F238E27FC236}">
                <a16:creationId xmlns="" xmlns:a16="http://schemas.microsoft.com/office/drawing/2014/main" id="{2BEF926D-D239-442E-8A27-2402DD7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12">
            <a:extLst>
              <a:ext uri="{FF2B5EF4-FFF2-40B4-BE49-F238E27FC236}">
                <a16:creationId xmlns="" xmlns:a16="http://schemas.microsoft.com/office/drawing/2014/main" id="{218C26BB-0CC2-4A61-B0C3-26DD725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5C39BBE-0F92-4547-B06D-C96C7B4AB502}"/>
              </a:ext>
            </a:extLst>
          </p:cNvPr>
          <p:cNvGrpSpPr/>
          <p:nvPr/>
        </p:nvGrpSpPr>
        <p:grpSpPr>
          <a:xfrm>
            <a:off x="915015" y="2498171"/>
            <a:ext cx="2934812" cy="2477751"/>
            <a:chOff x="915015" y="2498171"/>
            <a:chExt cx="2934812" cy="247775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B33E51EA-B4F5-43FC-B2FC-C2F717D7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015" y="2498171"/>
              <a:ext cx="2934812" cy="2477751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7D1D779E-FE59-4D74-9B05-413C809F385D}"/>
                </a:ext>
              </a:extLst>
            </p:cNvPr>
            <p:cNvSpPr/>
            <p:nvPr/>
          </p:nvSpPr>
          <p:spPr>
            <a:xfrm>
              <a:off x="1655676" y="3248981"/>
              <a:ext cx="540060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57B27240-12CE-4066-B09F-296D4A1B9137}"/>
                </a:ext>
              </a:extLst>
            </p:cNvPr>
            <p:cNvSpPr txBox="1"/>
            <p:nvPr/>
          </p:nvSpPr>
          <p:spPr>
            <a:xfrm>
              <a:off x="1634830" y="3201982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="" xmlns:a16="http://schemas.microsoft.com/office/drawing/2014/main" id="{668E5DE7-4DEA-4E82-9EDE-5E4732B55F29}"/>
                </a:ext>
              </a:extLst>
            </p:cNvPr>
            <p:cNvSpPr/>
            <p:nvPr/>
          </p:nvSpPr>
          <p:spPr>
            <a:xfrm>
              <a:off x="2123728" y="3710929"/>
              <a:ext cx="415839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277D66E7-EB47-4EF9-A012-056BEFA7CFC7}"/>
                </a:ext>
              </a:extLst>
            </p:cNvPr>
            <p:cNvSpPr txBox="1"/>
            <p:nvPr/>
          </p:nvSpPr>
          <p:spPr>
            <a:xfrm>
              <a:off x="2099135" y="3628182"/>
              <a:ext cx="56657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="" xmlns:a16="http://schemas.microsoft.com/office/drawing/2014/main" id="{36050941-752C-40C1-8E43-052310A3B049}"/>
                </a:ext>
              </a:extLst>
            </p:cNvPr>
            <p:cNvSpPr/>
            <p:nvPr/>
          </p:nvSpPr>
          <p:spPr>
            <a:xfrm>
              <a:off x="2701161" y="3481114"/>
              <a:ext cx="415839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43">
              <a:extLst>
                <a:ext uri="{FF2B5EF4-FFF2-40B4-BE49-F238E27FC236}">
                  <a16:creationId xmlns="" xmlns:a16="http://schemas.microsoft.com/office/drawing/2014/main" id="{295EB6AC-B54B-43EA-AB61-D0B94590BD31}"/>
                </a:ext>
              </a:extLst>
            </p:cNvPr>
            <p:cNvSpPr txBox="1"/>
            <p:nvPr/>
          </p:nvSpPr>
          <p:spPr>
            <a:xfrm>
              <a:off x="2605772" y="3473276"/>
              <a:ext cx="56657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="" xmlns:a16="http://schemas.microsoft.com/office/drawing/2014/main" id="{7CE73615-BCDF-48B4-9292-C13C77DD66E8}"/>
                </a:ext>
              </a:extLst>
            </p:cNvPr>
            <p:cNvSpPr/>
            <p:nvPr/>
          </p:nvSpPr>
          <p:spPr>
            <a:xfrm>
              <a:off x="2481418" y="2971149"/>
              <a:ext cx="362390" cy="2941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43">
              <a:extLst>
                <a:ext uri="{FF2B5EF4-FFF2-40B4-BE49-F238E27FC236}">
                  <a16:creationId xmlns="" xmlns:a16="http://schemas.microsoft.com/office/drawing/2014/main" id="{FE4A5B32-EA1D-45E3-8567-5FED044AE58E}"/>
                </a:ext>
              </a:extLst>
            </p:cNvPr>
            <p:cNvSpPr txBox="1"/>
            <p:nvPr/>
          </p:nvSpPr>
          <p:spPr>
            <a:xfrm>
              <a:off x="2297385" y="2935421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51214"/>
            <a:ext cx="6667165" cy="1813990"/>
            <a:chOff x="192745" y="1807698"/>
            <a:chExt cx="6667165" cy="1813990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076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8DCA63E-E512-4DBE-A4A8-C971425586F7}"/>
              </a:ext>
            </a:extLst>
          </p:cNvPr>
          <p:cNvSpPr txBox="1"/>
          <p:nvPr/>
        </p:nvSpPr>
        <p:spPr>
          <a:xfrm>
            <a:off x="387508" y="3825044"/>
            <a:ext cx="63447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사각형의 네 꼭짓점이 한 점에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모이도록 겹치지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않게 붙이면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˚가 됩니다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21">
            <a:extLst>
              <a:ext uri="{FF2B5EF4-FFF2-40B4-BE49-F238E27FC236}">
                <a16:creationId xmlns:a16="http://schemas.microsoft.com/office/drawing/2014/main" xmlns="" id="{E2F39C4B-3CC9-4D81-BBA0-2DE5A227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557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4E58812A-A059-41D9-AE7C-923861F14D8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㉡의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각도의 합을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>
            <a:extLst>
              <a:ext uri="{FF2B5EF4-FFF2-40B4-BE49-F238E27FC236}">
                <a16:creationId xmlns="" xmlns:a16="http://schemas.microsoft.com/office/drawing/2014/main" id="{F9F66497-8BF1-4645-BF38-414F979E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B156235F-B677-408A-AB22-777E4A6779AB}"/>
              </a:ext>
            </a:extLst>
          </p:cNvPr>
          <p:cNvSpPr/>
          <p:nvPr/>
        </p:nvSpPr>
        <p:spPr>
          <a:xfrm>
            <a:off x="560913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67F2DDFD-DF15-4E3E-9406-40F5D3BB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47EB5E65-9A81-41FC-A5D7-5783968F3F37}"/>
              </a:ext>
            </a:extLst>
          </p:cNvPr>
          <p:cNvSpPr/>
          <p:nvPr/>
        </p:nvSpPr>
        <p:spPr>
          <a:xfrm>
            <a:off x="456047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C208E0F-B9D6-4691-8D2D-826966BF0A11}"/>
              </a:ext>
            </a:extLst>
          </p:cNvPr>
          <p:cNvGrpSpPr/>
          <p:nvPr/>
        </p:nvGrpSpPr>
        <p:grpSpPr>
          <a:xfrm>
            <a:off x="1169792" y="2518161"/>
            <a:ext cx="2660607" cy="1821677"/>
            <a:chOff x="863888" y="2518161"/>
            <a:chExt cx="2660607" cy="1821677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2AB68802-B342-4579-9258-9F5E6B2D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888" y="2518161"/>
              <a:ext cx="2660607" cy="1821677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8CD1776D-499D-4B5A-B754-ED8D7EFE7858}"/>
                </a:ext>
              </a:extLst>
            </p:cNvPr>
            <p:cNvSpPr/>
            <p:nvPr/>
          </p:nvSpPr>
          <p:spPr>
            <a:xfrm>
              <a:off x="2538964" y="3052383"/>
              <a:ext cx="498842" cy="29324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4586D658-2EA9-40EA-B9AF-76079ED3D589}"/>
                </a:ext>
              </a:extLst>
            </p:cNvPr>
            <p:cNvSpPr txBox="1"/>
            <p:nvPr/>
          </p:nvSpPr>
          <p:spPr>
            <a:xfrm>
              <a:off x="2519058" y="2981510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DE4FE809-3F65-486D-B83E-3233FCB0BD10}"/>
                </a:ext>
              </a:extLst>
            </p:cNvPr>
            <p:cNvSpPr/>
            <p:nvPr/>
          </p:nvSpPr>
          <p:spPr>
            <a:xfrm>
              <a:off x="1115616" y="2818539"/>
              <a:ext cx="325917" cy="3172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3525C457-945F-4B72-A4BD-444450A948B8}"/>
                </a:ext>
              </a:extLst>
            </p:cNvPr>
            <p:cNvSpPr txBox="1"/>
            <p:nvPr/>
          </p:nvSpPr>
          <p:spPr>
            <a:xfrm>
              <a:off x="899589" y="2760161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="" xmlns:a16="http://schemas.microsoft.com/office/drawing/2014/main" id="{0F0BE4EE-594D-444C-966D-EFDBBBF134C1}"/>
                </a:ext>
              </a:extLst>
            </p:cNvPr>
            <p:cNvSpPr/>
            <p:nvPr/>
          </p:nvSpPr>
          <p:spPr>
            <a:xfrm>
              <a:off x="1655676" y="3685189"/>
              <a:ext cx="397296" cy="3172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7FCB8C9A-1AA9-4C6E-B326-5F1CAD737986}"/>
                </a:ext>
              </a:extLst>
            </p:cNvPr>
            <p:cNvSpPr txBox="1"/>
            <p:nvPr/>
          </p:nvSpPr>
          <p:spPr>
            <a:xfrm>
              <a:off x="1538444" y="3708605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42790" y="3045776"/>
            <a:ext cx="957985" cy="567092"/>
            <a:chOff x="5054175" y="3269688"/>
            <a:chExt cx="957985" cy="567092"/>
          </a:xfrm>
        </p:grpSpPr>
        <p:grpSp>
          <p:nvGrpSpPr>
            <p:cNvPr id="76" name="그룹 75"/>
            <p:cNvGrpSpPr/>
            <p:nvPr/>
          </p:nvGrpSpPr>
          <p:grpSpPr>
            <a:xfrm>
              <a:off x="5190917" y="3480923"/>
              <a:ext cx="821243" cy="355857"/>
              <a:chOff x="2483768" y="2450531"/>
              <a:chExt cx="612068" cy="365130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2483768" y="2450531"/>
                <a:ext cx="480546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B156235F-B677-408A-AB22-777E4A6779AB}"/>
              </a:ext>
            </a:extLst>
          </p:cNvPr>
          <p:cNvSpPr/>
          <p:nvPr/>
        </p:nvSpPr>
        <p:spPr>
          <a:xfrm>
            <a:off x="923734" y="2736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>
            <a:extLst>
              <a:ext uri="{FF2B5EF4-FFF2-40B4-BE49-F238E27FC236}">
                <a16:creationId xmlns="" xmlns:a16="http://schemas.microsoft.com/office/drawing/2014/main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076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316.jpg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47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4E58812A-A059-41D9-AE7C-923861F14D8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㉡의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각도의 합을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>
            <a:extLst>
              <a:ext uri="{FF2B5EF4-FFF2-40B4-BE49-F238E27FC236}">
                <a16:creationId xmlns="" xmlns:a16="http://schemas.microsoft.com/office/drawing/2014/main" id="{F9F66497-8BF1-4645-BF38-414F979E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67F2DDFD-DF15-4E3E-9406-40F5D3BB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C208E0F-B9D6-4691-8D2D-826966BF0A11}"/>
              </a:ext>
            </a:extLst>
          </p:cNvPr>
          <p:cNvGrpSpPr/>
          <p:nvPr/>
        </p:nvGrpSpPr>
        <p:grpSpPr>
          <a:xfrm>
            <a:off x="1169792" y="2518161"/>
            <a:ext cx="2660607" cy="1821677"/>
            <a:chOff x="863888" y="2518161"/>
            <a:chExt cx="2660607" cy="1821677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2AB68802-B342-4579-9258-9F5E6B2D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888" y="2518161"/>
              <a:ext cx="2660607" cy="1821677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8CD1776D-499D-4B5A-B754-ED8D7EFE7858}"/>
                </a:ext>
              </a:extLst>
            </p:cNvPr>
            <p:cNvSpPr/>
            <p:nvPr/>
          </p:nvSpPr>
          <p:spPr>
            <a:xfrm>
              <a:off x="2538964" y="3052383"/>
              <a:ext cx="498842" cy="29324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4586D658-2EA9-40EA-B9AF-76079ED3D589}"/>
                </a:ext>
              </a:extLst>
            </p:cNvPr>
            <p:cNvSpPr txBox="1"/>
            <p:nvPr/>
          </p:nvSpPr>
          <p:spPr>
            <a:xfrm>
              <a:off x="2519058" y="2981510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DE4FE809-3F65-486D-B83E-3233FCB0BD10}"/>
                </a:ext>
              </a:extLst>
            </p:cNvPr>
            <p:cNvSpPr/>
            <p:nvPr/>
          </p:nvSpPr>
          <p:spPr>
            <a:xfrm>
              <a:off x="1115616" y="2818539"/>
              <a:ext cx="325917" cy="3172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3525C457-945F-4B72-A4BD-444450A948B8}"/>
                </a:ext>
              </a:extLst>
            </p:cNvPr>
            <p:cNvSpPr txBox="1"/>
            <p:nvPr/>
          </p:nvSpPr>
          <p:spPr>
            <a:xfrm>
              <a:off x="899589" y="2760161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="" xmlns:a16="http://schemas.microsoft.com/office/drawing/2014/main" id="{0F0BE4EE-594D-444C-966D-EFDBBBF134C1}"/>
                </a:ext>
              </a:extLst>
            </p:cNvPr>
            <p:cNvSpPr/>
            <p:nvPr/>
          </p:nvSpPr>
          <p:spPr>
            <a:xfrm>
              <a:off x="1655676" y="3685189"/>
              <a:ext cx="397296" cy="3172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7FCB8C9A-1AA9-4C6E-B326-5F1CAD737986}"/>
                </a:ext>
              </a:extLst>
            </p:cNvPr>
            <p:cNvSpPr txBox="1"/>
            <p:nvPr/>
          </p:nvSpPr>
          <p:spPr>
            <a:xfrm>
              <a:off x="1538444" y="3708605"/>
              <a:ext cx="68407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7" y="3725271"/>
            <a:ext cx="364401" cy="3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4579532" y="3257011"/>
            <a:ext cx="821243" cy="355857"/>
            <a:chOff x="2483768" y="2450531"/>
            <a:chExt cx="612068" cy="365130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483768" y="2450531"/>
              <a:ext cx="48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51214"/>
            <a:ext cx="6667165" cy="1813990"/>
            <a:chOff x="192745" y="1807698"/>
            <a:chExt cx="6667165" cy="1813990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076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C2F217D-0C73-4A23-888F-3782E670EA2F}"/>
              </a:ext>
            </a:extLst>
          </p:cNvPr>
          <p:cNvSpPr txBox="1"/>
          <p:nvPr/>
        </p:nvSpPr>
        <p:spPr>
          <a:xfrm>
            <a:off x="410713" y="3789040"/>
            <a:ext cx="613919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 이므로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+140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21">
            <a:extLst>
              <a:ext uri="{FF2B5EF4-FFF2-40B4-BE49-F238E27FC236}">
                <a16:creationId xmlns:a16="http://schemas.microsoft.com/office/drawing/2014/main" xmlns="" id="{E2F39C4B-3CC9-4D81-BBA0-2DE5A227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4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9AD08AC-4B82-4160-BC93-5EC6987B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935131"/>
            <a:ext cx="6872604" cy="467731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8262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2_8_1_ani.mp4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07604" y="2438890"/>
            <a:ext cx="52565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이사하는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활용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게이트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38" y="2559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A4B92243-6FEB-41A0-B0CF-E384D241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37B8E54C-7CA5-4817-B528-1954FC09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2D1E24A2-EE56-490F-AF58-351DCEE49A6D}"/>
              </a:ext>
            </a:extLst>
          </p:cNvPr>
          <p:cNvSpPr/>
          <p:nvPr/>
        </p:nvSpPr>
        <p:spPr>
          <a:xfrm>
            <a:off x="456047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사각형 모양 과자의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17E8B20-8A6A-4935-82EF-F5DE941F4259}"/>
              </a:ext>
            </a:extLst>
          </p:cNvPr>
          <p:cNvSpPr/>
          <p:nvPr/>
        </p:nvSpPr>
        <p:spPr bwMode="auto">
          <a:xfrm>
            <a:off x="2888490" y="4686596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D4E3F1B-0911-41F6-953D-02E448F0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490" y="444620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2CC0703-6C92-49A4-8728-008497832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981" y="2487620"/>
            <a:ext cx="2389098" cy="1698693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589870" y="4684495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3794546" y="450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030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A4B92243-6FEB-41A0-B0CF-E384D241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37B8E54C-7CA5-4817-B528-1954FC09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사각형 모양 과자의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17E8B20-8A6A-4935-82EF-F5DE941F4259}"/>
              </a:ext>
            </a:extLst>
          </p:cNvPr>
          <p:cNvSpPr/>
          <p:nvPr/>
        </p:nvSpPr>
        <p:spPr bwMode="auto">
          <a:xfrm>
            <a:off x="2888490" y="4686596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D4E3F1B-0911-41F6-953D-02E448F0D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490" y="444620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2CC0703-6C92-49A4-8728-00849783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981" y="2487620"/>
            <a:ext cx="2389098" cy="1698693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589870" y="4684495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77209"/>
            <a:ext cx="6667165" cy="1272808"/>
            <a:chOff x="192745" y="2348880"/>
            <a:chExt cx="6667165" cy="127280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9A44804-3B52-452A-AC75-D4C4352C4470}"/>
              </a:ext>
            </a:extLst>
          </p:cNvPr>
          <p:cNvSpPr txBox="1"/>
          <p:nvPr/>
        </p:nvSpPr>
        <p:spPr>
          <a:xfrm>
            <a:off x="334280" y="4351804"/>
            <a:ext cx="63619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주어진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모양 과자의 네 각의 크기의 합은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56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A1B5417-DEFF-49C1-9B26-16E8D27F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801" y="2165532"/>
            <a:ext cx="2702131" cy="230595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9DBE648-9DE4-494C-A6E7-B723609B3A49}"/>
              </a:ext>
            </a:extLst>
          </p:cNvPr>
          <p:cNvSpPr/>
          <p:nvPr/>
        </p:nvSpPr>
        <p:spPr bwMode="auto">
          <a:xfrm>
            <a:off x="2756174" y="3897052"/>
            <a:ext cx="64099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0013699-0094-424F-8815-8D214E0DD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173" y="3724617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347864" y="3887899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3552540" y="3712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20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A1B5417-DEFF-49C1-9B26-16E8D27F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801" y="2165532"/>
            <a:ext cx="2702131" cy="230595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9DBE648-9DE4-494C-A6E7-B723609B3A49}"/>
              </a:ext>
            </a:extLst>
          </p:cNvPr>
          <p:cNvSpPr/>
          <p:nvPr/>
        </p:nvSpPr>
        <p:spPr bwMode="auto">
          <a:xfrm>
            <a:off x="2756174" y="3897052"/>
            <a:ext cx="64099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347864" y="3887899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47002"/>
            <a:ext cx="6667165" cy="1793141"/>
            <a:chOff x="192745" y="1828547"/>
            <a:chExt cx="6667165" cy="179314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990565"/>
              <a:ext cx="6667165" cy="14405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2854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DF34DAE-E4DB-46B2-A061-99ABA8AB4A7C}"/>
              </a:ext>
            </a:extLst>
          </p:cNvPr>
          <p:cNvSpPr txBox="1"/>
          <p:nvPr/>
        </p:nvSpPr>
        <p:spPr>
          <a:xfrm>
            <a:off x="410713" y="3789040"/>
            <a:ext cx="613919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=90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68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162D5A6-CC9D-4D88-A646-531831A382FB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55" y="4427935"/>
            <a:ext cx="362676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760D17D-5883-4842-B1CB-A9AD5B73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629" y="2236296"/>
            <a:ext cx="2937117" cy="22221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851920" y="4725144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3794546" y="450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78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162D5A6-CC9D-4D88-A646-531831A382FB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760D17D-5883-4842-B1CB-A9AD5B73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629" y="2236296"/>
            <a:ext cx="2937117" cy="2222127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851920" y="4725144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47002"/>
            <a:ext cx="6667165" cy="1793141"/>
            <a:chOff x="192745" y="1828547"/>
            <a:chExt cx="6667165" cy="17931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990565"/>
              <a:ext cx="6667165" cy="14405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2854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B641DA1-77B1-4214-80C9-0E77998D3ABE}"/>
              </a:ext>
            </a:extLst>
          </p:cNvPr>
          <p:cNvSpPr txBox="1"/>
          <p:nvPr/>
        </p:nvSpPr>
        <p:spPr>
          <a:xfrm>
            <a:off x="410713" y="3789040"/>
            <a:ext cx="613919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+95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+83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+178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=182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26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575755" y="1602672"/>
            <a:ext cx="625489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그림과 같이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D1D3C68-CC92-4EF6-B9C9-033796CE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45" y="2354389"/>
            <a:ext cx="3611342" cy="237075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9E722EF-3C73-4FC2-BA48-ABADD7E1C77C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5CCCCAFE-AA0F-4ACB-8447-44711C99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007" y="4571820"/>
            <a:ext cx="362676" cy="355000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78E74F18-8B12-4F44-8230-61044E4B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851920" y="4725144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3794546" y="450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79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575755" y="1602672"/>
            <a:ext cx="625489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그림과 같이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D1D3C68-CC92-4EF6-B9C9-033796CE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45" y="2354389"/>
            <a:ext cx="3611342" cy="237075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9E722EF-3C73-4FC2-BA48-ABADD7E1C77C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78E74F18-8B12-4F44-8230-61044E4B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851920" y="4725144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4167294"/>
            <a:ext cx="6667165" cy="1072849"/>
            <a:chOff x="192745" y="2548839"/>
            <a:chExt cx="6667165" cy="107284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710857"/>
              <a:ext cx="6667165" cy="7202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54883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BFBE08DF-75B9-463E-9F7E-FE413109145E}"/>
              </a:ext>
            </a:extLst>
          </p:cNvPr>
          <p:cNvSpPr txBox="1"/>
          <p:nvPr/>
        </p:nvSpPr>
        <p:spPr>
          <a:xfrm>
            <a:off x="427619" y="4542098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180°×2=360°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32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5C31AC8F-961E-47FD-9140-01E3B37E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0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사각형들의 네 각의 크기의 합을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3CE65F0-E537-44C9-A0FB-AA26C0A03028}"/>
              </a:ext>
            </a:extLst>
          </p:cNvPr>
          <p:cNvSpPr/>
          <p:nvPr/>
        </p:nvSpPr>
        <p:spPr bwMode="auto">
          <a:xfrm>
            <a:off x="1106656" y="4617132"/>
            <a:ext cx="486111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389" y="4444697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5C475D1-3D53-4610-93AA-37D270775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502" y="2370692"/>
            <a:ext cx="3135582" cy="1711233"/>
          </a:xfrm>
          <a:prstGeom prst="rect">
            <a:avLst/>
          </a:prstGeom>
        </p:spPr>
      </p:pic>
      <p:sp>
        <p:nvSpPr>
          <p:cNvPr id="72" name="사각형: 둥근 모서리 31">
            <a:extLst>
              <a:ext uri="{FF2B5EF4-FFF2-40B4-BE49-F238E27FC236}">
                <a16:creationId xmlns:a16="http://schemas.microsoft.com/office/drawing/2014/main" xmlns="" id="{88F43CAF-BF45-4538-BE91-A6FD40396A46}"/>
              </a:ext>
            </a:extLst>
          </p:cNvPr>
          <p:cNvSpPr/>
          <p:nvPr/>
        </p:nvSpPr>
        <p:spPr>
          <a:xfrm>
            <a:off x="1695789" y="2115590"/>
            <a:ext cx="3704303" cy="2141501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9EB46278-5C09-4ABF-A7C1-63CFC4E27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68" y="465510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7B739133-59B3-40E0-A7AB-4891FDCE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6926" r="12511" b="22865"/>
          <a:stretch/>
        </p:blipFill>
        <p:spPr>
          <a:xfrm>
            <a:off x="107961" y="1887484"/>
            <a:ext cx="3656139" cy="287366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3823" y="1725794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959932" y="2173900"/>
            <a:ext cx="2995228" cy="7008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리프트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카에서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사각형이 보입니다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063" y="195904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42" y="449921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701982" y="4353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말풍선: 사각형 8">
            <a:extLst>
              <a:ext uri="{FF2B5EF4-FFF2-40B4-BE49-F238E27FC236}">
                <a16:creationId xmlns=""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61358" y="2344426"/>
            <a:ext cx="1404483" cy="830670"/>
          </a:xfrm>
          <a:prstGeom prst="wedgeRoundRectCallout">
            <a:avLst>
              <a:gd name="adj1" fmla="val -34983"/>
              <a:gd name="adj2" fmla="val 829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달라졌어요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=""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837080" y="1714466"/>
            <a:ext cx="1898716" cy="620733"/>
          </a:xfrm>
          <a:prstGeom prst="wedgeRoundRectCallout">
            <a:avLst>
              <a:gd name="adj1" fmla="val -40277"/>
              <a:gd name="adj2" fmla="val 6582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각의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달라질까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F5671A70-B3F8-4CF3-8025-F1EA9891F841}"/>
              </a:ext>
            </a:extLst>
          </p:cNvPr>
          <p:cNvSpPr/>
          <p:nvPr/>
        </p:nvSpPr>
        <p:spPr>
          <a:xfrm>
            <a:off x="500488" y="1959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B7B8CE7-2715-4FF5-847B-E4F46F8CBBE0}"/>
              </a:ext>
            </a:extLst>
          </p:cNvPr>
          <p:cNvSpPr/>
          <p:nvPr/>
        </p:nvSpPr>
        <p:spPr bwMode="auto">
          <a:xfrm>
            <a:off x="3960049" y="2959638"/>
            <a:ext cx="2995228" cy="9614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리프트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카에서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사각형의 네 각의 크기의 합에 대해 생각하고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037B9B5F-82E7-4780-84EE-FAFFBFF9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10" y="2697215"/>
            <a:ext cx="360000" cy="355000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142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360798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912740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62994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5031546" y="1354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73433" y="1524563"/>
            <a:ext cx="1980220" cy="9436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B7A740E-78CE-4B76-AB3A-417B8887DC71}"/>
              </a:ext>
            </a:extLst>
          </p:cNvPr>
          <p:cNvSpPr/>
          <p:nvPr/>
        </p:nvSpPr>
        <p:spPr>
          <a:xfrm>
            <a:off x="6489465" y="87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A371C30-538C-4078-A620-B2662F73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6926" r="12511" b="22865"/>
          <a:stretch/>
        </p:blipFill>
        <p:spPr>
          <a:xfrm>
            <a:off x="251519" y="1268760"/>
            <a:ext cx="6612025" cy="439248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B7A740E-78CE-4B76-AB3A-417B8887DC71}"/>
              </a:ext>
            </a:extLst>
          </p:cNvPr>
          <p:cNvSpPr/>
          <p:nvPr/>
        </p:nvSpPr>
        <p:spPr>
          <a:xfrm>
            <a:off x="251519" y="87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7278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)4-1-2(9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말풍선: 사각형 8">
            <a:extLst>
              <a:ext uri="{FF2B5EF4-FFF2-40B4-BE49-F238E27FC236}">
                <a16:creationId xmlns=""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727200" y="2468218"/>
            <a:ext cx="1592528" cy="1059773"/>
          </a:xfrm>
          <a:prstGeom prst="wedgeRoundRectCallout">
            <a:avLst>
              <a:gd name="adj1" fmla="val -14827"/>
              <a:gd name="adj2" fmla="val 7014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달라졌어요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말풍선: 사각형 8">
            <a:extLst>
              <a:ext uri="{FF2B5EF4-FFF2-40B4-BE49-F238E27FC236}">
                <a16:creationId xmlns=""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2523463" y="1488559"/>
            <a:ext cx="2175598" cy="814735"/>
          </a:xfrm>
          <a:prstGeom prst="wedgeRoundRectCallout">
            <a:avLst>
              <a:gd name="adj1" fmla="val -55890"/>
              <a:gd name="adj2" fmla="val 2881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합도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달라질까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C94ABC4-5EB0-49AB-88B6-DE2CD6FDA29A}"/>
              </a:ext>
            </a:extLst>
          </p:cNvPr>
          <p:cNvSpPr/>
          <p:nvPr/>
        </p:nvSpPr>
        <p:spPr bwMode="auto">
          <a:xfrm>
            <a:off x="3959932" y="3011962"/>
            <a:ext cx="2999477" cy="7765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사각형의 네 각의 크기가 달라집니다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14E25A6-2F00-4B48-899C-5BB89901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09" y="2836201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B739133-59B3-40E0-A7AB-4891FDCEE2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6926" r="12511" b="22865"/>
          <a:stretch/>
        </p:blipFill>
        <p:spPr>
          <a:xfrm>
            <a:off x="107961" y="1887484"/>
            <a:ext cx="3656139" cy="2873664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42" y="449921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61358" y="2344426"/>
            <a:ext cx="1404483" cy="830670"/>
          </a:xfrm>
          <a:prstGeom prst="wedgeRoundRectCallout">
            <a:avLst>
              <a:gd name="adj1" fmla="val -34983"/>
              <a:gd name="adj2" fmla="val 829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달라졌어요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말풍선: 사각형 8">
            <a:extLst>
              <a:ext uri="{FF2B5EF4-FFF2-40B4-BE49-F238E27FC236}">
                <a16:creationId xmlns=""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837080" y="1714466"/>
            <a:ext cx="1898716" cy="620733"/>
          </a:xfrm>
          <a:prstGeom prst="wedgeRoundRectCallout">
            <a:avLst>
              <a:gd name="adj1" fmla="val -40277"/>
              <a:gd name="adj2" fmla="val 6582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각의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달라질까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360798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12740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62994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873823" y="172579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리프트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카의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움직임에 따라 달라지는 것은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 bwMode="auto">
          <a:xfrm>
            <a:off x="3959932" y="2438268"/>
            <a:ext cx="2981866" cy="4582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사각형의 모양이 달라집니다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68" y="2283793"/>
            <a:ext cx="360000" cy="355000"/>
          </a:xfrm>
          <a:prstGeom prst="rect">
            <a:avLst/>
          </a:prstGeom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14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983772" y="2520209"/>
            <a:ext cx="2919859" cy="130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사각형의 네 각의 크기는 다르지만 네 각의 크기의 합은 두 사각형 모두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7B739133-59B3-40E0-A7AB-4891FDCEE2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6926" r="12511" b="22865"/>
          <a:stretch/>
        </p:blipFill>
        <p:spPr>
          <a:xfrm>
            <a:off x="107961" y="1887484"/>
            <a:ext cx="3656139" cy="2873664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42" y="449921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61358" y="2344426"/>
            <a:ext cx="1404483" cy="830670"/>
          </a:xfrm>
          <a:prstGeom prst="wedgeRoundRectCallout">
            <a:avLst>
              <a:gd name="adj1" fmla="val -34983"/>
              <a:gd name="adj2" fmla="val 829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달라졌어요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말풍선: 사각형 8">
            <a:extLst>
              <a:ext uri="{FF2B5EF4-FFF2-40B4-BE49-F238E27FC236}">
                <a16:creationId xmlns="" xmlns:a16="http://schemas.microsoft.com/office/drawing/2014/main" id="{8681CBCD-F2B6-4A80-812C-A9AD9C459CE6}"/>
              </a:ext>
            </a:extLst>
          </p:cNvPr>
          <p:cNvSpPr/>
          <p:nvPr/>
        </p:nvSpPr>
        <p:spPr>
          <a:xfrm flipH="1">
            <a:off x="837080" y="1714466"/>
            <a:ext cx="1898716" cy="620733"/>
          </a:xfrm>
          <a:prstGeom prst="wedgeRoundRectCallout">
            <a:avLst>
              <a:gd name="adj1" fmla="val -40277"/>
              <a:gd name="adj2" fmla="val 6582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각의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달라질까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5360798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12740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62994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7149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43"/>
          <p:cNvSpPr txBox="1"/>
          <p:nvPr/>
        </p:nvSpPr>
        <p:spPr>
          <a:xfrm>
            <a:off x="3873823" y="172579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사각형의 네 각의 크기의 합을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2357227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8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997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˚임을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탭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425" y="2793705"/>
            <a:ext cx="5898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˚가 되는 이유를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1" y="29523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="" xmlns:a16="http://schemas.microsoft.com/office/drawing/2014/main" id="{BBDEC26A-012C-4928-B3B4-873F7FCC2DA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CD1E1BD5-B009-41B8-AEA2-25058168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B479EE7-0A13-4D9E-B571-8B1586003F2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색칠도구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F268915-DED4-42C9-8C54-F6CA6BAEFD9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07097" y="13732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54795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06737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6991" y="1373209"/>
            <a:ext cx="521274" cy="255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6428011" y="51131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46" y="528243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534962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42" y="528243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9219" y="534677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2624193" y="514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B400SCA\Desktop\한대희 4-1 지도서\app\resource\contents\lesson02\ops\2\images\2_8\2_8_3_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74" y="2862848"/>
            <a:ext cx="5404537" cy="22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 친구들과 서로 다른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모서리가 둥근 사각형 설명선 2">
            <a:extLst>
              <a:ext uri="{FF2B5EF4-FFF2-40B4-BE49-F238E27FC236}">
                <a16:creationId xmlns:a16="http://schemas.microsoft.com/office/drawing/2014/main" xmlns="" id="{78756848-687B-4D9B-AF9E-F5A06FAC2BF1}"/>
              </a:ext>
            </a:extLst>
          </p:cNvPr>
          <p:cNvSpPr/>
          <p:nvPr/>
        </p:nvSpPr>
        <p:spPr>
          <a:xfrm>
            <a:off x="4440880" y="2052321"/>
            <a:ext cx="2119434" cy="928385"/>
          </a:xfrm>
          <a:prstGeom prst="wedgeRoundRectCallout">
            <a:avLst>
              <a:gd name="adj1" fmla="val 3065"/>
              <a:gd name="adj2" fmla="val 61942"/>
              <a:gd name="adj3" fmla="val 16667"/>
            </a:avLst>
          </a:prstGeom>
          <a:solidFill>
            <a:schemeClr val="bg1"/>
          </a:solidFill>
          <a:ln w="28575">
            <a:solidFill>
              <a:srgbClr val="F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사각형의 각은</a:t>
            </a:r>
            <a:endParaRPr lang="en-US" altLang="ko-KR" sz="16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6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꼭짓점에서</a:t>
            </a: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만나는</a:t>
            </a:r>
            <a:endParaRPr lang="en-US" altLang="ko-KR" sz="16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변이 이루는 도형이야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33089E22-2CE1-46DC-8CE1-F73E3C4908A5}"/>
              </a:ext>
            </a:extLst>
          </p:cNvPr>
          <p:cNvSpPr/>
          <p:nvPr/>
        </p:nvSpPr>
        <p:spPr>
          <a:xfrm>
            <a:off x="4221347" y="2239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122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46273</TotalTime>
  <Words>3073</Words>
  <Application>Microsoft Office PowerPoint</Application>
  <PresentationFormat>화면 슬라이드 쇼(4:3)</PresentationFormat>
  <Paragraphs>1036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7898</cp:revision>
  <cp:lastPrinted>2021-12-20T01:30:02Z</cp:lastPrinted>
  <dcterms:created xsi:type="dcterms:W3CDTF">2008-07-15T12:19:11Z</dcterms:created>
  <dcterms:modified xsi:type="dcterms:W3CDTF">2022-01-24T08:01:31Z</dcterms:modified>
</cp:coreProperties>
</file>