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782" r:id="rId2"/>
    <p:sldId id="783" r:id="rId3"/>
    <p:sldId id="1347" r:id="rId4"/>
    <p:sldId id="1348" r:id="rId5"/>
    <p:sldId id="1349" r:id="rId6"/>
    <p:sldId id="1097" r:id="rId7"/>
    <p:sldId id="1289" r:id="rId8"/>
    <p:sldId id="1351" r:id="rId9"/>
    <p:sldId id="1369" r:id="rId10"/>
    <p:sldId id="1352" r:id="rId11"/>
    <p:sldId id="1384" r:id="rId12"/>
    <p:sldId id="1353" r:id="rId13"/>
    <p:sldId id="1372" r:id="rId14"/>
    <p:sldId id="1371" r:id="rId15"/>
    <p:sldId id="1373" r:id="rId16"/>
    <p:sldId id="1355" r:id="rId17"/>
    <p:sldId id="1385" r:id="rId18"/>
    <p:sldId id="1374" r:id="rId19"/>
    <p:sldId id="1386" r:id="rId20"/>
    <p:sldId id="1357" r:id="rId21"/>
    <p:sldId id="1387" r:id="rId22"/>
    <p:sldId id="1359" r:id="rId23"/>
    <p:sldId id="1382" r:id="rId24"/>
    <p:sldId id="1377" r:id="rId25"/>
    <p:sldId id="1383" r:id="rId26"/>
    <p:sldId id="1361" r:id="rId27"/>
    <p:sldId id="1388" r:id="rId28"/>
    <p:sldId id="1368" r:id="rId29"/>
    <p:sldId id="1315" r:id="rId3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BD2"/>
    <a:srgbClr val="FF9999"/>
    <a:srgbClr val="C99447"/>
    <a:srgbClr val="A04614"/>
    <a:srgbClr val="FF0000"/>
    <a:srgbClr val="336600"/>
    <a:srgbClr val="339933"/>
    <a:srgbClr val="FFFFCC"/>
    <a:srgbClr val="2AD09D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12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data2.tsherpa.co.kr/tsherpa/MultiMedia/Flash/2020/curri/index.html?flashxmlnum=jmp1130&amp;classa=A8-C1-31-MM-MM-04-02-05-0-0-0-0&amp;classno=MM_31_04/suh_0301_01_0005/suh_0301_01_0005_204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6081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2383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11~12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suh_h_0401_02_1112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˚인 각을 그리려고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어느 점을 지나도록 선을 그어야 할지 써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8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발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물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="" xmlns:a16="http://schemas.microsoft.com/office/drawing/2014/main" id="{03DDC945-087C-49E3-ACA3-C3DBEC039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EC02AE9D-2261-4E66-A100-4A97BB81AFFA}"/>
              </a:ext>
            </a:extLst>
          </p:cNvPr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5CFC985B-5300-4D98-A1CA-A9B596FF22B7}"/>
              </a:ext>
            </a:extLst>
          </p:cNvPr>
          <p:cNvGrpSpPr/>
          <p:nvPr/>
        </p:nvGrpSpPr>
        <p:grpSpPr>
          <a:xfrm>
            <a:off x="1294879" y="1905441"/>
            <a:ext cx="4543901" cy="2635620"/>
            <a:chOff x="1294879" y="1905441"/>
            <a:chExt cx="4543901" cy="263562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59F0B3EA-AE7E-4D1F-B4F8-668AC93BC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4879" y="1905441"/>
              <a:ext cx="4543901" cy="2588828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2956DD7A-0116-4580-BADC-E811D53B3737}"/>
                </a:ext>
              </a:extLst>
            </p:cNvPr>
            <p:cNvSpPr/>
            <p:nvPr/>
          </p:nvSpPr>
          <p:spPr>
            <a:xfrm>
              <a:off x="1688433" y="2960948"/>
              <a:ext cx="219271" cy="1800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4A7F42FA-44C2-44B6-8A3D-886B6FEF0DFC}"/>
                </a:ext>
              </a:extLst>
            </p:cNvPr>
            <p:cNvSpPr/>
            <p:nvPr/>
          </p:nvSpPr>
          <p:spPr>
            <a:xfrm>
              <a:off x="2359364" y="2282445"/>
              <a:ext cx="219271" cy="1800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="" xmlns:a16="http://schemas.microsoft.com/office/drawing/2014/main" id="{AF079A6B-C655-46C4-A7D5-A8326CB3AB42}"/>
                </a:ext>
              </a:extLst>
            </p:cNvPr>
            <p:cNvSpPr/>
            <p:nvPr/>
          </p:nvSpPr>
          <p:spPr>
            <a:xfrm>
              <a:off x="3516064" y="2002643"/>
              <a:ext cx="219271" cy="1800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C11DC00A-90AC-40F5-84BD-28138B2B3C71}"/>
                </a:ext>
              </a:extLst>
            </p:cNvPr>
            <p:cNvSpPr/>
            <p:nvPr/>
          </p:nvSpPr>
          <p:spPr>
            <a:xfrm>
              <a:off x="4612344" y="2249153"/>
              <a:ext cx="219271" cy="1800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="" xmlns:a16="http://schemas.microsoft.com/office/drawing/2014/main" id="{8EFAD672-A5FF-4BBC-A4D0-7084736F216F}"/>
                </a:ext>
              </a:extLst>
            </p:cNvPr>
            <p:cNvSpPr/>
            <p:nvPr/>
          </p:nvSpPr>
          <p:spPr>
            <a:xfrm>
              <a:off x="5292080" y="2977143"/>
              <a:ext cx="219271" cy="1800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="" xmlns:a16="http://schemas.microsoft.com/office/drawing/2014/main" id="{7EBA8FA5-BDC4-4CE5-9DB3-38DDB9382DCC}"/>
                </a:ext>
              </a:extLst>
            </p:cNvPr>
            <p:cNvSpPr/>
            <p:nvPr/>
          </p:nvSpPr>
          <p:spPr>
            <a:xfrm>
              <a:off x="3500989" y="4312127"/>
              <a:ext cx="219271" cy="1800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53">
              <a:extLst>
                <a:ext uri="{FF2B5EF4-FFF2-40B4-BE49-F238E27FC236}">
                  <a16:creationId xmlns="" xmlns:a16="http://schemas.microsoft.com/office/drawing/2014/main" id="{FA202B5A-1B70-4B86-A9A2-6C75AEB7F078}"/>
                </a:ext>
              </a:extLst>
            </p:cNvPr>
            <p:cNvSpPr txBox="1"/>
            <p:nvPr/>
          </p:nvSpPr>
          <p:spPr>
            <a:xfrm>
              <a:off x="1572922" y="2961223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B926CD47-5B26-482C-89B7-2873D4FD7254}"/>
                </a:ext>
              </a:extLst>
            </p:cNvPr>
            <p:cNvSpPr txBox="1"/>
            <p:nvPr/>
          </p:nvSpPr>
          <p:spPr>
            <a:xfrm>
              <a:off x="2226960" y="2249153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53">
              <a:extLst>
                <a:ext uri="{FF2B5EF4-FFF2-40B4-BE49-F238E27FC236}">
                  <a16:creationId xmlns="" xmlns:a16="http://schemas.microsoft.com/office/drawing/2014/main" id="{FD3A994A-12CE-4CA8-AC9D-9851182879B0}"/>
                </a:ext>
              </a:extLst>
            </p:cNvPr>
            <p:cNvSpPr txBox="1"/>
            <p:nvPr/>
          </p:nvSpPr>
          <p:spPr>
            <a:xfrm>
              <a:off x="3390464" y="1905441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53">
              <a:extLst>
                <a:ext uri="{FF2B5EF4-FFF2-40B4-BE49-F238E27FC236}">
                  <a16:creationId xmlns="" xmlns:a16="http://schemas.microsoft.com/office/drawing/2014/main" id="{8E2E8BB5-74E5-4861-861C-9B84B8C151A1}"/>
                </a:ext>
              </a:extLst>
            </p:cNvPr>
            <p:cNvSpPr txBox="1"/>
            <p:nvPr/>
          </p:nvSpPr>
          <p:spPr>
            <a:xfrm>
              <a:off x="4559961" y="2244507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53">
              <a:extLst>
                <a:ext uri="{FF2B5EF4-FFF2-40B4-BE49-F238E27FC236}">
                  <a16:creationId xmlns="" xmlns:a16="http://schemas.microsoft.com/office/drawing/2014/main" id="{0A4E5E49-D801-4B41-B128-CF069008FED5}"/>
                </a:ext>
              </a:extLst>
            </p:cNvPr>
            <p:cNvSpPr txBox="1"/>
            <p:nvPr/>
          </p:nvSpPr>
          <p:spPr>
            <a:xfrm>
              <a:off x="5239697" y="2947226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53">
              <a:extLst>
                <a:ext uri="{FF2B5EF4-FFF2-40B4-BE49-F238E27FC236}">
                  <a16:creationId xmlns="" xmlns:a16="http://schemas.microsoft.com/office/drawing/2014/main" id="{ED82EFB4-49EF-4028-A880-1D68A87875BC}"/>
                </a:ext>
              </a:extLst>
            </p:cNvPr>
            <p:cNvSpPr txBox="1"/>
            <p:nvPr/>
          </p:nvSpPr>
          <p:spPr>
            <a:xfrm>
              <a:off x="3383868" y="4171729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원형: 비어 있음 11">
            <a:extLst>
              <a:ext uri="{FF2B5EF4-FFF2-40B4-BE49-F238E27FC236}">
                <a16:creationId xmlns="" xmlns:a16="http://schemas.microsoft.com/office/drawing/2014/main" id="{5126EE3C-9F7F-4446-9207-90D1566078A8}"/>
              </a:ext>
            </a:extLst>
          </p:cNvPr>
          <p:cNvSpPr/>
          <p:nvPr/>
        </p:nvSpPr>
        <p:spPr>
          <a:xfrm>
            <a:off x="2244976" y="2250632"/>
            <a:ext cx="367268" cy="377048"/>
          </a:xfrm>
          <a:prstGeom prst="donut">
            <a:avLst>
              <a:gd name="adj" fmla="val 12084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749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2_finish_quiz_3_02.sgv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3023828" y="4545124"/>
            <a:ext cx="1114301" cy="556615"/>
            <a:chOff x="5832160" y="1660849"/>
            <a:chExt cx="1042654" cy="55661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002635" y="1852334"/>
              <a:ext cx="87217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점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900" b="1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ㄷ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2160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1626995" y="3017925"/>
            <a:ext cx="298633" cy="298633"/>
            <a:chOff x="6249485" y="2814376"/>
            <a:chExt cx="304024" cy="304024"/>
          </a:xfrm>
        </p:grpSpPr>
        <p:cxnSp>
          <p:nvCxnSpPr>
            <p:cNvPr id="54" name="직선 연결선 5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3476382" y="1950520"/>
            <a:ext cx="298633" cy="298633"/>
            <a:chOff x="6249485" y="2814376"/>
            <a:chExt cx="304024" cy="304024"/>
          </a:xfrm>
        </p:grpSpPr>
        <p:cxnSp>
          <p:nvCxnSpPr>
            <p:cNvPr id="58" name="직선 연결선 5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622518" y="2284502"/>
            <a:ext cx="298633" cy="298633"/>
            <a:chOff x="6249485" y="2814376"/>
            <a:chExt cx="304024" cy="304024"/>
          </a:xfrm>
        </p:grpSpPr>
        <p:cxnSp>
          <p:nvCxnSpPr>
            <p:cNvPr id="61" name="직선 연결선 6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5292080" y="2996572"/>
            <a:ext cx="298633" cy="298633"/>
            <a:chOff x="6249485" y="2814376"/>
            <a:chExt cx="304024" cy="304024"/>
          </a:xfrm>
        </p:grpSpPr>
        <p:cxnSp>
          <p:nvCxnSpPr>
            <p:cNvPr id="64" name="직선 연결선 6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401715" y="2004681"/>
            <a:ext cx="1452146" cy="190309"/>
            <a:chOff x="4421577" y="2197504"/>
            <a:chExt cx="1452146" cy="190309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4421577" y="2197504"/>
              <a:ext cx="1452146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EC02AE9D-2261-4E66-A100-4A97BB81AFFA}"/>
              </a:ext>
            </a:extLst>
          </p:cNvPr>
          <p:cNvSpPr/>
          <p:nvPr/>
        </p:nvSpPr>
        <p:spPr>
          <a:xfrm>
            <a:off x="5214813" y="1836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EC02AE9D-2261-4E66-A100-4A97BB81AFFA}"/>
              </a:ext>
            </a:extLst>
          </p:cNvPr>
          <p:cNvSpPr/>
          <p:nvPr/>
        </p:nvSpPr>
        <p:spPr>
          <a:xfrm>
            <a:off x="1975143" y="21290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각도가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˚인 각을 그리려고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어느 점을 지나도록 선을 그어야 할지 써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="" xmlns:a16="http://schemas.microsoft.com/office/drawing/2014/main" id="{03DDC945-087C-49E3-ACA3-C3DBEC039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5CFC985B-5300-4D98-A1CA-A9B596FF22B7}"/>
              </a:ext>
            </a:extLst>
          </p:cNvPr>
          <p:cNvGrpSpPr/>
          <p:nvPr/>
        </p:nvGrpSpPr>
        <p:grpSpPr>
          <a:xfrm>
            <a:off x="1294879" y="1905441"/>
            <a:ext cx="4543901" cy="2635620"/>
            <a:chOff x="1294879" y="1905441"/>
            <a:chExt cx="4543901" cy="263562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59F0B3EA-AE7E-4D1F-B4F8-668AC93BC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4879" y="1905441"/>
              <a:ext cx="4543901" cy="2588828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2956DD7A-0116-4580-BADC-E811D53B3737}"/>
                </a:ext>
              </a:extLst>
            </p:cNvPr>
            <p:cNvSpPr/>
            <p:nvPr/>
          </p:nvSpPr>
          <p:spPr>
            <a:xfrm>
              <a:off x="1688433" y="2960948"/>
              <a:ext cx="219271" cy="1800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4A7F42FA-44C2-44B6-8A3D-886B6FEF0DFC}"/>
                </a:ext>
              </a:extLst>
            </p:cNvPr>
            <p:cNvSpPr/>
            <p:nvPr/>
          </p:nvSpPr>
          <p:spPr>
            <a:xfrm>
              <a:off x="2359364" y="2282445"/>
              <a:ext cx="219271" cy="1800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="" xmlns:a16="http://schemas.microsoft.com/office/drawing/2014/main" id="{AF079A6B-C655-46C4-A7D5-A8326CB3AB42}"/>
                </a:ext>
              </a:extLst>
            </p:cNvPr>
            <p:cNvSpPr/>
            <p:nvPr/>
          </p:nvSpPr>
          <p:spPr>
            <a:xfrm>
              <a:off x="3516064" y="2002643"/>
              <a:ext cx="219271" cy="1800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C11DC00A-90AC-40F5-84BD-28138B2B3C71}"/>
                </a:ext>
              </a:extLst>
            </p:cNvPr>
            <p:cNvSpPr/>
            <p:nvPr/>
          </p:nvSpPr>
          <p:spPr>
            <a:xfrm>
              <a:off x="4612344" y="2249153"/>
              <a:ext cx="219271" cy="1800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="" xmlns:a16="http://schemas.microsoft.com/office/drawing/2014/main" id="{8EFAD672-A5FF-4BBC-A4D0-7084736F216F}"/>
                </a:ext>
              </a:extLst>
            </p:cNvPr>
            <p:cNvSpPr/>
            <p:nvPr/>
          </p:nvSpPr>
          <p:spPr>
            <a:xfrm>
              <a:off x="5292080" y="2977143"/>
              <a:ext cx="219271" cy="1800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="" xmlns:a16="http://schemas.microsoft.com/office/drawing/2014/main" id="{7EBA8FA5-BDC4-4CE5-9DB3-38DDB9382DCC}"/>
                </a:ext>
              </a:extLst>
            </p:cNvPr>
            <p:cNvSpPr/>
            <p:nvPr/>
          </p:nvSpPr>
          <p:spPr>
            <a:xfrm>
              <a:off x="3500989" y="4312127"/>
              <a:ext cx="219271" cy="18002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53">
              <a:extLst>
                <a:ext uri="{FF2B5EF4-FFF2-40B4-BE49-F238E27FC236}">
                  <a16:creationId xmlns="" xmlns:a16="http://schemas.microsoft.com/office/drawing/2014/main" id="{FA202B5A-1B70-4B86-A9A2-6C75AEB7F078}"/>
                </a:ext>
              </a:extLst>
            </p:cNvPr>
            <p:cNvSpPr txBox="1"/>
            <p:nvPr/>
          </p:nvSpPr>
          <p:spPr>
            <a:xfrm>
              <a:off x="1572922" y="2961223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B926CD47-5B26-482C-89B7-2873D4FD7254}"/>
                </a:ext>
              </a:extLst>
            </p:cNvPr>
            <p:cNvSpPr txBox="1"/>
            <p:nvPr/>
          </p:nvSpPr>
          <p:spPr>
            <a:xfrm>
              <a:off x="2226960" y="2249153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53">
              <a:extLst>
                <a:ext uri="{FF2B5EF4-FFF2-40B4-BE49-F238E27FC236}">
                  <a16:creationId xmlns="" xmlns:a16="http://schemas.microsoft.com/office/drawing/2014/main" id="{FD3A994A-12CE-4CA8-AC9D-9851182879B0}"/>
                </a:ext>
              </a:extLst>
            </p:cNvPr>
            <p:cNvSpPr txBox="1"/>
            <p:nvPr/>
          </p:nvSpPr>
          <p:spPr>
            <a:xfrm>
              <a:off x="3390464" y="1905441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53">
              <a:extLst>
                <a:ext uri="{FF2B5EF4-FFF2-40B4-BE49-F238E27FC236}">
                  <a16:creationId xmlns="" xmlns:a16="http://schemas.microsoft.com/office/drawing/2014/main" id="{8E2E8BB5-74E5-4861-861C-9B84B8C151A1}"/>
                </a:ext>
              </a:extLst>
            </p:cNvPr>
            <p:cNvSpPr txBox="1"/>
            <p:nvPr/>
          </p:nvSpPr>
          <p:spPr>
            <a:xfrm>
              <a:off x="4559961" y="2244507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53">
              <a:extLst>
                <a:ext uri="{FF2B5EF4-FFF2-40B4-BE49-F238E27FC236}">
                  <a16:creationId xmlns="" xmlns:a16="http://schemas.microsoft.com/office/drawing/2014/main" id="{0A4E5E49-D801-4B41-B128-CF069008FED5}"/>
                </a:ext>
              </a:extLst>
            </p:cNvPr>
            <p:cNvSpPr txBox="1"/>
            <p:nvPr/>
          </p:nvSpPr>
          <p:spPr>
            <a:xfrm>
              <a:off x="5239697" y="2947226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53">
              <a:extLst>
                <a:ext uri="{FF2B5EF4-FFF2-40B4-BE49-F238E27FC236}">
                  <a16:creationId xmlns="" xmlns:a16="http://schemas.microsoft.com/office/drawing/2014/main" id="{ED82EFB4-49EF-4028-A880-1D68A87875BC}"/>
                </a:ext>
              </a:extLst>
            </p:cNvPr>
            <p:cNvSpPr txBox="1"/>
            <p:nvPr/>
          </p:nvSpPr>
          <p:spPr>
            <a:xfrm>
              <a:off x="3383868" y="4171729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원형: 비어 있음 11">
            <a:extLst>
              <a:ext uri="{FF2B5EF4-FFF2-40B4-BE49-F238E27FC236}">
                <a16:creationId xmlns="" xmlns:a16="http://schemas.microsoft.com/office/drawing/2014/main" id="{5126EE3C-9F7F-4446-9207-90D1566078A8}"/>
              </a:ext>
            </a:extLst>
          </p:cNvPr>
          <p:cNvSpPr/>
          <p:nvPr/>
        </p:nvSpPr>
        <p:spPr>
          <a:xfrm>
            <a:off x="2244976" y="2250632"/>
            <a:ext cx="367268" cy="377048"/>
          </a:xfrm>
          <a:prstGeom prst="donut">
            <a:avLst>
              <a:gd name="adj" fmla="val 12084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023828" y="4545124"/>
            <a:ext cx="1114301" cy="556615"/>
            <a:chOff x="5832160" y="1660849"/>
            <a:chExt cx="1042654" cy="55661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002635" y="1852334"/>
              <a:ext cx="87217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점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900" b="1" i="0" u="none" strike="noStrike" cap="none" normalizeH="0" baseline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ㄷ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2160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1626995" y="3017925"/>
            <a:ext cx="298633" cy="298633"/>
            <a:chOff x="6249485" y="2814376"/>
            <a:chExt cx="304024" cy="304024"/>
          </a:xfrm>
        </p:grpSpPr>
        <p:cxnSp>
          <p:nvCxnSpPr>
            <p:cNvPr id="54" name="직선 연결선 5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3476382" y="1950520"/>
            <a:ext cx="298633" cy="298633"/>
            <a:chOff x="6249485" y="2814376"/>
            <a:chExt cx="304024" cy="304024"/>
          </a:xfrm>
        </p:grpSpPr>
        <p:cxnSp>
          <p:nvCxnSpPr>
            <p:cNvPr id="58" name="직선 연결선 5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622518" y="2284502"/>
            <a:ext cx="298633" cy="298633"/>
            <a:chOff x="6249485" y="2814376"/>
            <a:chExt cx="304024" cy="304024"/>
          </a:xfrm>
        </p:grpSpPr>
        <p:cxnSp>
          <p:nvCxnSpPr>
            <p:cNvPr id="61" name="직선 연결선 6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5292080" y="2996572"/>
            <a:ext cx="298633" cy="298633"/>
            <a:chOff x="6249485" y="2814376"/>
            <a:chExt cx="304024" cy="304024"/>
          </a:xfrm>
        </p:grpSpPr>
        <p:cxnSp>
          <p:nvCxnSpPr>
            <p:cNvPr id="64" name="직선 연결선 6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21">
            <a:extLst>
              <a:ext uri="{FF2B5EF4-FFF2-40B4-BE49-F238E27FC236}">
                <a16:creationId xmlns="" xmlns:a16="http://schemas.microsoft.com/office/drawing/2014/main" id="{DE233273-3918-4372-B48E-663382C6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848065"/>
            <a:ext cx="6667165" cy="1428353"/>
            <a:chOff x="192745" y="2193335"/>
            <a:chExt cx="6667165" cy="1428353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348880"/>
              <a:ext cx="6667165" cy="10822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19333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8840DBFB-7CB1-47A5-B728-3A2C88B3890D}"/>
              </a:ext>
            </a:extLst>
          </p:cNvPr>
          <p:cNvSpPr txBox="1"/>
          <p:nvPr/>
        </p:nvSpPr>
        <p:spPr>
          <a:xfrm>
            <a:off x="467544" y="4149080"/>
            <a:ext cx="6361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˚보다 크기가 크고 직각보다 작은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예각이므로 각도기의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위쪽 눈금을 기준으로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읽어 점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ㄷ을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지나도록 선을 그어야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401715" y="2004681"/>
            <a:ext cx="1452146" cy="190309"/>
            <a:chOff x="4421577" y="2197504"/>
            <a:chExt cx="1452146" cy="19030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4421577" y="2197504"/>
              <a:ext cx="1452146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00258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다음의 각이 예각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둔각 중 어느 것인지 써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3C7DD93E-97B6-43AD-A7B2-0661819F2584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21" name="Picture 11">
              <a:extLst>
                <a:ext uri="{FF2B5EF4-FFF2-40B4-BE49-F238E27FC236}">
                  <a16:creationId xmlns="" xmlns:a16="http://schemas.microsoft.com/office/drawing/2014/main" id="{2B5B761A-A883-4D2B-98CC-3B29359B5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2">
              <a:extLst>
                <a:ext uri="{FF2B5EF4-FFF2-40B4-BE49-F238E27FC236}">
                  <a16:creationId xmlns="" xmlns:a16="http://schemas.microsoft.com/office/drawing/2014/main" id="{FE8F1CCD-59B5-460E-90C3-72574BA6B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>
              <a:extLst>
                <a:ext uri="{FF2B5EF4-FFF2-40B4-BE49-F238E27FC236}">
                  <a16:creationId xmlns="" xmlns:a16="http://schemas.microsoft.com/office/drawing/2014/main" id="{E15768D6-6ECD-4B09-91F6-91E9D04D6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4">
              <a:extLst>
                <a:ext uri="{FF2B5EF4-FFF2-40B4-BE49-F238E27FC236}">
                  <a16:creationId xmlns="" xmlns:a16="http://schemas.microsoft.com/office/drawing/2014/main" id="{EFECC50F-37D1-41C5-A8ED-A6F7CDBCC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6" name="Picture 12">
            <a:extLst>
              <a:ext uri="{FF2B5EF4-FFF2-40B4-BE49-F238E27FC236}">
                <a16:creationId xmlns="" xmlns:a16="http://schemas.microsoft.com/office/drawing/2014/main" id="{AA97721E-D047-4BBC-86D4-E6B6C79BF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FECD42D-3F3B-4474-8784-71D538D5149F}"/>
              </a:ext>
            </a:extLst>
          </p:cNvPr>
          <p:cNvSpPr/>
          <p:nvPr/>
        </p:nvSpPr>
        <p:spPr>
          <a:xfrm>
            <a:off x="2325726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47B195B3-E7A3-40AE-BA92-B43A6B00E86D}"/>
              </a:ext>
            </a:extLst>
          </p:cNvPr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7C6F089A-AB6B-4DCD-81B0-E5CB6C7BED0E}"/>
              </a:ext>
            </a:extLst>
          </p:cNvPr>
          <p:cNvSpPr/>
          <p:nvPr/>
        </p:nvSpPr>
        <p:spPr>
          <a:xfrm>
            <a:off x="5725803" y="5092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4D9F29B-DD22-432A-9C1F-346538C6E06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9665"/>
          <a:stretch/>
        </p:blipFill>
        <p:spPr>
          <a:xfrm>
            <a:off x="1303392" y="1860055"/>
            <a:ext cx="4240716" cy="2341633"/>
          </a:xfrm>
          <a:prstGeom prst="rect">
            <a:avLst/>
          </a:prstGeom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86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2_finish_quiz_4_01.svg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3216020" y="4235679"/>
            <a:ext cx="840546" cy="537565"/>
            <a:chOff x="6012160" y="1660849"/>
            <a:chExt cx="840546" cy="53756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둔각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77531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다음의 각이 예각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둔각 중 어느 것인지 써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3C7DD93E-97B6-43AD-A7B2-0661819F2584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21" name="Picture 11">
              <a:extLst>
                <a:ext uri="{FF2B5EF4-FFF2-40B4-BE49-F238E27FC236}">
                  <a16:creationId xmlns="" xmlns:a16="http://schemas.microsoft.com/office/drawing/2014/main" id="{2B5B761A-A883-4D2B-98CC-3B29359B5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2">
              <a:extLst>
                <a:ext uri="{FF2B5EF4-FFF2-40B4-BE49-F238E27FC236}">
                  <a16:creationId xmlns="" xmlns:a16="http://schemas.microsoft.com/office/drawing/2014/main" id="{FE8F1CCD-59B5-460E-90C3-72574BA6B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>
              <a:extLst>
                <a:ext uri="{FF2B5EF4-FFF2-40B4-BE49-F238E27FC236}">
                  <a16:creationId xmlns="" xmlns:a16="http://schemas.microsoft.com/office/drawing/2014/main" id="{E15768D6-6ECD-4B09-91F6-91E9D04D6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4">
              <a:extLst>
                <a:ext uri="{FF2B5EF4-FFF2-40B4-BE49-F238E27FC236}">
                  <a16:creationId xmlns="" xmlns:a16="http://schemas.microsoft.com/office/drawing/2014/main" id="{EFECC50F-37D1-41C5-A8ED-A6F7CDBCC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6" name="Picture 12">
            <a:extLst>
              <a:ext uri="{FF2B5EF4-FFF2-40B4-BE49-F238E27FC236}">
                <a16:creationId xmlns="" xmlns:a16="http://schemas.microsoft.com/office/drawing/2014/main" id="{AA97721E-D047-4BBC-86D4-E6B6C79BF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4D9F29B-DD22-432A-9C1F-346538C6E06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9665"/>
          <a:stretch/>
        </p:blipFill>
        <p:spPr>
          <a:xfrm>
            <a:off x="1303392" y="1860055"/>
            <a:ext cx="4240716" cy="234163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E6F4DB6F-D76E-4D40-8EF2-6A2DDE5481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7544" y="4255418"/>
            <a:ext cx="1003612" cy="54456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F0647617-F26B-489E-A8A7-81614B781FFF}"/>
              </a:ext>
            </a:extLst>
          </p:cNvPr>
          <p:cNvSpPr/>
          <p:nvPr/>
        </p:nvSpPr>
        <p:spPr bwMode="auto">
          <a:xfrm>
            <a:off x="3105304" y="4372030"/>
            <a:ext cx="82809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둔각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1BF307A9-9422-4903-BFA6-4408C80D73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2162" y="4142101"/>
            <a:ext cx="360000" cy="355000"/>
          </a:xfrm>
          <a:prstGeom prst="rect">
            <a:avLst/>
          </a:prstGeom>
        </p:spPr>
      </p:pic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988D083E-4CC9-4289-AAD0-BA857834B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D82EE5F5-9EA7-4BE2-97C3-E5A516FCB39D}"/>
              </a:ext>
            </a:extLst>
          </p:cNvPr>
          <p:cNvGrpSpPr/>
          <p:nvPr/>
        </p:nvGrpSpPr>
        <p:grpSpPr>
          <a:xfrm>
            <a:off x="285206" y="4149080"/>
            <a:ext cx="6470174" cy="1040514"/>
            <a:chOff x="285206" y="3827728"/>
            <a:chExt cx="6470174" cy="1040514"/>
          </a:xfrm>
        </p:grpSpPr>
        <p:pic>
          <p:nvPicPr>
            <p:cNvPr id="40" name="Picture 2">
              <a:extLst>
                <a:ext uri="{FF2B5EF4-FFF2-40B4-BE49-F238E27FC236}">
                  <a16:creationId xmlns="" xmlns:a16="http://schemas.microsoft.com/office/drawing/2014/main" id="{ACE460A2-86B8-4917-BE22-17A0FFE5D0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285206" y="4691824"/>
              <a:ext cx="6470174" cy="17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="" xmlns:a16="http://schemas.microsoft.com/office/drawing/2014/main" id="{97447AED-A03C-49A9-B673-2A24113358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285206" y="3827728"/>
              <a:ext cx="6470174" cy="514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5715E095-E191-4089-BAC3-E10C1FFD5314}"/>
                </a:ext>
              </a:extLst>
            </p:cNvPr>
            <p:cNvSpPr txBox="1"/>
            <p:nvPr/>
          </p:nvSpPr>
          <p:spPr>
            <a:xfrm>
              <a:off x="334280" y="4282521"/>
              <a:ext cx="63619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둔각은 직각보다 크고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˚보다 작은 각입니다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20709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다음의 각이 예각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둔각 중 어느 것인지 써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01E05E9F-7FDF-47DA-9AFF-86822F6DFEAE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26" name="Picture 15">
              <a:extLst>
                <a:ext uri="{FF2B5EF4-FFF2-40B4-BE49-F238E27FC236}">
                  <a16:creationId xmlns="" xmlns:a16="http://schemas.microsoft.com/office/drawing/2014/main" id="{A8CFE13F-D2B2-4B01-8A1B-01B6D9743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>
              <a:extLst>
                <a:ext uri="{FF2B5EF4-FFF2-40B4-BE49-F238E27FC236}">
                  <a16:creationId xmlns="" xmlns:a16="http://schemas.microsoft.com/office/drawing/2014/main" id="{62C0FD64-E081-40B4-9CF7-6003EC570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="" xmlns:a16="http://schemas.microsoft.com/office/drawing/2014/main" id="{482E6566-F031-47DB-A614-21819537C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6">
              <a:extLst>
                <a:ext uri="{FF2B5EF4-FFF2-40B4-BE49-F238E27FC236}">
                  <a16:creationId xmlns="" xmlns:a16="http://schemas.microsoft.com/office/drawing/2014/main" id="{C4D075E4-7DAC-486C-8B31-5BBE2EB4B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59F2D210-11F5-4108-8410-81C007A0B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B40AD105-D4B8-45EF-8024-4B4E02D732C3}"/>
              </a:ext>
            </a:extLst>
          </p:cNvPr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BF1C51C6-911D-4CA0-BA13-919E6D9FE72E}"/>
              </a:ext>
            </a:extLst>
          </p:cNvPr>
          <p:cNvSpPr/>
          <p:nvPr/>
        </p:nvSpPr>
        <p:spPr>
          <a:xfrm>
            <a:off x="5725803" y="5092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1883395F-AD86-442B-AD01-694CC977FA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393"/>
          <a:stretch/>
        </p:blipFill>
        <p:spPr>
          <a:xfrm>
            <a:off x="1835696" y="1860055"/>
            <a:ext cx="3168352" cy="2341633"/>
          </a:xfrm>
          <a:prstGeom prst="rect">
            <a:avLst/>
          </a:prstGeom>
        </p:spPr>
      </p:pic>
      <p:pic>
        <p:nvPicPr>
          <p:cNvPr id="39" name="Picture 12">
            <a:extLst>
              <a:ext uri="{FF2B5EF4-FFF2-40B4-BE49-F238E27FC236}">
                <a16:creationId xmlns="" xmlns:a16="http://schemas.microsoft.com/office/drawing/2014/main" id="{251FDD14-BDB5-4B33-9B5B-F79C1E33D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9978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2_finish_quiz_4_02.svg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3216020" y="4235679"/>
            <a:ext cx="840546" cy="537565"/>
            <a:chOff x="6012160" y="1660849"/>
            <a:chExt cx="840546" cy="537565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예각</a:t>
              </a: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51799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다음의 각이 예각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둔각 중 어느 것인지 써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01E05E9F-7FDF-47DA-9AFF-86822F6DFEAE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26" name="Picture 15">
              <a:extLst>
                <a:ext uri="{FF2B5EF4-FFF2-40B4-BE49-F238E27FC236}">
                  <a16:creationId xmlns="" xmlns:a16="http://schemas.microsoft.com/office/drawing/2014/main" id="{A8CFE13F-D2B2-4B01-8A1B-01B6D9743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3">
              <a:extLst>
                <a:ext uri="{FF2B5EF4-FFF2-40B4-BE49-F238E27FC236}">
                  <a16:creationId xmlns="" xmlns:a16="http://schemas.microsoft.com/office/drawing/2014/main" id="{62C0FD64-E081-40B4-9CF7-6003EC570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>
              <a:extLst>
                <a:ext uri="{FF2B5EF4-FFF2-40B4-BE49-F238E27FC236}">
                  <a16:creationId xmlns="" xmlns:a16="http://schemas.microsoft.com/office/drawing/2014/main" id="{482E6566-F031-47DB-A614-21819537C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6">
              <a:extLst>
                <a:ext uri="{FF2B5EF4-FFF2-40B4-BE49-F238E27FC236}">
                  <a16:creationId xmlns="" xmlns:a16="http://schemas.microsoft.com/office/drawing/2014/main" id="{C4D075E4-7DAC-486C-8B31-5BBE2EB4B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1883395F-AD86-442B-AD01-694CC977FA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393"/>
          <a:stretch/>
        </p:blipFill>
        <p:spPr>
          <a:xfrm>
            <a:off x="1835696" y="1860055"/>
            <a:ext cx="3168352" cy="234163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98DCD02E-6731-4A58-9F91-FE5C3914C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544" y="4255418"/>
            <a:ext cx="1003612" cy="54456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4808B3-0217-406D-B844-89306CAE3760}"/>
              </a:ext>
            </a:extLst>
          </p:cNvPr>
          <p:cNvSpPr/>
          <p:nvPr/>
        </p:nvSpPr>
        <p:spPr bwMode="auto">
          <a:xfrm>
            <a:off x="3105304" y="4372030"/>
            <a:ext cx="82809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14CEFABB-EEA8-4503-8797-46419506E9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2162" y="4142101"/>
            <a:ext cx="360000" cy="355000"/>
          </a:xfrm>
          <a:prstGeom prst="rect">
            <a:avLst/>
          </a:prstGeom>
        </p:spPr>
      </p:pic>
      <p:pic>
        <p:nvPicPr>
          <p:cNvPr id="24" name="Picture 12">
            <a:extLst>
              <a:ext uri="{FF2B5EF4-FFF2-40B4-BE49-F238E27FC236}">
                <a16:creationId xmlns="" xmlns:a16="http://schemas.microsoft.com/office/drawing/2014/main" id="{8F89F6CC-E8E7-4F6D-97AE-F9FC64169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83057DB0-278F-416D-A063-336348FEF090}"/>
              </a:ext>
            </a:extLst>
          </p:cNvPr>
          <p:cNvGrpSpPr/>
          <p:nvPr/>
        </p:nvGrpSpPr>
        <p:grpSpPr>
          <a:xfrm>
            <a:off x="285206" y="4149080"/>
            <a:ext cx="6470174" cy="1040514"/>
            <a:chOff x="285206" y="3827728"/>
            <a:chExt cx="6470174" cy="1040514"/>
          </a:xfrm>
        </p:grpSpPr>
        <p:pic>
          <p:nvPicPr>
            <p:cNvPr id="39" name="Picture 2">
              <a:extLst>
                <a:ext uri="{FF2B5EF4-FFF2-40B4-BE49-F238E27FC236}">
                  <a16:creationId xmlns="" xmlns:a16="http://schemas.microsoft.com/office/drawing/2014/main" id="{C4862F98-74C6-4873-AF1D-BF5CAAFD7B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285206" y="4691824"/>
              <a:ext cx="6470174" cy="17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="" xmlns:a16="http://schemas.microsoft.com/office/drawing/2014/main" id="{8160F2E9-F124-4EA7-815F-CFBA99F5B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285206" y="3827728"/>
              <a:ext cx="6470174" cy="514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3F3ECDE3-BA30-4179-9448-75FE7BB077A3}"/>
                </a:ext>
              </a:extLst>
            </p:cNvPr>
            <p:cNvSpPr txBox="1"/>
            <p:nvPr/>
          </p:nvSpPr>
          <p:spPr>
            <a:xfrm>
              <a:off x="334280" y="4282521"/>
              <a:ext cx="63619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예각은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˚보다 크고 직각보다 작은 각입니다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5EBB03CB-7E07-435B-91CC-9C45891DC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134861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8335512-3736-41A4-86CB-B6B14277ADF6}"/>
              </a:ext>
            </a:extLst>
          </p:cNvPr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/app/resource/contents/lesson02/ops/2/2_2_06.html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각도를 어림하고 각도기로 확인해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5AD57080-A5D4-47BA-971F-C5F731C1949F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33" name="Picture 11">
              <a:extLst>
                <a:ext uri="{FF2B5EF4-FFF2-40B4-BE49-F238E27FC236}">
                  <a16:creationId xmlns="" xmlns:a16="http://schemas.microsoft.com/office/drawing/2014/main" id="{EC616923-C1DD-490F-8A74-3C40F818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="" xmlns:a16="http://schemas.microsoft.com/office/drawing/2014/main" id="{109398F3-A95F-47EE-B5EC-528A39636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="" xmlns:a16="http://schemas.microsoft.com/office/drawing/2014/main" id="{AF4A6805-EE3A-4313-8E7D-73A7BA8A5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="" xmlns:a16="http://schemas.microsoft.com/office/drawing/2014/main" id="{7671B5BB-2AFB-428F-9BFF-6E72ECC60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E2CEF5D9-F175-4C28-ABE2-3A68CC81365D}"/>
              </a:ext>
            </a:extLst>
          </p:cNvPr>
          <p:cNvSpPr/>
          <p:nvPr/>
        </p:nvSpPr>
        <p:spPr>
          <a:xfrm>
            <a:off x="2325726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E87463E3-63AD-4542-A626-456E919F0CBB}"/>
              </a:ext>
            </a:extLst>
          </p:cNvPr>
          <p:cNvSpPr/>
          <p:nvPr/>
        </p:nvSpPr>
        <p:spPr>
          <a:xfrm>
            <a:off x="5725803" y="5092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0348701A-909E-4C64-9724-C5487A830405}"/>
              </a:ext>
            </a:extLst>
          </p:cNvPr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292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2_finish_quiz_5_02.svg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5035066" y="1926341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옮기세요.</a:t>
            </a:r>
            <a:endParaRPr lang="en-US" altLang="ko-KR" sz="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075" y="2199069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E2CEF5D9-F175-4C28-ABE2-3A68CC81365D}"/>
              </a:ext>
            </a:extLst>
          </p:cNvPr>
          <p:cNvSpPr/>
          <p:nvPr/>
        </p:nvSpPr>
        <p:spPr>
          <a:xfrm>
            <a:off x="4772356" y="18650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E2CEF5D9-F175-4C28-ABE2-3A68CC81365D}"/>
              </a:ext>
            </a:extLst>
          </p:cNvPr>
          <p:cNvSpPr/>
          <p:nvPr/>
        </p:nvSpPr>
        <p:spPr>
          <a:xfrm>
            <a:off x="4976806" y="2232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24" y="2352675"/>
            <a:ext cx="22764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5D6A5AF-4714-42AF-BEBA-E81414D3D9A2}"/>
              </a:ext>
            </a:extLst>
          </p:cNvPr>
          <p:cNvSpPr txBox="1"/>
          <p:nvPr/>
        </p:nvSpPr>
        <p:spPr>
          <a:xfrm>
            <a:off x="3428727" y="3628432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AF387F-F11B-493E-8CE1-E29CA23215A9}"/>
              </a:ext>
            </a:extLst>
          </p:cNvPr>
          <p:cNvSpPr/>
          <p:nvPr/>
        </p:nvSpPr>
        <p:spPr>
          <a:xfrm>
            <a:off x="5400260" y="3655904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419A3BE-48A4-4F98-9ACB-38AC1A7F8794}"/>
              </a:ext>
            </a:extLst>
          </p:cNvPr>
          <p:cNvSpPr txBox="1"/>
          <p:nvPr/>
        </p:nvSpPr>
        <p:spPr>
          <a:xfrm>
            <a:off x="3912887" y="4082225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875" y="3661447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D5AFFD5C-1E93-4520-992B-7E619580EF44}"/>
              </a:ext>
            </a:extLst>
          </p:cNvPr>
          <p:cNvSpPr/>
          <p:nvPr/>
        </p:nvSpPr>
        <p:spPr>
          <a:xfrm>
            <a:off x="5490736" y="338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398096" y="3356992"/>
            <a:ext cx="1082096" cy="594762"/>
            <a:chOff x="5960997" y="4257677"/>
            <a:chExt cx="1082096" cy="594762"/>
          </a:xfrm>
        </p:grpSpPr>
        <p:grpSp>
          <p:nvGrpSpPr>
            <p:cNvPr id="64" name="그룹 63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66" name="직사각형 65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70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398097" y="3820119"/>
            <a:ext cx="1082115" cy="597823"/>
            <a:chOff x="5957663" y="4257677"/>
            <a:chExt cx="1082115" cy="597823"/>
          </a:xfrm>
        </p:grpSpPr>
        <p:grpSp>
          <p:nvGrpSpPr>
            <p:cNvPr id="79" name="그룹 78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82" name="직사각형 81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4948952" y="3633754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각도를 어림하고 각도기로 확인해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5AD57080-A5D4-47BA-971F-C5F731C1949F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33" name="Picture 11">
              <a:extLst>
                <a:ext uri="{FF2B5EF4-FFF2-40B4-BE49-F238E27FC236}">
                  <a16:creationId xmlns="" xmlns:a16="http://schemas.microsoft.com/office/drawing/2014/main" id="{EC616923-C1DD-490F-8A74-3C40F818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2">
              <a:extLst>
                <a:ext uri="{FF2B5EF4-FFF2-40B4-BE49-F238E27FC236}">
                  <a16:creationId xmlns="" xmlns:a16="http://schemas.microsoft.com/office/drawing/2014/main" id="{109398F3-A95F-47EE-B5EC-528A39636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="" xmlns:a16="http://schemas.microsoft.com/office/drawing/2014/main" id="{AF4A6805-EE3A-4313-8E7D-73A7BA8A5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="" xmlns:a16="http://schemas.microsoft.com/office/drawing/2014/main" id="{7671B5BB-2AFB-428F-9BFF-6E72ECC60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53">
            <a:extLst>
              <a:ext uri="{FF2B5EF4-FFF2-40B4-BE49-F238E27FC236}">
                <a16:creationId xmlns="" xmlns:a16="http://schemas.microsoft.com/office/drawing/2014/main" id="{31936FFC-C58C-4484-8095-7D1A1F5039D2}"/>
              </a:ext>
            </a:extLst>
          </p:cNvPr>
          <p:cNvSpPr txBox="1"/>
          <p:nvPr/>
        </p:nvSpPr>
        <p:spPr>
          <a:xfrm>
            <a:off x="3143404" y="3356992"/>
            <a:ext cx="18997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어림한 각도  약</a:t>
            </a:r>
          </a:p>
        </p:txBody>
      </p:sp>
      <p:sp>
        <p:nvSpPr>
          <p:cNvPr id="60" name="TextBox 53">
            <a:extLst>
              <a:ext uri="{FF2B5EF4-FFF2-40B4-BE49-F238E27FC236}">
                <a16:creationId xmlns="" xmlns:a16="http://schemas.microsoft.com/office/drawing/2014/main" id="{6DBFEBBC-5B5D-414F-B5BD-C16623C6530B}"/>
              </a:ext>
            </a:extLst>
          </p:cNvPr>
          <p:cNvSpPr txBox="1"/>
          <p:nvPr/>
        </p:nvSpPr>
        <p:spPr>
          <a:xfrm>
            <a:off x="3169103" y="3810312"/>
            <a:ext cx="18997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잰 각도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5035066" y="1926341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075" y="2199069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5098882" y="3376583"/>
            <a:ext cx="712583" cy="365130"/>
            <a:chOff x="6667730" y="4250467"/>
            <a:chExt cx="712583" cy="365130"/>
          </a:xfrm>
        </p:grpSpPr>
        <p:sp>
          <p:nvSpPr>
            <p:cNvPr id="53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6667730" y="4250467"/>
              <a:ext cx="566558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106869" y="3819954"/>
            <a:ext cx="712583" cy="365130"/>
            <a:chOff x="6667730" y="4250467"/>
            <a:chExt cx="712583" cy="365130"/>
          </a:xfrm>
        </p:grpSpPr>
        <p:sp>
          <p:nvSpPr>
            <p:cNvPr id="71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6667730" y="4250467"/>
              <a:ext cx="566558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105" y="3115740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24" y="2352675"/>
            <a:ext cx="22764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1EE87689-299E-4A6B-BA21-F7120EA0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24DE0D8-E9E1-4579-849A-129A1000013F}"/>
              </a:ext>
            </a:extLst>
          </p:cNvPr>
          <p:cNvGrpSpPr/>
          <p:nvPr/>
        </p:nvGrpSpPr>
        <p:grpSpPr>
          <a:xfrm>
            <a:off x="285206" y="4149080"/>
            <a:ext cx="6470174" cy="1040514"/>
            <a:chOff x="285206" y="3827728"/>
            <a:chExt cx="6470174" cy="1040514"/>
          </a:xfrm>
        </p:grpSpPr>
        <p:pic>
          <p:nvPicPr>
            <p:cNvPr id="46" name="Picture 2">
              <a:extLst>
                <a:ext uri="{FF2B5EF4-FFF2-40B4-BE49-F238E27FC236}">
                  <a16:creationId xmlns="" xmlns:a16="http://schemas.microsoft.com/office/drawing/2014/main" id="{88CD2845-353F-4F02-8BEE-F21CEDDADF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285206" y="4691824"/>
              <a:ext cx="6470174" cy="17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>
              <a:extLst>
                <a:ext uri="{FF2B5EF4-FFF2-40B4-BE49-F238E27FC236}">
                  <a16:creationId xmlns="" xmlns:a16="http://schemas.microsoft.com/office/drawing/2014/main" id="{FEAF6FAB-993F-4E2B-8BFB-CA11376321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285206" y="3827728"/>
              <a:ext cx="6470174" cy="514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F069DD55-9B44-4BD8-BE26-8D758541BE16}"/>
                </a:ext>
              </a:extLst>
            </p:cNvPr>
            <p:cNvSpPr txBox="1"/>
            <p:nvPr/>
          </p:nvSpPr>
          <p:spPr>
            <a:xfrm>
              <a:off x="321210" y="4263471"/>
              <a:ext cx="6411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보이는 각도가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˚보다 작아 보이므로 어림하면 약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94884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67B818F-D4CD-4DA6-AE07-0768381F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6" y="2756084"/>
            <a:ext cx="3164273" cy="189367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각도를 어림하고 각도기로 확인해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E87463E3-63AD-4542-A626-456E919F0CBB}"/>
              </a:ext>
            </a:extLst>
          </p:cNvPr>
          <p:cNvSpPr/>
          <p:nvPr/>
        </p:nvSpPr>
        <p:spPr>
          <a:xfrm>
            <a:off x="5725803" y="5092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0348701A-909E-4C64-9724-C5487A830405}"/>
              </a:ext>
            </a:extLst>
          </p:cNvPr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F39AABD5-4085-4A18-B054-5C5C7C10B8A1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7" name="Picture 15">
              <a:extLst>
                <a:ext uri="{FF2B5EF4-FFF2-40B4-BE49-F238E27FC236}">
                  <a16:creationId xmlns="" xmlns:a16="http://schemas.microsoft.com/office/drawing/2014/main" id="{0CDE4225-6D78-483A-A17D-366E5BB14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="" xmlns:a16="http://schemas.microsoft.com/office/drawing/2014/main" id="{9E54750C-E80A-4664-B8D0-E954EC622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="" xmlns:a16="http://schemas.microsoft.com/office/drawing/2014/main" id="{E4032649-1771-4C3F-ADEA-59ADF9F20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6">
              <a:extLst>
                <a:ext uri="{FF2B5EF4-FFF2-40B4-BE49-F238E27FC236}">
                  <a16:creationId xmlns="" xmlns:a16="http://schemas.microsoft.com/office/drawing/2014/main" id="{A108BBE9-0D17-49B5-8337-EABFFCF94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2692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2_finish_quiz_5_03.svg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43"/>
          <p:cNvSpPr txBox="1"/>
          <p:nvPr/>
        </p:nvSpPr>
        <p:spPr>
          <a:xfrm>
            <a:off x="5035066" y="1926341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075" y="2199069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E2CEF5D9-F175-4C28-ABE2-3A68CC81365D}"/>
              </a:ext>
            </a:extLst>
          </p:cNvPr>
          <p:cNvSpPr/>
          <p:nvPr/>
        </p:nvSpPr>
        <p:spPr>
          <a:xfrm>
            <a:off x="4772356" y="18650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E2CEF5D9-F175-4C28-ABE2-3A68CC81365D}"/>
              </a:ext>
            </a:extLst>
          </p:cNvPr>
          <p:cNvSpPr/>
          <p:nvPr/>
        </p:nvSpPr>
        <p:spPr>
          <a:xfrm>
            <a:off x="4976806" y="2232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8335512-3736-41A4-86CB-B6B14277ADF6}"/>
              </a:ext>
            </a:extLst>
          </p:cNvPr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/app/resource/contents/lesson02/ops/2/2_2_06.html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5D6A5AF-4714-42AF-BEBA-E81414D3D9A2}"/>
              </a:ext>
            </a:extLst>
          </p:cNvPr>
          <p:cNvSpPr txBox="1"/>
          <p:nvPr/>
        </p:nvSpPr>
        <p:spPr>
          <a:xfrm>
            <a:off x="3428727" y="3628432"/>
            <a:ext cx="1514197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어림한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8AF387F-F11B-493E-8CE1-E29CA23215A9}"/>
              </a:ext>
            </a:extLst>
          </p:cNvPr>
          <p:cNvSpPr/>
          <p:nvPr/>
        </p:nvSpPr>
        <p:spPr>
          <a:xfrm>
            <a:off x="5400260" y="3655904"/>
            <a:ext cx="754897" cy="7149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419A3BE-48A4-4F98-9ACB-38AC1A7F8794}"/>
              </a:ext>
            </a:extLst>
          </p:cNvPr>
          <p:cNvSpPr txBox="1"/>
          <p:nvPr/>
        </p:nvSpPr>
        <p:spPr>
          <a:xfrm>
            <a:off x="3912887" y="4082225"/>
            <a:ext cx="1021972" cy="3847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잰 각도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403AC8B7-C38C-4A88-B75E-99BF6605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875" y="3661447"/>
            <a:ext cx="314261" cy="25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D5AFFD5C-1E93-4520-992B-7E619580EF44}"/>
              </a:ext>
            </a:extLst>
          </p:cNvPr>
          <p:cNvSpPr/>
          <p:nvPr/>
        </p:nvSpPr>
        <p:spPr>
          <a:xfrm>
            <a:off x="5490736" y="338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398096" y="3356992"/>
            <a:ext cx="1082096" cy="594762"/>
            <a:chOff x="5960997" y="4257677"/>
            <a:chExt cx="1082096" cy="594762"/>
          </a:xfrm>
        </p:grpSpPr>
        <p:grpSp>
          <p:nvGrpSpPr>
            <p:cNvPr id="58" name="그룹 57"/>
            <p:cNvGrpSpPr/>
            <p:nvPr/>
          </p:nvGrpSpPr>
          <p:grpSpPr>
            <a:xfrm>
              <a:off x="5960997" y="4257677"/>
              <a:ext cx="1046112" cy="594762"/>
              <a:chOff x="6141017" y="1603652"/>
              <a:chExt cx="1046112" cy="594762"/>
            </a:xfrm>
          </p:grpSpPr>
          <p:sp>
            <p:nvSpPr>
              <p:cNvPr id="60" name="직사각형 59"/>
              <p:cNvSpPr/>
              <p:nvPr/>
            </p:nvSpPr>
            <p:spPr bwMode="auto">
              <a:xfrm>
                <a:off x="6141017" y="1833284"/>
                <a:ext cx="916641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12</a:t>
                </a: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27129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3E36191B-A70B-49B3-A2D6-48D53B937471}"/>
                </a:ext>
              </a:extLst>
            </p:cNvPr>
            <p:cNvSpPr txBox="1"/>
            <p:nvPr/>
          </p:nvSpPr>
          <p:spPr>
            <a:xfrm>
              <a:off x="6863093" y="4418527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398097" y="3820119"/>
            <a:ext cx="1082115" cy="597823"/>
            <a:chOff x="5957663" y="4257677"/>
            <a:chExt cx="1082115" cy="597823"/>
          </a:xfrm>
        </p:grpSpPr>
        <p:grpSp>
          <p:nvGrpSpPr>
            <p:cNvPr id="63" name="그룹 62"/>
            <p:cNvGrpSpPr/>
            <p:nvPr/>
          </p:nvGrpSpPr>
          <p:grpSpPr>
            <a:xfrm>
              <a:off x="5957663" y="4257677"/>
              <a:ext cx="1046071" cy="594762"/>
              <a:chOff x="6137683" y="1603652"/>
              <a:chExt cx="1046071" cy="594762"/>
            </a:xfrm>
          </p:grpSpPr>
          <p:sp>
            <p:nvSpPr>
              <p:cNvPr id="65" name="직사각형 64"/>
              <p:cNvSpPr/>
              <p:nvPr/>
            </p:nvSpPr>
            <p:spPr bwMode="auto">
              <a:xfrm>
                <a:off x="6137683" y="1833284"/>
                <a:ext cx="941618" cy="36513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 smtClean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23754" y="160365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E36191B-A70B-49B3-A2D6-48D53B937471}"/>
                </a:ext>
              </a:extLst>
            </p:cNvPr>
            <p:cNvSpPr txBox="1"/>
            <p:nvPr/>
          </p:nvSpPr>
          <p:spPr>
            <a:xfrm>
              <a:off x="6859778" y="4470779"/>
              <a:ext cx="1800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4948952" y="3633754"/>
            <a:ext cx="569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76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67B818F-D4CD-4DA6-AE07-0768381F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6" y="2756084"/>
            <a:ext cx="3164273" cy="189367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각도를 어림하고 각도기로 확인해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F39AABD5-4085-4A18-B054-5C5C7C10B8A1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37" name="Picture 15">
              <a:extLst>
                <a:ext uri="{FF2B5EF4-FFF2-40B4-BE49-F238E27FC236}">
                  <a16:creationId xmlns="" xmlns:a16="http://schemas.microsoft.com/office/drawing/2014/main" id="{0CDE4225-6D78-483A-A17D-366E5BB14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="" xmlns:a16="http://schemas.microsoft.com/office/drawing/2014/main" id="{9E54750C-E80A-4664-B8D0-E954EC622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="" xmlns:a16="http://schemas.microsoft.com/office/drawing/2014/main" id="{E4032649-1771-4C3F-ADEA-59ADF9F20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6">
              <a:extLst>
                <a:ext uri="{FF2B5EF4-FFF2-40B4-BE49-F238E27FC236}">
                  <a16:creationId xmlns="" xmlns:a16="http://schemas.microsoft.com/office/drawing/2014/main" id="{A108BBE9-0D17-49B5-8337-EABFFCF94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TextBox 53">
            <a:extLst>
              <a:ext uri="{FF2B5EF4-FFF2-40B4-BE49-F238E27FC236}">
                <a16:creationId xmlns="" xmlns:a16="http://schemas.microsoft.com/office/drawing/2014/main" id="{31936FFC-C58C-4484-8095-7D1A1F5039D2}"/>
              </a:ext>
            </a:extLst>
          </p:cNvPr>
          <p:cNvSpPr txBox="1"/>
          <p:nvPr/>
        </p:nvSpPr>
        <p:spPr>
          <a:xfrm>
            <a:off x="3632637" y="3510563"/>
            <a:ext cx="18997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어림한 각도  약</a:t>
            </a:r>
          </a:p>
        </p:txBody>
      </p:sp>
      <p:sp>
        <p:nvSpPr>
          <p:cNvPr id="53" name="TextBox 53">
            <a:extLst>
              <a:ext uri="{FF2B5EF4-FFF2-40B4-BE49-F238E27FC236}">
                <a16:creationId xmlns="" xmlns:a16="http://schemas.microsoft.com/office/drawing/2014/main" id="{6DBFEBBC-5B5D-414F-B5BD-C16623C6530B}"/>
              </a:ext>
            </a:extLst>
          </p:cNvPr>
          <p:cNvSpPr txBox="1"/>
          <p:nvPr/>
        </p:nvSpPr>
        <p:spPr>
          <a:xfrm>
            <a:off x="3658336" y="3963883"/>
            <a:ext cx="18997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잰 각도</a:t>
            </a:r>
          </a:p>
        </p:txBody>
      </p:sp>
      <p:sp>
        <p:nvSpPr>
          <p:cNvPr id="54" name="TextBox 43"/>
          <p:cNvSpPr txBox="1"/>
          <p:nvPr/>
        </p:nvSpPr>
        <p:spPr>
          <a:xfrm>
            <a:off x="5035066" y="1926341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075" y="2199069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5588115" y="3530154"/>
            <a:ext cx="712583" cy="365130"/>
            <a:chOff x="6667730" y="4250467"/>
            <a:chExt cx="712583" cy="365130"/>
          </a:xfrm>
        </p:grpSpPr>
        <p:sp>
          <p:nvSpPr>
            <p:cNvPr id="71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6667730" y="4250467"/>
              <a:ext cx="566558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596100" y="3973525"/>
            <a:ext cx="810299" cy="552579"/>
            <a:chOff x="6667728" y="4250467"/>
            <a:chExt cx="810299" cy="552579"/>
          </a:xfrm>
        </p:grpSpPr>
        <p:sp>
          <p:nvSpPr>
            <p:cNvPr id="76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6667728" y="4250467"/>
              <a:ext cx="810299" cy="552579"/>
              <a:chOff x="6002635" y="1852334"/>
              <a:chExt cx="758198" cy="552579"/>
            </a:xfrm>
          </p:grpSpPr>
          <p:sp>
            <p:nvSpPr>
              <p:cNvPr id="79" name="직사각형 78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70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00833" y="2049913"/>
                <a:ext cx="360000" cy="355000"/>
              </a:xfrm>
              <a:prstGeom prst="rect">
                <a:avLst/>
              </a:prstGeom>
            </p:spPr>
          </p:pic>
        </p:grpSp>
      </p:grp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38" y="3269311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D701C11A-FFF7-4F8F-A5C4-7B995A9476A4}"/>
              </a:ext>
            </a:extLst>
          </p:cNvPr>
          <p:cNvGrpSpPr/>
          <p:nvPr/>
        </p:nvGrpSpPr>
        <p:grpSpPr>
          <a:xfrm>
            <a:off x="285206" y="3862789"/>
            <a:ext cx="6470174" cy="1326805"/>
            <a:chOff x="285206" y="3541437"/>
            <a:chExt cx="6470174" cy="1326805"/>
          </a:xfrm>
        </p:grpSpPr>
        <p:pic>
          <p:nvPicPr>
            <p:cNvPr id="42" name="Picture 2">
              <a:extLst>
                <a:ext uri="{FF2B5EF4-FFF2-40B4-BE49-F238E27FC236}">
                  <a16:creationId xmlns="" xmlns:a16="http://schemas.microsoft.com/office/drawing/2014/main" id="{B1DF343A-4E27-482B-BFF9-93B936CF38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285206" y="4691824"/>
              <a:ext cx="6470174" cy="17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="" xmlns:a16="http://schemas.microsoft.com/office/drawing/2014/main" id="{A1819BCE-9E9C-46D0-91FD-322240DAA9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285206" y="3541437"/>
              <a:ext cx="6470174" cy="514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87727CA6-1FEA-4946-8AFE-6FBB3F566B4D}"/>
                </a:ext>
              </a:extLst>
            </p:cNvPr>
            <p:cNvSpPr txBox="1"/>
            <p:nvPr/>
          </p:nvSpPr>
          <p:spPr>
            <a:xfrm>
              <a:off x="331050" y="3973485"/>
              <a:ext cx="64110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보이는 각도가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˚보다 크고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˚보다 작아 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보이므로 어림하면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약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120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1EE87689-299E-4A6B-BA21-F7120EA0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93704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4446"/>
              </p:ext>
            </p:extLst>
          </p:nvPr>
        </p:nvGraphicFramePr>
        <p:xfrm>
          <a:off x="179388" y="321572"/>
          <a:ext cx="8774172" cy="56995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예각과 둔각을 하나씩 정해서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 만들기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두 각도의 합과 차를 구해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0F3D7515-118A-430D-94B8-86A1E302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8EAEA84-C0D2-4D86-88D7-F89604D0042E}"/>
              </a:ext>
            </a:extLst>
          </p:cNvPr>
          <p:cNvGrpSpPr/>
          <p:nvPr/>
        </p:nvGrpSpPr>
        <p:grpSpPr>
          <a:xfrm>
            <a:off x="315616" y="1807164"/>
            <a:ext cx="6488632" cy="1857877"/>
            <a:chOff x="863600" y="2180235"/>
            <a:chExt cx="5185682" cy="1484806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EE7A4558-310B-4206-BBF2-7A9F68D8F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600" y="2180235"/>
              <a:ext cx="5185682" cy="1484806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D8B623BE-84D3-45CC-A3D5-38F3077AD910}"/>
                </a:ext>
              </a:extLst>
            </p:cNvPr>
            <p:cNvSpPr/>
            <p:nvPr/>
          </p:nvSpPr>
          <p:spPr>
            <a:xfrm>
              <a:off x="1871700" y="3212976"/>
              <a:ext cx="612068" cy="3240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3FC04A9F-B968-43B6-BDE9-F3D71FED0D8B}"/>
                </a:ext>
              </a:extLst>
            </p:cNvPr>
            <p:cNvSpPr/>
            <p:nvPr/>
          </p:nvSpPr>
          <p:spPr>
            <a:xfrm>
              <a:off x="4535996" y="3138492"/>
              <a:ext cx="648072" cy="3240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53">
              <a:extLst>
                <a:ext uri="{FF2B5EF4-FFF2-40B4-BE49-F238E27FC236}">
                  <a16:creationId xmlns="" xmlns:a16="http://schemas.microsoft.com/office/drawing/2014/main" id="{E59897CB-0091-4A92-AC1D-2D5C43A5923F}"/>
                </a:ext>
              </a:extLst>
            </p:cNvPr>
            <p:cNvSpPr txBox="1"/>
            <p:nvPr/>
          </p:nvSpPr>
          <p:spPr>
            <a:xfrm>
              <a:off x="2101414" y="3203155"/>
              <a:ext cx="543307" cy="30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39" name="TextBox 53">
              <a:extLst>
                <a:ext uri="{FF2B5EF4-FFF2-40B4-BE49-F238E27FC236}">
                  <a16:creationId xmlns="" xmlns:a16="http://schemas.microsoft.com/office/drawing/2014/main" id="{D003A08A-7718-4E21-9A3A-333CF7B47239}"/>
                </a:ext>
              </a:extLst>
            </p:cNvPr>
            <p:cNvSpPr txBox="1"/>
            <p:nvPr/>
          </p:nvSpPr>
          <p:spPr>
            <a:xfrm>
              <a:off x="4535996" y="3185245"/>
              <a:ext cx="790536" cy="30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450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2_finish_quiz_6_02.sgv  /  2_finish_quiz_6_04.sgv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438636" y="1916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486084" y="4010916"/>
            <a:ext cx="840546" cy="537565"/>
            <a:chOff x="6012160" y="1660849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165°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3486084" y="4464236"/>
            <a:ext cx="840546" cy="537565"/>
            <a:chOff x="6012160" y="1660849"/>
            <a:chExt cx="840546" cy="537565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E87463E3-63AD-4542-A626-456E919F0CBB}"/>
              </a:ext>
            </a:extLst>
          </p:cNvPr>
          <p:cNvSpPr/>
          <p:nvPr/>
        </p:nvSpPr>
        <p:spPr>
          <a:xfrm>
            <a:off x="5725803" y="5092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0348701A-909E-4C64-9724-C5487A830405}"/>
              </a:ext>
            </a:extLst>
          </p:cNvPr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68157" y="4195098"/>
            <a:ext cx="43204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87824" y="4617132"/>
            <a:ext cx="43204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두 각도의 합과 차를 구해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53">
            <a:extLst>
              <a:ext uri="{FF2B5EF4-FFF2-40B4-BE49-F238E27FC236}">
                <a16:creationId xmlns="" xmlns:a16="http://schemas.microsoft.com/office/drawing/2014/main" id="{4415624C-6E43-4867-BD4F-86E427FB3397}"/>
              </a:ext>
            </a:extLst>
          </p:cNvPr>
          <p:cNvSpPr txBox="1"/>
          <p:nvPr/>
        </p:nvSpPr>
        <p:spPr>
          <a:xfrm>
            <a:off x="3027564" y="4163760"/>
            <a:ext cx="7192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합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53">
            <a:extLst>
              <a:ext uri="{FF2B5EF4-FFF2-40B4-BE49-F238E27FC236}">
                <a16:creationId xmlns="" xmlns:a16="http://schemas.microsoft.com/office/drawing/2014/main" id="{60D083CE-9D32-432A-8B5C-B906D2536D92}"/>
              </a:ext>
            </a:extLst>
          </p:cNvPr>
          <p:cNvSpPr txBox="1"/>
          <p:nvPr/>
        </p:nvSpPr>
        <p:spPr>
          <a:xfrm>
            <a:off x="3027564" y="4617080"/>
            <a:ext cx="7192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8EAEA84-C0D2-4D86-88D7-F89604D0042E}"/>
              </a:ext>
            </a:extLst>
          </p:cNvPr>
          <p:cNvGrpSpPr/>
          <p:nvPr/>
        </p:nvGrpSpPr>
        <p:grpSpPr>
          <a:xfrm>
            <a:off x="315616" y="1807164"/>
            <a:ext cx="6488632" cy="1857877"/>
            <a:chOff x="863600" y="2180235"/>
            <a:chExt cx="5185682" cy="1484806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EE7A4558-310B-4206-BBF2-7A9F68D8F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600" y="2180235"/>
              <a:ext cx="5185682" cy="1484806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D8B623BE-84D3-45CC-A3D5-38F3077AD910}"/>
                </a:ext>
              </a:extLst>
            </p:cNvPr>
            <p:cNvSpPr/>
            <p:nvPr/>
          </p:nvSpPr>
          <p:spPr>
            <a:xfrm>
              <a:off x="1871700" y="3212976"/>
              <a:ext cx="612068" cy="3240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3FC04A9F-B968-43B6-BDE9-F3D71FED0D8B}"/>
                </a:ext>
              </a:extLst>
            </p:cNvPr>
            <p:cNvSpPr/>
            <p:nvPr/>
          </p:nvSpPr>
          <p:spPr>
            <a:xfrm>
              <a:off x="4535996" y="3138492"/>
              <a:ext cx="648072" cy="3240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53">
              <a:extLst>
                <a:ext uri="{FF2B5EF4-FFF2-40B4-BE49-F238E27FC236}">
                  <a16:creationId xmlns="" xmlns:a16="http://schemas.microsoft.com/office/drawing/2014/main" id="{E59897CB-0091-4A92-AC1D-2D5C43A5923F}"/>
                </a:ext>
              </a:extLst>
            </p:cNvPr>
            <p:cNvSpPr txBox="1"/>
            <p:nvPr/>
          </p:nvSpPr>
          <p:spPr>
            <a:xfrm>
              <a:off x="2101414" y="3203155"/>
              <a:ext cx="543307" cy="30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39" name="TextBox 53">
              <a:extLst>
                <a:ext uri="{FF2B5EF4-FFF2-40B4-BE49-F238E27FC236}">
                  <a16:creationId xmlns="" xmlns:a16="http://schemas.microsoft.com/office/drawing/2014/main" id="{D003A08A-7718-4E21-9A3A-333CF7B47239}"/>
                </a:ext>
              </a:extLst>
            </p:cNvPr>
            <p:cNvSpPr txBox="1"/>
            <p:nvPr/>
          </p:nvSpPr>
          <p:spPr>
            <a:xfrm>
              <a:off x="4535996" y="3185245"/>
              <a:ext cx="790536" cy="30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3486084" y="418335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486084" y="463667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4000267"/>
            <a:ext cx="6667165" cy="1272808"/>
            <a:chOff x="192745" y="2348880"/>
            <a:chExt cx="6667165" cy="1272808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546903"/>
              <a:ext cx="6667165" cy="884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53"/>
          <p:cNvSpPr txBox="1"/>
          <p:nvPr/>
        </p:nvSpPr>
        <p:spPr>
          <a:xfrm>
            <a:off x="497055" y="4392397"/>
            <a:ext cx="2490769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합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45°+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120°=165°</a:t>
            </a:r>
          </a:p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120°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45°=75°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1EE87689-299E-4A6B-BA21-F7120EA0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362873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E7119747-6E9A-41B2-8D16-2C05A226C887}"/>
              </a:ext>
            </a:extLst>
          </p:cNvPr>
          <p:cNvGrpSpPr/>
          <p:nvPr/>
        </p:nvGrpSpPr>
        <p:grpSpPr>
          <a:xfrm>
            <a:off x="1979712" y="2097187"/>
            <a:ext cx="3342444" cy="2432387"/>
            <a:chOff x="1979712" y="2097187"/>
            <a:chExt cx="3342444" cy="2432387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FAF6CF30-5B90-4E86-A5A2-1B44ADE6D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257"/>
            <a:stretch/>
          </p:blipFill>
          <p:spPr>
            <a:xfrm>
              <a:off x="1979712" y="2097187"/>
              <a:ext cx="3342444" cy="2432387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965CB20-D007-46A0-83B0-C219446EF865}"/>
                </a:ext>
              </a:extLst>
            </p:cNvPr>
            <p:cNvSpPr/>
            <p:nvPr/>
          </p:nvSpPr>
          <p:spPr>
            <a:xfrm>
              <a:off x="3445164" y="2348661"/>
              <a:ext cx="432048" cy="3240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="" xmlns:a16="http://schemas.microsoft.com/office/drawing/2014/main" id="{20A87B53-7259-4303-B8B8-965F6066A5B0}"/>
                </a:ext>
              </a:extLst>
            </p:cNvPr>
            <p:cNvSpPr/>
            <p:nvPr/>
          </p:nvSpPr>
          <p:spPr>
            <a:xfrm>
              <a:off x="2644721" y="4005064"/>
              <a:ext cx="432048" cy="28208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3">
              <a:extLst>
                <a:ext uri="{FF2B5EF4-FFF2-40B4-BE49-F238E27FC236}">
                  <a16:creationId xmlns="" xmlns:a16="http://schemas.microsoft.com/office/drawing/2014/main" id="{3C70947F-8A10-4F2A-8DF8-D6E05B68F5F4}"/>
                </a:ext>
              </a:extLst>
            </p:cNvPr>
            <p:cNvSpPr txBox="1"/>
            <p:nvPr/>
          </p:nvSpPr>
          <p:spPr>
            <a:xfrm>
              <a:off x="2570209" y="3983080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56" name="TextBox 53">
              <a:extLst>
                <a:ext uri="{FF2B5EF4-FFF2-40B4-BE49-F238E27FC236}">
                  <a16:creationId xmlns="" xmlns:a16="http://schemas.microsoft.com/office/drawing/2014/main" id="{D5CBD159-C953-4C8F-8A2F-C826A9E33651}"/>
                </a:ext>
              </a:extLst>
            </p:cNvPr>
            <p:cNvSpPr txBox="1"/>
            <p:nvPr/>
          </p:nvSpPr>
          <p:spPr>
            <a:xfrm>
              <a:off x="3385784" y="2348661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6FB11B1E-4D3A-435F-8BDD-4AB78227F7F8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44" name="Picture 11">
              <a:extLst>
                <a:ext uri="{FF2B5EF4-FFF2-40B4-BE49-F238E27FC236}">
                  <a16:creationId xmlns="" xmlns:a16="http://schemas.microsoft.com/office/drawing/2014/main" id="{82D8352A-89F6-44E0-8357-9A6A0823A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="" xmlns:a16="http://schemas.microsoft.com/office/drawing/2014/main" id="{FA232F82-FE3D-401B-8B11-8B3FE4A59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7A1A8B7F-CE27-4078-8EDF-5149B124C8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="" xmlns:a16="http://schemas.microsoft.com/office/drawing/2014/main" id="{EE3CCAD1-D5F4-458A-845D-6C7E33C26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55576" y="1007440"/>
            <a:ext cx="606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6">
            <a:extLst>
              <a:ext uri="{FF2B5EF4-FFF2-40B4-BE49-F238E27FC236}">
                <a16:creationId xmlns="" xmlns:a16="http://schemas.microsoft.com/office/drawing/2014/main" id="{7600F785-4BD2-453A-B8F2-4B31F60D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A627D806-93F4-4E4C-8BAD-D20D7F77B3D6}"/>
              </a:ext>
            </a:extLst>
          </p:cNvPr>
          <p:cNvSpPr/>
          <p:nvPr/>
        </p:nvSpPr>
        <p:spPr>
          <a:xfrm>
            <a:off x="2325726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696257EF-3A50-4A60-A4E7-29657652839C}"/>
              </a:ext>
            </a:extLst>
          </p:cNvPr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4D1216B7-DEE9-4F17-8EA5-5B98F0CAB854}"/>
              </a:ext>
            </a:extLst>
          </p:cNvPr>
          <p:cNvSpPr/>
          <p:nvPr/>
        </p:nvSpPr>
        <p:spPr>
          <a:xfrm>
            <a:off x="5725803" y="5092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E4D79FC6-8C4B-466D-B789-3E596715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735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2_finish_quiz_7_02.sgv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35479" y="3429000"/>
            <a:ext cx="1181622" cy="5540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140534" y="3537012"/>
            <a:ext cx="810299" cy="552579"/>
            <a:chOff x="6667728" y="4250467"/>
            <a:chExt cx="810299" cy="552579"/>
          </a:xfrm>
        </p:grpSpPr>
        <p:sp>
          <p:nvSpPr>
            <p:cNvPr id="33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6667728" y="4250467"/>
              <a:ext cx="810299" cy="552579"/>
              <a:chOff x="6002635" y="1852334"/>
              <a:chExt cx="758198" cy="552579"/>
            </a:xfrm>
          </p:grpSpPr>
          <p:sp>
            <p:nvSpPr>
              <p:cNvPr id="36" name="직사각형 35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105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0833" y="2049913"/>
                <a:ext cx="360000" cy="355000"/>
              </a:xfrm>
              <a:prstGeom prst="rect">
                <a:avLst/>
              </a:prstGeom>
            </p:spPr>
          </p:pic>
        </p:grpSp>
      </p:grp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A627D806-93F4-4E4C-8BAD-D20D7F77B3D6}"/>
              </a:ext>
            </a:extLst>
          </p:cNvPr>
          <p:cNvSpPr/>
          <p:nvPr/>
        </p:nvSpPr>
        <p:spPr>
          <a:xfrm>
            <a:off x="3582300" y="20565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0F3D7515-118A-430D-94B8-86A1E302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5" y="1043283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E7119747-6E9A-41B2-8D16-2C05A226C887}"/>
              </a:ext>
            </a:extLst>
          </p:cNvPr>
          <p:cNvGrpSpPr/>
          <p:nvPr/>
        </p:nvGrpSpPr>
        <p:grpSpPr>
          <a:xfrm>
            <a:off x="1979712" y="2097187"/>
            <a:ext cx="3342444" cy="2432387"/>
            <a:chOff x="1979712" y="2097187"/>
            <a:chExt cx="3342444" cy="2432387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FAF6CF30-5B90-4E86-A5A2-1B44ADE6D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257"/>
            <a:stretch/>
          </p:blipFill>
          <p:spPr>
            <a:xfrm>
              <a:off x="1979712" y="2097187"/>
              <a:ext cx="3342444" cy="2432387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965CB20-D007-46A0-83B0-C219446EF865}"/>
                </a:ext>
              </a:extLst>
            </p:cNvPr>
            <p:cNvSpPr/>
            <p:nvPr/>
          </p:nvSpPr>
          <p:spPr>
            <a:xfrm>
              <a:off x="3445164" y="2348661"/>
              <a:ext cx="432048" cy="324036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="" xmlns:a16="http://schemas.microsoft.com/office/drawing/2014/main" id="{20A87B53-7259-4303-B8B8-965F6066A5B0}"/>
                </a:ext>
              </a:extLst>
            </p:cNvPr>
            <p:cNvSpPr/>
            <p:nvPr/>
          </p:nvSpPr>
          <p:spPr>
            <a:xfrm>
              <a:off x="2644721" y="4005064"/>
              <a:ext cx="432048" cy="28208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3">
              <a:extLst>
                <a:ext uri="{FF2B5EF4-FFF2-40B4-BE49-F238E27FC236}">
                  <a16:creationId xmlns="" xmlns:a16="http://schemas.microsoft.com/office/drawing/2014/main" id="{3C70947F-8A10-4F2A-8DF8-D6E05B68F5F4}"/>
                </a:ext>
              </a:extLst>
            </p:cNvPr>
            <p:cNvSpPr txBox="1"/>
            <p:nvPr/>
          </p:nvSpPr>
          <p:spPr>
            <a:xfrm>
              <a:off x="2570209" y="3983080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56" name="TextBox 53">
              <a:extLst>
                <a:ext uri="{FF2B5EF4-FFF2-40B4-BE49-F238E27FC236}">
                  <a16:creationId xmlns="" xmlns:a16="http://schemas.microsoft.com/office/drawing/2014/main" id="{D5CBD159-C953-4C8F-8A2F-C826A9E33651}"/>
                </a:ext>
              </a:extLst>
            </p:cNvPr>
            <p:cNvSpPr txBox="1"/>
            <p:nvPr/>
          </p:nvSpPr>
          <p:spPr>
            <a:xfrm>
              <a:off x="3385784" y="2348661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6FB11B1E-4D3A-435F-8BDD-4AB78227F7F8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44" name="Picture 11">
              <a:extLst>
                <a:ext uri="{FF2B5EF4-FFF2-40B4-BE49-F238E27FC236}">
                  <a16:creationId xmlns="" xmlns:a16="http://schemas.microsoft.com/office/drawing/2014/main" id="{82D8352A-89F6-44E0-8357-9A6A0823A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2">
              <a:extLst>
                <a:ext uri="{FF2B5EF4-FFF2-40B4-BE49-F238E27FC236}">
                  <a16:creationId xmlns="" xmlns:a16="http://schemas.microsoft.com/office/drawing/2014/main" id="{FA232F82-FE3D-401B-8B11-8B3FE4A59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="" xmlns:a16="http://schemas.microsoft.com/office/drawing/2014/main" id="{7A1A8B7F-CE27-4078-8EDF-5149B124C8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>
              <a:extLst>
                <a:ext uri="{FF2B5EF4-FFF2-40B4-BE49-F238E27FC236}">
                  <a16:creationId xmlns="" xmlns:a16="http://schemas.microsoft.com/office/drawing/2014/main" id="{EE3CCAD1-D5F4-458A-845D-6C7E33C26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55576" y="1007440"/>
            <a:ext cx="606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6">
            <a:extLst>
              <a:ext uri="{FF2B5EF4-FFF2-40B4-BE49-F238E27FC236}">
                <a16:creationId xmlns="" xmlns:a16="http://schemas.microsoft.com/office/drawing/2014/main" id="{7600F785-4BD2-453A-B8F2-4B31F60D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E4D79FC6-8C4B-466D-B789-3E596715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D9F0C9E-8BDE-45AA-B678-524B3877C68A}"/>
              </a:ext>
            </a:extLst>
          </p:cNvPr>
          <p:cNvSpPr/>
          <p:nvPr/>
        </p:nvSpPr>
        <p:spPr bwMode="auto">
          <a:xfrm>
            <a:off x="4138276" y="3495918"/>
            <a:ext cx="81194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A7CC354C-BEE6-447F-A347-80B4EA80F9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3347153"/>
            <a:ext cx="360000" cy="355000"/>
          </a:xfrm>
          <a:prstGeom prst="rect">
            <a:avLst/>
          </a:prstGeom>
        </p:spPr>
      </p:pic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A33B2130-B0F5-4E88-BF00-F176DF8D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D1E0051F-144F-457F-9AC3-199AB08FE843}"/>
              </a:ext>
            </a:extLst>
          </p:cNvPr>
          <p:cNvGrpSpPr/>
          <p:nvPr/>
        </p:nvGrpSpPr>
        <p:grpSpPr>
          <a:xfrm>
            <a:off x="285206" y="3308791"/>
            <a:ext cx="6470174" cy="1880803"/>
            <a:chOff x="285206" y="3308791"/>
            <a:chExt cx="6470174" cy="1880803"/>
          </a:xfrm>
        </p:grpSpPr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74FA31F3-3C2C-4B3B-A89B-97AFE31F693E}"/>
                </a:ext>
              </a:extLst>
            </p:cNvPr>
            <p:cNvGrpSpPr/>
            <p:nvPr/>
          </p:nvGrpSpPr>
          <p:grpSpPr>
            <a:xfrm>
              <a:off x="285206" y="3308791"/>
              <a:ext cx="6470174" cy="1880803"/>
              <a:chOff x="285206" y="2987439"/>
              <a:chExt cx="6470174" cy="1880803"/>
            </a:xfrm>
          </p:grpSpPr>
          <p:pic>
            <p:nvPicPr>
              <p:cNvPr id="43" name="Picture 2">
                <a:extLst>
                  <a:ext uri="{FF2B5EF4-FFF2-40B4-BE49-F238E27FC236}">
                    <a16:creationId xmlns="" xmlns:a16="http://schemas.microsoft.com/office/drawing/2014/main" id="{F84CA552-458D-414F-8592-0B03F639F8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402"/>
              <a:stretch/>
            </p:blipFill>
            <p:spPr bwMode="auto">
              <a:xfrm>
                <a:off x="285206" y="4691824"/>
                <a:ext cx="6470174" cy="176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7" name="Picture 2">
                <a:extLst>
                  <a:ext uri="{FF2B5EF4-FFF2-40B4-BE49-F238E27FC236}">
                    <a16:creationId xmlns="" xmlns:a16="http://schemas.microsoft.com/office/drawing/2014/main" id="{01022453-9E22-474B-824F-0A32E903D3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4787"/>
              <a:stretch/>
            </p:blipFill>
            <p:spPr bwMode="auto">
              <a:xfrm>
                <a:off x="285206" y="2987439"/>
                <a:ext cx="6470174" cy="5140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3FED9E25-ABD2-40F0-AAB8-998A6F8E5DAA}"/>
                  </a:ext>
                </a:extLst>
              </p:cNvPr>
              <p:cNvSpPr txBox="1"/>
              <p:nvPr/>
            </p:nvSpPr>
            <p:spPr>
              <a:xfrm>
                <a:off x="331050" y="3455491"/>
                <a:ext cx="6411030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삼각형의 세 각의 크기의 합은 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180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˚이므로</a:t>
                </a:r>
                <a:endParaRPr lang="en-US" altLang="ko-KR" sz="1800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30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+45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+    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=180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endParaRPr lang="en-US" altLang="ko-KR" sz="1800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75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+    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=180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endParaRPr lang="en-US" altLang="ko-KR" sz="1800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    ˚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=105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endParaRPr lang="en-US" altLang="ko-KR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35" name="Picture 12">
              <a:extLst>
                <a:ext uri="{FF2B5EF4-FFF2-40B4-BE49-F238E27FC236}">
                  <a16:creationId xmlns="" xmlns:a16="http://schemas.microsoft.com/office/drawing/2014/main" id="{5B35C363-67DA-4119-AFE3-44182B412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9" y="4106431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2">
              <a:extLst>
                <a:ext uri="{FF2B5EF4-FFF2-40B4-BE49-F238E27FC236}">
                  <a16:creationId xmlns="" xmlns:a16="http://schemas.microsoft.com/office/drawing/2014/main" id="{8E0123DA-6C11-41EC-AFF4-DA3CA4B1E0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700" y="4379029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>
              <a:extLst>
                <a:ext uri="{FF2B5EF4-FFF2-40B4-BE49-F238E27FC236}">
                  <a16:creationId xmlns="" xmlns:a16="http://schemas.microsoft.com/office/drawing/2014/main" id="{B08BF3D2-49DB-4337-8B96-F182C5731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83" y="4647595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5" y="1043283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057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55576" y="1007440"/>
            <a:ext cx="606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="" xmlns:a16="http://schemas.microsoft.com/office/drawing/2014/main" id="{8D29FC7A-1572-45E4-BF51-FBECA5FB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E9E5B6C8-62B1-4674-A3AF-403F29482C0E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19" name="Picture 15">
              <a:extLst>
                <a:ext uri="{FF2B5EF4-FFF2-40B4-BE49-F238E27FC236}">
                  <a16:creationId xmlns="" xmlns:a16="http://schemas.microsoft.com/office/drawing/2014/main" id="{FE2D1B03-0F2C-49A8-92B7-67B4E338F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>
              <a:extLst>
                <a:ext uri="{FF2B5EF4-FFF2-40B4-BE49-F238E27FC236}">
                  <a16:creationId xmlns="" xmlns:a16="http://schemas.microsoft.com/office/drawing/2014/main" id="{D221B3DF-115E-409B-8B38-178272C6B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2">
              <a:extLst>
                <a:ext uri="{FF2B5EF4-FFF2-40B4-BE49-F238E27FC236}">
                  <a16:creationId xmlns="" xmlns:a16="http://schemas.microsoft.com/office/drawing/2014/main" id="{A7CFFDDA-8E5B-4602-AB1B-20C8DAD59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6">
              <a:extLst>
                <a:ext uri="{FF2B5EF4-FFF2-40B4-BE49-F238E27FC236}">
                  <a16:creationId xmlns="" xmlns:a16="http://schemas.microsoft.com/office/drawing/2014/main" id="{CE424B61-D6A7-4FFF-BD36-CE2B15FF0E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F293428E-807D-4999-84C2-D2F906E83477}"/>
              </a:ext>
            </a:extLst>
          </p:cNvPr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58FDCA6F-254D-4073-B39C-66195C15A0CD}"/>
              </a:ext>
            </a:extLst>
          </p:cNvPr>
          <p:cNvSpPr/>
          <p:nvPr/>
        </p:nvSpPr>
        <p:spPr>
          <a:xfrm>
            <a:off x="5725803" y="5092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2">
            <a:extLst>
              <a:ext uri="{FF2B5EF4-FFF2-40B4-BE49-F238E27FC236}">
                <a16:creationId xmlns="" xmlns:a16="http://schemas.microsoft.com/office/drawing/2014/main" id="{225B80CE-2609-4965-82E5-B72FC7BE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C686A03-228F-4D44-95EE-ECCF884C586A}"/>
              </a:ext>
            </a:extLst>
          </p:cNvPr>
          <p:cNvSpPr/>
          <p:nvPr/>
        </p:nvSpPr>
        <p:spPr bwMode="auto">
          <a:xfrm>
            <a:off x="2519772" y="3819954"/>
            <a:ext cx="81194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4A5F7147-4662-4AF6-B9EB-D26AC78088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760" y="3645024"/>
            <a:ext cx="360000" cy="355000"/>
          </a:xfrm>
          <a:prstGeom prst="rect">
            <a:avLst/>
          </a:prstGeom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8838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2_finish_quiz_7_04.sgv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1804762" y="2038670"/>
            <a:ext cx="3192438" cy="2460770"/>
            <a:chOff x="1804762" y="2038670"/>
            <a:chExt cx="3192438" cy="246077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1BA398C0-272C-4191-92F0-ECD4CB289B72}"/>
                </a:ext>
              </a:extLst>
            </p:cNvPr>
            <p:cNvGrpSpPr/>
            <p:nvPr/>
          </p:nvGrpSpPr>
          <p:grpSpPr>
            <a:xfrm>
              <a:off x="1804762" y="2038670"/>
              <a:ext cx="3192438" cy="2460770"/>
              <a:chOff x="1804762" y="2038670"/>
              <a:chExt cx="3192438" cy="2460770"/>
            </a:xfrm>
          </p:grpSpPr>
          <p:pic>
            <p:nvPicPr>
              <p:cNvPr id="28" name="그림 27">
                <a:extLst>
                  <a:ext uri="{FF2B5EF4-FFF2-40B4-BE49-F238E27FC236}">
                    <a16:creationId xmlns="" xmlns:a16="http://schemas.microsoft.com/office/drawing/2014/main" id="{B5601E83-336F-402B-9E04-70FF674EB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55869"/>
              <a:stretch/>
            </p:blipFill>
            <p:spPr>
              <a:xfrm>
                <a:off x="1804762" y="2038670"/>
                <a:ext cx="3192438" cy="2460770"/>
              </a:xfrm>
              <a:prstGeom prst="rect">
                <a:avLst/>
              </a:prstGeom>
            </p:spPr>
          </p:pic>
          <p:sp>
            <p:nvSpPr>
              <p:cNvPr id="5" name="사각형: 둥근 모서리 4">
                <a:extLst>
                  <a:ext uri="{FF2B5EF4-FFF2-40B4-BE49-F238E27FC236}">
                    <a16:creationId xmlns="" xmlns:a16="http://schemas.microsoft.com/office/drawing/2014/main" id="{2E4CFCD3-A242-450B-8136-68AD59228CFB}"/>
                  </a:ext>
                </a:extLst>
              </p:cNvPr>
              <p:cNvSpPr/>
              <p:nvPr/>
            </p:nvSpPr>
            <p:spPr>
              <a:xfrm>
                <a:off x="2688786" y="2657158"/>
                <a:ext cx="443054" cy="33109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="" xmlns:a16="http://schemas.microsoft.com/office/drawing/2014/main" id="{E1036C8B-AA58-40D1-A92A-92259DAED717}"/>
                  </a:ext>
                </a:extLst>
              </p:cNvPr>
              <p:cNvSpPr/>
              <p:nvPr/>
            </p:nvSpPr>
            <p:spPr>
              <a:xfrm>
                <a:off x="4031940" y="3939135"/>
                <a:ext cx="489264" cy="33109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53">
                <a:extLst>
                  <a:ext uri="{FF2B5EF4-FFF2-40B4-BE49-F238E27FC236}">
                    <a16:creationId xmlns="" xmlns:a16="http://schemas.microsoft.com/office/drawing/2014/main" id="{CCD5CFE2-1A37-4930-B545-266F05FA2DDA}"/>
                  </a:ext>
                </a:extLst>
              </p:cNvPr>
              <p:cNvSpPr txBox="1"/>
              <p:nvPr/>
            </p:nvSpPr>
            <p:spPr>
              <a:xfrm>
                <a:off x="2654092" y="2559980"/>
                <a:ext cx="543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70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  <p:sp>
            <p:nvSpPr>
              <p:cNvPr id="34" name="TextBox 53">
                <a:extLst>
                  <a:ext uri="{FF2B5EF4-FFF2-40B4-BE49-F238E27FC236}">
                    <a16:creationId xmlns="" xmlns:a16="http://schemas.microsoft.com/office/drawing/2014/main" id="{626C9F1E-3DDB-4F4E-A65B-FFFD1942D9AD}"/>
                  </a:ext>
                </a:extLst>
              </p:cNvPr>
              <p:cNvSpPr txBox="1"/>
              <p:nvPr/>
            </p:nvSpPr>
            <p:spPr>
              <a:xfrm>
                <a:off x="4129033" y="3939135"/>
                <a:ext cx="543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65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="" xmlns:a16="http://schemas.microsoft.com/office/drawing/2014/main" id="{49A6C7C0-23DF-4047-BC72-DC5C56FA4EA0}"/>
                  </a:ext>
                </a:extLst>
              </p:cNvPr>
              <p:cNvSpPr/>
              <p:nvPr/>
            </p:nvSpPr>
            <p:spPr>
              <a:xfrm>
                <a:off x="3539210" y="3332567"/>
                <a:ext cx="539543" cy="33109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53">
                <a:extLst>
                  <a:ext uri="{FF2B5EF4-FFF2-40B4-BE49-F238E27FC236}">
                    <a16:creationId xmlns="" xmlns:a16="http://schemas.microsoft.com/office/drawing/2014/main" id="{6DC2AF58-7AF8-4444-B6F8-F2549CD04D88}"/>
                  </a:ext>
                </a:extLst>
              </p:cNvPr>
              <p:cNvSpPr txBox="1"/>
              <p:nvPr/>
            </p:nvSpPr>
            <p:spPr>
              <a:xfrm>
                <a:off x="3523170" y="3287456"/>
                <a:ext cx="64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145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2599548" y="3654136"/>
              <a:ext cx="877633" cy="60656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605657" y="3814258"/>
            <a:ext cx="810299" cy="552579"/>
            <a:chOff x="6667728" y="4250467"/>
            <a:chExt cx="810299" cy="552579"/>
          </a:xfrm>
        </p:grpSpPr>
        <p:sp>
          <p:nvSpPr>
            <p:cNvPr id="41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6667728" y="4250467"/>
              <a:ext cx="810299" cy="552579"/>
              <a:chOff x="6002635" y="1852334"/>
              <a:chExt cx="758198" cy="552579"/>
            </a:xfrm>
          </p:grpSpPr>
          <p:sp>
            <p:nvSpPr>
              <p:cNvPr id="43" name="직사각형 42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00833" y="2049913"/>
                <a:ext cx="360000" cy="355000"/>
              </a:xfrm>
              <a:prstGeom prst="rect">
                <a:avLst/>
              </a:prstGeom>
            </p:spPr>
          </p:pic>
        </p:grpSp>
      </p:grp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F293428E-807D-4999-84C2-D2F906E83477}"/>
              </a:ext>
            </a:extLst>
          </p:cNvPr>
          <p:cNvSpPr/>
          <p:nvPr/>
        </p:nvSpPr>
        <p:spPr>
          <a:xfrm>
            <a:off x="2217216" y="22813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0F3D7515-118A-430D-94B8-86A1E302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5" y="1043283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783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55576" y="1007440"/>
            <a:ext cx="606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6">
            <a:extLst>
              <a:ext uri="{FF2B5EF4-FFF2-40B4-BE49-F238E27FC236}">
                <a16:creationId xmlns="" xmlns:a16="http://schemas.microsoft.com/office/drawing/2014/main" id="{8D29FC7A-1572-45E4-BF51-FBECA5FB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E9E5B6C8-62B1-4674-A3AF-403F29482C0E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19" name="Picture 15">
              <a:extLst>
                <a:ext uri="{FF2B5EF4-FFF2-40B4-BE49-F238E27FC236}">
                  <a16:creationId xmlns="" xmlns:a16="http://schemas.microsoft.com/office/drawing/2014/main" id="{FE2D1B03-0F2C-49A8-92B7-67B4E338F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>
              <a:extLst>
                <a:ext uri="{FF2B5EF4-FFF2-40B4-BE49-F238E27FC236}">
                  <a16:creationId xmlns="" xmlns:a16="http://schemas.microsoft.com/office/drawing/2014/main" id="{D221B3DF-115E-409B-8B38-178272C6B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2">
              <a:extLst>
                <a:ext uri="{FF2B5EF4-FFF2-40B4-BE49-F238E27FC236}">
                  <a16:creationId xmlns="" xmlns:a16="http://schemas.microsoft.com/office/drawing/2014/main" id="{A7CFFDDA-8E5B-4602-AB1B-20C8DAD59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6">
              <a:extLst>
                <a:ext uri="{FF2B5EF4-FFF2-40B4-BE49-F238E27FC236}">
                  <a16:creationId xmlns="" xmlns:a16="http://schemas.microsoft.com/office/drawing/2014/main" id="{CE424B61-D6A7-4FFF-BD36-CE2B15FF0E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7" name="Picture 12">
            <a:extLst>
              <a:ext uri="{FF2B5EF4-FFF2-40B4-BE49-F238E27FC236}">
                <a16:creationId xmlns="" xmlns:a16="http://schemas.microsoft.com/office/drawing/2014/main" id="{225B80CE-2609-4965-82E5-B72FC7BE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C686A03-228F-4D44-95EE-ECCF884C586A}"/>
              </a:ext>
            </a:extLst>
          </p:cNvPr>
          <p:cNvSpPr/>
          <p:nvPr/>
        </p:nvSpPr>
        <p:spPr bwMode="auto">
          <a:xfrm>
            <a:off x="2519772" y="3819954"/>
            <a:ext cx="81194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4A5F7147-4662-4AF6-B9EB-D26AC78088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760" y="3645024"/>
            <a:ext cx="360000" cy="355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BA398C0-272C-4191-92F0-ECD4CB289B72}"/>
              </a:ext>
            </a:extLst>
          </p:cNvPr>
          <p:cNvGrpSpPr/>
          <p:nvPr/>
        </p:nvGrpSpPr>
        <p:grpSpPr>
          <a:xfrm>
            <a:off x="1804762" y="2038670"/>
            <a:ext cx="3192438" cy="2460770"/>
            <a:chOff x="1804762" y="2038670"/>
            <a:chExt cx="3192438" cy="2460770"/>
          </a:xfrm>
        </p:grpSpPr>
        <p:pic>
          <p:nvPicPr>
            <p:cNvPr id="28" name="그림 27">
              <a:extLst>
                <a:ext uri="{FF2B5EF4-FFF2-40B4-BE49-F238E27FC236}">
                  <a16:creationId xmlns="" xmlns:a16="http://schemas.microsoft.com/office/drawing/2014/main" id="{B5601E83-336F-402B-9E04-70FF674EBA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5869"/>
            <a:stretch/>
          </p:blipFill>
          <p:spPr>
            <a:xfrm>
              <a:off x="1804762" y="2038670"/>
              <a:ext cx="3192438" cy="2460770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2E4CFCD3-A242-450B-8136-68AD59228CFB}"/>
                </a:ext>
              </a:extLst>
            </p:cNvPr>
            <p:cNvSpPr/>
            <p:nvPr/>
          </p:nvSpPr>
          <p:spPr>
            <a:xfrm>
              <a:off x="2688786" y="2657158"/>
              <a:ext cx="443054" cy="33109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="" xmlns:a16="http://schemas.microsoft.com/office/drawing/2014/main" id="{E1036C8B-AA58-40D1-A92A-92259DAED717}"/>
                </a:ext>
              </a:extLst>
            </p:cNvPr>
            <p:cNvSpPr/>
            <p:nvPr/>
          </p:nvSpPr>
          <p:spPr>
            <a:xfrm>
              <a:off x="4031940" y="3939135"/>
              <a:ext cx="489264" cy="33109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53">
              <a:extLst>
                <a:ext uri="{FF2B5EF4-FFF2-40B4-BE49-F238E27FC236}">
                  <a16:creationId xmlns="" xmlns:a16="http://schemas.microsoft.com/office/drawing/2014/main" id="{CCD5CFE2-1A37-4930-B545-266F05FA2DDA}"/>
                </a:ext>
              </a:extLst>
            </p:cNvPr>
            <p:cNvSpPr txBox="1"/>
            <p:nvPr/>
          </p:nvSpPr>
          <p:spPr>
            <a:xfrm>
              <a:off x="2654092" y="2559980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70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34" name="TextBox 53">
              <a:extLst>
                <a:ext uri="{FF2B5EF4-FFF2-40B4-BE49-F238E27FC236}">
                  <a16:creationId xmlns="" xmlns:a16="http://schemas.microsoft.com/office/drawing/2014/main" id="{626C9F1E-3DDB-4F4E-A65B-FFFD1942D9AD}"/>
                </a:ext>
              </a:extLst>
            </p:cNvPr>
            <p:cNvSpPr txBox="1"/>
            <p:nvPr/>
          </p:nvSpPr>
          <p:spPr>
            <a:xfrm>
              <a:off x="4129033" y="3939135"/>
              <a:ext cx="543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65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="" xmlns:a16="http://schemas.microsoft.com/office/drawing/2014/main" id="{49A6C7C0-23DF-4047-BC72-DC5C56FA4EA0}"/>
                </a:ext>
              </a:extLst>
            </p:cNvPr>
            <p:cNvSpPr/>
            <p:nvPr/>
          </p:nvSpPr>
          <p:spPr>
            <a:xfrm>
              <a:off x="3539210" y="3332567"/>
              <a:ext cx="539543" cy="33109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53">
              <a:extLst>
                <a:ext uri="{FF2B5EF4-FFF2-40B4-BE49-F238E27FC236}">
                  <a16:creationId xmlns="" xmlns:a16="http://schemas.microsoft.com/office/drawing/2014/main" id="{6DC2AF58-7AF8-4444-B6F8-F2549CD04D88}"/>
                </a:ext>
              </a:extLst>
            </p:cNvPr>
            <p:cNvSpPr txBox="1"/>
            <p:nvPr/>
          </p:nvSpPr>
          <p:spPr>
            <a:xfrm>
              <a:off x="3523170" y="3287456"/>
              <a:ext cx="648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˚</a:t>
              </a:r>
            </a:p>
          </p:txBody>
        </p:sp>
      </p:grp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72697B09-C8FA-42B1-A943-BDAA891B4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DB983938-07FD-436E-B51A-DCEB92521CA5}"/>
              </a:ext>
            </a:extLst>
          </p:cNvPr>
          <p:cNvGrpSpPr/>
          <p:nvPr/>
        </p:nvGrpSpPr>
        <p:grpSpPr>
          <a:xfrm>
            <a:off x="285206" y="3308791"/>
            <a:ext cx="6470174" cy="1880803"/>
            <a:chOff x="285206" y="3308791"/>
            <a:chExt cx="6470174" cy="1880803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F6371337-FEC3-4148-8A5F-DCB21B50D3FC}"/>
                </a:ext>
              </a:extLst>
            </p:cNvPr>
            <p:cNvGrpSpPr/>
            <p:nvPr/>
          </p:nvGrpSpPr>
          <p:grpSpPr>
            <a:xfrm>
              <a:off x="285206" y="3308791"/>
              <a:ext cx="6470174" cy="1880803"/>
              <a:chOff x="285206" y="2987439"/>
              <a:chExt cx="6470174" cy="1880803"/>
            </a:xfrm>
          </p:grpSpPr>
          <p:pic>
            <p:nvPicPr>
              <p:cNvPr id="43" name="Picture 2">
                <a:extLst>
                  <a:ext uri="{FF2B5EF4-FFF2-40B4-BE49-F238E27FC236}">
                    <a16:creationId xmlns="" xmlns:a16="http://schemas.microsoft.com/office/drawing/2014/main" id="{3B4FFE82-30AF-468D-9D16-A7E04A5409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402"/>
              <a:stretch/>
            </p:blipFill>
            <p:spPr bwMode="auto">
              <a:xfrm>
                <a:off x="285206" y="4691824"/>
                <a:ext cx="6470174" cy="176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2">
                <a:extLst>
                  <a:ext uri="{FF2B5EF4-FFF2-40B4-BE49-F238E27FC236}">
                    <a16:creationId xmlns="" xmlns:a16="http://schemas.microsoft.com/office/drawing/2014/main" id="{D08DA6F9-88DA-4EF5-A683-C8C0B884A8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4787"/>
              <a:stretch/>
            </p:blipFill>
            <p:spPr bwMode="auto">
              <a:xfrm>
                <a:off x="285206" y="2987439"/>
                <a:ext cx="6470174" cy="5140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A1C8ED7F-D58A-4C2D-8FF0-D3D7ACF38BD2}"/>
                  </a:ext>
                </a:extLst>
              </p:cNvPr>
              <p:cNvSpPr txBox="1"/>
              <p:nvPr/>
            </p:nvSpPr>
            <p:spPr>
              <a:xfrm>
                <a:off x="331050" y="3455491"/>
                <a:ext cx="6411030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삼각형의 세 각의 크기의 합은 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360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˚이므로</a:t>
                </a:r>
                <a:endParaRPr lang="en-US" altLang="ko-KR" sz="1800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70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+145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+65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+    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=360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endParaRPr lang="en-US" altLang="ko-KR" sz="1800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280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+    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=360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endParaRPr lang="en-US" altLang="ko-KR" sz="1800" dirty="0">
                  <a:latin typeface="맑은 고딕" pitchFamily="50" charset="-127"/>
                  <a:ea typeface="맑은 고딕" pitchFamily="50" charset="-127"/>
                </a:endParaRPr>
              </a:p>
              <a:p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    ˚</a:t>
                </a:r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=80</a:t>
                </a:r>
                <a:r>
                  <a:rPr lang="ko-KR" altLang="en-US" sz="1800" dirty="0">
                    <a:latin typeface="맑은 고딕" pitchFamily="50" charset="-127"/>
                    <a:ea typeface="맑은 고딕" pitchFamily="50" charset="-127"/>
                  </a:rPr>
                  <a:t>˚</a:t>
                </a:r>
                <a:endParaRPr lang="en-US" altLang="ko-KR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37" name="Picture 12">
              <a:extLst>
                <a:ext uri="{FF2B5EF4-FFF2-40B4-BE49-F238E27FC236}">
                  <a16:creationId xmlns="" xmlns:a16="http://schemas.microsoft.com/office/drawing/2014/main" id="{305AF35C-79C3-4C48-9C50-4454F8C9E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106431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>
              <a:extLst>
                <a:ext uri="{FF2B5EF4-FFF2-40B4-BE49-F238E27FC236}">
                  <a16:creationId xmlns="" xmlns:a16="http://schemas.microsoft.com/office/drawing/2014/main" id="{C5F656AC-C06C-4D60-8F72-F1F408BFC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550" y="4365104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="" xmlns:a16="http://schemas.microsoft.com/office/drawing/2014/main" id="{6CBD6236-E6B8-4258-BD6B-F59F3F7C4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40" y="4647595"/>
              <a:ext cx="301090" cy="30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5" y="1043283"/>
            <a:ext cx="338296" cy="3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515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ㄱㄴㄷ의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크기를 구해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71506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05AF2E5-E54F-4E65-AC0C-4D4AFD515200}"/>
              </a:ext>
            </a:extLst>
          </p:cNvPr>
          <p:cNvGrpSpPr/>
          <p:nvPr/>
        </p:nvGrpSpPr>
        <p:grpSpPr>
          <a:xfrm>
            <a:off x="1151620" y="2118414"/>
            <a:ext cx="4486539" cy="2534722"/>
            <a:chOff x="1151620" y="1777108"/>
            <a:chExt cx="4486539" cy="2534722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B6D4E83C-989C-4ABF-93EC-D1E74F031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1620" y="1838408"/>
              <a:ext cx="4486539" cy="2359803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A8D01D6E-215E-4802-BDE6-6EBB04F2805D}"/>
                </a:ext>
              </a:extLst>
            </p:cNvPr>
            <p:cNvSpPr/>
            <p:nvPr/>
          </p:nvSpPr>
          <p:spPr>
            <a:xfrm>
              <a:off x="1367644" y="3789040"/>
              <a:ext cx="252028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B77B3F5F-DAF2-496C-8FE5-FF25223AE51B}"/>
                </a:ext>
              </a:extLst>
            </p:cNvPr>
            <p:cNvSpPr/>
            <p:nvPr/>
          </p:nvSpPr>
          <p:spPr>
            <a:xfrm>
              <a:off x="2447764" y="1953327"/>
              <a:ext cx="252028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="" xmlns:a16="http://schemas.microsoft.com/office/drawing/2014/main" id="{0AD59800-BC6C-4B7E-822B-5A9A8B19147C}"/>
                </a:ext>
              </a:extLst>
            </p:cNvPr>
            <p:cNvSpPr/>
            <p:nvPr/>
          </p:nvSpPr>
          <p:spPr>
            <a:xfrm>
              <a:off x="4318190" y="1803742"/>
              <a:ext cx="252028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B7E7CC5E-F3D5-4126-B4F8-ADF28C5C1670}"/>
                </a:ext>
              </a:extLst>
            </p:cNvPr>
            <p:cNvSpPr/>
            <p:nvPr/>
          </p:nvSpPr>
          <p:spPr>
            <a:xfrm>
              <a:off x="3524790" y="3987296"/>
              <a:ext cx="252028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28" name="TextBox 53">
              <a:extLst>
                <a:ext uri="{FF2B5EF4-FFF2-40B4-BE49-F238E27FC236}">
                  <a16:creationId xmlns="" xmlns:a16="http://schemas.microsoft.com/office/drawing/2014/main" id="{94AF28ED-69B6-4ED4-BE64-CD18C079112C}"/>
                </a:ext>
              </a:extLst>
            </p:cNvPr>
            <p:cNvSpPr txBox="1"/>
            <p:nvPr/>
          </p:nvSpPr>
          <p:spPr>
            <a:xfrm>
              <a:off x="1354693" y="3713543"/>
              <a:ext cx="54330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53">
              <a:extLst>
                <a:ext uri="{FF2B5EF4-FFF2-40B4-BE49-F238E27FC236}">
                  <a16:creationId xmlns="" xmlns:a16="http://schemas.microsoft.com/office/drawing/2014/main" id="{369ED680-FC3B-4920-A251-3235586709AB}"/>
                </a:ext>
              </a:extLst>
            </p:cNvPr>
            <p:cNvSpPr txBox="1"/>
            <p:nvPr/>
          </p:nvSpPr>
          <p:spPr>
            <a:xfrm>
              <a:off x="3456016" y="3927109"/>
              <a:ext cx="54330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53">
              <a:extLst>
                <a:ext uri="{FF2B5EF4-FFF2-40B4-BE49-F238E27FC236}">
                  <a16:creationId xmlns="" xmlns:a16="http://schemas.microsoft.com/office/drawing/2014/main" id="{2BACF383-FA19-45A2-B8EF-E11A8CA4ABD9}"/>
                </a:ext>
              </a:extLst>
            </p:cNvPr>
            <p:cNvSpPr txBox="1"/>
            <p:nvPr/>
          </p:nvSpPr>
          <p:spPr>
            <a:xfrm>
              <a:off x="4172550" y="1777108"/>
              <a:ext cx="54330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53">
              <a:extLst>
                <a:ext uri="{FF2B5EF4-FFF2-40B4-BE49-F238E27FC236}">
                  <a16:creationId xmlns="" xmlns:a16="http://schemas.microsoft.com/office/drawing/2014/main" id="{E441BCFC-5B6A-4C5A-A10C-98427EFCCDCC}"/>
                </a:ext>
              </a:extLst>
            </p:cNvPr>
            <p:cNvSpPr txBox="1"/>
            <p:nvPr/>
          </p:nvSpPr>
          <p:spPr>
            <a:xfrm>
              <a:off x="2423122" y="1876673"/>
              <a:ext cx="54330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109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2_finish_quiz_8_02.svg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035066" y="1926341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075" y="2199069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2151351" y="21450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371414" y="4544012"/>
            <a:ext cx="840546" cy="537565"/>
            <a:chOff x="6012160" y="1660849"/>
            <a:chExt cx="84054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°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0F3D7515-118A-430D-94B8-86A1E302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096403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ㄱㄴㄷ의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크기를 구해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05AF2E5-E54F-4E65-AC0C-4D4AFD515200}"/>
              </a:ext>
            </a:extLst>
          </p:cNvPr>
          <p:cNvGrpSpPr/>
          <p:nvPr/>
        </p:nvGrpSpPr>
        <p:grpSpPr>
          <a:xfrm>
            <a:off x="1151620" y="2118414"/>
            <a:ext cx="4486539" cy="2534722"/>
            <a:chOff x="1151620" y="1777108"/>
            <a:chExt cx="4486539" cy="2534722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B6D4E83C-989C-4ABF-93EC-D1E74F031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1620" y="1838408"/>
              <a:ext cx="4486539" cy="2359803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A8D01D6E-215E-4802-BDE6-6EBB04F2805D}"/>
                </a:ext>
              </a:extLst>
            </p:cNvPr>
            <p:cNvSpPr/>
            <p:nvPr/>
          </p:nvSpPr>
          <p:spPr>
            <a:xfrm>
              <a:off x="1367644" y="3789040"/>
              <a:ext cx="252028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B77B3F5F-DAF2-496C-8FE5-FF25223AE51B}"/>
                </a:ext>
              </a:extLst>
            </p:cNvPr>
            <p:cNvSpPr/>
            <p:nvPr/>
          </p:nvSpPr>
          <p:spPr>
            <a:xfrm>
              <a:off x="2447764" y="1953327"/>
              <a:ext cx="252028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="" xmlns:a16="http://schemas.microsoft.com/office/drawing/2014/main" id="{0AD59800-BC6C-4B7E-822B-5A9A8B19147C}"/>
                </a:ext>
              </a:extLst>
            </p:cNvPr>
            <p:cNvSpPr/>
            <p:nvPr/>
          </p:nvSpPr>
          <p:spPr>
            <a:xfrm>
              <a:off x="4318190" y="1803742"/>
              <a:ext cx="252028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B7E7CC5E-F3D5-4126-B4F8-ADF28C5C1670}"/>
                </a:ext>
              </a:extLst>
            </p:cNvPr>
            <p:cNvSpPr/>
            <p:nvPr/>
          </p:nvSpPr>
          <p:spPr>
            <a:xfrm>
              <a:off x="3524790" y="3987296"/>
              <a:ext cx="252028" cy="21602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  <p:sp>
          <p:nvSpPr>
            <p:cNvPr id="28" name="TextBox 53">
              <a:extLst>
                <a:ext uri="{FF2B5EF4-FFF2-40B4-BE49-F238E27FC236}">
                  <a16:creationId xmlns="" xmlns:a16="http://schemas.microsoft.com/office/drawing/2014/main" id="{94AF28ED-69B6-4ED4-BE64-CD18C079112C}"/>
                </a:ext>
              </a:extLst>
            </p:cNvPr>
            <p:cNvSpPr txBox="1"/>
            <p:nvPr/>
          </p:nvSpPr>
          <p:spPr>
            <a:xfrm>
              <a:off x="1354693" y="3713543"/>
              <a:ext cx="54330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53">
              <a:extLst>
                <a:ext uri="{FF2B5EF4-FFF2-40B4-BE49-F238E27FC236}">
                  <a16:creationId xmlns="" xmlns:a16="http://schemas.microsoft.com/office/drawing/2014/main" id="{369ED680-FC3B-4920-A251-3235586709AB}"/>
                </a:ext>
              </a:extLst>
            </p:cNvPr>
            <p:cNvSpPr txBox="1"/>
            <p:nvPr/>
          </p:nvSpPr>
          <p:spPr>
            <a:xfrm>
              <a:off x="3456016" y="3927109"/>
              <a:ext cx="54330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53">
              <a:extLst>
                <a:ext uri="{FF2B5EF4-FFF2-40B4-BE49-F238E27FC236}">
                  <a16:creationId xmlns="" xmlns:a16="http://schemas.microsoft.com/office/drawing/2014/main" id="{2BACF383-FA19-45A2-B8EF-E11A8CA4ABD9}"/>
                </a:ext>
              </a:extLst>
            </p:cNvPr>
            <p:cNvSpPr txBox="1"/>
            <p:nvPr/>
          </p:nvSpPr>
          <p:spPr>
            <a:xfrm>
              <a:off x="4172550" y="1777108"/>
              <a:ext cx="54330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53">
              <a:extLst>
                <a:ext uri="{FF2B5EF4-FFF2-40B4-BE49-F238E27FC236}">
                  <a16:creationId xmlns="" xmlns:a16="http://schemas.microsoft.com/office/drawing/2014/main" id="{E441BCFC-5B6A-4C5A-A10C-98427EFCCDCC}"/>
                </a:ext>
              </a:extLst>
            </p:cNvPr>
            <p:cNvSpPr txBox="1"/>
            <p:nvPr/>
          </p:nvSpPr>
          <p:spPr>
            <a:xfrm>
              <a:off x="2423122" y="1876673"/>
              <a:ext cx="54330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035066" y="1926341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075" y="2199069"/>
            <a:ext cx="1584176" cy="86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371414" y="471644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°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9B173B64-48DE-46A3-BE50-BFFC09343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30955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8664B3F7-B11F-41AD-B894-A565F7EFF1C8}"/>
              </a:ext>
            </a:extLst>
          </p:cNvPr>
          <p:cNvGrpSpPr/>
          <p:nvPr/>
        </p:nvGrpSpPr>
        <p:grpSpPr>
          <a:xfrm>
            <a:off x="285206" y="3995093"/>
            <a:ext cx="6470174" cy="1194501"/>
            <a:chOff x="285206" y="3673741"/>
            <a:chExt cx="6470174" cy="1194501"/>
          </a:xfrm>
        </p:grpSpPr>
        <p:pic>
          <p:nvPicPr>
            <p:cNvPr id="38" name="Picture 2">
              <a:extLst>
                <a:ext uri="{FF2B5EF4-FFF2-40B4-BE49-F238E27FC236}">
                  <a16:creationId xmlns="" xmlns:a16="http://schemas.microsoft.com/office/drawing/2014/main" id="{0B364126-4D7A-41EC-9CA4-7879373E9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285206" y="4691824"/>
              <a:ext cx="6470174" cy="17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="" xmlns:a16="http://schemas.microsoft.com/office/drawing/2014/main" id="{06CB4C9B-E634-4518-9C40-7C01F4FBD0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285206" y="3673741"/>
              <a:ext cx="6470174" cy="514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4E7D1335-C7F9-4180-BA77-7F5CE2E55098}"/>
                </a:ext>
              </a:extLst>
            </p:cNvPr>
            <p:cNvSpPr txBox="1"/>
            <p:nvPr/>
          </p:nvSpPr>
          <p:spPr>
            <a:xfrm>
              <a:off x="321210" y="4045493"/>
              <a:ext cx="64110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각 </a:t>
              </a:r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ㄱㄴㄷ은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각 </a:t>
              </a:r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ㄹㄴㄷ에서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각 </a:t>
              </a:r>
              <a:r>
                <a:rPr lang="ko-KR" altLang="en-US" sz="1800" dirty="0" err="1">
                  <a:latin typeface="맑은 고딕" pitchFamily="50" charset="-127"/>
                  <a:ea typeface="맑은 고딕" pitchFamily="50" charset="-127"/>
                </a:rPr>
                <a:t>ㄹㄴㄱ을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 뺀 것과 같습니다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따라서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110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-60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˚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=50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˚입니다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011128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92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(2022)/4-1/3_002_2015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%204-1%20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/app/resource/contents/lesson01/ops/1/1_8_11.html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67051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동물의 모습 완성하기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47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34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예각과 둔각을 하나씩 정하여 다음 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6451334" y="13527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426882" y="12833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38904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예각을 하나 쓰고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각도기를 사용하여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51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891096" y="134257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59119" y="1294950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42383" y="135166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17931" y="128225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EA48FDBD-A354-4181-B679-662DBBAF5982}"/>
              </a:ext>
            </a:extLst>
          </p:cNvPr>
          <p:cNvSpPr/>
          <p:nvPr/>
        </p:nvSpPr>
        <p:spPr>
          <a:xfrm>
            <a:off x="575555" y="3129772"/>
            <a:ext cx="4802713" cy="2243444"/>
          </a:xfrm>
          <a:prstGeom prst="roundRect">
            <a:avLst/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43"/>
          <p:cNvSpPr txBox="1"/>
          <p:nvPr/>
        </p:nvSpPr>
        <p:spPr>
          <a:xfrm>
            <a:off x="5131195" y="2141841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타원 53"/>
          <p:cNvSpPr/>
          <p:nvPr/>
        </p:nvSpPr>
        <p:spPr>
          <a:xfrm>
            <a:off x="4927787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764" y="2414569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/>
          <p:cNvSpPr/>
          <p:nvPr/>
        </p:nvSpPr>
        <p:spPr>
          <a:xfrm>
            <a:off x="5230000" y="2451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402843" y="2442007"/>
            <a:ext cx="111925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E36191B-A70B-49B3-A2D6-48D53B937471}"/>
              </a:ext>
            </a:extLst>
          </p:cNvPr>
          <p:cNvSpPr txBox="1"/>
          <p:nvPr/>
        </p:nvSpPr>
        <p:spPr>
          <a:xfrm>
            <a:off x="3527904" y="2432211"/>
            <a:ext cx="180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72" y="3263367"/>
            <a:ext cx="340660" cy="27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750133" y="30946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74" y="2499315"/>
            <a:ext cx="340660" cy="27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1861705" y="2368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2_5_07.html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2_4_06.Html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 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첫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72" y="5288831"/>
            <a:ext cx="954708" cy="300223"/>
          </a:xfrm>
          <a:prstGeom prst="rect">
            <a:avLst/>
          </a:prstGeom>
        </p:spPr>
      </p:pic>
      <p:sp>
        <p:nvSpPr>
          <p:cNvPr id="74" name="타원 73"/>
          <p:cNvSpPr/>
          <p:nvPr/>
        </p:nvSpPr>
        <p:spPr>
          <a:xfrm>
            <a:off x="5904148" y="50843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337066" y="2207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53595" y="41054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591941" y="11154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D84F5127-F6BD-4855-86F0-97455AE7449A}"/>
              </a:ext>
            </a:extLst>
          </p:cNvPr>
          <p:cNvSpPr/>
          <p:nvPr/>
        </p:nvSpPr>
        <p:spPr>
          <a:xfrm>
            <a:off x="65312" y="894492"/>
            <a:ext cx="6918956" cy="734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6461487" y="137636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437035" y="13069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901249" y="136618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69272" y="1318555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52536" y="13752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28084" y="130585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69B3C8E-2076-478F-8041-B4165DB85BF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예각과 둔각을 하나씩 정하여 다음 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43">
            <a:extLst>
              <a:ext uri="{FF2B5EF4-FFF2-40B4-BE49-F238E27FC236}">
                <a16:creationId xmlns="" xmlns:a16="http://schemas.microsoft.com/office/drawing/2014/main" id="{D6A1EA50-8F28-4223-A85F-A4E8327F375D}"/>
              </a:ext>
            </a:extLst>
          </p:cNvPr>
          <p:cNvSpPr txBox="1"/>
          <p:nvPr/>
        </p:nvSpPr>
        <p:spPr>
          <a:xfrm>
            <a:off x="38904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둔각을 하나 그려서 어림해보고 확인해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="" xmlns:a16="http://schemas.microsoft.com/office/drawing/2014/main" id="{10E87E03-D8BE-4119-B053-6EA55A628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51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사각형: 둥근 모서리 3">
            <a:extLst>
              <a:ext uri="{FF2B5EF4-FFF2-40B4-BE49-F238E27FC236}">
                <a16:creationId xmlns="" xmlns:a16="http://schemas.microsoft.com/office/drawing/2014/main" id="{EA48FDBD-A354-4181-B679-662DBBAF5982}"/>
              </a:ext>
            </a:extLst>
          </p:cNvPr>
          <p:cNvSpPr/>
          <p:nvPr/>
        </p:nvSpPr>
        <p:spPr>
          <a:xfrm>
            <a:off x="575555" y="2456053"/>
            <a:ext cx="4802713" cy="2243444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/>
          <p:cNvSpPr txBox="1"/>
          <p:nvPr/>
        </p:nvSpPr>
        <p:spPr>
          <a:xfrm>
            <a:off x="5131195" y="2141841"/>
            <a:ext cx="176419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 옮기세요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타원 77"/>
          <p:cNvSpPr/>
          <p:nvPr/>
        </p:nvSpPr>
        <p:spPr>
          <a:xfrm>
            <a:off x="4927787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764" y="2414569"/>
            <a:ext cx="1429630" cy="7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타원 79"/>
          <p:cNvSpPr/>
          <p:nvPr/>
        </p:nvSpPr>
        <p:spPr>
          <a:xfrm>
            <a:off x="5230000" y="2451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337602" y="4883447"/>
            <a:ext cx="111925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3E36191B-A70B-49B3-A2D6-48D53B937471}"/>
              </a:ext>
            </a:extLst>
          </p:cNvPr>
          <p:cNvSpPr txBox="1"/>
          <p:nvPr/>
        </p:nvSpPr>
        <p:spPr>
          <a:xfrm>
            <a:off x="3462663" y="4873651"/>
            <a:ext cx="180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72" y="2589648"/>
            <a:ext cx="340660" cy="27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750133" y="2420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00" y="4940755"/>
            <a:ext cx="340660" cy="27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1537331" y="48094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72" y="5288831"/>
            <a:ext cx="954708" cy="300223"/>
          </a:xfrm>
          <a:prstGeom prst="rect">
            <a:avLst/>
          </a:prstGeom>
        </p:spPr>
      </p:pic>
      <p:sp>
        <p:nvSpPr>
          <p:cNvPr id="113" name="타원 112"/>
          <p:cNvSpPr/>
          <p:nvPr/>
        </p:nvSpPr>
        <p:spPr>
          <a:xfrm>
            <a:off x="5904148" y="50843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3012692" y="4648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453595" y="3431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각도기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2_5_07.html</a:t>
            </a:r>
          </a:p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2_4_06.Html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 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첫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4316124" y="4865312"/>
            <a:ext cx="111925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직접 쓰기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3E36191B-A70B-49B3-A2D6-48D53B937471}"/>
              </a:ext>
            </a:extLst>
          </p:cNvPr>
          <p:cNvSpPr txBox="1"/>
          <p:nvPr/>
        </p:nvSpPr>
        <p:spPr>
          <a:xfrm>
            <a:off x="5441185" y="4855516"/>
            <a:ext cx="180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255" y="4922620"/>
            <a:ext cx="340660" cy="27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3E36191B-A70B-49B3-A2D6-48D53B937471}"/>
              </a:ext>
            </a:extLst>
          </p:cNvPr>
          <p:cNvSpPr txBox="1"/>
          <p:nvPr/>
        </p:nvSpPr>
        <p:spPr>
          <a:xfrm>
            <a:off x="2026260" y="4873651"/>
            <a:ext cx="2827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808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C08273E-40E6-4556-B5A8-FA430A7A6923}"/>
              </a:ext>
            </a:extLst>
          </p:cNvPr>
          <p:cNvSpPr/>
          <p:nvPr/>
        </p:nvSpPr>
        <p:spPr>
          <a:xfrm>
            <a:off x="65312" y="894492"/>
            <a:ext cx="6918956" cy="734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cdata2.tsherpa.co.kr/tsherpa/MultiMedia/Flash/2020/curri/index.html?flashxmlnum=jmp1130&amp;classa=A8-C1-31-MM-MM-04-02-05-0-0-0-0&amp;classno=MM_31_04/suh_0301_01_0005/suh_0301_01_0005_204_1.html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자동 계산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6451334" y="1376363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426882" y="130694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891096" y="136618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59119" y="1318555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42383" y="13752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17931" y="1305855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2483768" y="2397790"/>
            <a:ext cx="3362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                                         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58B3C6F-4AE4-41CC-9B04-F937EEF31E7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예각과 둔각을 하나씩 정하여 다음 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897DCDB2-F662-4C24-90A7-E806B5451C48}"/>
              </a:ext>
            </a:extLst>
          </p:cNvPr>
          <p:cNvSpPr txBox="1"/>
          <p:nvPr/>
        </p:nvSpPr>
        <p:spPr>
          <a:xfrm>
            <a:off x="389043" y="171213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둔각과 예각의 합을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737702F0-3A16-4EDA-A773-4B2B5BAF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51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72C020F2-0630-424C-BB21-DF23A940DD5D}"/>
              </a:ext>
            </a:extLst>
          </p:cNvPr>
          <p:cNvSpPr txBox="1"/>
          <p:nvPr/>
        </p:nvSpPr>
        <p:spPr>
          <a:xfrm>
            <a:off x="3911677" y="2397790"/>
            <a:ext cx="3362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                              </a:t>
            </a:r>
          </a:p>
        </p:txBody>
      </p:sp>
      <p:sp>
        <p:nvSpPr>
          <p:cNvPr id="82" name="TextBox 43">
            <a:extLst>
              <a:ext uri="{FF2B5EF4-FFF2-40B4-BE49-F238E27FC236}">
                <a16:creationId xmlns="" xmlns:a16="http://schemas.microsoft.com/office/drawing/2014/main" id="{E0B23D2B-FAC9-46BD-8E90-04E69C8724E8}"/>
              </a:ext>
            </a:extLst>
          </p:cNvPr>
          <p:cNvSpPr txBox="1"/>
          <p:nvPr/>
        </p:nvSpPr>
        <p:spPr>
          <a:xfrm>
            <a:off x="389043" y="333386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둔각과 예각의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2">
            <a:extLst>
              <a:ext uri="{FF2B5EF4-FFF2-40B4-BE49-F238E27FC236}">
                <a16:creationId xmlns="" xmlns:a16="http://schemas.microsoft.com/office/drawing/2014/main" id="{770A9F38-2D4F-456D-82FF-8418F7002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737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43">
            <a:extLst>
              <a:ext uri="{FF2B5EF4-FFF2-40B4-BE49-F238E27FC236}">
                <a16:creationId xmlns="" xmlns:a16="http://schemas.microsoft.com/office/drawing/2014/main" id="{4B3817F3-E62F-4AF5-B266-D04769C49CDA}"/>
              </a:ext>
            </a:extLst>
          </p:cNvPr>
          <p:cNvSpPr txBox="1"/>
          <p:nvPr/>
        </p:nvSpPr>
        <p:spPr>
          <a:xfrm>
            <a:off x="5315833" y="2397790"/>
            <a:ext cx="3362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                           </a:t>
            </a:r>
          </a:p>
        </p:txBody>
      </p:sp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368062" y="2405392"/>
            <a:ext cx="1158868" cy="365130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135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771800" y="2397790"/>
            <a:ext cx="1158868" cy="365130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55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211960" y="2408628"/>
            <a:ext cx="113042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2447764" y="3971254"/>
            <a:ext cx="33628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                     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72C020F2-0630-424C-BB21-DF23A940DD5D}"/>
              </a:ext>
            </a:extLst>
          </p:cNvPr>
          <p:cNvSpPr txBox="1"/>
          <p:nvPr/>
        </p:nvSpPr>
        <p:spPr>
          <a:xfrm>
            <a:off x="3911677" y="3999498"/>
            <a:ext cx="3362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                                          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4B3817F3-E62F-4AF5-B266-D04769C49CDA}"/>
              </a:ext>
            </a:extLst>
          </p:cNvPr>
          <p:cNvSpPr txBox="1"/>
          <p:nvPr/>
        </p:nvSpPr>
        <p:spPr>
          <a:xfrm>
            <a:off x="5315833" y="3999498"/>
            <a:ext cx="3362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                           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1368062" y="4007100"/>
            <a:ext cx="1158868" cy="365130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135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2771800" y="3999498"/>
            <a:ext cx="1158868" cy="365130"/>
          </a:xfrm>
          <a:prstGeom prst="rect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55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211960" y="4010336"/>
            <a:ext cx="113042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171" y="2433824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171" y="4020466"/>
            <a:ext cx="360000" cy="355000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5D30AAEF-1F5A-482E-969C-F3563C1A57F9}"/>
              </a:ext>
            </a:extLst>
          </p:cNvPr>
          <p:cNvSpPr/>
          <p:nvPr/>
        </p:nvSpPr>
        <p:spPr>
          <a:xfrm>
            <a:off x="4211960" y="2168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C7A945AC-67F0-438C-8019-4D4714592C62}"/>
              </a:ext>
            </a:extLst>
          </p:cNvPr>
          <p:cNvSpPr/>
          <p:nvPr/>
        </p:nvSpPr>
        <p:spPr>
          <a:xfrm>
            <a:off x="4211960" y="38252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5D30AAEF-1F5A-482E-969C-F3563C1A57F9}"/>
              </a:ext>
            </a:extLst>
          </p:cNvPr>
          <p:cNvSpPr/>
          <p:nvPr/>
        </p:nvSpPr>
        <p:spPr>
          <a:xfrm>
            <a:off x="1219793" y="2226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C7A945AC-67F0-438C-8019-4D4714592C62}"/>
              </a:ext>
            </a:extLst>
          </p:cNvPr>
          <p:cNvSpPr/>
          <p:nvPr/>
        </p:nvSpPr>
        <p:spPr>
          <a:xfrm>
            <a:off x="1219793" y="38826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422055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56~59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각도기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2519" y="2096852"/>
            <a:ext cx="564767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각의 크기 단위인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알고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각도기를 이용하여 각의 크기를 측정하고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53852" y="2715888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주어진 각도와 크기가 같은 각을 그릴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83850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53852" y="3080283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각과 직각을 이해하고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직각과 비교하는 활동을 통하여 예각과 둔각을 구별할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53852" y="3724000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여러 가지 방법으로 삼각형과 사각형의 내각과 크기의 합을 구할 수 있고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풀이 과정을 설명할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84661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두 각 중 각의 크기가 더 큰 각을 찾아 기호를 써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6372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2_finish_quiz_1_02.sgv  /  2_finish_quiz_1_03.svg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2171281"/>
            <a:ext cx="1732395" cy="170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79608"/>
            <a:ext cx="2207137" cy="1699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1856661" y="3969060"/>
            <a:ext cx="436339" cy="436339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lang="ko-KR" altLang="en-US" sz="1900" b="1" dirty="0">
              <a:solidFill>
                <a:schemeClr val="accent6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01523" y="3959907"/>
            <a:ext cx="436339" cy="436339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b="1" dirty="0">
              <a:solidFill>
                <a:schemeClr val="accent6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02893" y="4828116"/>
            <a:ext cx="315925" cy="315925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lang="ko-KR" altLang="en-US" sz="1900" b="1" dirty="0">
              <a:solidFill>
                <a:schemeClr val="accent6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37165" y="4625526"/>
            <a:ext cx="840546" cy="537565"/>
            <a:chOff x="6012160" y="1660849"/>
            <a:chExt cx="840546" cy="537565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각도를 읽어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C22DB78B-5AD5-462F-A2F2-82C182AE4B47}"/>
              </a:ext>
            </a:extLst>
          </p:cNvPr>
          <p:cNvSpPr/>
          <p:nvPr/>
        </p:nvSpPr>
        <p:spPr>
          <a:xfrm>
            <a:off x="2325726" y="49652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612100C9-84AF-4EF9-B45A-6A2E96868BDE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18" name="Picture 11">
              <a:extLst>
                <a:ext uri="{FF2B5EF4-FFF2-40B4-BE49-F238E27FC236}">
                  <a16:creationId xmlns="" xmlns:a16="http://schemas.microsoft.com/office/drawing/2014/main" id="{34EB1B83-7B3F-464A-A725-6CC6AC6F9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2">
              <a:extLst>
                <a:ext uri="{FF2B5EF4-FFF2-40B4-BE49-F238E27FC236}">
                  <a16:creationId xmlns="" xmlns:a16="http://schemas.microsoft.com/office/drawing/2014/main" id="{91E12997-8027-4609-B304-04EF53A89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>
              <a:extLst>
                <a:ext uri="{FF2B5EF4-FFF2-40B4-BE49-F238E27FC236}">
                  <a16:creationId xmlns="" xmlns:a16="http://schemas.microsoft.com/office/drawing/2014/main" id="{D421B7C5-A129-4029-942C-550EA5FD1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4">
              <a:extLst>
                <a:ext uri="{FF2B5EF4-FFF2-40B4-BE49-F238E27FC236}">
                  <a16:creationId xmlns="" xmlns:a16="http://schemas.microsoft.com/office/drawing/2014/main" id="{A5711D50-FEA7-48F0-BA6E-E4ED270EB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8A63759-5512-4A22-B3EA-716A20F08B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7614"/>
          <a:stretch/>
        </p:blipFill>
        <p:spPr>
          <a:xfrm>
            <a:off x="1149945" y="1820384"/>
            <a:ext cx="4790207" cy="2416098"/>
          </a:xfrm>
          <a:prstGeom prst="rect">
            <a:avLst/>
          </a:prstGeom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634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2_finish_quiz_2_01.sgv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097659" y="4236482"/>
            <a:ext cx="894777" cy="556615"/>
            <a:chOff x="6485536" y="4058982"/>
            <a:chExt cx="894777" cy="556615"/>
          </a:xfrm>
        </p:grpSpPr>
        <p:sp>
          <p:nvSpPr>
            <p:cNvPr id="29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85536" y="4058982"/>
              <a:ext cx="748747" cy="556615"/>
              <a:chOff x="5832160" y="1660849"/>
              <a:chExt cx="700604" cy="556615"/>
            </a:xfrm>
          </p:grpSpPr>
          <p:sp>
            <p:nvSpPr>
              <p:cNvPr id="31" name="직사각형 30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45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32160" y="1660849"/>
                <a:ext cx="360000" cy="355000"/>
              </a:xfrm>
              <a:prstGeom prst="rect">
                <a:avLst/>
              </a:prstGeom>
            </p:spPr>
          </p:pic>
        </p:grpSp>
      </p:grp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각도를 읽어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4573E666-2C7F-454E-8D9C-6CCB27B19CC5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23" name="Picture 15">
              <a:extLst>
                <a:ext uri="{FF2B5EF4-FFF2-40B4-BE49-F238E27FC236}">
                  <a16:creationId xmlns="" xmlns:a16="http://schemas.microsoft.com/office/drawing/2014/main" id="{31555B5D-4775-4843-B274-7B8C576D80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>
              <a:extLst>
                <a:ext uri="{FF2B5EF4-FFF2-40B4-BE49-F238E27FC236}">
                  <a16:creationId xmlns="" xmlns:a16="http://schemas.microsoft.com/office/drawing/2014/main" id="{54B2604B-C4E6-44B2-A103-7B86D5345F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>
              <a:extLst>
                <a:ext uri="{FF2B5EF4-FFF2-40B4-BE49-F238E27FC236}">
                  <a16:creationId xmlns="" xmlns:a16="http://schemas.microsoft.com/office/drawing/2014/main" id="{08297411-09EA-4AD0-94D7-855FD4E69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6">
              <a:extLst>
                <a:ext uri="{FF2B5EF4-FFF2-40B4-BE49-F238E27FC236}">
                  <a16:creationId xmlns="" xmlns:a16="http://schemas.microsoft.com/office/drawing/2014/main" id="{A3C939F2-92AF-487F-A5B9-BAAE208A8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5E4E9C32-2A40-4715-85A8-1E057774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AC488B7E-10F3-4DBC-9A61-97165FAE7C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733"/>
          <a:stretch/>
        </p:blipFill>
        <p:spPr>
          <a:xfrm>
            <a:off x="1223628" y="1585620"/>
            <a:ext cx="4762709" cy="2662369"/>
          </a:xfrm>
          <a:prstGeom prst="rect">
            <a:avLst/>
          </a:prstGeom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0271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2_finish_quiz_2_02.sgv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3097659" y="4236482"/>
            <a:ext cx="894777" cy="556615"/>
            <a:chOff x="6485536" y="4058982"/>
            <a:chExt cx="894777" cy="556615"/>
          </a:xfrm>
        </p:grpSpPr>
        <p:sp>
          <p:nvSpPr>
            <p:cNvPr id="35" name="TextBox 53"/>
            <p:cNvSpPr txBox="1"/>
            <p:nvPr/>
          </p:nvSpPr>
          <p:spPr>
            <a:xfrm>
              <a:off x="7244465" y="4302726"/>
              <a:ext cx="135848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°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6485536" y="4058982"/>
              <a:ext cx="748747" cy="556615"/>
              <a:chOff x="5832160" y="1660849"/>
              <a:chExt cx="700604" cy="556615"/>
            </a:xfrm>
          </p:grpSpPr>
          <p:sp>
            <p:nvSpPr>
              <p:cNvPr id="37" name="직사각형 36"/>
              <p:cNvSpPr/>
              <p:nvPr/>
            </p:nvSpPr>
            <p:spPr bwMode="auto">
              <a:xfrm>
                <a:off x="6002635" y="1852334"/>
                <a:ext cx="530129" cy="36513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xmlns="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32160" y="1660849"/>
                <a:ext cx="360000" cy="355000"/>
              </a:xfrm>
              <a:prstGeom prst="rect">
                <a:avLst/>
              </a:prstGeom>
            </p:spPr>
          </p:pic>
        </p:grpSp>
      </p:grp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11~12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단원을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198007703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42934</TotalTime>
  <Words>1929</Words>
  <Application>Microsoft Office PowerPoint</Application>
  <PresentationFormat>화면 슬라이드 쇼(4:3)</PresentationFormat>
  <Paragraphs>753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7566</cp:revision>
  <cp:lastPrinted>2021-12-20T01:30:02Z</cp:lastPrinted>
  <dcterms:created xsi:type="dcterms:W3CDTF">2008-07-15T12:19:11Z</dcterms:created>
  <dcterms:modified xsi:type="dcterms:W3CDTF">2022-01-24T05:06:14Z</dcterms:modified>
</cp:coreProperties>
</file>