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38" r:id="rId4"/>
    <p:sldId id="1425" r:id="rId5"/>
    <p:sldId id="1396" r:id="rId6"/>
    <p:sldId id="1428" r:id="rId7"/>
    <p:sldId id="1409" r:id="rId8"/>
    <p:sldId id="1430" r:id="rId9"/>
    <p:sldId id="1431" r:id="rId10"/>
    <p:sldId id="1432" r:id="rId11"/>
    <p:sldId id="1410" r:id="rId12"/>
    <p:sldId id="1433" r:id="rId13"/>
    <p:sldId id="1412" r:id="rId14"/>
    <p:sldId id="1443" r:id="rId15"/>
    <p:sldId id="1414" r:id="rId16"/>
    <p:sldId id="1415" r:id="rId17"/>
    <p:sldId id="1436" r:id="rId18"/>
    <p:sldId id="1417" r:id="rId19"/>
    <p:sldId id="1437" r:id="rId20"/>
    <p:sldId id="1438" r:id="rId21"/>
    <p:sldId id="1439" r:id="rId22"/>
    <p:sldId id="1418" r:id="rId23"/>
    <p:sldId id="1440" r:id="rId24"/>
    <p:sldId id="1421" r:id="rId25"/>
    <p:sldId id="1424" r:id="rId26"/>
    <p:sldId id="1444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BC2"/>
    <a:srgbClr val="FFFFFF"/>
    <a:srgbClr val="E8E1F0"/>
    <a:srgbClr val="E2EEC5"/>
    <a:srgbClr val="FAEEEE"/>
    <a:srgbClr val="E8B2B7"/>
    <a:srgbClr val="CEE6F7"/>
    <a:srgbClr val="D7E8AF"/>
    <a:srgbClr val="FAD09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4" autoAdjust="0"/>
    <p:restoredTop sz="96686" autoAdjust="0"/>
  </p:normalViewPr>
  <p:slideViewPr>
    <p:cSldViewPr>
      <p:cViewPr>
        <p:scale>
          <a:sx n="100" d="100"/>
          <a:sy n="100" d="100"/>
        </p:scale>
        <p:origin x="-1956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6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6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6.png"/><Relationship Id="rId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38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364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392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11~12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suhi_h_0401_02_1112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C230DB55-E777-43FE-A8CC-F55C602BC1B8}"/>
              </a:ext>
            </a:extLst>
          </p:cNvPr>
          <p:cNvGrpSpPr/>
          <p:nvPr/>
        </p:nvGrpSpPr>
        <p:grpSpPr>
          <a:xfrm>
            <a:off x="993545" y="2248747"/>
            <a:ext cx="5189895" cy="1894434"/>
            <a:chOff x="1498354" y="2265483"/>
            <a:chExt cx="4432018" cy="1617791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4690A0E2-B53F-4473-8307-DAD412FB8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8354" y="2265483"/>
              <a:ext cx="4432018" cy="1617791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6C4D4095-440F-4FED-B88C-48C4745DD3B0}"/>
                </a:ext>
              </a:extLst>
            </p:cNvPr>
            <p:cNvSpPr/>
            <p:nvPr/>
          </p:nvSpPr>
          <p:spPr>
            <a:xfrm>
              <a:off x="1929389" y="3470864"/>
              <a:ext cx="446367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8B3159E7-E87F-45C3-AC62-6DD9F8C3B1E6}"/>
                </a:ext>
              </a:extLst>
            </p:cNvPr>
            <p:cNvSpPr/>
            <p:nvPr/>
          </p:nvSpPr>
          <p:spPr>
            <a:xfrm>
              <a:off x="3268752" y="3470864"/>
              <a:ext cx="367144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2B798BA8-DF92-44B3-8842-B65690DDDB0F}"/>
                </a:ext>
              </a:extLst>
            </p:cNvPr>
            <p:cNvSpPr/>
            <p:nvPr/>
          </p:nvSpPr>
          <p:spPr>
            <a:xfrm>
              <a:off x="4788024" y="3470864"/>
              <a:ext cx="303160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각을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xmlns="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04E64847-347E-4E26-943F-430C68642842}"/>
              </a:ext>
            </a:extLst>
          </p:cNvPr>
          <p:cNvGrpSpPr/>
          <p:nvPr/>
        </p:nvGrpSpPr>
        <p:grpSpPr>
          <a:xfrm>
            <a:off x="1115616" y="4170386"/>
            <a:ext cx="4716524" cy="384721"/>
            <a:chOff x="683568" y="2367045"/>
            <a:chExt cx="6408058" cy="384721"/>
          </a:xfrm>
        </p:grpSpPr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xmlns="" id="{B1D1A8F9-CD6E-4A33-8B60-0C72B1DA9AEB}"/>
                </a:ext>
              </a:extLst>
            </p:cNvPr>
            <p:cNvSpPr txBox="1"/>
            <p:nvPr/>
          </p:nvSpPr>
          <p:spPr>
            <a:xfrm>
              <a:off x="683568" y="2367045"/>
              <a:ext cx="64080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둔각을 찾아 기호를 써 보세요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72" name="Picture 3">
              <a:extLst>
                <a:ext uri="{FF2B5EF4-FFF2-40B4-BE49-F238E27FC236}">
                  <a16:creationId xmlns:a16="http://schemas.microsoft.com/office/drawing/2014/main" xmlns="" id="{9970FE68-5C85-4F38-A41E-64B8559CD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16" y="2420888"/>
              <a:ext cx="296071" cy="22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CBEDFF8-FEC2-403B-9FCB-FF4B17AA3EC0}"/>
              </a:ext>
            </a:extLst>
          </p:cNvPr>
          <p:cNvSpPr/>
          <p:nvPr/>
        </p:nvSpPr>
        <p:spPr bwMode="auto">
          <a:xfrm>
            <a:off x="4941724" y="4200030"/>
            <a:ext cx="82809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F4DBB5-D936-40A9-B988-D6B7A71DB68D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2" name="Picture 15">
              <a:extLst>
                <a:ext uri="{FF2B5EF4-FFF2-40B4-BE49-F238E27FC236}">
                  <a16:creationId xmlns:a16="http://schemas.microsoft.com/office/drawing/2014/main" xmlns="" id="{09D231BC-E690-4C73-8237-2732D5E9A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>
              <a:extLst>
                <a:ext uri="{FF2B5EF4-FFF2-40B4-BE49-F238E27FC236}">
                  <a16:creationId xmlns:a16="http://schemas.microsoft.com/office/drawing/2014/main" xmlns="" id="{C72F8DCD-DF17-4AF7-9D33-F4B3E0C7B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:a16="http://schemas.microsoft.com/office/drawing/2014/main" xmlns="" id="{50896838-79BE-4170-8ED1-898DB9DDC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6">
              <a:extLst>
                <a:ext uri="{FF2B5EF4-FFF2-40B4-BE49-F238E27FC236}">
                  <a16:creationId xmlns:a16="http://schemas.microsoft.com/office/drawing/2014/main" xmlns="" id="{5510515E-9719-4992-9E5D-59BBC2BDC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DC46D878-36F0-41DC-82B2-4E4CA2AA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016732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67E0C5A-BAEC-4768-8D75-F15909777CA3}"/>
              </a:ext>
            </a:extLst>
          </p:cNvPr>
          <p:cNvGrpSpPr/>
          <p:nvPr/>
        </p:nvGrpSpPr>
        <p:grpSpPr>
          <a:xfrm>
            <a:off x="192745" y="4077072"/>
            <a:ext cx="6667165" cy="1196218"/>
            <a:chOff x="192745" y="4077072"/>
            <a:chExt cx="6667165" cy="11962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0983D4EF-B5BE-4832-BC7B-F585FD94C7B4}"/>
                </a:ext>
              </a:extLst>
            </p:cNvPr>
            <p:cNvSpPr/>
            <p:nvPr/>
          </p:nvSpPr>
          <p:spPr>
            <a:xfrm>
              <a:off x="192745" y="4257092"/>
              <a:ext cx="6667165" cy="8254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100">
              <a:extLst>
                <a:ext uri="{FF2B5EF4-FFF2-40B4-BE49-F238E27FC236}">
                  <a16:creationId xmlns:a16="http://schemas.microsoft.com/office/drawing/2014/main" xmlns="" id="{75450E88-EDC3-4870-B02D-4B86B1FF30C8}"/>
                </a:ext>
              </a:extLst>
            </p:cNvPr>
            <p:cNvSpPr/>
            <p:nvPr/>
          </p:nvSpPr>
          <p:spPr>
            <a:xfrm>
              <a:off x="338478" y="40770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7382A91A-635D-4AF0-BFC3-DA261C38820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53">
            <a:extLst>
              <a:ext uri="{FF2B5EF4-FFF2-40B4-BE49-F238E27FC236}">
                <a16:creationId xmlns:a16="http://schemas.microsoft.com/office/drawing/2014/main" xmlns="" id="{4BB052EE-EC2B-46D7-A54E-D5A79768291B}"/>
              </a:ext>
            </a:extLst>
          </p:cNvPr>
          <p:cNvSpPr txBox="1"/>
          <p:nvPr/>
        </p:nvSpPr>
        <p:spPr>
          <a:xfrm>
            <a:off x="538970" y="4372072"/>
            <a:ext cx="62652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둔각은 각도가 직각보다 크고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˚보다 작은 각이므로 둔각은 다입니다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04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03887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시계의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이루는 작은 쪽의 각이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 중 어느 것인지     안에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7C939DAF-FDA2-4354-BDFE-4C3FCDD2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416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C3BF30B-3829-428D-8AA0-42470CCBB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04" y="2512964"/>
            <a:ext cx="5121563" cy="155309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50E748B-5814-461C-8681-9105AEDE118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71C197D7-CCFD-4844-9D7B-6A8D2F46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6F8E4BB-E723-4AE9-9852-60DD9AFA6D65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314F25F-0C9C-42AE-A48F-6E3BCBB64E8A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76251" y="4175101"/>
            <a:ext cx="962424" cy="506302"/>
            <a:chOff x="1376251" y="4175101"/>
            <a:chExt cx="962424" cy="50630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CBEDFF8-FEC2-403B-9FCB-FF4B17AA3EC0}"/>
                </a:ext>
              </a:extLst>
            </p:cNvPr>
            <p:cNvSpPr/>
            <p:nvPr/>
          </p:nvSpPr>
          <p:spPr bwMode="auto">
            <a:xfrm>
              <a:off x="1376251" y="4370067"/>
              <a:ext cx="828092" cy="31133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F00A0DEB-89F6-462F-9FC8-0F88BC403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8675" y="4175101"/>
              <a:ext cx="360000" cy="35500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3087173" y="4175101"/>
            <a:ext cx="962424" cy="506302"/>
            <a:chOff x="1376251" y="4175101"/>
            <a:chExt cx="962424" cy="50630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CBEDFF8-FEC2-403B-9FCB-FF4B17AA3EC0}"/>
                </a:ext>
              </a:extLst>
            </p:cNvPr>
            <p:cNvSpPr/>
            <p:nvPr/>
          </p:nvSpPr>
          <p:spPr bwMode="auto">
            <a:xfrm>
              <a:off x="1376251" y="4370067"/>
              <a:ext cx="828092" cy="31133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F00A0DEB-89F6-462F-9FC8-0F88BC403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8675" y="4175101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4968251" y="4174777"/>
            <a:ext cx="962424" cy="506302"/>
            <a:chOff x="1376251" y="4175101"/>
            <a:chExt cx="962424" cy="50630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7CBEDFF8-FEC2-403B-9FCB-FF4B17AA3EC0}"/>
                </a:ext>
              </a:extLst>
            </p:cNvPr>
            <p:cNvSpPr/>
            <p:nvPr/>
          </p:nvSpPr>
          <p:spPr bwMode="auto">
            <a:xfrm>
              <a:off x="1376251" y="4370067"/>
              <a:ext cx="828092" cy="31133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F00A0DEB-89F6-462F-9FC8-0F88BC403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8675" y="4175101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930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2_9_5.sgv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73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03887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시계의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이루는 작은 쪽의 각이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 중 어느 것인지     안에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7C939DAF-FDA2-4354-BDFE-4C3FCDD2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416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C3BF30B-3829-428D-8AA0-42470CCBB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04" y="2512964"/>
            <a:ext cx="5121563" cy="1553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FF7F208-A947-4D84-BE84-29433F50B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725" y="4107150"/>
            <a:ext cx="1003612" cy="54456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893FC473-775C-4D1D-AF13-80453FE9F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579" y="4107150"/>
            <a:ext cx="1003612" cy="5445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862AE400-D2AA-4F8D-8EFE-D6FD3B938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969" y="4107150"/>
            <a:ext cx="1003612" cy="54456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98B8088-6628-456F-A2D5-3F9DB303C98E}"/>
              </a:ext>
            </a:extLst>
          </p:cNvPr>
          <p:cNvSpPr/>
          <p:nvPr/>
        </p:nvSpPr>
        <p:spPr bwMode="auto">
          <a:xfrm>
            <a:off x="1347485" y="4223762"/>
            <a:ext cx="82809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93715A99-9464-4527-BF48-1BFB65AFD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4343" y="3993833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527B943-2D08-4D54-8728-540AB4A24EF7}"/>
              </a:ext>
            </a:extLst>
          </p:cNvPr>
          <p:cNvSpPr/>
          <p:nvPr/>
        </p:nvSpPr>
        <p:spPr bwMode="auto">
          <a:xfrm>
            <a:off x="3131840" y="4223762"/>
            <a:ext cx="82809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D29480A-8889-46C6-87FF-F884B377E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698" y="3993833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86CD824-7D35-4991-87B9-4A9DBD33DCD9}"/>
              </a:ext>
            </a:extLst>
          </p:cNvPr>
          <p:cNvSpPr/>
          <p:nvPr/>
        </p:nvSpPr>
        <p:spPr bwMode="auto">
          <a:xfrm>
            <a:off x="4956761" y="4223762"/>
            <a:ext cx="82809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6DEE5A23-44AB-46AA-9629-A86560BD7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619" y="3993833"/>
            <a:ext cx="360000" cy="355000"/>
          </a:xfrm>
          <a:prstGeom prst="rect">
            <a:avLst/>
          </a:prstGeom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71C197D7-CCFD-4844-9D7B-6A8D2F46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15E3E0E-7D8F-4BB4-BBBB-CA88E769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016732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42B00D3-FF16-40A9-9C24-5797FA4A57EB}"/>
              </a:ext>
            </a:extLst>
          </p:cNvPr>
          <p:cNvGrpSpPr/>
          <p:nvPr/>
        </p:nvGrpSpPr>
        <p:grpSpPr>
          <a:xfrm>
            <a:off x="192745" y="3099679"/>
            <a:ext cx="6667165" cy="2173611"/>
            <a:chOff x="192745" y="3099679"/>
            <a:chExt cx="6667165" cy="217361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A5EC64EA-50CB-410E-B5E4-CE400BEABDE5}"/>
                </a:ext>
              </a:extLst>
            </p:cNvPr>
            <p:cNvSpPr/>
            <p:nvPr/>
          </p:nvSpPr>
          <p:spPr>
            <a:xfrm>
              <a:off x="192745" y="3289510"/>
              <a:ext cx="6667165" cy="1793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100">
              <a:extLst>
                <a:ext uri="{FF2B5EF4-FFF2-40B4-BE49-F238E27FC236}">
                  <a16:creationId xmlns:a16="http://schemas.microsoft.com/office/drawing/2014/main" xmlns="" id="{5676F921-6CE7-442A-B389-328F2AC95786}"/>
                </a:ext>
              </a:extLst>
            </p:cNvPr>
            <p:cNvSpPr/>
            <p:nvPr/>
          </p:nvSpPr>
          <p:spPr>
            <a:xfrm>
              <a:off x="338478" y="309967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4E17A9A2-C4AD-4935-9793-848BC1DB7FA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53">
            <a:extLst>
              <a:ext uri="{FF2B5EF4-FFF2-40B4-BE49-F238E27FC236}">
                <a16:creationId xmlns:a16="http://schemas.microsoft.com/office/drawing/2014/main" xmlns="" id="{D82CFCF3-3A5D-4B04-94FF-7EA37E4B1ED1}"/>
              </a:ext>
            </a:extLst>
          </p:cNvPr>
          <p:cNvSpPr txBox="1"/>
          <p:nvPr/>
        </p:nvSpPr>
        <p:spPr>
          <a:xfrm>
            <a:off x="323528" y="3429000"/>
            <a:ext cx="6265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이루는 작은 쪽의 각의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xmlns="" id="{D82CFCF3-3A5D-4B04-94FF-7EA37E4B1ED1}"/>
              </a:ext>
            </a:extLst>
          </p:cNvPr>
          <p:cNvSpPr txBox="1"/>
          <p:nvPr/>
        </p:nvSpPr>
        <p:spPr>
          <a:xfrm>
            <a:off x="503548" y="3809379"/>
            <a:ext cx="6265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직각보다 크고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도보다 작으므로 둔각입니다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3">
            <a:extLst>
              <a:ext uri="{FF2B5EF4-FFF2-40B4-BE49-F238E27FC236}">
                <a16:creationId xmlns:a16="http://schemas.microsoft.com/office/drawing/2014/main" xmlns="" id="{D82CFCF3-3A5D-4B04-94FF-7EA37E4B1ED1}"/>
              </a:ext>
            </a:extLst>
          </p:cNvPr>
          <p:cNvSpPr txBox="1"/>
          <p:nvPr/>
        </p:nvSpPr>
        <p:spPr>
          <a:xfrm>
            <a:off x="503548" y="4219663"/>
            <a:ext cx="6265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˚보다 크고 직각보다 작으므로 예각입니다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D82CFCF3-3A5D-4B04-94FF-7EA37E4B1ED1}"/>
              </a:ext>
            </a:extLst>
          </p:cNvPr>
          <p:cNvSpPr txBox="1"/>
          <p:nvPr/>
        </p:nvSpPr>
        <p:spPr>
          <a:xfrm>
            <a:off x="538970" y="4604384"/>
            <a:ext cx="6265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˚보다 크고 직각보다 작으므로 예각입니다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949A3653-2E84-43DB-97A3-26DDB197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7" y="3512629"/>
            <a:ext cx="1768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60" y="381144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24775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60779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xmlns="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A10ABA86-97D1-4C27-8424-777F42D52C36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2448D7D-F7CB-4C34-928A-6FE9E0107C6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86AA8D0-98D5-4BC3-8F85-CEE0FA275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7" y="2676603"/>
            <a:ext cx="3311188" cy="1707101"/>
          </a:xfrm>
          <a:prstGeom prst="rect">
            <a:avLst/>
          </a:prstGeom>
        </p:spPr>
      </p:pic>
      <p:graphicFrame>
        <p:nvGraphicFramePr>
          <p:cNvPr id="41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34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2_9_6.sgv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035066" y="19263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75" y="2199069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8335512-3736-41A4-86CB-B6B14277ADF6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5D6A5AF-4714-42AF-BEBA-E81414D3D9A2}"/>
              </a:ext>
            </a:extLst>
          </p:cNvPr>
          <p:cNvSpPr txBox="1"/>
          <p:nvPr/>
        </p:nvSpPr>
        <p:spPr>
          <a:xfrm>
            <a:off x="3657438" y="3490586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8AF387F-F11B-493E-8CE1-E29CA23215A9}"/>
              </a:ext>
            </a:extLst>
          </p:cNvPr>
          <p:cNvSpPr/>
          <p:nvPr/>
        </p:nvSpPr>
        <p:spPr>
          <a:xfrm>
            <a:off x="5628971" y="3518058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419A3BE-48A4-4F98-9ACB-38AC1A7F8794}"/>
              </a:ext>
            </a:extLst>
          </p:cNvPr>
          <p:cNvSpPr txBox="1"/>
          <p:nvPr/>
        </p:nvSpPr>
        <p:spPr>
          <a:xfrm>
            <a:off x="4141598" y="3944379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6" y="3523601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D5AFFD5C-1E93-4520-992B-7E619580EF44}"/>
              </a:ext>
            </a:extLst>
          </p:cNvPr>
          <p:cNvSpPr/>
          <p:nvPr/>
        </p:nvSpPr>
        <p:spPr>
          <a:xfrm>
            <a:off x="5719447" y="3250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626807" y="3219146"/>
            <a:ext cx="1082096" cy="594762"/>
            <a:chOff x="5960997" y="4257677"/>
            <a:chExt cx="1082096" cy="594762"/>
          </a:xfrm>
        </p:grpSpPr>
        <p:grpSp>
          <p:nvGrpSpPr>
            <p:cNvPr id="66" name="그룹 65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626808" y="3682273"/>
            <a:ext cx="1082115" cy="597823"/>
            <a:chOff x="5957663" y="4257677"/>
            <a:chExt cx="1082115" cy="597823"/>
          </a:xfrm>
        </p:grpSpPr>
        <p:grpSp>
          <p:nvGrpSpPr>
            <p:cNvPr id="71" name="그룹 70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5177663" y="3495908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xmlns="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86AA8D0-98D5-4BC3-8F85-CEE0FA275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7" y="2676603"/>
            <a:ext cx="3311188" cy="1707101"/>
          </a:xfrm>
          <a:prstGeom prst="rect">
            <a:avLst/>
          </a:prstGeom>
        </p:spPr>
      </p:pic>
      <p:sp>
        <p:nvSpPr>
          <p:cNvPr id="42" name="TextBox 53">
            <a:extLst>
              <a:ext uri="{FF2B5EF4-FFF2-40B4-BE49-F238E27FC236}">
                <a16:creationId xmlns="" xmlns:a16="http://schemas.microsoft.com/office/drawing/2014/main" id="{31936FFC-C58C-4484-8095-7D1A1F5039D2}"/>
              </a:ext>
            </a:extLst>
          </p:cNvPr>
          <p:cNvSpPr txBox="1"/>
          <p:nvPr/>
        </p:nvSpPr>
        <p:spPr>
          <a:xfrm>
            <a:off x="3632637" y="3510563"/>
            <a:ext cx="1899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어림한 각도  약</a:t>
            </a:r>
          </a:p>
        </p:txBody>
      </p:sp>
      <p:sp>
        <p:nvSpPr>
          <p:cNvPr id="43" name="TextBox 53">
            <a:extLst>
              <a:ext uri="{FF2B5EF4-FFF2-40B4-BE49-F238E27FC236}">
                <a16:creationId xmlns="" xmlns:a16="http://schemas.microsoft.com/office/drawing/2014/main" id="{6DBFEBBC-5B5D-414F-B5BD-C16623C6530B}"/>
              </a:ext>
            </a:extLst>
          </p:cNvPr>
          <p:cNvSpPr txBox="1"/>
          <p:nvPr/>
        </p:nvSpPr>
        <p:spPr>
          <a:xfrm>
            <a:off x="3658336" y="3963883"/>
            <a:ext cx="1899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잰 각도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35066" y="19263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75" y="2199069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5588115" y="3530154"/>
            <a:ext cx="712583" cy="365130"/>
            <a:chOff x="6667730" y="4250467"/>
            <a:chExt cx="712583" cy="365130"/>
          </a:xfrm>
        </p:grpSpPr>
        <p:sp>
          <p:nvSpPr>
            <p:cNvPr id="52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6667730" y="4250467"/>
              <a:ext cx="56655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596100" y="3973525"/>
            <a:ext cx="810299" cy="552579"/>
            <a:chOff x="6667728" y="4250467"/>
            <a:chExt cx="810299" cy="552579"/>
          </a:xfrm>
        </p:grpSpPr>
        <p:sp>
          <p:nvSpPr>
            <p:cNvPr id="59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6667728" y="4250467"/>
              <a:ext cx="810299" cy="552579"/>
              <a:chOff x="6002635" y="1852334"/>
              <a:chExt cx="758198" cy="552579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0833" y="2049913"/>
                <a:ext cx="360000" cy="355000"/>
              </a:xfrm>
              <a:prstGeom prst="rect">
                <a:avLst/>
              </a:prstGeom>
            </p:spPr>
          </p:pic>
        </p:grp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38" y="3269311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70A675E1-F35C-4EF8-BA7E-AAB457433184}"/>
              </a:ext>
            </a:extLst>
          </p:cNvPr>
          <p:cNvGrpSpPr/>
          <p:nvPr/>
        </p:nvGrpSpPr>
        <p:grpSpPr>
          <a:xfrm>
            <a:off x="178950" y="3969275"/>
            <a:ext cx="6667165" cy="1240120"/>
            <a:chOff x="192745" y="2381568"/>
            <a:chExt cx="6667165" cy="124012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84D17C5D-6860-4FFD-BDB2-0687B17DF704}"/>
                </a:ext>
              </a:extLst>
            </p:cNvPr>
            <p:cNvSpPr/>
            <p:nvPr/>
          </p:nvSpPr>
          <p:spPr>
            <a:xfrm>
              <a:off x="192745" y="2557455"/>
              <a:ext cx="6667165" cy="873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67">
              <a:extLst>
                <a:ext uri="{FF2B5EF4-FFF2-40B4-BE49-F238E27FC236}">
                  <a16:creationId xmlns:a16="http://schemas.microsoft.com/office/drawing/2014/main" xmlns="" id="{BBA3BE8E-EC2F-48E5-8BEF-804FEB346E55}"/>
                </a:ext>
              </a:extLst>
            </p:cNvPr>
            <p:cNvSpPr/>
            <p:nvPr/>
          </p:nvSpPr>
          <p:spPr>
            <a:xfrm>
              <a:off x="332840" y="23815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B39F71D1-A1FA-4BE2-BEBD-32E2DE637B47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86C4A76E-72A0-442A-8241-0BF006651BAF}"/>
              </a:ext>
            </a:extLst>
          </p:cNvPr>
          <p:cNvSpPr txBox="1"/>
          <p:nvPr/>
        </p:nvSpPr>
        <p:spPr>
          <a:xfrm>
            <a:off x="487861" y="4300064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보이는 각도가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˚보다 작아 보이므로 어림하면 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21">
            <a:extLst>
              <a:ext uri="{FF2B5EF4-FFF2-40B4-BE49-F238E27FC236}">
                <a16:creationId xmlns:a16="http://schemas.microsoft.com/office/drawing/2014/main" xmlns="" id="{49150E42-FB69-4E5D-A9C2-BE21631B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58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각도의 합과 차를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431540" y="1694069"/>
            <a:ext cx="131967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xmlns="" id="{74E4E75A-0A2D-4142-8CA8-D9D8762A53A1}"/>
              </a:ext>
            </a:extLst>
          </p:cNvPr>
          <p:cNvSpPr txBox="1"/>
          <p:nvPr/>
        </p:nvSpPr>
        <p:spPr>
          <a:xfrm>
            <a:off x="661451" y="2482476"/>
            <a:ext cx="1807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53">
            <a:extLst>
              <a:ext uri="{FF2B5EF4-FFF2-40B4-BE49-F238E27FC236}">
                <a16:creationId xmlns:a16="http://schemas.microsoft.com/office/drawing/2014/main" xmlns="" id="{420CF33E-40E8-4F88-B216-0D92A98131C2}"/>
              </a:ext>
            </a:extLst>
          </p:cNvPr>
          <p:cNvSpPr txBox="1"/>
          <p:nvPr/>
        </p:nvSpPr>
        <p:spPr>
          <a:xfrm>
            <a:off x="653698" y="3158179"/>
            <a:ext cx="1807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­-65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53">
            <a:extLst>
              <a:ext uri="{FF2B5EF4-FFF2-40B4-BE49-F238E27FC236}">
                <a16:creationId xmlns:a16="http://schemas.microsoft.com/office/drawing/2014/main" xmlns="" id="{FB12D613-0E86-4DC7-84A4-9A3F7E67D301}"/>
              </a:ext>
            </a:extLst>
          </p:cNvPr>
          <p:cNvSpPr txBox="1"/>
          <p:nvPr/>
        </p:nvSpPr>
        <p:spPr>
          <a:xfrm>
            <a:off x="3973819" y="2482476"/>
            <a:ext cx="1807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+36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53">
            <a:extLst>
              <a:ext uri="{FF2B5EF4-FFF2-40B4-BE49-F238E27FC236}">
                <a16:creationId xmlns:a16="http://schemas.microsoft.com/office/drawing/2014/main" xmlns="" id="{8476A8DB-2CBA-4057-919B-AAA4E6AD32E5}"/>
              </a:ext>
            </a:extLst>
          </p:cNvPr>
          <p:cNvSpPr txBox="1"/>
          <p:nvPr/>
        </p:nvSpPr>
        <p:spPr>
          <a:xfrm>
            <a:off x="3966066" y="3158179"/>
            <a:ext cx="1807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-47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9BC8F3-856C-47A8-B8A8-86162D6913C9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874B69E-4D95-4211-B303-51F5213D086B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109116" y="2234258"/>
            <a:ext cx="720575" cy="644629"/>
            <a:chOff x="6667729" y="3970968"/>
            <a:chExt cx="720575" cy="644629"/>
          </a:xfrm>
        </p:grpSpPr>
        <p:sp>
          <p:nvSpPr>
            <p:cNvPr id="48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667729" y="3970968"/>
              <a:ext cx="720575" cy="644629"/>
              <a:chOff x="6002635" y="1572835"/>
              <a:chExt cx="674243" cy="644629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125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6878" y="1572835"/>
                <a:ext cx="360000" cy="355000"/>
              </a:xfrm>
              <a:prstGeom prst="rect">
                <a:avLst/>
              </a:prstGeom>
            </p:spPr>
          </p:pic>
        </p:grpSp>
      </p:grpSp>
      <p:grpSp>
        <p:nvGrpSpPr>
          <p:cNvPr id="54" name="그룹 53"/>
          <p:cNvGrpSpPr/>
          <p:nvPr/>
        </p:nvGrpSpPr>
        <p:grpSpPr>
          <a:xfrm>
            <a:off x="2098488" y="2898271"/>
            <a:ext cx="720575" cy="644629"/>
            <a:chOff x="6667729" y="3970968"/>
            <a:chExt cx="720575" cy="644629"/>
          </a:xfrm>
        </p:grpSpPr>
        <p:sp>
          <p:nvSpPr>
            <p:cNvPr id="55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6667729" y="3970968"/>
              <a:ext cx="720575" cy="644629"/>
              <a:chOff x="6002635" y="1572835"/>
              <a:chExt cx="674243" cy="644629"/>
            </a:xfrm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85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6878" y="1572835"/>
                <a:ext cx="360000" cy="355000"/>
              </a:xfrm>
              <a:prstGeom prst="rect">
                <a:avLst/>
              </a:prstGeom>
            </p:spPr>
          </p:pic>
        </p:grpSp>
      </p:grpSp>
      <p:grpSp>
        <p:nvGrpSpPr>
          <p:cNvPr id="60" name="그룹 59"/>
          <p:cNvGrpSpPr/>
          <p:nvPr/>
        </p:nvGrpSpPr>
        <p:grpSpPr>
          <a:xfrm>
            <a:off x="5422118" y="2234258"/>
            <a:ext cx="720575" cy="644629"/>
            <a:chOff x="6667729" y="3970968"/>
            <a:chExt cx="720575" cy="644629"/>
          </a:xfrm>
        </p:grpSpPr>
        <p:sp>
          <p:nvSpPr>
            <p:cNvPr id="61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6667729" y="3970968"/>
              <a:ext cx="720575" cy="644629"/>
              <a:chOff x="6002635" y="1572835"/>
              <a:chExt cx="674243" cy="644629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103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6878" y="1572835"/>
                <a:ext cx="360000" cy="355000"/>
              </a:xfrm>
              <a:prstGeom prst="rect">
                <a:avLst/>
              </a:prstGeom>
            </p:spPr>
          </p:pic>
        </p:grpSp>
      </p:grpSp>
      <p:grpSp>
        <p:nvGrpSpPr>
          <p:cNvPr id="65" name="그룹 64"/>
          <p:cNvGrpSpPr/>
          <p:nvPr/>
        </p:nvGrpSpPr>
        <p:grpSpPr>
          <a:xfrm>
            <a:off x="5422118" y="2888940"/>
            <a:ext cx="720575" cy="644629"/>
            <a:chOff x="6667729" y="3970968"/>
            <a:chExt cx="720575" cy="644629"/>
          </a:xfrm>
        </p:grpSpPr>
        <p:sp>
          <p:nvSpPr>
            <p:cNvPr id="66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67729" y="3970968"/>
              <a:ext cx="720575" cy="644629"/>
              <a:chOff x="6002635" y="1572835"/>
              <a:chExt cx="674243" cy="644629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76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6878" y="1572835"/>
                <a:ext cx="360000" cy="355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805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431540" y="1694069"/>
            <a:ext cx="131967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똑같은 두 삼각자를 다음과 같이 맞대어 사각형을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F7649F3B-F798-4B3E-8F58-6B9ACF2EF63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117CA1B1-D261-4C7B-9C21-F9E4BA289E7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343391" y="3404382"/>
            <a:ext cx="903413" cy="542630"/>
            <a:chOff x="5886060" y="1674834"/>
            <a:chExt cx="845324" cy="542630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5886060" y="1852334"/>
              <a:ext cx="64670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1384" y="167483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0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333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2_9_8.png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80" y="2717417"/>
            <a:ext cx="2285275" cy="188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53"/>
          <p:cNvSpPr txBox="1"/>
          <p:nvPr/>
        </p:nvSpPr>
        <p:spPr>
          <a:xfrm>
            <a:off x="1929565" y="4185084"/>
            <a:ext cx="48219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60°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53"/>
          <p:cNvSpPr txBox="1"/>
          <p:nvPr/>
        </p:nvSpPr>
        <p:spPr>
          <a:xfrm>
            <a:off x="2447764" y="3208620"/>
            <a:ext cx="48219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43" name="TextBox 53"/>
          <p:cNvSpPr txBox="1"/>
          <p:nvPr/>
        </p:nvSpPr>
        <p:spPr>
          <a:xfrm>
            <a:off x="2929960" y="2892130"/>
            <a:ext cx="48219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</p:spTree>
    <p:extLst>
      <p:ext uri="{BB962C8B-B14F-4D97-AF65-F5344CB8AC3E}">
        <p14:creationId xmlns:p14="http://schemas.microsoft.com/office/powerpoint/2010/main" val="351143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343391" y="3404382"/>
            <a:ext cx="903413" cy="542630"/>
            <a:chOff x="5886060" y="1674834"/>
            <a:chExt cx="845324" cy="542630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5886060" y="1852334"/>
              <a:ext cx="64670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1384" y="1674834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80" y="2717417"/>
            <a:ext cx="2285275" cy="188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53"/>
          <p:cNvSpPr txBox="1"/>
          <p:nvPr/>
        </p:nvSpPr>
        <p:spPr>
          <a:xfrm>
            <a:off x="1929565" y="4185084"/>
            <a:ext cx="48219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60°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53"/>
          <p:cNvSpPr txBox="1"/>
          <p:nvPr/>
        </p:nvSpPr>
        <p:spPr>
          <a:xfrm>
            <a:off x="2447764" y="3208620"/>
            <a:ext cx="48219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44" name="TextBox 53"/>
          <p:cNvSpPr txBox="1"/>
          <p:nvPr/>
        </p:nvSpPr>
        <p:spPr>
          <a:xfrm>
            <a:off x="2929960" y="2892130"/>
            <a:ext cx="48219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431540" y="1694069"/>
            <a:ext cx="131967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똑같은 두 삼각자를 다음과 같이 맞대어 사각형을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C248E043-9FB7-45CB-AA66-F8DCA7DB9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700" y="3435640"/>
            <a:ext cx="1003612" cy="54456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6427799-9FC9-4BAA-9A3D-CF19988E9BC5}"/>
              </a:ext>
            </a:extLst>
          </p:cNvPr>
          <p:cNvSpPr/>
          <p:nvPr/>
        </p:nvSpPr>
        <p:spPr bwMode="auto">
          <a:xfrm>
            <a:off x="4453460" y="3552252"/>
            <a:ext cx="82809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70750DDC-A01D-46B7-A487-60D4A7F9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18" y="3322323"/>
            <a:ext cx="360000" cy="355000"/>
          </a:xfrm>
          <a:prstGeom prst="rect">
            <a:avLst/>
          </a:prstGeom>
        </p:spPr>
      </p:pic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3CB11027-E37C-4C11-BC69-DBE01F5F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D114F251-E146-494C-9858-06BE33CBEAEA}"/>
              </a:ext>
            </a:extLst>
          </p:cNvPr>
          <p:cNvGrpSpPr/>
          <p:nvPr/>
        </p:nvGrpSpPr>
        <p:grpSpPr>
          <a:xfrm>
            <a:off x="178950" y="3032956"/>
            <a:ext cx="6667165" cy="2176439"/>
            <a:chOff x="192745" y="1445249"/>
            <a:chExt cx="6667165" cy="217643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20FE866D-F5AA-4816-B48C-CCC9B690E31D}"/>
                </a:ext>
              </a:extLst>
            </p:cNvPr>
            <p:cNvSpPr/>
            <p:nvPr/>
          </p:nvSpPr>
          <p:spPr>
            <a:xfrm>
              <a:off x="192745" y="1629078"/>
              <a:ext cx="6667165" cy="180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67">
              <a:extLst>
                <a:ext uri="{FF2B5EF4-FFF2-40B4-BE49-F238E27FC236}">
                  <a16:creationId xmlns:a16="http://schemas.microsoft.com/office/drawing/2014/main" xmlns="" id="{DA76A6E7-EA5B-419F-B271-77BDA1CF2125}"/>
                </a:ext>
              </a:extLst>
            </p:cNvPr>
            <p:cNvSpPr/>
            <p:nvPr/>
          </p:nvSpPr>
          <p:spPr>
            <a:xfrm>
              <a:off x="332840" y="144524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2501933C-7D7A-4804-83A4-C29260BEDBC0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8" name="TextBox 53">
            <a:extLst>
              <a:ext uri="{FF2B5EF4-FFF2-40B4-BE49-F238E27FC236}">
                <a16:creationId xmlns:a16="http://schemas.microsoft.com/office/drawing/2014/main" xmlns="" id="{DFA89C73-397F-4D20-8E9C-1E49629751DC}"/>
              </a:ext>
            </a:extLst>
          </p:cNvPr>
          <p:cNvSpPr txBox="1"/>
          <p:nvPr/>
        </p:nvSpPr>
        <p:spPr>
          <a:xfrm>
            <a:off x="487861" y="3429000"/>
            <a:ext cx="611712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150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㉠과 ㉡의 각도의 합을 구하면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4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431540" y="1694069"/>
            <a:ext cx="131967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사각형을 잘라서 네 꼭짓점이 한 점에 모이도록 겹치지 않게 이어 붙였습니다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㉠의 각도를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16AA527-4500-47CE-981A-7210621DFC70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D51688-EE01-43FF-A180-183BF123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891" y="2368336"/>
            <a:ext cx="2498176" cy="2612001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5D9702D-B76D-4F7B-B003-36DC151844B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D5A6F43-7F08-4CC6-A170-716BE51AA38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692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2_9_9.sgv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53"/>
          <p:cNvSpPr txBox="1"/>
          <p:nvPr/>
        </p:nvSpPr>
        <p:spPr>
          <a:xfrm>
            <a:off x="2200212" y="3176129"/>
            <a:ext cx="482196" cy="29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70°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2265412" y="3812422"/>
            <a:ext cx="482196" cy="29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0°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53"/>
          <p:cNvSpPr txBox="1"/>
          <p:nvPr/>
        </p:nvSpPr>
        <p:spPr>
          <a:xfrm>
            <a:off x="2949084" y="3812422"/>
            <a:ext cx="482196" cy="29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80°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53"/>
          <p:cNvSpPr txBox="1"/>
          <p:nvPr/>
        </p:nvSpPr>
        <p:spPr>
          <a:xfrm>
            <a:off x="2958383" y="3124014"/>
            <a:ext cx="482196" cy="29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343391" y="3404382"/>
            <a:ext cx="903413" cy="542630"/>
            <a:chOff x="5886060" y="1674834"/>
            <a:chExt cx="845324" cy="54263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5886060" y="1852334"/>
              <a:ext cx="64670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1384" y="1674834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06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431540" y="1694069"/>
            <a:ext cx="131967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사각형을 잘라서 네 꼭짓점이 한 점에 모이도록 겹치지 않게 이어 붙였습니다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㉠의 각도를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D51688-EE01-43FF-A180-183BF123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262" y="2368336"/>
            <a:ext cx="2498176" cy="261200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EAB692F-0EF3-4837-AC56-F2C078BBB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700" y="3435640"/>
            <a:ext cx="1003612" cy="54456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414D9AB-3C90-475B-839A-8F485677726E}"/>
              </a:ext>
            </a:extLst>
          </p:cNvPr>
          <p:cNvSpPr/>
          <p:nvPr/>
        </p:nvSpPr>
        <p:spPr bwMode="auto">
          <a:xfrm>
            <a:off x="4453460" y="3552252"/>
            <a:ext cx="82809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7F276BE2-62F7-48A2-A657-714D9DFBA7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318" y="3322323"/>
            <a:ext cx="360000" cy="355000"/>
          </a:xfrm>
          <a:prstGeom prst="rect">
            <a:avLst/>
          </a:prstGeom>
        </p:spPr>
      </p:pic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A1141969-4ED2-4BA9-9884-1D80DF95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7F32C258-8EEC-41A5-BB66-E7BBB7CC4147}"/>
              </a:ext>
            </a:extLst>
          </p:cNvPr>
          <p:cNvGrpSpPr/>
          <p:nvPr/>
        </p:nvGrpSpPr>
        <p:grpSpPr>
          <a:xfrm>
            <a:off x="178950" y="3392996"/>
            <a:ext cx="6667165" cy="1816399"/>
            <a:chOff x="192745" y="1805289"/>
            <a:chExt cx="6667165" cy="181639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5463EB9E-7108-4CE3-BAA1-75A57A710641}"/>
                </a:ext>
              </a:extLst>
            </p:cNvPr>
            <p:cNvSpPr/>
            <p:nvPr/>
          </p:nvSpPr>
          <p:spPr>
            <a:xfrm>
              <a:off x="192745" y="1964264"/>
              <a:ext cx="6667165" cy="1466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67">
              <a:extLst>
                <a:ext uri="{FF2B5EF4-FFF2-40B4-BE49-F238E27FC236}">
                  <a16:creationId xmlns:a16="http://schemas.microsoft.com/office/drawing/2014/main" xmlns="" id="{9D778715-C5B3-46BB-96A9-19EBB2368D8C}"/>
                </a:ext>
              </a:extLst>
            </p:cNvPr>
            <p:cNvSpPr/>
            <p:nvPr/>
          </p:nvSpPr>
          <p:spPr>
            <a:xfrm>
              <a:off x="332840" y="180528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70AB52E1-D572-486F-9049-6DB92446CB1A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0" name="TextBox 53">
            <a:extLst>
              <a:ext uri="{FF2B5EF4-FFF2-40B4-BE49-F238E27FC236}">
                <a16:creationId xmlns:a16="http://schemas.microsoft.com/office/drawing/2014/main" xmlns="" id="{F410CA78-14C7-4C57-BCA3-F3651B52410C}"/>
              </a:ext>
            </a:extLst>
          </p:cNvPr>
          <p:cNvSpPr txBox="1"/>
          <p:nvPr/>
        </p:nvSpPr>
        <p:spPr>
          <a:xfrm>
            <a:off x="487861" y="3751292"/>
            <a:ext cx="61171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2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8721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suhi_h_0401_02_1112.html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287524" y="1694069"/>
            <a:ext cx="432060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B63C377-A633-4D0C-9081-38DA6E7E85FD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63989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31A41DDE-6218-483F-872A-F0ACF861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7" y="16662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5FA36AD-8CCA-4D63-9A70-BBF66C4B56F7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xmlns="" id="{1CA80340-69BD-4D83-80E5-C222BCC80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>
              <a:extLst>
                <a:ext uri="{FF2B5EF4-FFF2-40B4-BE49-F238E27FC236}">
                  <a16:creationId xmlns:a16="http://schemas.microsoft.com/office/drawing/2014/main" xmlns="" id="{5304CA08-D202-4131-B278-837589A2E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>
              <a:extLst>
                <a:ext uri="{FF2B5EF4-FFF2-40B4-BE49-F238E27FC236}">
                  <a16:creationId xmlns:a16="http://schemas.microsoft.com/office/drawing/2014/main" xmlns="" id="{53062E47-34F2-49DE-B706-16053DD1F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xmlns="" id="{0A38EB3E-F375-4E95-8F5E-08EA8F7DF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7ED0D1B-E530-4294-A50D-466D2F89989C}"/>
              </a:ext>
            </a:extLst>
          </p:cNvPr>
          <p:cNvSpPr/>
          <p:nvPr/>
        </p:nvSpPr>
        <p:spPr>
          <a:xfrm>
            <a:off x="2320871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51357" y="2403642"/>
            <a:ext cx="3561051" cy="2037827"/>
            <a:chOff x="1751357" y="2403642"/>
            <a:chExt cx="3561051" cy="203782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B6EBC6F-BA39-47F0-A5A5-6D4D4EFB1426}"/>
                </a:ext>
              </a:extLst>
            </p:cNvPr>
            <p:cNvGrpSpPr/>
            <p:nvPr/>
          </p:nvGrpSpPr>
          <p:grpSpPr>
            <a:xfrm>
              <a:off x="1751357" y="2403642"/>
              <a:ext cx="3561051" cy="2037827"/>
              <a:chOff x="1751357" y="2403642"/>
              <a:chExt cx="3561051" cy="203782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734FA264-6C30-4B33-ABA1-D455211DB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1357" y="2403642"/>
                <a:ext cx="3561051" cy="2037827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xmlns="" id="{89106EFE-F27E-4A95-9A92-8836DBF383A9}"/>
                  </a:ext>
                </a:extLst>
              </p:cNvPr>
              <p:cNvSpPr/>
              <p:nvPr/>
            </p:nvSpPr>
            <p:spPr>
              <a:xfrm>
                <a:off x="4014924" y="2787333"/>
                <a:ext cx="557076" cy="38963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xmlns="" id="{5119CD19-CFB4-4BB6-9A03-DD5EADAE9492}"/>
                  </a:ext>
                </a:extLst>
              </p:cNvPr>
              <p:cNvSpPr/>
              <p:nvPr/>
            </p:nvSpPr>
            <p:spPr>
              <a:xfrm>
                <a:off x="4366458" y="3833891"/>
                <a:ext cx="557076" cy="38963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53">
                <a:extLst>
                  <a:ext uri="{FF2B5EF4-FFF2-40B4-BE49-F238E27FC236}">
                    <a16:creationId xmlns:a16="http://schemas.microsoft.com/office/drawing/2014/main" xmlns="" id="{8B4A2BE6-33C9-4247-B237-FA2B88455130}"/>
                  </a:ext>
                </a:extLst>
              </p:cNvPr>
              <p:cNvSpPr txBox="1"/>
              <p:nvPr/>
            </p:nvSpPr>
            <p:spPr>
              <a:xfrm>
                <a:off x="4087920" y="2735013"/>
                <a:ext cx="557076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75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  <p:sp>
            <p:nvSpPr>
              <p:cNvPr id="45" name="TextBox 53">
                <a:extLst>
                  <a:ext uri="{FF2B5EF4-FFF2-40B4-BE49-F238E27FC236}">
                    <a16:creationId xmlns:a16="http://schemas.microsoft.com/office/drawing/2014/main" xmlns="" id="{57222C50-1416-4716-94DE-CA8247A5ABA6}"/>
                  </a:ext>
                </a:extLst>
              </p:cNvPr>
              <p:cNvSpPr txBox="1"/>
              <p:nvPr/>
            </p:nvSpPr>
            <p:spPr>
              <a:xfrm>
                <a:off x="4427984" y="3866709"/>
                <a:ext cx="557076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70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2771800" y="3681028"/>
              <a:ext cx="1064408" cy="57040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525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2_9_10.sgv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7CE036D7-0427-49E1-AAE3-381FF75B5E6B}"/>
              </a:ext>
            </a:extLst>
          </p:cNvPr>
          <p:cNvSpPr/>
          <p:nvPr/>
        </p:nvSpPr>
        <p:spPr>
          <a:xfrm>
            <a:off x="3820636" y="2403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790362" y="3544394"/>
            <a:ext cx="720575" cy="644629"/>
            <a:chOff x="6667729" y="3970968"/>
            <a:chExt cx="720575" cy="644629"/>
          </a:xfrm>
        </p:grpSpPr>
        <p:sp>
          <p:nvSpPr>
            <p:cNvPr id="52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667729" y="3970968"/>
              <a:ext cx="720575" cy="644629"/>
              <a:chOff x="6002635" y="1572835"/>
              <a:chExt cx="674243" cy="644629"/>
            </a:xfrm>
          </p:grpSpPr>
          <p:sp>
            <p:nvSpPr>
              <p:cNvPr id="54" name="직사각형 53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35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16878" y="1572835"/>
                <a:ext cx="360000" cy="355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4342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287524" y="1694069"/>
            <a:ext cx="432060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31A41DDE-6218-483F-872A-F0ACF861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7" y="16662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5FA36AD-8CCA-4D63-9A70-BBF66C4B56F7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xmlns="" id="{1CA80340-69BD-4D83-80E5-C222BCC80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>
              <a:extLst>
                <a:ext uri="{FF2B5EF4-FFF2-40B4-BE49-F238E27FC236}">
                  <a16:creationId xmlns:a16="http://schemas.microsoft.com/office/drawing/2014/main" xmlns="" id="{5304CA08-D202-4131-B278-837589A2E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>
              <a:extLst>
                <a:ext uri="{FF2B5EF4-FFF2-40B4-BE49-F238E27FC236}">
                  <a16:creationId xmlns:a16="http://schemas.microsoft.com/office/drawing/2014/main" xmlns="" id="{53062E47-34F2-49DE-B706-16053DD1F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xmlns="" id="{0A38EB3E-F375-4E95-8F5E-08EA8F7DF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6EBC6F-BA39-47F0-A5A5-6D4D4EFB1426}"/>
              </a:ext>
            </a:extLst>
          </p:cNvPr>
          <p:cNvGrpSpPr/>
          <p:nvPr/>
        </p:nvGrpSpPr>
        <p:grpSpPr>
          <a:xfrm>
            <a:off x="1751357" y="2403642"/>
            <a:ext cx="3561051" cy="2037827"/>
            <a:chOff x="1751357" y="2403642"/>
            <a:chExt cx="3561051" cy="20378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734FA264-6C30-4B33-ABA1-D455211DB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1357" y="2403642"/>
              <a:ext cx="3561051" cy="2037827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89106EFE-F27E-4A95-9A92-8836DBF383A9}"/>
                </a:ext>
              </a:extLst>
            </p:cNvPr>
            <p:cNvSpPr/>
            <p:nvPr/>
          </p:nvSpPr>
          <p:spPr>
            <a:xfrm>
              <a:off x="4014924" y="2787333"/>
              <a:ext cx="557076" cy="38963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5119CD19-CFB4-4BB6-9A03-DD5EADAE9492}"/>
                </a:ext>
              </a:extLst>
            </p:cNvPr>
            <p:cNvSpPr/>
            <p:nvPr/>
          </p:nvSpPr>
          <p:spPr>
            <a:xfrm>
              <a:off x="4366458" y="3833891"/>
              <a:ext cx="557076" cy="38963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53">
              <a:extLst>
                <a:ext uri="{FF2B5EF4-FFF2-40B4-BE49-F238E27FC236}">
                  <a16:creationId xmlns:a16="http://schemas.microsoft.com/office/drawing/2014/main" xmlns="" id="{8B4A2BE6-33C9-4247-B237-FA2B88455130}"/>
                </a:ext>
              </a:extLst>
            </p:cNvPr>
            <p:cNvSpPr txBox="1"/>
            <p:nvPr/>
          </p:nvSpPr>
          <p:spPr>
            <a:xfrm>
              <a:off x="4087920" y="2735013"/>
              <a:ext cx="5570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45" name="TextBox 53">
              <a:extLst>
                <a:ext uri="{FF2B5EF4-FFF2-40B4-BE49-F238E27FC236}">
                  <a16:creationId xmlns:a16="http://schemas.microsoft.com/office/drawing/2014/main" xmlns="" id="{57222C50-1416-4716-94DE-CA8247A5ABA6}"/>
                </a:ext>
              </a:extLst>
            </p:cNvPr>
            <p:cNvSpPr txBox="1"/>
            <p:nvPr/>
          </p:nvSpPr>
          <p:spPr>
            <a:xfrm>
              <a:off x="4427984" y="3866709"/>
              <a:ext cx="5570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3087904-33AA-45A3-A7A6-D6D13F5891E5}"/>
              </a:ext>
            </a:extLst>
          </p:cNvPr>
          <p:cNvSpPr/>
          <p:nvPr/>
        </p:nvSpPr>
        <p:spPr bwMode="auto">
          <a:xfrm>
            <a:off x="2797409" y="3776512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8C8ECF4D-E218-450A-B6D5-DFDD9E7FC3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7409" y="3526570"/>
            <a:ext cx="360000" cy="355000"/>
          </a:xfrm>
          <a:prstGeom prst="rect">
            <a:avLst/>
          </a:prstGeom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85E65C3A-2590-45F0-99C6-94214AD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BC705F5-0953-460F-9EAF-39FE7F932854}"/>
              </a:ext>
            </a:extLst>
          </p:cNvPr>
          <p:cNvGrpSpPr/>
          <p:nvPr/>
        </p:nvGrpSpPr>
        <p:grpSpPr>
          <a:xfrm>
            <a:off x="178950" y="3392996"/>
            <a:ext cx="6667165" cy="1816399"/>
            <a:chOff x="192745" y="1805289"/>
            <a:chExt cx="6667165" cy="181639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B371AC4C-60F0-4365-BF57-BA9C9A5E1ABA}"/>
                </a:ext>
              </a:extLst>
            </p:cNvPr>
            <p:cNvSpPr/>
            <p:nvPr/>
          </p:nvSpPr>
          <p:spPr>
            <a:xfrm>
              <a:off x="192745" y="1964264"/>
              <a:ext cx="6667165" cy="1466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67">
              <a:extLst>
                <a:ext uri="{FF2B5EF4-FFF2-40B4-BE49-F238E27FC236}">
                  <a16:creationId xmlns:a16="http://schemas.microsoft.com/office/drawing/2014/main" xmlns="" id="{8AE27227-0E80-4645-AE4E-4AD371861F20}"/>
                </a:ext>
              </a:extLst>
            </p:cNvPr>
            <p:cNvSpPr/>
            <p:nvPr/>
          </p:nvSpPr>
          <p:spPr>
            <a:xfrm>
              <a:off x="332840" y="180528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255A0F16-AF9D-47F0-B2EC-3D1DC3C838D1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0380BE0-1094-4993-A906-173420F5668A}"/>
              </a:ext>
            </a:extLst>
          </p:cNvPr>
          <p:cNvGrpSpPr/>
          <p:nvPr/>
        </p:nvGrpSpPr>
        <p:grpSpPr>
          <a:xfrm>
            <a:off x="487861" y="3751292"/>
            <a:ext cx="6117124" cy="1261884"/>
            <a:chOff x="487861" y="3751292"/>
            <a:chExt cx="6117124" cy="1261884"/>
          </a:xfrm>
        </p:grpSpPr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67731C4F-9188-4D4A-A43C-AD6BF3911BFE}"/>
                </a:ext>
              </a:extLst>
            </p:cNvPr>
            <p:cNvSpPr txBox="1"/>
            <p:nvPr/>
          </p:nvSpPr>
          <p:spPr>
            <a:xfrm>
              <a:off x="487861" y="3751292"/>
              <a:ext cx="611712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삼각형의 세 각의 크기의 합은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˚이므로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145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=35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Picture 12">
              <a:extLst>
                <a:ext uri="{FF2B5EF4-FFF2-40B4-BE49-F238E27FC236}">
                  <a16:creationId xmlns:a16="http://schemas.microsoft.com/office/drawing/2014/main" xmlns="" id="{B08790E0-1FC7-4600-A09F-B97A653D3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19" y="408114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xmlns="" id="{50CE5181-30A4-4DE9-8437-00F41B201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02" y="4670795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:a16="http://schemas.microsoft.com/office/drawing/2014/main" xmlns="" id="{362A935A-82DE-4F6D-9595-B2C36298D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484" y="4379770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351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287524" y="1694069"/>
            <a:ext cx="432060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31A41DDE-6218-483F-872A-F0ACF861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7" y="16662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62DDCF69-2D47-490A-9CCA-66EC7A2884D9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xmlns="" id="{0CA526C5-DF63-427C-8183-A26224E0A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xmlns="" id="{8D4950AC-EA95-45A9-873A-B4BCDE1E3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xmlns="" id="{3E229A8B-4A90-4C16-AFFB-5B22787AF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6">
              <a:extLst>
                <a:ext uri="{FF2B5EF4-FFF2-40B4-BE49-F238E27FC236}">
                  <a16:creationId xmlns:a16="http://schemas.microsoft.com/office/drawing/2014/main" xmlns="" id="{930A5550-B9EA-4EFA-B76C-258DC3C53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B2056D4-608F-4E4D-9757-FB347DCCFF71}"/>
              </a:ext>
            </a:extLst>
          </p:cNvPr>
          <p:cNvGrpSpPr/>
          <p:nvPr/>
        </p:nvGrpSpPr>
        <p:grpSpPr>
          <a:xfrm>
            <a:off x="2277830" y="2341829"/>
            <a:ext cx="3581839" cy="2244358"/>
            <a:chOff x="2277830" y="2341829"/>
            <a:chExt cx="3581839" cy="224435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6E5B545C-BB15-43BF-8303-1ED1E016C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77830" y="2341829"/>
              <a:ext cx="3581839" cy="2244358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9BD3B433-07CA-4BAE-918A-7FA4170CC137}"/>
                </a:ext>
              </a:extLst>
            </p:cNvPr>
            <p:cNvSpPr/>
            <p:nvPr/>
          </p:nvSpPr>
          <p:spPr>
            <a:xfrm>
              <a:off x="2751342" y="2774820"/>
              <a:ext cx="576064" cy="31794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53">
              <a:extLst>
                <a:ext uri="{FF2B5EF4-FFF2-40B4-BE49-F238E27FC236}">
                  <a16:creationId xmlns:a16="http://schemas.microsoft.com/office/drawing/2014/main" xmlns="" id="{DBAECD3A-EA44-4314-8EEF-33A6E3E98D17}"/>
                </a:ext>
              </a:extLst>
            </p:cNvPr>
            <p:cNvSpPr txBox="1"/>
            <p:nvPr/>
          </p:nvSpPr>
          <p:spPr>
            <a:xfrm>
              <a:off x="2760836" y="2693388"/>
              <a:ext cx="5570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65CAAFBE-B1CF-46E4-A597-C3E221A15D11}"/>
                </a:ext>
              </a:extLst>
            </p:cNvPr>
            <p:cNvSpPr/>
            <p:nvPr/>
          </p:nvSpPr>
          <p:spPr>
            <a:xfrm>
              <a:off x="2663788" y="4011156"/>
              <a:ext cx="576064" cy="31794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53">
              <a:extLst>
                <a:ext uri="{FF2B5EF4-FFF2-40B4-BE49-F238E27FC236}">
                  <a16:creationId xmlns:a16="http://schemas.microsoft.com/office/drawing/2014/main" xmlns="" id="{655A0744-2B01-4D38-BCCC-9AA87874F755}"/>
                </a:ext>
              </a:extLst>
            </p:cNvPr>
            <p:cNvSpPr txBox="1"/>
            <p:nvPr/>
          </p:nvSpPr>
          <p:spPr>
            <a:xfrm>
              <a:off x="2575687" y="4027493"/>
              <a:ext cx="5570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xmlns="" id="{A5B5B225-AF2F-4853-8EE3-39A9832F495B}"/>
                </a:ext>
              </a:extLst>
            </p:cNvPr>
            <p:cNvSpPr/>
            <p:nvPr/>
          </p:nvSpPr>
          <p:spPr>
            <a:xfrm>
              <a:off x="3939140" y="4035468"/>
              <a:ext cx="557076" cy="31794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xmlns="" id="{DD319493-1FF8-4E21-AD50-EDE7220912BA}"/>
                </a:ext>
              </a:extLst>
            </p:cNvPr>
            <p:cNvSpPr txBox="1"/>
            <p:nvPr/>
          </p:nvSpPr>
          <p:spPr>
            <a:xfrm>
              <a:off x="3978919" y="4027493"/>
              <a:ext cx="5570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B63C377-A633-4D0C-9081-38DA6E7E85FD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63989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535995" y="3092764"/>
            <a:ext cx="1323674" cy="6242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49640" y="2996952"/>
            <a:ext cx="720575" cy="644629"/>
            <a:chOff x="6667729" y="3970968"/>
            <a:chExt cx="720575" cy="644629"/>
          </a:xfrm>
        </p:grpSpPr>
        <p:sp>
          <p:nvSpPr>
            <p:cNvPr id="55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6667729" y="3970968"/>
              <a:ext cx="720575" cy="644629"/>
              <a:chOff x="6002635" y="1572835"/>
              <a:chExt cx="674243" cy="644629"/>
            </a:xfrm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130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16878" y="1572835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7CE036D7-0427-49E1-AAE3-381FF75B5E6B}"/>
              </a:ext>
            </a:extLst>
          </p:cNvPr>
          <p:cNvSpPr/>
          <p:nvPr/>
        </p:nvSpPr>
        <p:spPr>
          <a:xfrm>
            <a:off x="4212311" y="2704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9835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2_9_10.sgv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0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3B2056D4-608F-4E4D-9757-FB347DCCFF71}"/>
              </a:ext>
            </a:extLst>
          </p:cNvPr>
          <p:cNvGrpSpPr/>
          <p:nvPr/>
        </p:nvGrpSpPr>
        <p:grpSpPr>
          <a:xfrm>
            <a:off x="2277830" y="2341829"/>
            <a:ext cx="3581839" cy="2244358"/>
            <a:chOff x="2277830" y="2341829"/>
            <a:chExt cx="3581839" cy="224435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6E5B545C-BB15-43BF-8303-1ED1E016C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830" y="2341829"/>
              <a:ext cx="3581839" cy="2244358"/>
            </a:xfrm>
            <a:prstGeom prst="rect">
              <a:avLst/>
            </a:prstGeom>
          </p:spPr>
        </p:pic>
        <p:sp>
          <p:nvSpPr>
            <p:cNvPr id="51" name="사각형: 둥근 모서리 2">
              <a:extLst>
                <a:ext uri="{FF2B5EF4-FFF2-40B4-BE49-F238E27FC236}">
                  <a16:creationId xmlns:a16="http://schemas.microsoft.com/office/drawing/2014/main" xmlns="" id="{9BD3B433-07CA-4BAE-918A-7FA4170CC137}"/>
                </a:ext>
              </a:extLst>
            </p:cNvPr>
            <p:cNvSpPr/>
            <p:nvPr/>
          </p:nvSpPr>
          <p:spPr>
            <a:xfrm>
              <a:off x="2751342" y="2774820"/>
              <a:ext cx="576064" cy="31794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3">
              <a:extLst>
                <a:ext uri="{FF2B5EF4-FFF2-40B4-BE49-F238E27FC236}">
                  <a16:creationId xmlns:a16="http://schemas.microsoft.com/office/drawing/2014/main" xmlns="" id="{DBAECD3A-EA44-4314-8EEF-33A6E3E98D17}"/>
                </a:ext>
              </a:extLst>
            </p:cNvPr>
            <p:cNvSpPr txBox="1"/>
            <p:nvPr/>
          </p:nvSpPr>
          <p:spPr>
            <a:xfrm>
              <a:off x="2760836" y="2693388"/>
              <a:ext cx="5570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58" name="사각형: 둥근 모서리 45">
              <a:extLst>
                <a:ext uri="{FF2B5EF4-FFF2-40B4-BE49-F238E27FC236}">
                  <a16:creationId xmlns:a16="http://schemas.microsoft.com/office/drawing/2014/main" xmlns="" id="{65CAAFBE-B1CF-46E4-A597-C3E221A15D11}"/>
                </a:ext>
              </a:extLst>
            </p:cNvPr>
            <p:cNvSpPr/>
            <p:nvPr/>
          </p:nvSpPr>
          <p:spPr>
            <a:xfrm>
              <a:off x="2663788" y="4011156"/>
              <a:ext cx="576064" cy="31794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655A0744-2B01-4D38-BCCC-9AA87874F755}"/>
                </a:ext>
              </a:extLst>
            </p:cNvPr>
            <p:cNvSpPr txBox="1"/>
            <p:nvPr/>
          </p:nvSpPr>
          <p:spPr>
            <a:xfrm>
              <a:off x="2575687" y="4027493"/>
              <a:ext cx="5570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66" name="사각형: 둥근 모서리 47">
              <a:extLst>
                <a:ext uri="{FF2B5EF4-FFF2-40B4-BE49-F238E27FC236}">
                  <a16:creationId xmlns:a16="http://schemas.microsoft.com/office/drawing/2014/main" xmlns="" id="{A5B5B225-AF2F-4853-8EE3-39A9832F495B}"/>
                </a:ext>
              </a:extLst>
            </p:cNvPr>
            <p:cNvSpPr/>
            <p:nvPr/>
          </p:nvSpPr>
          <p:spPr>
            <a:xfrm>
              <a:off x="3939140" y="4035468"/>
              <a:ext cx="557076" cy="31794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53">
              <a:extLst>
                <a:ext uri="{FF2B5EF4-FFF2-40B4-BE49-F238E27FC236}">
                  <a16:creationId xmlns:a16="http://schemas.microsoft.com/office/drawing/2014/main" xmlns="" id="{DD319493-1FF8-4E21-AD50-EDE7220912BA}"/>
                </a:ext>
              </a:extLst>
            </p:cNvPr>
            <p:cNvSpPr txBox="1"/>
            <p:nvPr/>
          </p:nvSpPr>
          <p:spPr>
            <a:xfrm>
              <a:off x="3978919" y="4027493"/>
              <a:ext cx="5570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4535995" y="3092764"/>
            <a:ext cx="1323674" cy="6242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549640" y="2996952"/>
            <a:ext cx="720575" cy="644629"/>
            <a:chOff x="6667729" y="3970968"/>
            <a:chExt cx="720575" cy="644629"/>
          </a:xfrm>
        </p:grpSpPr>
        <p:sp>
          <p:nvSpPr>
            <p:cNvPr id="70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667729" y="3970968"/>
              <a:ext cx="720575" cy="644629"/>
              <a:chOff x="6002635" y="1572835"/>
              <a:chExt cx="674243" cy="644629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130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6878" y="1572835"/>
                <a:ext cx="360000" cy="355000"/>
              </a:xfrm>
              <a:prstGeom prst="rect">
                <a:avLst/>
              </a:prstGeom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287524" y="1694069"/>
            <a:ext cx="432060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31A41DDE-6218-483F-872A-F0ACF861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7" y="16662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62DDCF69-2D47-490A-9CCA-66EC7A2884D9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xmlns="" id="{0CA526C5-DF63-427C-8183-A26224E0A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xmlns="" id="{8D4950AC-EA95-45A9-873A-B4BCDE1E3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xmlns="" id="{3E229A8B-4A90-4C16-AFFB-5B22787AF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6">
              <a:extLst>
                <a:ext uri="{FF2B5EF4-FFF2-40B4-BE49-F238E27FC236}">
                  <a16:creationId xmlns:a16="http://schemas.microsoft.com/office/drawing/2014/main" xmlns="" id="{930A5550-B9EA-4EFA-B76C-258DC3C53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21ED6197-6FDE-45CC-B0DB-88C97927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E8ED01EB-FA76-462F-A574-D06AD53BA794}"/>
              </a:ext>
            </a:extLst>
          </p:cNvPr>
          <p:cNvGrpSpPr/>
          <p:nvPr/>
        </p:nvGrpSpPr>
        <p:grpSpPr>
          <a:xfrm>
            <a:off x="178950" y="3392996"/>
            <a:ext cx="6667165" cy="1816399"/>
            <a:chOff x="192745" y="1805289"/>
            <a:chExt cx="6667165" cy="181639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281CFF67-12F1-4C10-9FDF-7395F5D3151A}"/>
                </a:ext>
              </a:extLst>
            </p:cNvPr>
            <p:cNvSpPr/>
            <p:nvPr/>
          </p:nvSpPr>
          <p:spPr>
            <a:xfrm>
              <a:off x="192745" y="1964264"/>
              <a:ext cx="6667165" cy="1466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67">
              <a:extLst>
                <a:ext uri="{FF2B5EF4-FFF2-40B4-BE49-F238E27FC236}">
                  <a16:creationId xmlns:a16="http://schemas.microsoft.com/office/drawing/2014/main" xmlns="" id="{D5D726A0-B639-4084-815C-D6F03B1E4F3D}"/>
                </a:ext>
              </a:extLst>
            </p:cNvPr>
            <p:cNvSpPr/>
            <p:nvPr/>
          </p:nvSpPr>
          <p:spPr>
            <a:xfrm>
              <a:off x="332840" y="180528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5B57C6EF-177B-4AB6-AF78-6BE5DE93B980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3">
            <a:extLst>
              <a:ext uri="{FF2B5EF4-FFF2-40B4-BE49-F238E27FC236}">
                <a16:creationId xmlns:a16="http://schemas.microsoft.com/office/drawing/2014/main" xmlns="" id="{591208F1-8FCC-4A72-B234-CEC68D73F44B}"/>
              </a:ext>
            </a:extLst>
          </p:cNvPr>
          <p:cNvSpPr txBox="1"/>
          <p:nvPr/>
        </p:nvSpPr>
        <p:spPr>
          <a:xfrm>
            <a:off x="487861" y="3751292"/>
            <a:ext cx="61171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E7440F2F-C4A9-42E2-8CB2-937869753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913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75AC9303-7397-4F98-B1AF-A0D4BC38C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74" y="43806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C0A8CE42-987C-4D46-A6DD-E1295747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2" y="46817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08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ㄱㄴㄷ은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직각삼각형입니다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㉠의 각도를 구하는 풀이 과정을 쓰고 답을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251520" y="1694069"/>
            <a:ext cx="494624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2" y="505273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682038" y="2281227"/>
            <a:ext cx="3623033" cy="2073813"/>
            <a:chOff x="1682038" y="2456305"/>
            <a:chExt cx="3623033" cy="2073813"/>
          </a:xfrm>
        </p:grpSpPr>
        <p:grpSp>
          <p:nvGrpSpPr>
            <p:cNvPr id="5" name="그룹 4"/>
            <p:cNvGrpSpPr/>
            <p:nvPr/>
          </p:nvGrpSpPr>
          <p:grpSpPr>
            <a:xfrm>
              <a:off x="1682038" y="2456305"/>
              <a:ext cx="3623033" cy="2073813"/>
              <a:chOff x="1682038" y="2456305"/>
              <a:chExt cx="3623033" cy="207381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B25AA11-E5F0-4C1B-ADF4-E3498BBCEB28}"/>
                  </a:ext>
                </a:extLst>
              </p:cNvPr>
              <p:cNvGrpSpPr/>
              <p:nvPr/>
            </p:nvGrpSpPr>
            <p:grpSpPr>
              <a:xfrm>
                <a:off x="1704671" y="2456305"/>
                <a:ext cx="3600400" cy="2073813"/>
                <a:chOff x="251520" y="2492356"/>
                <a:chExt cx="3600400" cy="2073813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xmlns="" id="{8C0F9BF0-5F0C-40C0-9C89-A493837D2B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025" y="2539713"/>
                  <a:ext cx="3355747" cy="1933403"/>
                </a:xfrm>
                <a:prstGeom prst="rect">
                  <a:avLst/>
                </a:prstGeom>
              </p:spPr>
            </p:pic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xmlns="" id="{EB61BCB5-84CF-41FF-9F69-9B8C66D3EE3A}"/>
                    </a:ext>
                  </a:extLst>
                </p:cNvPr>
                <p:cNvSpPr/>
                <p:nvPr/>
              </p:nvSpPr>
              <p:spPr>
                <a:xfrm>
                  <a:off x="1781690" y="3137279"/>
                  <a:ext cx="306034" cy="291721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53">
                  <a:extLst>
                    <a:ext uri="{FF2B5EF4-FFF2-40B4-BE49-F238E27FC236}">
                      <a16:creationId xmlns:a16="http://schemas.microsoft.com/office/drawing/2014/main" xmlns="" id="{78398020-B31F-4C90-B017-7F889267BE84}"/>
                    </a:ext>
                  </a:extLst>
                </p:cNvPr>
                <p:cNvSpPr txBox="1"/>
                <p:nvPr/>
              </p:nvSpPr>
              <p:spPr>
                <a:xfrm>
                  <a:off x="1649512" y="3065814"/>
                  <a:ext cx="557076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㉠</a:t>
                  </a:r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xmlns="" id="{865BFEEB-2418-41A7-BBD1-4CFA001B1ED1}"/>
                    </a:ext>
                  </a:extLst>
                </p:cNvPr>
                <p:cNvGrpSpPr/>
                <p:nvPr/>
              </p:nvGrpSpPr>
              <p:grpSpPr>
                <a:xfrm>
                  <a:off x="1530648" y="2492356"/>
                  <a:ext cx="557076" cy="384721"/>
                  <a:chOff x="1530648" y="2492356"/>
                  <a:chExt cx="557076" cy="384721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xmlns="" id="{1431D95A-AE78-4246-868B-1422D1E12340}"/>
                      </a:ext>
                    </a:extLst>
                  </p:cNvPr>
                  <p:cNvSpPr/>
                  <p:nvPr/>
                </p:nvSpPr>
                <p:spPr>
                  <a:xfrm>
                    <a:off x="1649512" y="2539713"/>
                    <a:ext cx="396044" cy="2923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TextBox 53">
                    <a:extLst>
                      <a:ext uri="{FF2B5EF4-FFF2-40B4-BE49-F238E27FC236}">
                        <a16:creationId xmlns:a16="http://schemas.microsoft.com/office/drawing/2014/main" xmlns="" id="{EF73C919-3D0A-4CDB-8D95-27B735D69FDE}"/>
                      </a:ext>
                    </a:extLst>
                  </p:cNvPr>
                  <p:cNvSpPr txBox="1"/>
                  <p:nvPr/>
                </p:nvSpPr>
                <p:spPr>
                  <a:xfrm>
                    <a:off x="1530648" y="2492356"/>
                    <a:ext cx="557076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900" dirty="0" err="1">
                        <a:latin typeface="맑은 고딕" pitchFamily="50" charset="-127"/>
                        <a:ea typeface="맑은 고딕" pitchFamily="50" charset="-127"/>
                      </a:rPr>
                      <a:t>ㄱ</a:t>
                    </a:r>
                    <a:endParaRPr lang="ko-KR" altLang="en-US" sz="19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xmlns="" id="{880F293A-0146-4017-AE22-6C23DB0F1FA8}"/>
                    </a:ext>
                  </a:extLst>
                </p:cNvPr>
                <p:cNvGrpSpPr/>
                <p:nvPr/>
              </p:nvGrpSpPr>
              <p:grpSpPr>
                <a:xfrm>
                  <a:off x="251520" y="3975398"/>
                  <a:ext cx="557076" cy="384721"/>
                  <a:chOff x="1585266" y="2492356"/>
                  <a:chExt cx="557076" cy="384721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EA43CE74-C3A8-4005-9194-D46764E869B8}"/>
                      </a:ext>
                    </a:extLst>
                  </p:cNvPr>
                  <p:cNvSpPr/>
                  <p:nvPr/>
                </p:nvSpPr>
                <p:spPr>
                  <a:xfrm>
                    <a:off x="1649512" y="2539713"/>
                    <a:ext cx="396044" cy="2923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TextBox 53">
                    <a:extLst>
                      <a:ext uri="{FF2B5EF4-FFF2-40B4-BE49-F238E27FC236}">
                        <a16:creationId xmlns:a16="http://schemas.microsoft.com/office/drawing/2014/main" xmlns="" id="{C451CA78-E80D-4AEB-9E69-828AB499A68E}"/>
                      </a:ext>
                    </a:extLst>
                  </p:cNvPr>
                  <p:cNvSpPr txBox="1"/>
                  <p:nvPr/>
                </p:nvSpPr>
                <p:spPr>
                  <a:xfrm>
                    <a:off x="1585266" y="2492356"/>
                    <a:ext cx="557076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900" dirty="0" err="1">
                        <a:latin typeface="맑은 고딕" pitchFamily="50" charset="-127"/>
                        <a:ea typeface="맑은 고딕" pitchFamily="50" charset="-127"/>
                      </a:rPr>
                      <a:t>ㄴ</a:t>
                    </a:r>
                    <a:endParaRPr lang="ko-KR" altLang="en-US" sz="19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xmlns="" id="{9E890CA1-35C4-401F-B3AE-E9C7F432015B}"/>
                    </a:ext>
                  </a:extLst>
                </p:cNvPr>
                <p:cNvGrpSpPr/>
                <p:nvPr/>
              </p:nvGrpSpPr>
              <p:grpSpPr>
                <a:xfrm>
                  <a:off x="1062596" y="4181448"/>
                  <a:ext cx="557076" cy="384721"/>
                  <a:chOff x="1585266" y="2492356"/>
                  <a:chExt cx="557076" cy="384721"/>
                </a:xfrm>
              </p:grpSpPr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xmlns="" id="{7830F89E-8A22-4780-88A5-37BE3177ABBE}"/>
                      </a:ext>
                    </a:extLst>
                  </p:cNvPr>
                  <p:cNvSpPr/>
                  <p:nvPr/>
                </p:nvSpPr>
                <p:spPr>
                  <a:xfrm>
                    <a:off x="1649512" y="2539713"/>
                    <a:ext cx="396044" cy="2923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xmlns="" id="{2C94A9C1-1EAF-4EFA-885D-6EB9B9422754}"/>
                      </a:ext>
                    </a:extLst>
                  </p:cNvPr>
                  <p:cNvSpPr txBox="1"/>
                  <p:nvPr/>
                </p:nvSpPr>
                <p:spPr>
                  <a:xfrm>
                    <a:off x="1585266" y="2492356"/>
                    <a:ext cx="557076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900" dirty="0" err="1">
                        <a:latin typeface="맑은 고딕" pitchFamily="50" charset="-127"/>
                        <a:ea typeface="맑은 고딕" pitchFamily="50" charset="-127"/>
                      </a:rPr>
                      <a:t>ㄹ</a:t>
                    </a:r>
                    <a:endParaRPr lang="ko-KR" altLang="en-US" sz="19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xmlns="" id="{368E7EF7-31D0-4620-BC62-2B8DDB06F7F7}"/>
                    </a:ext>
                  </a:extLst>
                </p:cNvPr>
                <p:cNvGrpSpPr/>
                <p:nvPr/>
              </p:nvGrpSpPr>
              <p:grpSpPr>
                <a:xfrm>
                  <a:off x="3294844" y="3969060"/>
                  <a:ext cx="557076" cy="384721"/>
                  <a:chOff x="1501210" y="2472329"/>
                  <a:chExt cx="557076" cy="384721"/>
                </a:xfrm>
              </p:grpSpPr>
              <p:sp>
                <p:nvSpPr>
                  <p:cNvPr id="56" name="사각형: 둥근 모서리 55">
                    <a:extLst>
                      <a:ext uri="{FF2B5EF4-FFF2-40B4-BE49-F238E27FC236}">
                        <a16:creationId xmlns:a16="http://schemas.microsoft.com/office/drawing/2014/main" xmlns="" id="{3DAEB7C0-FE5D-43B2-9616-3F261BDA020F}"/>
                      </a:ext>
                    </a:extLst>
                  </p:cNvPr>
                  <p:cNvSpPr/>
                  <p:nvPr/>
                </p:nvSpPr>
                <p:spPr>
                  <a:xfrm>
                    <a:off x="1649512" y="2539713"/>
                    <a:ext cx="396044" cy="2923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xmlns="" id="{6D322441-816C-4E50-BD73-C786E92FE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1210" y="2472329"/>
                    <a:ext cx="557076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900" dirty="0" err="1">
                        <a:latin typeface="맑은 고딕" pitchFamily="50" charset="-127"/>
                        <a:ea typeface="맑은 고딕" pitchFamily="50" charset="-127"/>
                      </a:rPr>
                      <a:t>ㄷ</a:t>
                    </a:r>
                    <a:endParaRPr lang="ko-KR" altLang="en-US" sz="19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3102663" y="3571940"/>
                <a:ext cx="657714" cy="41476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682038" y="3430160"/>
                <a:ext cx="657714" cy="41476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53">
              <a:extLst>
                <a:ext uri="{FF2B5EF4-FFF2-40B4-BE49-F238E27FC236}">
                  <a16:creationId xmlns:a16="http://schemas.microsoft.com/office/drawing/2014/main" xmlns="" id="{78398020-B31F-4C90-B017-7F889267BE84}"/>
                </a:ext>
              </a:extLst>
            </p:cNvPr>
            <p:cNvSpPr txBox="1"/>
            <p:nvPr/>
          </p:nvSpPr>
          <p:spPr>
            <a:xfrm>
              <a:off x="3022147" y="3601983"/>
              <a:ext cx="7382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53">
              <a:extLst>
                <a:ext uri="{FF2B5EF4-FFF2-40B4-BE49-F238E27FC236}">
                  <a16:creationId xmlns:a16="http://schemas.microsoft.com/office/drawing/2014/main" xmlns="" id="{78398020-B31F-4C90-B017-7F889267BE84}"/>
                </a:ext>
              </a:extLst>
            </p:cNvPr>
            <p:cNvSpPr txBox="1"/>
            <p:nvPr/>
          </p:nvSpPr>
          <p:spPr>
            <a:xfrm>
              <a:off x="1870566" y="3476327"/>
              <a:ext cx="57719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30343" y="5053126"/>
            <a:ext cx="953773" cy="365130"/>
            <a:chOff x="6002634" y="1852334"/>
            <a:chExt cx="892446" cy="365130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6002634" y="1852334"/>
              <a:ext cx="674243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5080" y="1857399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0" y="4291801"/>
            <a:ext cx="628905" cy="39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2679499" y="2328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35496" y="4196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830340" y="4080997"/>
            <a:ext cx="6166277" cy="860171"/>
            <a:chOff x="6002634" y="1634121"/>
            <a:chExt cx="5769792" cy="860171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6002634" y="1852334"/>
              <a:ext cx="5589792" cy="6419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0" bIns="90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900" b="1" dirty="0" err="1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ㄴㄱㄹ의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 크기를 구하면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-50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-110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˚입니다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900" b="1" dirty="0" err="1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ㄴㄱㄷ이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직각이므로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=90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=70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2426" y="1634121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93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2537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2_9_11.sgv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8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227631" y="1694069"/>
            <a:ext cx="527945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㉡의 각도의 합을 구하는 풀이 과정을 쓰고 답을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6117564" y="5126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38463" y="2533255"/>
            <a:ext cx="3706504" cy="2623937"/>
            <a:chOff x="1998075" y="2203224"/>
            <a:chExt cx="2950269" cy="2088577"/>
          </a:xfrm>
        </p:grpSpPr>
        <p:grpSp>
          <p:nvGrpSpPr>
            <p:cNvPr id="7" name="그룹 6"/>
            <p:cNvGrpSpPr/>
            <p:nvPr/>
          </p:nvGrpSpPr>
          <p:grpSpPr>
            <a:xfrm>
              <a:off x="1998075" y="2203224"/>
              <a:ext cx="2950269" cy="2088577"/>
              <a:chOff x="1998075" y="2203224"/>
              <a:chExt cx="2950269" cy="2088577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2907C0BC-2C14-4794-9208-3339E2E4ACE3}"/>
                  </a:ext>
                </a:extLst>
              </p:cNvPr>
              <p:cNvGrpSpPr/>
              <p:nvPr/>
            </p:nvGrpSpPr>
            <p:grpSpPr>
              <a:xfrm>
                <a:off x="1998075" y="2203224"/>
                <a:ext cx="2950269" cy="2088577"/>
                <a:chOff x="149455" y="2717658"/>
                <a:chExt cx="3270992" cy="2315626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xmlns="" id="{E18F7588-7AC8-49E1-AA8D-A46B1313C9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037" y="2780928"/>
                  <a:ext cx="3079828" cy="2125023"/>
                </a:xfrm>
                <a:prstGeom prst="rect">
                  <a:avLst/>
                </a:prstGeom>
              </p:spPr>
            </p:pic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xmlns="" id="{47654146-865B-4F67-8A11-CF56369B2333}"/>
                    </a:ext>
                  </a:extLst>
                </p:cNvPr>
                <p:cNvSpPr/>
                <p:nvPr/>
              </p:nvSpPr>
              <p:spPr>
                <a:xfrm>
                  <a:off x="276904" y="2849313"/>
                  <a:ext cx="298652" cy="190789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53">
                  <a:extLst>
                    <a:ext uri="{FF2B5EF4-FFF2-40B4-BE49-F238E27FC236}">
                      <a16:creationId xmlns:a16="http://schemas.microsoft.com/office/drawing/2014/main" xmlns="" id="{7D7F908A-A9DD-4F4E-9623-9D54C343A291}"/>
                    </a:ext>
                  </a:extLst>
                </p:cNvPr>
                <p:cNvSpPr txBox="1"/>
                <p:nvPr/>
              </p:nvSpPr>
              <p:spPr>
                <a:xfrm>
                  <a:off x="149455" y="2775503"/>
                  <a:ext cx="557076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 err="1">
                      <a:latin typeface="맑은 고딕" pitchFamily="50" charset="-127"/>
                      <a:ea typeface="맑은 고딕" pitchFamily="50" charset="-127"/>
                    </a:rPr>
                    <a:t>ㄱ</a:t>
                  </a:r>
                  <a:endParaRPr lang="ko-KR" altLang="en-US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xmlns="" id="{A78861DF-6E9F-4D61-B8AB-EE2C746B6C53}"/>
                    </a:ext>
                  </a:extLst>
                </p:cNvPr>
                <p:cNvSpPr/>
                <p:nvPr/>
              </p:nvSpPr>
              <p:spPr>
                <a:xfrm>
                  <a:off x="2992583" y="4722373"/>
                  <a:ext cx="298652" cy="190789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53">
                  <a:extLst>
                    <a:ext uri="{FF2B5EF4-FFF2-40B4-BE49-F238E27FC236}">
                      <a16:creationId xmlns:a16="http://schemas.microsoft.com/office/drawing/2014/main" xmlns="" id="{81827C92-6371-4B28-BADC-3E4203FAF227}"/>
                    </a:ext>
                  </a:extLst>
                </p:cNvPr>
                <p:cNvSpPr txBox="1"/>
                <p:nvPr/>
              </p:nvSpPr>
              <p:spPr>
                <a:xfrm>
                  <a:off x="2863371" y="4648563"/>
                  <a:ext cx="557076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 err="1">
                      <a:latin typeface="맑은 고딕" pitchFamily="50" charset="-127"/>
                      <a:ea typeface="맑은 고딕" pitchFamily="50" charset="-127"/>
                    </a:rPr>
                    <a:t>ㄷ</a:t>
                  </a:r>
                  <a:endParaRPr lang="ko-KR" altLang="en-US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xmlns="" id="{3E5EEDE4-39DD-494D-A6E6-3E5D649602A3}"/>
                    </a:ext>
                  </a:extLst>
                </p:cNvPr>
                <p:cNvSpPr/>
                <p:nvPr/>
              </p:nvSpPr>
              <p:spPr>
                <a:xfrm>
                  <a:off x="325949" y="4265022"/>
                  <a:ext cx="298652" cy="190789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53">
                  <a:extLst>
                    <a:ext uri="{FF2B5EF4-FFF2-40B4-BE49-F238E27FC236}">
                      <a16:creationId xmlns:a16="http://schemas.microsoft.com/office/drawing/2014/main" xmlns="" id="{AC1D38FF-AC1E-4E05-8674-B3FE2756F796}"/>
                    </a:ext>
                  </a:extLst>
                </p:cNvPr>
                <p:cNvSpPr txBox="1"/>
                <p:nvPr/>
              </p:nvSpPr>
              <p:spPr>
                <a:xfrm>
                  <a:off x="198500" y="4191212"/>
                  <a:ext cx="557076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 err="1">
                      <a:latin typeface="맑은 고딕" pitchFamily="50" charset="-127"/>
                      <a:ea typeface="맑은 고딕" pitchFamily="50" charset="-127"/>
                    </a:rPr>
                    <a:t>ㄴ</a:t>
                  </a:r>
                  <a:endParaRPr lang="ko-KR" altLang="en-US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xmlns="" id="{CECCB7EC-DD25-42A6-B571-8FD8427AC16B}"/>
                    </a:ext>
                  </a:extLst>
                </p:cNvPr>
                <p:cNvSpPr/>
                <p:nvPr/>
              </p:nvSpPr>
              <p:spPr>
                <a:xfrm>
                  <a:off x="2195736" y="2814625"/>
                  <a:ext cx="298652" cy="190789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53">
                  <a:extLst>
                    <a:ext uri="{FF2B5EF4-FFF2-40B4-BE49-F238E27FC236}">
                      <a16:creationId xmlns:a16="http://schemas.microsoft.com/office/drawing/2014/main" xmlns="" id="{DDA28EF1-F056-4E0D-B207-948564AF9650}"/>
                    </a:ext>
                  </a:extLst>
                </p:cNvPr>
                <p:cNvSpPr txBox="1"/>
                <p:nvPr/>
              </p:nvSpPr>
              <p:spPr>
                <a:xfrm>
                  <a:off x="2066524" y="2717658"/>
                  <a:ext cx="557076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 err="1">
                      <a:latin typeface="맑은 고딕" pitchFamily="50" charset="-127"/>
                      <a:ea typeface="맑은 고딕" pitchFamily="50" charset="-127"/>
                    </a:rPr>
                    <a:t>ㄹ</a:t>
                  </a:r>
                  <a:endParaRPr lang="ko-KR" altLang="en-US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xmlns="" id="{7DA17100-28EA-44ED-9C54-96C01E462605}"/>
                    </a:ext>
                  </a:extLst>
                </p:cNvPr>
                <p:cNvSpPr/>
                <p:nvPr/>
              </p:nvSpPr>
              <p:spPr>
                <a:xfrm>
                  <a:off x="802113" y="3870681"/>
                  <a:ext cx="349506" cy="320531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53">
                  <a:extLst>
                    <a:ext uri="{FF2B5EF4-FFF2-40B4-BE49-F238E27FC236}">
                      <a16:creationId xmlns:a16="http://schemas.microsoft.com/office/drawing/2014/main" xmlns="" id="{D249AC3A-E317-4C84-A296-5A6A3DEBAB0A}"/>
                    </a:ext>
                  </a:extLst>
                </p:cNvPr>
                <p:cNvSpPr txBox="1"/>
                <p:nvPr/>
              </p:nvSpPr>
              <p:spPr>
                <a:xfrm>
                  <a:off x="657363" y="3881500"/>
                  <a:ext cx="557076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㉠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xmlns="" id="{D3140119-CA8B-415E-83B0-96D2FD75709B}"/>
                    </a:ext>
                  </a:extLst>
                </p:cNvPr>
                <p:cNvSpPr/>
                <p:nvPr/>
              </p:nvSpPr>
              <p:spPr>
                <a:xfrm>
                  <a:off x="2428990" y="4268826"/>
                  <a:ext cx="315266" cy="299355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xmlns="" id="{78E2C1C9-428C-4A60-B3A6-1A87D9CC61E0}"/>
                    </a:ext>
                  </a:extLst>
                </p:cNvPr>
                <p:cNvSpPr txBox="1"/>
                <p:nvPr/>
              </p:nvSpPr>
              <p:spPr>
                <a:xfrm>
                  <a:off x="2345062" y="4275482"/>
                  <a:ext cx="557076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㉡</a:t>
                  </a:r>
                </a:p>
              </p:txBody>
            </p:sp>
          </p:grpSp>
          <p:sp>
            <p:nvSpPr>
              <p:cNvPr id="3" name="모서리가 둥근 직사각형 2"/>
              <p:cNvSpPr/>
              <p:nvPr/>
            </p:nvSpPr>
            <p:spPr>
              <a:xfrm>
                <a:off x="4229628" y="2550223"/>
                <a:ext cx="467489" cy="338717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D249AC3A-E317-4C84-A296-5A6A3DEBAB0A}"/>
                </a:ext>
              </a:extLst>
            </p:cNvPr>
            <p:cNvSpPr txBox="1"/>
            <p:nvPr/>
          </p:nvSpPr>
          <p:spPr>
            <a:xfrm>
              <a:off x="4141554" y="2534069"/>
              <a:ext cx="502454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70°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CE036D7-0427-49E1-AAE3-381FF75B5E6B}"/>
              </a:ext>
            </a:extLst>
          </p:cNvPr>
          <p:cNvSpPr/>
          <p:nvPr/>
        </p:nvSpPr>
        <p:spPr>
          <a:xfrm>
            <a:off x="1439652" y="2869714"/>
            <a:ext cx="372548" cy="3669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94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2_9_12.sgv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13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60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409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1886" y="538368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2696974" y="5126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60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737AB5-2457-4A81-8AFB-BC5774F58087}"/>
              </a:ext>
            </a:extLst>
          </p:cNvPr>
          <p:cNvSpPr/>
          <p:nvPr/>
        </p:nvSpPr>
        <p:spPr>
          <a:xfrm>
            <a:off x="227631" y="1694069"/>
            <a:ext cx="527945" cy="2227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㉡의 각도의 합을 구하는 풀이 과정을 쓰고 답을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8" y="431329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334399" y="4313688"/>
            <a:ext cx="953773" cy="365130"/>
            <a:chOff x="6002634" y="1852334"/>
            <a:chExt cx="892446" cy="36513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6002634" y="1852334"/>
              <a:ext cx="674243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5080" y="1857399"/>
              <a:ext cx="360000" cy="355000"/>
            </a:xfrm>
            <a:prstGeom prst="rect">
              <a:avLst/>
            </a:prstGeom>
          </p:spPr>
        </p:pic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6" y="2535071"/>
            <a:ext cx="628905" cy="39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539552" y="2439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334396" y="2389924"/>
            <a:ext cx="5626764" cy="1795160"/>
            <a:chOff x="6002634" y="1699778"/>
            <a:chExt cx="5264969" cy="179516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02634" y="1852334"/>
              <a:ext cx="5152347" cy="16426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0" bIns="90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900" b="1" dirty="0" err="1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ㄱㄹㄷ의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 크기를 구하면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-70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=110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˚입니다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사각형의 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네 각의 크기의 합은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360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˚이므로</a:t>
              </a:r>
              <a:endPara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+110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=360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=360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=160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07603" y="1699778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4075" y="533360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4362" y="534519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07" y="5393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001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607307" y="4185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32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470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크기가 큰 각부터 순서대로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8FCDB65-EE11-476E-B964-9FAB507A47CE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3FAF0970-6FBA-4027-8614-158382F6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4C958A3-15EF-478D-869A-C684A5BF876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4B18B08-8E90-4212-B7C1-489A1ADA6F14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B55B66B-EC37-4ED1-8959-673B85DCA1D5}"/>
              </a:ext>
            </a:extLst>
          </p:cNvPr>
          <p:cNvGrpSpPr/>
          <p:nvPr/>
        </p:nvGrpSpPr>
        <p:grpSpPr>
          <a:xfrm>
            <a:off x="1591570" y="2445796"/>
            <a:ext cx="3862388" cy="1819275"/>
            <a:chOff x="1591570" y="2278068"/>
            <a:chExt cx="3862388" cy="18192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36AAE43-EB87-44FE-B507-F5231ACC4C23}"/>
                </a:ext>
              </a:extLst>
            </p:cNvPr>
            <p:cNvGrpSpPr/>
            <p:nvPr/>
          </p:nvGrpSpPr>
          <p:grpSpPr>
            <a:xfrm>
              <a:off x="1591570" y="2278068"/>
              <a:ext cx="3862388" cy="1819275"/>
              <a:chOff x="1591570" y="2278068"/>
              <a:chExt cx="3862388" cy="181927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D43A9349-CC34-446F-AAAE-56B3E9524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1570" y="2278068"/>
                <a:ext cx="3862388" cy="1819275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AE7227C0-5BAF-4E21-A4E2-7E33418B23CD}"/>
                  </a:ext>
                </a:extLst>
              </p:cNvPr>
              <p:cNvSpPr/>
              <p:nvPr/>
            </p:nvSpPr>
            <p:spPr>
              <a:xfrm>
                <a:off x="2159796" y="3675453"/>
                <a:ext cx="377773" cy="28294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 dirty="0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xmlns="" id="{F9C0029B-D444-4CA2-809C-7B20A737A6A3}"/>
                  </a:ext>
                </a:extLst>
              </p:cNvPr>
              <p:cNvSpPr/>
              <p:nvPr/>
            </p:nvSpPr>
            <p:spPr>
              <a:xfrm>
                <a:off x="3270929" y="3681028"/>
                <a:ext cx="377773" cy="28294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xmlns="" id="{C4E08A5C-2E59-44C3-B58E-641D5BFA1334}"/>
                  </a:ext>
                </a:extLst>
              </p:cNvPr>
              <p:cNvSpPr/>
              <p:nvPr/>
            </p:nvSpPr>
            <p:spPr>
              <a:xfrm>
                <a:off x="4437221" y="3681028"/>
                <a:ext cx="377773" cy="28294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14B181B8-67CD-42BF-AFE3-B20CAE9EC8EE}"/>
                </a:ext>
              </a:extLst>
            </p:cNvPr>
            <p:cNvSpPr/>
            <p:nvPr/>
          </p:nvSpPr>
          <p:spPr>
            <a:xfrm>
              <a:off x="2256515" y="3591754"/>
              <a:ext cx="234295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C925AA97-2597-40FE-905F-F223969506F0}"/>
                </a:ext>
              </a:extLst>
            </p:cNvPr>
            <p:cNvSpPr/>
            <p:nvPr/>
          </p:nvSpPr>
          <p:spPr>
            <a:xfrm>
              <a:off x="3401601" y="3591754"/>
              <a:ext cx="234295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AF3597A3-8861-4FB1-9952-FF9EA2F91FBD}"/>
                </a:ext>
              </a:extLst>
            </p:cNvPr>
            <p:cNvSpPr/>
            <p:nvPr/>
          </p:nvSpPr>
          <p:spPr>
            <a:xfrm>
              <a:off x="4689239" y="3591754"/>
              <a:ext cx="234295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4E5B4E9-19DF-464F-BA94-50799C0C842B}"/>
              </a:ext>
            </a:extLst>
          </p:cNvPr>
          <p:cNvSpPr/>
          <p:nvPr/>
        </p:nvSpPr>
        <p:spPr bwMode="auto">
          <a:xfrm>
            <a:off x="2420238" y="4468026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14C08F5-6922-4A7C-8293-EB19817FE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294" y="4325103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FC0F94D-1325-47E9-B541-6DCE9D199E76}"/>
              </a:ext>
            </a:extLst>
          </p:cNvPr>
          <p:cNvSpPr/>
          <p:nvPr/>
        </p:nvSpPr>
        <p:spPr bwMode="auto">
          <a:xfrm>
            <a:off x="3208602" y="4468026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51ED0D9-B3E5-4E25-ABA4-7D8108E30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658" y="4325103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7229FDD-314B-4009-8502-46BDBE7183E6}"/>
              </a:ext>
            </a:extLst>
          </p:cNvPr>
          <p:cNvSpPr/>
          <p:nvPr/>
        </p:nvSpPr>
        <p:spPr bwMode="auto">
          <a:xfrm>
            <a:off x="3981640" y="4468026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3598C98-B388-4A56-8CF5-E9C29FB77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696" y="4325103"/>
            <a:ext cx="360000" cy="355000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2924294" y="4502603"/>
            <a:ext cx="18997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      ,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FB55B66B-EC37-4ED1-8959-673B85DCA1D5}"/>
              </a:ext>
            </a:extLst>
          </p:cNvPr>
          <p:cNvGrpSpPr/>
          <p:nvPr/>
        </p:nvGrpSpPr>
        <p:grpSpPr>
          <a:xfrm>
            <a:off x="1591570" y="2445796"/>
            <a:ext cx="3862388" cy="1819275"/>
            <a:chOff x="1591570" y="2278068"/>
            <a:chExt cx="3862388" cy="181927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736AAE43-EB87-44FE-B507-F5231ACC4C23}"/>
                </a:ext>
              </a:extLst>
            </p:cNvPr>
            <p:cNvGrpSpPr/>
            <p:nvPr/>
          </p:nvGrpSpPr>
          <p:grpSpPr>
            <a:xfrm>
              <a:off x="1591570" y="2278068"/>
              <a:ext cx="3862388" cy="1819275"/>
              <a:chOff x="1591570" y="2278068"/>
              <a:chExt cx="3862388" cy="1819275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xmlns="" id="{D43A9349-CC34-446F-AAAE-56B3E9524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1570" y="2278068"/>
                <a:ext cx="3862388" cy="1819275"/>
              </a:xfrm>
              <a:prstGeom prst="rect">
                <a:avLst/>
              </a:prstGeom>
            </p:spPr>
          </p:pic>
          <p:sp>
            <p:nvSpPr>
              <p:cNvPr id="61" name="사각형: 둥근 모서리 3">
                <a:extLst>
                  <a:ext uri="{FF2B5EF4-FFF2-40B4-BE49-F238E27FC236}">
                    <a16:creationId xmlns:a16="http://schemas.microsoft.com/office/drawing/2014/main" xmlns="" id="{AE7227C0-5BAF-4E21-A4E2-7E33418B23CD}"/>
                  </a:ext>
                </a:extLst>
              </p:cNvPr>
              <p:cNvSpPr/>
              <p:nvPr/>
            </p:nvSpPr>
            <p:spPr>
              <a:xfrm>
                <a:off x="2159796" y="3675453"/>
                <a:ext cx="377773" cy="28294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 dirty="0"/>
              </a:p>
            </p:txBody>
          </p:sp>
          <p:sp>
            <p:nvSpPr>
              <p:cNvPr id="62" name="사각형: 둥근 모서리 23">
                <a:extLst>
                  <a:ext uri="{FF2B5EF4-FFF2-40B4-BE49-F238E27FC236}">
                    <a16:creationId xmlns:a16="http://schemas.microsoft.com/office/drawing/2014/main" xmlns="" id="{F9C0029B-D444-4CA2-809C-7B20A737A6A3}"/>
                  </a:ext>
                </a:extLst>
              </p:cNvPr>
              <p:cNvSpPr/>
              <p:nvPr/>
            </p:nvSpPr>
            <p:spPr>
              <a:xfrm>
                <a:off x="3270929" y="3681028"/>
                <a:ext cx="377773" cy="28294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63" name="사각형: 둥근 모서리 24">
                <a:extLst>
                  <a:ext uri="{FF2B5EF4-FFF2-40B4-BE49-F238E27FC236}">
                    <a16:creationId xmlns:a16="http://schemas.microsoft.com/office/drawing/2014/main" xmlns="" id="{C4E08A5C-2E59-44C3-B58E-641D5BFA1334}"/>
                  </a:ext>
                </a:extLst>
              </p:cNvPr>
              <p:cNvSpPr/>
              <p:nvPr/>
            </p:nvSpPr>
            <p:spPr>
              <a:xfrm>
                <a:off x="4437221" y="3681028"/>
                <a:ext cx="377773" cy="282949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14B181B8-67CD-42BF-AFE3-B20CAE9EC8EE}"/>
                </a:ext>
              </a:extLst>
            </p:cNvPr>
            <p:cNvSpPr/>
            <p:nvPr/>
          </p:nvSpPr>
          <p:spPr>
            <a:xfrm>
              <a:off x="2256515" y="3591754"/>
              <a:ext cx="234295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C925AA97-2597-40FE-905F-F223969506F0}"/>
                </a:ext>
              </a:extLst>
            </p:cNvPr>
            <p:cNvSpPr/>
            <p:nvPr/>
          </p:nvSpPr>
          <p:spPr>
            <a:xfrm>
              <a:off x="3401601" y="3591754"/>
              <a:ext cx="234295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F3597A3-8861-4FB1-9952-FF9EA2F91FBD}"/>
                </a:ext>
              </a:extLst>
            </p:cNvPr>
            <p:cNvSpPr/>
            <p:nvPr/>
          </p:nvSpPr>
          <p:spPr>
            <a:xfrm>
              <a:off x="4689239" y="3591754"/>
              <a:ext cx="234295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크기가 큰 각부터 순서대로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3FAF0970-6FBA-4027-8614-158382F6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4E5B4E9-19DF-464F-BA94-50799C0C842B}"/>
              </a:ext>
            </a:extLst>
          </p:cNvPr>
          <p:cNvSpPr/>
          <p:nvPr/>
        </p:nvSpPr>
        <p:spPr bwMode="auto">
          <a:xfrm>
            <a:off x="2235484" y="4300298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14C08F5-6922-4A7C-8293-EB19817FE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9540" y="4157375"/>
            <a:ext cx="360000" cy="355000"/>
          </a:xfrm>
          <a:prstGeom prst="rect">
            <a:avLst/>
          </a:prstGeom>
        </p:spPr>
      </p:pic>
      <p:pic>
        <p:nvPicPr>
          <p:cNvPr id="43" name="Picture 31">
            <a:extLst>
              <a:ext uri="{FF2B5EF4-FFF2-40B4-BE49-F238E27FC236}">
                <a16:creationId xmlns:a16="http://schemas.microsoft.com/office/drawing/2014/main" xmlns="" id="{87081AFB-F6A5-40D5-89EE-DD4F1F97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84" y="4358262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FC0F94D-1325-47E9-B541-6DCE9D199E76}"/>
              </a:ext>
            </a:extLst>
          </p:cNvPr>
          <p:cNvSpPr/>
          <p:nvPr/>
        </p:nvSpPr>
        <p:spPr bwMode="auto">
          <a:xfrm>
            <a:off x="3242049" y="4300298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51ED0D9-B3E5-4E25-ABA4-7D8108E30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105" y="4157375"/>
            <a:ext cx="360000" cy="355000"/>
          </a:xfrm>
          <a:prstGeom prst="rect">
            <a:avLst/>
          </a:prstGeom>
        </p:spPr>
      </p:pic>
      <p:pic>
        <p:nvPicPr>
          <p:cNvPr id="46" name="Picture 31">
            <a:extLst>
              <a:ext uri="{FF2B5EF4-FFF2-40B4-BE49-F238E27FC236}">
                <a16:creationId xmlns:a16="http://schemas.microsoft.com/office/drawing/2014/main" xmlns="" id="{AD7699C0-2C9D-48F2-A3BC-DFB7DF8A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49" y="4358262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7229FDD-314B-4009-8502-46BDBE7183E6}"/>
              </a:ext>
            </a:extLst>
          </p:cNvPr>
          <p:cNvSpPr/>
          <p:nvPr/>
        </p:nvSpPr>
        <p:spPr bwMode="auto">
          <a:xfrm>
            <a:off x="4256442" y="4300298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3598C98-B388-4A56-8CF5-E9C29FB77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498" y="4157375"/>
            <a:ext cx="360000" cy="355000"/>
          </a:xfrm>
          <a:prstGeom prst="rect">
            <a:avLst/>
          </a:prstGeom>
        </p:spPr>
      </p:pic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36CBAC5C-AF44-45C7-97D4-F70F2E90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016732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A705CAD-64E9-44D3-A428-E8D56DA75F0E}"/>
              </a:ext>
            </a:extLst>
          </p:cNvPr>
          <p:cNvGrpSpPr/>
          <p:nvPr/>
        </p:nvGrpSpPr>
        <p:grpSpPr>
          <a:xfrm>
            <a:off x="192745" y="3753036"/>
            <a:ext cx="6667165" cy="1520254"/>
            <a:chOff x="192745" y="3753036"/>
            <a:chExt cx="6667165" cy="15202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8C9A1AF4-BC21-4912-A6CE-F5CD069F1B1B}"/>
                </a:ext>
              </a:extLst>
            </p:cNvPr>
            <p:cNvSpPr/>
            <p:nvPr/>
          </p:nvSpPr>
          <p:spPr>
            <a:xfrm>
              <a:off x="192745" y="3897052"/>
              <a:ext cx="6667165" cy="11855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100">
              <a:extLst>
                <a:ext uri="{FF2B5EF4-FFF2-40B4-BE49-F238E27FC236}">
                  <a16:creationId xmlns:a16="http://schemas.microsoft.com/office/drawing/2014/main" xmlns="" id="{E25D42F3-F214-4AB6-BE95-20A4B9C8CBC0}"/>
                </a:ext>
              </a:extLst>
            </p:cNvPr>
            <p:cNvSpPr/>
            <p:nvPr/>
          </p:nvSpPr>
          <p:spPr>
            <a:xfrm>
              <a:off x="338478" y="37530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E5DA5828-6BC8-4621-9D30-DC475DD401B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3">
            <a:extLst>
              <a:ext uri="{FF2B5EF4-FFF2-40B4-BE49-F238E27FC236}">
                <a16:creationId xmlns:a16="http://schemas.microsoft.com/office/drawing/2014/main" xmlns="" id="{DB8D947C-4EA0-4542-B305-148797F4B402}"/>
              </a:ext>
            </a:extLst>
          </p:cNvPr>
          <p:cNvSpPr txBox="1"/>
          <p:nvPr/>
        </p:nvSpPr>
        <p:spPr>
          <a:xfrm>
            <a:off x="543108" y="4077072"/>
            <a:ext cx="61171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다의 각도를 재면 순서대로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각의 크기가 큰 각부터 순서대로 쓰면 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56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각도를 재어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xmlns="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FD7A90D-E185-4CC7-82E3-D4D60B106D46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/app/resource/contents/lesson02/ops/2/2_2_06.html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CBC27EFB-D5AD-4C18-9795-1C9B570B50F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78" y="2890976"/>
            <a:ext cx="2910458" cy="157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3029845" y="3653079"/>
            <a:ext cx="894777" cy="556615"/>
            <a:chOff x="6485536" y="4058982"/>
            <a:chExt cx="894777" cy="556615"/>
          </a:xfrm>
        </p:grpSpPr>
        <p:sp>
          <p:nvSpPr>
            <p:cNvPr id="21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485536" y="4058982"/>
              <a:ext cx="748747" cy="556615"/>
              <a:chOff x="5832160" y="1660849"/>
              <a:chExt cx="700604" cy="556615"/>
            </a:xfrm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125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2160" y="1660849"/>
                <a:ext cx="360000" cy="355000"/>
              </a:xfrm>
              <a:prstGeom prst="rect">
                <a:avLst/>
              </a:prstGeom>
            </p:spPr>
          </p:pic>
        </p:grpSp>
      </p:grpSp>
      <p:graphicFrame>
        <p:nvGraphicFramePr>
          <p:cNvPr id="26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501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2_9_2.sgv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BC27EFB-D5AD-4C18-9795-1C9B570B50FD}"/>
              </a:ext>
            </a:extLst>
          </p:cNvPr>
          <p:cNvSpPr/>
          <p:nvPr/>
        </p:nvSpPr>
        <p:spPr>
          <a:xfrm>
            <a:off x="1689040" y="2744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5035066" y="211455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옮기세요.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75" y="2387280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BC27EFB-D5AD-4C18-9795-1C9B570B50FD}"/>
              </a:ext>
            </a:extLst>
          </p:cNvPr>
          <p:cNvSpPr/>
          <p:nvPr/>
        </p:nvSpPr>
        <p:spPr>
          <a:xfrm>
            <a:off x="4896036" y="1990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BC27EFB-D5AD-4C18-9795-1C9B570B50FD}"/>
              </a:ext>
            </a:extLst>
          </p:cNvPr>
          <p:cNvSpPr/>
          <p:nvPr/>
        </p:nvSpPr>
        <p:spPr>
          <a:xfrm>
            <a:off x="5044305" y="245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4178B211-4803-4223-9B8F-4151F90A9691}"/>
              </a:ext>
            </a:extLst>
          </p:cNvPr>
          <p:cNvSpPr/>
          <p:nvPr/>
        </p:nvSpPr>
        <p:spPr>
          <a:xfrm>
            <a:off x="4015920" y="4602748"/>
            <a:ext cx="288215" cy="1553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27845441-B05D-4D4B-92AE-771506E1D282}"/>
              </a:ext>
            </a:extLst>
          </p:cNvPr>
          <p:cNvSpPr/>
          <p:nvPr/>
        </p:nvSpPr>
        <p:spPr>
          <a:xfrm>
            <a:off x="2496585" y="4602748"/>
            <a:ext cx="288215" cy="1553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0EDCC4A-797F-4D8A-B75D-959393579E17}"/>
              </a:ext>
            </a:extLst>
          </p:cNvPr>
          <p:cNvSpPr/>
          <p:nvPr/>
        </p:nvSpPr>
        <p:spPr>
          <a:xfrm>
            <a:off x="2535295" y="4542936"/>
            <a:ext cx="234295" cy="2151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DEE1373-C735-4B79-8FC1-E7E017146371}"/>
              </a:ext>
            </a:extLst>
          </p:cNvPr>
          <p:cNvSpPr/>
          <p:nvPr/>
        </p:nvSpPr>
        <p:spPr>
          <a:xfrm>
            <a:off x="4092172" y="4542936"/>
            <a:ext cx="234295" cy="2151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˚의 각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75" y="4424119"/>
            <a:ext cx="2041278" cy="11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1929685" y="2634150"/>
            <a:ext cx="3227155" cy="237647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65E92E74-234F-4C5F-8282-ACC749B7EE13}"/>
              </a:ext>
            </a:extLst>
          </p:cNvPr>
          <p:cNvSpPr/>
          <p:nvPr/>
        </p:nvSpPr>
        <p:spPr>
          <a:xfrm>
            <a:off x="562062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3" y="4204064"/>
            <a:ext cx="228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기능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2_9_3.html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\lesson02\ops\2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53" y="2748485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FBE408D9-59A1-4F7A-8C59-8A81898D20D8}"/>
              </a:ext>
            </a:extLst>
          </p:cNvPr>
          <p:cNvSpPr/>
          <p:nvPr/>
        </p:nvSpPr>
        <p:spPr>
          <a:xfrm>
            <a:off x="1989923" y="2564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BE408D9-59A1-4F7A-8C59-8A81898D20D8}"/>
              </a:ext>
            </a:extLst>
          </p:cNvPr>
          <p:cNvSpPr/>
          <p:nvPr/>
        </p:nvSpPr>
        <p:spPr>
          <a:xfrm>
            <a:off x="4770222" y="40404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38" y="2355449"/>
            <a:ext cx="1731094" cy="100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61148"/>
            <a:ext cx="1160526" cy="113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12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C230DB55-E777-43FE-A8CC-F55C602BC1B8}"/>
              </a:ext>
            </a:extLst>
          </p:cNvPr>
          <p:cNvGrpSpPr/>
          <p:nvPr/>
        </p:nvGrpSpPr>
        <p:grpSpPr>
          <a:xfrm>
            <a:off x="993545" y="2248747"/>
            <a:ext cx="5189895" cy="1894434"/>
            <a:chOff x="1498354" y="2265483"/>
            <a:chExt cx="4432018" cy="16177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690A0E2-B53F-4473-8307-DAD412FB8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8354" y="2265483"/>
              <a:ext cx="4432018" cy="1617791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6C4D4095-440F-4FED-B88C-48C4745DD3B0}"/>
                </a:ext>
              </a:extLst>
            </p:cNvPr>
            <p:cNvSpPr/>
            <p:nvPr/>
          </p:nvSpPr>
          <p:spPr>
            <a:xfrm>
              <a:off x="1929389" y="3470864"/>
              <a:ext cx="446367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8B3159E7-E87F-45C3-AC62-6DD9F8C3B1E6}"/>
                </a:ext>
              </a:extLst>
            </p:cNvPr>
            <p:cNvSpPr/>
            <p:nvPr/>
          </p:nvSpPr>
          <p:spPr>
            <a:xfrm>
              <a:off x="3268752" y="3470864"/>
              <a:ext cx="367144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2B798BA8-DF92-44B3-8842-B65690DDDB0F}"/>
                </a:ext>
              </a:extLst>
            </p:cNvPr>
            <p:cNvSpPr/>
            <p:nvPr/>
          </p:nvSpPr>
          <p:spPr>
            <a:xfrm>
              <a:off x="4788024" y="3470864"/>
              <a:ext cx="303160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각을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xmlns="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B36FAAFC-0325-4C31-B3CC-B0DFFB78A360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E2F03277-C8A8-4590-961F-B7093113882E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xmlns="" id="{FB485C48-A3C1-4D4D-BB66-EBEC7A096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9F9AFDF4-168E-4AFF-8071-4E1B5055A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xmlns="" id="{2AF02222-3D07-440A-A782-A91E5102E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xmlns="" id="{A94BBFEF-634F-4AB5-A601-5D35B2D97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2FD2D5BD-B2BC-4839-BD9C-A001934FE021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BCE2CFEA-96A6-4EBE-B399-E85F49E53D1B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04E64847-347E-4E26-943F-430C68642842}"/>
              </a:ext>
            </a:extLst>
          </p:cNvPr>
          <p:cNvGrpSpPr/>
          <p:nvPr/>
        </p:nvGrpSpPr>
        <p:grpSpPr>
          <a:xfrm>
            <a:off x="768316" y="4336765"/>
            <a:ext cx="4716524" cy="384721"/>
            <a:chOff x="683568" y="2367045"/>
            <a:chExt cx="6408058" cy="384721"/>
          </a:xfrm>
        </p:grpSpPr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xmlns="" id="{B1D1A8F9-CD6E-4A33-8B60-0C72B1DA9AEB}"/>
                </a:ext>
              </a:extLst>
            </p:cNvPr>
            <p:cNvSpPr txBox="1"/>
            <p:nvPr/>
          </p:nvSpPr>
          <p:spPr>
            <a:xfrm>
              <a:off x="683568" y="2367045"/>
              <a:ext cx="64080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예각을 찾아 기호를 써 보세요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72" name="Picture 3">
              <a:extLst>
                <a:ext uri="{FF2B5EF4-FFF2-40B4-BE49-F238E27FC236}">
                  <a16:creationId xmlns:a16="http://schemas.microsoft.com/office/drawing/2014/main" xmlns="" id="{9970FE68-5C85-4F38-A41E-64B8559CD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16" y="2420888"/>
              <a:ext cx="296071" cy="22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CBEDFF8-FEC2-403B-9FCB-FF4B17AA3EC0}"/>
              </a:ext>
            </a:extLst>
          </p:cNvPr>
          <p:cNvSpPr/>
          <p:nvPr/>
        </p:nvSpPr>
        <p:spPr bwMode="auto">
          <a:xfrm>
            <a:off x="4594424" y="4366409"/>
            <a:ext cx="82809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F00A0DEB-89F6-462F-9FC8-0F88BC4038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6848" y="4171443"/>
            <a:ext cx="360000" cy="35500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2FD2D5BD-B2BC-4839-BD9C-A001934FE021}"/>
              </a:ext>
            </a:extLst>
          </p:cNvPr>
          <p:cNvSpPr/>
          <p:nvPr/>
        </p:nvSpPr>
        <p:spPr>
          <a:xfrm>
            <a:off x="929757" y="2423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157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2_9_4.sgv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2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C230DB55-E777-43FE-A8CC-F55C602BC1B8}"/>
              </a:ext>
            </a:extLst>
          </p:cNvPr>
          <p:cNvGrpSpPr/>
          <p:nvPr/>
        </p:nvGrpSpPr>
        <p:grpSpPr>
          <a:xfrm>
            <a:off x="993545" y="2248747"/>
            <a:ext cx="5189895" cy="1894434"/>
            <a:chOff x="1498354" y="2265483"/>
            <a:chExt cx="4432018" cy="161779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4690A0E2-B53F-4473-8307-DAD412FB8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8354" y="2265483"/>
              <a:ext cx="4432018" cy="1617791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6C4D4095-440F-4FED-B88C-48C4745DD3B0}"/>
                </a:ext>
              </a:extLst>
            </p:cNvPr>
            <p:cNvSpPr/>
            <p:nvPr/>
          </p:nvSpPr>
          <p:spPr>
            <a:xfrm>
              <a:off x="1929389" y="3470864"/>
              <a:ext cx="446367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8B3159E7-E87F-45C3-AC62-6DD9F8C3B1E6}"/>
                </a:ext>
              </a:extLst>
            </p:cNvPr>
            <p:cNvSpPr/>
            <p:nvPr/>
          </p:nvSpPr>
          <p:spPr>
            <a:xfrm>
              <a:off x="3268752" y="3470864"/>
              <a:ext cx="367144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2B798BA8-DF92-44B3-8842-B65690DDDB0F}"/>
                </a:ext>
              </a:extLst>
            </p:cNvPr>
            <p:cNvSpPr/>
            <p:nvPr/>
          </p:nvSpPr>
          <p:spPr>
            <a:xfrm>
              <a:off x="4788024" y="3470864"/>
              <a:ext cx="303160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각을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xmlns="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E2F03277-C8A8-4590-961F-B7093113882E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xmlns="" id="{FB485C48-A3C1-4D4D-BB66-EBEC7A096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9F9AFDF4-168E-4AFF-8071-4E1B5055A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xmlns="" id="{2AF02222-3D07-440A-A782-A91E5102E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xmlns="" id="{A94BBFEF-634F-4AB5-A601-5D35B2D97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04E64847-347E-4E26-943F-430C68642842}"/>
              </a:ext>
            </a:extLst>
          </p:cNvPr>
          <p:cNvGrpSpPr/>
          <p:nvPr/>
        </p:nvGrpSpPr>
        <p:grpSpPr>
          <a:xfrm>
            <a:off x="1115616" y="4170386"/>
            <a:ext cx="4716524" cy="384721"/>
            <a:chOff x="683568" y="2367045"/>
            <a:chExt cx="6408058" cy="384721"/>
          </a:xfrm>
        </p:grpSpPr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xmlns="" id="{B1D1A8F9-CD6E-4A33-8B60-0C72B1DA9AEB}"/>
                </a:ext>
              </a:extLst>
            </p:cNvPr>
            <p:cNvSpPr txBox="1"/>
            <p:nvPr/>
          </p:nvSpPr>
          <p:spPr>
            <a:xfrm>
              <a:off x="683568" y="2367045"/>
              <a:ext cx="64080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예각을 찾아 기호를 써 보세요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72" name="Picture 3">
              <a:extLst>
                <a:ext uri="{FF2B5EF4-FFF2-40B4-BE49-F238E27FC236}">
                  <a16:creationId xmlns:a16="http://schemas.microsoft.com/office/drawing/2014/main" xmlns="" id="{9970FE68-5C85-4F38-A41E-64B8559CD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16" y="2420888"/>
              <a:ext cx="296071" cy="22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CBEDFF8-FEC2-403B-9FCB-FF4B17AA3EC0}"/>
              </a:ext>
            </a:extLst>
          </p:cNvPr>
          <p:cNvSpPr/>
          <p:nvPr/>
        </p:nvSpPr>
        <p:spPr bwMode="auto">
          <a:xfrm>
            <a:off x="4941724" y="4200030"/>
            <a:ext cx="82809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5814A93B-C606-4CEE-9D23-2146EE33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016732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DFC4AE9E-5BE7-42C5-82E9-625A14EFB5EB}"/>
              </a:ext>
            </a:extLst>
          </p:cNvPr>
          <p:cNvGrpSpPr/>
          <p:nvPr/>
        </p:nvGrpSpPr>
        <p:grpSpPr>
          <a:xfrm>
            <a:off x="192745" y="4077072"/>
            <a:ext cx="6667165" cy="1196218"/>
            <a:chOff x="192745" y="4077072"/>
            <a:chExt cx="6667165" cy="119621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DF827EDA-CA3B-4AB6-91AE-FBE307EEE3E1}"/>
                </a:ext>
              </a:extLst>
            </p:cNvPr>
            <p:cNvSpPr/>
            <p:nvPr/>
          </p:nvSpPr>
          <p:spPr>
            <a:xfrm>
              <a:off x="192745" y="4257092"/>
              <a:ext cx="6667165" cy="8254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100">
              <a:extLst>
                <a:ext uri="{FF2B5EF4-FFF2-40B4-BE49-F238E27FC236}">
                  <a16:creationId xmlns:a16="http://schemas.microsoft.com/office/drawing/2014/main" xmlns="" id="{B5A939F0-AE82-4217-9FCD-4DE9CE262423}"/>
                </a:ext>
              </a:extLst>
            </p:cNvPr>
            <p:cNvSpPr/>
            <p:nvPr/>
          </p:nvSpPr>
          <p:spPr>
            <a:xfrm>
              <a:off x="338478" y="40770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EE583976-43F8-4C9A-A651-8E2F31A0808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394F0FD5-CA7A-4224-B33A-6FF4BA91FBA9}"/>
              </a:ext>
            </a:extLst>
          </p:cNvPr>
          <p:cNvSpPr txBox="1"/>
          <p:nvPr/>
        </p:nvSpPr>
        <p:spPr>
          <a:xfrm>
            <a:off x="538970" y="4372072"/>
            <a:ext cx="59772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예각은 각도가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˚보다 크고 직각보다 작은 각이므로 예각은 가입니다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14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C230DB55-E777-43FE-A8CC-F55C602BC1B8}"/>
              </a:ext>
            </a:extLst>
          </p:cNvPr>
          <p:cNvGrpSpPr/>
          <p:nvPr/>
        </p:nvGrpSpPr>
        <p:grpSpPr>
          <a:xfrm>
            <a:off x="993545" y="2248747"/>
            <a:ext cx="5189895" cy="1894434"/>
            <a:chOff x="1498354" y="2265483"/>
            <a:chExt cx="4432018" cy="1617791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4690A0E2-B53F-4473-8307-DAD412FB8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8354" y="2265483"/>
              <a:ext cx="4432018" cy="1617791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6C4D4095-440F-4FED-B88C-48C4745DD3B0}"/>
                </a:ext>
              </a:extLst>
            </p:cNvPr>
            <p:cNvSpPr/>
            <p:nvPr/>
          </p:nvSpPr>
          <p:spPr>
            <a:xfrm>
              <a:off x="1929389" y="3470864"/>
              <a:ext cx="446367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B3159E7-E87F-45C3-AC62-6DD9F8C3B1E6}"/>
                </a:ext>
              </a:extLst>
            </p:cNvPr>
            <p:cNvSpPr/>
            <p:nvPr/>
          </p:nvSpPr>
          <p:spPr>
            <a:xfrm>
              <a:off x="3268752" y="3470864"/>
              <a:ext cx="367144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B798BA8-DF92-44B3-8842-B65690DDDB0F}"/>
                </a:ext>
              </a:extLst>
            </p:cNvPr>
            <p:cNvSpPr/>
            <p:nvPr/>
          </p:nvSpPr>
          <p:spPr>
            <a:xfrm>
              <a:off x="4788024" y="3470864"/>
              <a:ext cx="303160" cy="3706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각을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xmlns="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B36FAAFC-0325-4C31-B3CC-B0DFFB78A360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2FD2D5BD-B2BC-4839-BD9C-A001934FE021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BCE2CFEA-96A6-4EBE-B399-E85F49E53D1B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04E64847-347E-4E26-943F-430C68642842}"/>
              </a:ext>
            </a:extLst>
          </p:cNvPr>
          <p:cNvGrpSpPr/>
          <p:nvPr/>
        </p:nvGrpSpPr>
        <p:grpSpPr>
          <a:xfrm>
            <a:off x="791580" y="4340423"/>
            <a:ext cx="4716524" cy="384721"/>
            <a:chOff x="683568" y="2367045"/>
            <a:chExt cx="6408058" cy="384721"/>
          </a:xfrm>
        </p:grpSpPr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xmlns="" id="{B1D1A8F9-CD6E-4A33-8B60-0C72B1DA9AEB}"/>
                </a:ext>
              </a:extLst>
            </p:cNvPr>
            <p:cNvSpPr txBox="1"/>
            <p:nvPr/>
          </p:nvSpPr>
          <p:spPr>
            <a:xfrm>
              <a:off x="683568" y="2367045"/>
              <a:ext cx="64080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둔각을 찾아 기호를 써 보세요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72" name="Picture 3">
              <a:extLst>
                <a:ext uri="{FF2B5EF4-FFF2-40B4-BE49-F238E27FC236}">
                  <a16:creationId xmlns:a16="http://schemas.microsoft.com/office/drawing/2014/main" xmlns="" id="{9970FE68-5C85-4F38-A41E-64B8559CD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16" y="2420888"/>
              <a:ext cx="296071" cy="22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CBEDFF8-FEC2-403B-9FCB-FF4B17AA3EC0}"/>
              </a:ext>
            </a:extLst>
          </p:cNvPr>
          <p:cNvSpPr/>
          <p:nvPr/>
        </p:nvSpPr>
        <p:spPr bwMode="auto">
          <a:xfrm>
            <a:off x="4617688" y="4370067"/>
            <a:ext cx="828092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F00A0DEB-89F6-462F-9FC8-0F88BC403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112" y="4175101"/>
            <a:ext cx="360000" cy="3550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F4DBB5-D936-40A9-B988-D6B7A71DB68D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2" name="Picture 15">
              <a:extLst>
                <a:ext uri="{FF2B5EF4-FFF2-40B4-BE49-F238E27FC236}">
                  <a16:creationId xmlns:a16="http://schemas.microsoft.com/office/drawing/2014/main" xmlns="" id="{09D231BC-E690-4C73-8237-2732D5E9A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>
              <a:extLst>
                <a:ext uri="{FF2B5EF4-FFF2-40B4-BE49-F238E27FC236}">
                  <a16:creationId xmlns:a16="http://schemas.microsoft.com/office/drawing/2014/main" xmlns="" id="{C72F8DCD-DF17-4AF7-9D33-F4B3E0C7B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:a16="http://schemas.microsoft.com/office/drawing/2014/main" xmlns="" id="{50896838-79BE-4170-8ED1-898DB9DDC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6">
              <a:extLst>
                <a:ext uri="{FF2B5EF4-FFF2-40B4-BE49-F238E27FC236}">
                  <a16:creationId xmlns:a16="http://schemas.microsoft.com/office/drawing/2014/main" xmlns="" id="{5510515E-9719-4992-9E5D-59BBC2BDC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4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153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2_9_4.sgv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01894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43616</TotalTime>
  <Words>1841</Words>
  <Application>Microsoft Office PowerPoint</Application>
  <PresentationFormat>화면 슬라이드 쇼(4:3)</PresentationFormat>
  <Paragraphs>560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7534</cp:revision>
  <dcterms:created xsi:type="dcterms:W3CDTF">2008-07-15T12:19:11Z</dcterms:created>
  <dcterms:modified xsi:type="dcterms:W3CDTF">2022-01-24T07:10:55Z</dcterms:modified>
</cp:coreProperties>
</file>