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6" r:id="rId9"/>
    <p:sldId id="1177" r:id="rId10"/>
    <p:sldId id="1175" r:id="rId11"/>
    <p:sldId id="1178" r:id="rId12"/>
    <p:sldId id="1149" r:id="rId13"/>
    <p:sldId id="1169" r:id="rId14"/>
    <p:sldId id="1170" r:id="rId1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20-0-0-0-0&amp;classno=WI_22_03/win_0202_0102_3435/win_0202_0102_3435_10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1-0-0-0-0&amp;classno=MM_31_04/suh_0301_02_0001/suh_0301_02_0001_203_1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52465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682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202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내레이션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8769" y="2001018"/>
            <a:ext cx="2832176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prstClr val="black"/>
                </a:solidFill>
                <a:latin typeface="+mn-ea"/>
              </a:rPr>
              <a:t>두 양 사이의 관계를</a:t>
            </a:r>
            <a:endParaRPr lang="en-US" altLang="ko-KR" sz="1900" dirty="0">
              <a:solidFill>
                <a:prstClr val="black"/>
              </a:solidFill>
              <a:latin typeface="+mn-ea"/>
            </a:endParaRPr>
          </a:p>
          <a:p>
            <a:pPr algn="ctr"/>
            <a:r>
              <a:rPr lang="ko-KR" altLang="en-US" sz="1900" dirty="0">
                <a:solidFill>
                  <a:prstClr val="black"/>
                </a:solidFill>
                <a:latin typeface="+mn-ea"/>
              </a:rPr>
              <a:t>어떻게 나타내는지에</a:t>
            </a:r>
            <a:endParaRPr lang="en-US" altLang="ko-KR" sz="1900" dirty="0">
              <a:solidFill>
                <a:prstClr val="black"/>
              </a:solidFill>
              <a:latin typeface="+mn-ea"/>
            </a:endParaRPr>
          </a:p>
          <a:p>
            <a:pPr algn="ctr"/>
            <a:r>
              <a:rPr lang="ko-KR" altLang="en-US" sz="1900" dirty="0">
                <a:solidFill>
                  <a:prstClr val="black"/>
                </a:solidFill>
                <a:latin typeface="+mn-ea"/>
              </a:rPr>
              <a:t>대해 공부할 것 같습니다</a:t>
            </a:r>
            <a:r>
              <a:rPr lang="en-US" altLang="ko-KR" sz="1900" dirty="0">
                <a:solidFill>
                  <a:prstClr val="black"/>
                </a:solidFill>
                <a:latin typeface="+mn-ea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455876" y="2001018"/>
            <a:ext cx="3168352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생활 주변에서 서로 </a:t>
            </a:r>
            <a:endParaRPr lang="en-US" altLang="ko-KR" sz="1900" dirty="0">
              <a:solidFill>
                <a:prstClr val="black"/>
              </a:solidFill>
              <a:latin typeface="+mn-ea"/>
              <a:cs typeface="Arial Unicode MS" pitchFamily="50" charset="-127"/>
            </a:endParaRPr>
          </a:p>
          <a:p>
            <a:pPr algn="ctr"/>
            <a:r>
              <a:rPr lang="ko-KR" altLang="en-US" sz="1900" dirty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일정하게 변하는 두 양에 </a:t>
            </a:r>
            <a:endParaRPr lang="en-US" altLang="ko-KR" sz="1900" dirty="0">
              <a:solidFill>
                <a:prstClr val="black"/>
              </a:solidFill>
              <a:latin typeface="+mn-ea"/>
              <a:cs typeface="Arial Unicode MS" pitchFamily="50" charset="-127"/>
            </a:endParaRPr>
          </a:p>
          <a:p>
            <a:pPr algn="ctr"/>
            <a:r>
              <a:rPr lang="ko-KR" altLang="en-US" sz="1900" dirty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대하여 공부할 것 같습니다</a:t>
            </a:r>
            <a:r>
              <a:rPr lang="en-US" altLang="ko-KR" sz="1900" dirty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82C34739-A04E-446B-B530-1724F97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1CC019F-2237-4E65-8F34-090849F3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4922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6401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50~53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32~35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27200" y="3320988"/>
            <a:ext cx="363638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3A10BB2-DE63-4380-9578-E072F990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" y="957560"/>
            <a:ext cx="6607459" cy="426785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3696"/>
              </p:ext>
            </p:extLst>
          </p:nvPr>
        </p:nvGraphicFramePr>
        <p:xfrm>
          <a:off x="7020272" y="689281"/>
          <a:ext cx="2086863" cy="2991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suh_0501_03_0001_4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파일의 이름을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suh_0501_03_0001_5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8571" y="944724"/>
            <a:ext cx="6689372" cy="428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FB2E0971-8A74-4384-9138-327A6797E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2F29F919-3CC6-4028-853F-927A3537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55CBF56F-CD1A-42B8-8C42-0C36CDCF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1FC2A847-12AA-4BB7-88AE-96BD6A3A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93E6F7B-B796-40AA-9AB1-803E8D0F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7" y="1059845"/>
            <a:ext cx="6607459" cy="4042920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9415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1963942"/>
            <a:ext cx="366420" cy="2617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551694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5566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76049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809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9D2B69B7-E829-4526-A03D-4DAFFCE2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32914B6E-3A48-49A9-8F41-7A3BBD61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9A8FB3AA-047A-4D2C-A6A2-E8D50686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93536F36-4DCB-41D7-9BD7-F8CCFAC5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72465"/>
              </p:ext>
            </p:extLst>
          </p:nvPr>
        </p:nvGraphicFramePr>
        <p:xfrm>
          <a:off x="153927" y="224644"/>
          <a:ext cx="8836146" cy="299893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suh_0501_03_0001_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 과학 연구소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보며 내용 살피기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suh_0501_03_0001_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641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suh_0501_03_0001_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suh_0501_03_0001_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suh_0501_03_0001_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suh_0501_03_0001_5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44683831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98009A-2AFF-44AA-98D0-389F7272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172553"/>
            <a:ext cx="4116507" cy="27038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C807130-E962-4548-94BE-CA3E3782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800708"/>
            <a:ext cx="6026978" cy="383606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803226" y="5417882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57174" y="55639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624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0FACD78-C9D5-42AD-BAC1-D8285679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71733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9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580" y="58412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http://cdata.tsherpa.co.kr/tsherpa/MultiMedia/Flash/2020/curri/index.html?flashxmlnum=llbless208&amp;classa=A8-C1-22-WI-WI-03-01-20-0-0-0-0&amp;classno=WI_22_03/win_0202_0102_3435/win_0202_0102_3435_101.html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C100E7E5-846B-47D3-AF2D-87C01F34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1"/>
          <a:stretch/>
        </p:blipFill>
        <p:spPr>
          <a:xfrm>
            <a:off x="175812" y="1624488"/>
            <a:ext cx="3412043" cy="199961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친구들이 현장체험학습을 간 장소는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302514"/>
            <a:ext cx="2780974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4394" y="2344905"/>
            <a:ext cx="27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 과학 연구소입니다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533940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077851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suh_0501_03_0001_201_1.html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5375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87855" y="3413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04F75DB-DF96-496E-8501-7B23EA153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1"/>
          <a:stretch/>
        </p:blipFill>
        <p:spPr>
          <a:xfrm>
            <a:off x="104782" y="1436527"/>
            <a:ext cx="6840252" cy="40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C4CF937-0140-4770-A5E5-88344AB45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1"/>
          <a:stretch/>
        </p:blipFill>
        <p:spPr>
          <a:xfrm>
            <a:off x="175812" y="1624488"/>
            <a:ext cx="3412043" cy="199961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전자 과학 연구소에서는 어떤 체험 활동을 할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96460" y="2334511"/>
            <a:ext cx="2727767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9229" y="2376902"/>
            <a:ext cx="244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로봇을 조립하는 활동을 할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95" y="2686965"/>
            <a:ext cx="360000" cy="355000"/>
          </a:xfrm>
          <a:prstGeom prst="rect">
            <a:avLst/>
          </a:prstGeom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suh_0501_03_0001_201_1.html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5375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EE819EE8-FF28-4EE5-86E4-D7A70D92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35099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297BD259-F178-499D-AD9E-B6FE0EF7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64336CAA-C317-4BB6-92C2-6E3438E3B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FE6B626-BDAE-4296-9663-59BC3790C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58EBC35C-DE37-4176-9997-AB80B9B5D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11251D6-2092-429B-A8D4-4A26C0534951}"/>
              </a:ext>
            </a:extLst>
          </p:cNvPr>
          <p:cNvSpPr/>
          <p:nvPr/>
        </p:nvSpPr>
        <p:spPr bwMode="auto">
          <a:xfrm>
            <a:off x="3896460" y="3117295"/>
            <a:ext cx="2727767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CB0FF39-03C1-4A2A-8BE1-CED4F96D6B9F}"/>
              </a:ext>
            </a:extLst>
          </p:cNvPr>
          <p:cNvSpPr txBox="1"/>
          <p:nvPr/>
        </p:nvSpPr>
        <p:spPr>
          <a:xfrm>
            <a:off x="4179230" y="3159686"/>
            <a:ext cx="244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드론을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직접 조종해 볼 수 있을 것 같습니다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6BE63A0-72CF-4B45-83FA-A09A5B4B4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95" y="3469749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AB20112-ADD3-41BB-813F-D255D20F2A63}"/>
              </a:ext>
            </a:extLst>
          </p:cNvPr>
          <p:cNvSpPr/>
          <p:nvPr/>
        </p:nvSpPr>
        <p:spPr bwMode="auto">
          <a:xfrm>
            <a:off x="3896460" y="3909678"/>
            <a:ext cx="2727767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FC618A3-9435-4325-962B-9B85C32B406E}"/>
              </a:ext>
            </a:extLst>
          </p:cNvPr>
          <p:cNvSpPr txBox="1"/>
          <p:nvPr/>
        </p:nvSpPr>
        <p:spPr>
          <a:xfrm>
            <a:off x="4179229" y="3952069"/>
            <a:ext cx="23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현실을 체험해 볼 수 있을 것 같습니다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C037D01B-7074-4917-8541-24F05195A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95" y="4262132"/>
            <a:ext cx="360000" cy="355000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81F91748-7C97-432B-B929-CD312375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9" y="2441996"/>
            <a:ext cx="289223" cy="2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87587D74-0D5F-4825-BAC7-072DF9CF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9" y="3220326"/>
            <a:ext cx="289223" cy="2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5EEF71E4-2DC7-4531-82F4-3F6EB1E7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9" y="3992544"/>
            <a:ext cx="289223" cy="2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63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16934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연구소 체험활동에서 서로 일정하게 변하는 두 양을 찾아봅시다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600908"/>
            <a:ext cx="30434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8845" y="2607082"/>
            <a:ext cx="27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책상의 수와 학생의 수가 서로 일정하게 변합니다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284" y="3021084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500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suh_0501_03_0001_201_1.html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5375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88707EEA-A94B-4B62-8939-CFC320474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E9DC6C93-E358-4DEC-BD2C-14722D579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86582E10-A76B-46C0-8AB4-33102838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D05229D1-EAE7-4ACB-A6B2-3BC287C5C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F9EAC1A-7B2C-4B65-98B4-C9B2AA7BFE73}"/>
              </a:ext>
            </a:extLst>
          </p:cNvPr>
          <p:cNvSpPr/>
          <p:nvPr/>
        </p:nvSpPr>
        <p:spPr bwMode="auto">
          <a:xfrm>
            <a:off x="3851920" y="3353805"/>
            <a:ext cx="30434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3FD74C-0220-44B1-AB26-5F67256DD081}"/>
              </a:ext>
            </a:extLst>
          </p:cNvPr>
          <p:cNvSpPr txBox="1"/>
          <p:nvPr/>
        </p:nvSpPr>
        <p:spPr>
          <a:xfrm>
            <a:off x="4108845" y="3359979"/>
            <a:ext cx="27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드론의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수와 날개의 수가 서로 일정하게 변합니다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7FA2BDEB-0C62-4C94-B6DF-0E6F1ABAE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284" y="3773981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DA1FBC26-C426-45D9-A0B7-00A503475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88" y="2654764"/>
            <a:ext cx="289223" cy="2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2CAD3499-A3DD-488B-B57D-ABC921B2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88" y="3422764"/>
            <a:ext cx="289223" cy="2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A324A25-4782-4DF7-AC9B-B397580ED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91"/>
          <a:stretch/>
        </p:blipFill>
        <p:spPr>
          <a:xfrm>
            <a:off x="175812" y="1624488"/>
            <a:ext cx="3412043" cy="1999611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54D449A6-0ACB-4798-AAF8-707B2350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35099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9A59D54-12DA-47B8-96D0-21C7E8BA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5387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5913276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https://cdata2.tsherpa.co.kr/tsherpa/MultiMedia/Flash/2020/curri/index.html?flashxmlnum=yuni4856&amp;classa=A8-C1-31-MM-MM-04-03-01-0-0-0-0&amp;classno=MM_31_04/suh_0301_02_0001/suh_0301_02_0001_203_1.html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92857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하단의 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64946" y="2998920"/>
            <a:ext cx="3031089" cy="205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999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_x53994936" descr="EMB000019182e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142719"/>
            <a:ext cx="733369" cy="10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20" y="321436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4767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55557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38369" y="3092965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44355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349985" y="29665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39256</TotalTime>
  <Words>725</Words>
  <Application>Microsoft Office PowerPoint</Application>
  <PresentationFormat>화면 슬라이드 쇼(4:3)</PresentationFormat>
  <Paragraphs>299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6222</cp:revision>
  <dcterms:created xsi:type="dcterms:W3CDTF">2008-07-15T12:19:11Z</dcterms:created>
  <dcterms:modified xsi:type="dcterms:W3CDTF">2022-01-24T07:30:07Z</dcterms:modified>
</cp:coreProperties>
</file>