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92" r:id="rId3"/>
    <p:sldId id="793" r:id="rId4"/>
    <p:sldId id="864" r:id="rId5"/>
    <p:sldId id="888" r:id="rId6"/>
    <p:sldId id="921" r:id="rId7"/>
    <p:sldId id="918" r:id="rId8"/>
    <p:sldId id="922" r:id="rId9"/>
    <p:sldId id="907" r:id="rId10"/>
    <p:sldId id="919" r:id="rId11"/>
    <p:sldId id="908" r:id="rId12"/>
    <p:sldId id="923" r:id="rId13"/>
    <p:sldId id="920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BBF"/>
    <a:srgbClr val="CFBDFB"/>
    <a:srgbClr val="91D2F3"/>
    <a:srgbClr val="77933C"/>
    <a:srgbClr val="C3D69B"/>
    <a:srgbClr val="C7A08C"/>
    <a:srgbClr val="6EBC4C"/>
    <a:srgbClr val="F4F4F4"/>
    <a:srgbClr val="FFFBF5"/>
    <a:srgbClr val="117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11.png"/><Relationship Id="rId12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832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751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569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양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suhi_0501_03_0004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71B17F-C67B-43E2-8BC4-BC08855B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719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4109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485ED351-6B40-4696-B2AA-12F581D8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794E52C6-EDF5-46EE-BA9D-5F34A55D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B3C45753-CD26-4919-BB26-3275A4FBB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49A837E3-F981-4758-9795-F168CCD2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9523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4490280" y="47669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0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71B17F-C67B-43E2-8BC4-BC08855B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719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6926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485ED351-6B40-4696-B2AA-12F581D8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794E52C6-EDF5-46EE-BA9D-5F34A55D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B3C45753-CD26-4919-BB26-3275A4FBB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49A837E3-F981-4758-9795-F168CCD2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9523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87524" y="3332696"/>
            <a:ext cx="6667165" cy="1500460"/>
            <a:chOff x="287524" y="3772373"/>
            <a:chExt cx="6667165" cy="1500460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772373"/>
              <a:ext cx="6667165" cy="1500460"/>
              <a:chOff x="192745" y="2121228"/>
              <a:chExt cx="6667165" cy="150046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2303745"/>
                <a:ext cx="6667165" cy="11274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212122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53"/>
            <p:cNvSpPr txBox="1"/>
            <p:nvPr/>
          </p:nvSpPr>
          <p:spPr>
            <a:xfrm>
              <a:off x="445931" y="4246203"/>
              <a:ext cx="6394321" cy="58477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명이 한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모둠이므로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학생의 수를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로 나누면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모둠의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수가 됩니다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45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2402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대응 관계를 식으로 나타내는 방법을 알아볼까요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86706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옳음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틀림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칸 또는 답 칸 클릭하면 답이 각각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화면에 안 들어갈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버튼으로 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개로 나눔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첫 페이지에 표 상단 고정으로 준기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두 번째 페이지에 지혜 내용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대응 관계를 나타낸 식에 대한 친구들의 생각입니다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두 친구의 생각이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옳은지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틀린지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판단하고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그렇게 생각한 이유를 적어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9212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8994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86597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14199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86597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13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511819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42175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41957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95603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9560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TextBox 7">
            <a:extLst>
              <a:ext uri="{FF2B5EF4-FFF2-40B4-BE49-F238E27FC236}">
                <a16:creationId xmlns:a16="http://schemas.microsoft.com/office/drawing/2014/main" xmlns="" id="{36D2E2E1-3CF9-4A27-9B28-2823546D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8" name="TextBox 8">
            <a:extLst>
              <a:ext uri="{FF2B5EF4-FFF2-40B4-BE49-F238E27FC236}">
                <a16:creationId xmlns:a16="http://schemas.microsoft.com/office/drawing/2014/main" xmlns="" id="{6A59BB52-C33C-4EEA-B26E-D8333D12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59" name="직사각형 21">
            <a:extLst>
              <a:ext uri="{FF2B5EF4-FFF2-40B4-BE49-F238E27FC236}">
                <a16:creationId xmlns:a16="http://schemas.microsoft.com/office/drawing/2014/main" xmlns="" id="{D772F4E5-68C1-498A-A4BE-D948F923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TextBox 9">
            <a:extLst>
              <a:ext uri="{FF2B5EF4-FFF2-40B4-BE49-F238E27FC236}">
                <a16:creationId xmlns:a16="http://schemas.microsoft.com/office/drawing/2014/main" xmlns="" id="{7184638C-0B90-4C61-B178-36D1E820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aphicFrame>
        <p:nvGraphicFramePr>
          <p:cNvPr id="262" name="표 261">
            <a:extLst>
              <a:ext uri="{FF2B5EF4-FFF2-40B4-BE49-F238E27FC236}">
                <a16:creationId xmlns:a16="http://schemas.microsoft.com/office/drawing/2014/main" xmlns="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84025"/>
              </p:ext>
            </p:extLst>
          </p:nvPr>
        </p:nvGraphicFramePr>
        <p:xfrm>
          <a:off x="845625" y="2480554"/>
          <a:ext cx="5535450" cy="274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47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2709175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</a:tblGrid>
              <a:tr h="309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3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 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생각과 이유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5438115"/>
                  </a:ext>
                </a:extLst>
              </a:tr>
              <a:tr h="1219451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준기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모둠의 수와 학생의 수 사이의 대응 관계는 ◯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×4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나타낼 수도 있고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△×4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◯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나타낼 수도 있어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옳음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틀림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1219451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지혜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모둠의 수에 따라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학생의 수는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항상 일정하게 변해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옳음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틀림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sp>
        <p:nvSpPr>
          <p:cNvPr id="272" name="직사각형 271">
            <a:extLst>
              <a:ext uri="{FF2B5EF4-FFF2-40B4-BE49-F238E27FC236}">
                <a16:creationId xmlns:a16="http://schemas.microsoft.com/office/drawing/2014/main" xmlns="" id="{87FE286C-47D3-4B6D-BC3F-FC5BEC3AE206}"/>
              </a:ext>
            </a:extLst>
          </p:cNvPr>
          <p:cNvSpPr/>
          <p:nvPr/>
        </p:nvSpPr>
        <p:spPr bwMode="auto">
          <a:xfrm>
            <a:off x="4168145" y="3200251"/>
            <a:ext cx="2168051" cy="739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xmlns="" id="{1D45312C-BAC3-4F00-BDEB-FD5D1B7206BC}"/>
              </a:ext>
            </a:extLst>
          </p:cNvPr>
          <p:cNvSpPr/>
          <p:nvPr/>
        </p:nvSpPr>
        <p:spPr>
          <a:xfrm>
            <a:off x="4362350" y="3182633"/>
            <a:ext cx="21137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모둠의 수에 </a:t>
            </a:r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한 만큼이 학생의 수이므로 준기 생각은 옳습니다</a:t>
            </a:r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EB5254F-4E89-447E-96E1-35BA9A106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37B6C1-B549-462C-9F25-4CEB0A818D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5" y="4308336"/>
            <a:ext cx="670559" cy="66437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38AD829-B849-4170-A234-3F9594FEAD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3" y="3043082"/>
            <a:ext cx="682920" cy="66746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A3B60B3E-A031-4402-ACAD-441C415467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3200251"/>
            <a:ext cx="396044" cy="24340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DB78ED6-78A1-4BFB-AC1C-2CB379205B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4402794"/>
            <a:ext cx="396044" cy="243402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02F90AD-E8B7-4D60-AA7E-A544D5E4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72" y="3213112"/>
            <a:ext cx="229704" cy="18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1752D3B-A1DC-46DD-A35D-BD5C6E9530F1}"/>
              </a:ext>
            </a:extLst>
          </p:cNvPr>
          <p:cNvSpPr/>
          <p:nvPr/>
        </p:nvSpPr>
        <p:spPr bwMode="auto">
          <a:xfrm>
            <a:off x="4168145" y="4432926"/>
            <a:ext cx="2168051" cy="739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51DCE2A-1532-4B3E-A310-631A9229F32A}"/>
              </a:ext>
            </a:extLst>
          </p:cNvPr>
          <p:cNvSpPr/>
          <p:nvPr/>
        </p:nvSpPr>
        <p:spPr>
          <a:xfrm>
            <a:off x="4362350" y="4415308"/>
            <a:ext cx="21137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학생의 수는 항상 모둠의 수의 </a:t>
            </a:r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지혜 생각은 옳습니다</a:t>
            </a:r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74B1170C-FBE5-4BDD-B3D7-96DBE33A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72" y="4445787"/>
            <a:ext cx="229704" cy="18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BB269C4-98A1-4770-B763-B44F36506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98" y="2721030"/>
            <a:ext cx="504056" cy="49297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A27C835A-D554-40FF-B76B-494BAF8A3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98" y="3933706"/>
            <a:ext cx="504056" cy="49297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8609BCDA-1C04-4645-9CEA-13D4060A4E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51" y="2696182"/>
            <a:ext cx="244144" cy="244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F92ACE9-A3DE-4479-9DFC-9FBBCB6CBC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51" y="3885246"/>
            <a:ext cx="244144" cy="24414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CF03BA37-788A-4E43-B69B-D6794829E9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68" y="3760456"/>
            <a:ext cx="244144" cy="24414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6074D6E6-8FE2-4199-B02F-7012CB4369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68" y="4928318"/>
            <a:ext cx="244144" cy="244142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3CC09EA6-0D8D-4137-A745-F6664FE8FD3C}"/>
              </a:ext>
            </a:extLst>
          </p:cNvPr>
          <p:cNvGrpSpPr/>
          <p:nvPr/>
        </p:nvGrpSpPr>
        <p:grpSpPr>
          <a:xfrm>
            <a:off x="4912494" y="2128717"/>
            <a:ext cx="1953807" cy="338684"/>
            <a:chOff x="8051307" y="2972375"/>
            <a:chExt cx="1953807" cy="33868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75D9F46A-EDCA-4C7B-B0F8-2C7FA2DF2F14}"/>
                </a:ext>
              </a:extLst>
            </p:cNvPr>
            <p:cNvGrpSpPr/>
            <p:nvPr/>
          </p:nvGrpSpPr>
          <p:grpSpPr>
            <a:xfrm>
              <a:off x="8051307" y="2972375"/>
              <a:ext cx="1921293" cy="338684"/>
              <a:chOff x="5841786" y="1775993"/>
              <a:chExt cx="2834670" cy="390525"/>
            </a:xfrm>
          </p:grpSpPr>
          <p:pic>
            <p:nvPicPr>
              <p:cNvPr id="73" name="Picture 5">
                <a:extLst>
                  <a:ext uri="{FF2B5EF4-FFF2-40B4-BE49-F238E27FC236}">
                    <a16:creationId xmlns:a16="http://schemas.microsoft.com/office/drawing/2014/main" xmlns="" id="{F813FFB3-5C75-4A4E-A2A8-F4D2FC6B6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0A7774A8-C077-49DC-B77E-ADC6DF9197A4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476D004-E9BD-4C7C-AEFD-FA0AB83112D5}"/>
                </a:ext>
              </a:extLst>
            </p:cNvPr>
            <p:cNvSpPr txBox="1"/>
            <p:nvPr/>
          </p:nvSpPr>
          <p:spPr>
            <a:xfrm>
              <a:off x="8345887" y="2997998"/>
              <a:ext cx="1659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  )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안을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E76721FA-8825-45AE-BD1B-344083A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81331" y="3023051"/>
              <a:ext cx="232790" cy="240397"/>
            </a:xfrm>
            <a:prstGeom prst="rect">
              <a:avLst/>
            </a:prstGeom>
          </p:spPr>
        </p:pic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0E68971B-533A-4732-8252-B944485616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07157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suhi_0501_03_0004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984B658-F2DA-4196-BE9D-0FF02DF9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438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1617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1202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대응 관계를 식으로 나타내는 방법을 알아볼까요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7261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형이 모은 돈과 동생이 모은 돈 사이의 대응 관계를 표를 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이용하여 알아보세요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92128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8994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86597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14199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86597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13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511819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42175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41957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9560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9560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TextBox 7">
            <a:extLst>
              <a:ext uri="{FF2B5EF4-FFF2-40B4-BE49-F238E27FC236}">
                <a16:creationId xmlns:a16="http://schemas.microsoft.com/office/drawing/2014/main" xmlns="" id="{36D2E2E1-3CF9-4A27-9B28-2823546D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8" name="TextBox 8">
            <a:extLst>
              <a:ext uri="{FF2B5EF4-FFF2-40B4-BE49-F238E27FC236}">
                <a16:creationId xmlns:a16="http://schemas.microsoft.com/office/drawing/2014/main" xmlns="" id="{6A59BB52-C33C-4EEA-B26E-D8333D12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59" name="직사각형 21">
            <a:extLst>
              <a:ext uri="{FF2B5EF4-FFF2-40B4-BE49-F238E27FC236}">
                <a16:creationId xmlns:a16="http://schemas.microsoft.com/office/drawing/2014/main" xmlns="" id="{D772F4E5-68C1-498A-A4BE-D948F923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TextBox 9">
            <a:extLst>
              <a:ext uri="{FF2B5EF4-FFF2-40B4-BE49-F238E27FC236}">
                <a16:creationId xmlns:a16="http://schemas.microsoft.com/office/drawing/2014/main" xmlns="" id="{7184638C-0B90-4C61-B178-36D1E820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xmlns="" id="{8A7642D0-CFBE-455D-A416-C484352EC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262" name="표 261">
            <a:extLst>
              <a:ext uri="{FF2B5EF4-FFF2-40B4-BE49-F238E27FC236}">
                <a16:creationId xmlns:a16="http://schemas.microsoft.com/office/drawing/2014/main" xmlns="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4248"/>
              </p:ext>
            </p:extLst>
          </p:nvPr>
        </p:nvGraphicFramePr>
        <p:xfrm>
          <a:off x="1055453" y="2321901"/>
          <a:ext cx="5064105" cy="253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1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1661692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1661692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</a:tblGrid>
              <a:tr h="35360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형이 모은 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동생이 모은 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5438115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저금을 시작했을 때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884281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2210372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189847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306985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78D7E35-1868-46A5-8385-128152D3EC9C}"/>
              </a:ext>
            </a:extLst>
          </p:cNvPr>
          <p:cNvGrpSpPr/>
          <p:nvPr/>
        </p:nvGrpSpPr>
        <p:grpSpPr>
          <a:xfrm>
            <a:off x="3275856" y="3403041"/>
            <a:ext cx="716863" cy="369332"/>
            <a:chOff x="3291926" y="3403041"/>
            <a:chExt cx="716863" cy="369332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xmlns="" id="{FC2718B3-2F44-4C6E-B305-9C6B2C01B4CB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1533026-3CED-41B7-8C2C-918FCA238EC4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xmlns="" id="{11BBFD84-314B-4F07-859F-A00BE8A11BA8}"/>
              </a:ext>
            </a:extLst>
          </p:cNvPr>
          <p:cNvGrpSpPr/>
          <p:nvPr/>
        </p:nvGrpSpPr>
        <p:grpSpPr>
          <a:xfrm>
            <a:off x="3275856" y="3770224"/>
            <a:ext cx="716863" cy="369332"/>
            <a:chOff x="3291926" y="3403041"/>
            <a:chExt cx="716863" cy="369332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E77D02B9-5B98-47E2-A6D8-12162AF3DC87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4F0EFB9A-7C86-476B-958A-2E76A9272454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xmlns="" id="{0EDB1962-2DA6-4790-AD81-BC8EB5BED3EE}"/>
              </a:ext>
            </a:extLst>
          </p:cNvPr>
          <p:cNvGrpSpPr/>
          <p:nvPr/>
        </p:nvGrpSpPr>
        <p:grpSpPr>
          <a:xfrm>
            <a:off x="3275856" y="4138496"/>
            <a:ext cx="716863" cy="369332"/>
            <a:chOff x="3291926" y="3403041"/>
            <a:chExt cx="716863" cy="369332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7C810F41-064A-42EF-8260-A848796C442C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43D45A31-59D0-4112-90A0-EFFC5539F117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xmlns="" id="{6D016B96-18BA-48BB-8C0B-3FF920D9AF6B}"/>
              </a:ext>
            </a:extLst>
          </p:cNvPr>
          <p:cNvGrpSpPr/>
          <p:nvPr/>
        </p:nvGrpSpPr>
        <p:grpSpPr>
          <a:xfrm>
            <a:off x="4951088" y="3403041"/>
            <a:ext cx="716863" cy="369332"/>
            <a:chOff x="3291926" y="3403041"/>
            <a:chExt cx="716863" cy="369332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xmlns="" id="{87FE286C-47D3-4B6D-BC3F-FC5BEC3AE206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xmlns="" id="{1D45312C-BAC3-4F00-BDEB-FD5D1B7206BC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xmlns="" id="{FE1F6519-2907-46CB-A472-5195FF342534}"/>
              </a:ext>
            </a:extLst>
          </p:cNvPr>
          <p:cNvGrpSpPr/>
          <p:nvPr/>
        </p:nvGrpSpPr>
        <p:grpSpPr>
          <a:xfrm>
            <a:off x="4951088" y="3770224"/>
            <a:ext cx="716863" cy="369332"/>
            <a:chOff x="3291926" y="3403041"/>
            <a:chExt cx="716863" cy="369332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552E2B33-AC19-44F8-ADAE-8E13E5FCDA71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xmlns="" id="{3EC8BCFF-496C-4CFF-B312-C399DD06A004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xmlns="" id="{EB2C7FE2-D9A6-4BD2-835E-DD29E7CD4DC3}"/>
              </a:ext>
            </a:extLst>
          </p:cNvPr>
          <p:cNvGrpSpPr/>
          <p:nvPr/>
        </p:nvGrpSpPr>
        <p:grpSpPr>
          <a:xfrm>
            <a:off x="4951088" y="4138496"/>
            <a:ext cx="716863" cy="369332"/>
            <a:chOff x="3291926" y="3403041"/>
            <a:chExt cx="716863" cy="369332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xmlns="" id="{03C4AD7C-A48A-4B53-B9A5-6931E8CE21E5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xmlns="" id="{ED9ABD1C-DE02-4AC4-8072-46749B18D133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4" name="Picture 4">
            <a:extLst>
              <a:ext uri="{FF2B5EF4-FFF2-40B4-BE49-F238E27FC236}">
                <a16:creationId xmlns:a16="http://schemas.microsoft.com/office/drawing/2014/main" xmlns="" id="{97829A21-9F35-4FC3-9706-FA2E186E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5" y="3625079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4">
            <a:extLst>
              <a:ext uri="{FF2B5EF4-FFF2-40B4-BE49-F238E27FC236}">
                <a16:creationId xmlns:a16="http://schemas.microsoft.com/office/drawing/2014/main" xmlns="" id="{48A3F24E-B872-435A-A112-9CB5519D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5" y="40081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" name="Picture 4">
            <a:extLst>
              <a:ext uri="{FF2B5EF4-FFF2-40B4-BE49-F238E27FC236}">
                <a16:creationId xmlns:a16="http://schemas.microsoft.com/office/drawing/2014/main" xmlns="" id="{B6B832C5-8561-4884-85B1-0D81ADBF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5" y="4336024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4">
            <a:extLst>
              <a:ext uri="{FF2B5EF4-FFF2-40B4-BE49-F238E27FC236}">
                <a16:creationId xmlns:a16="http://schemas.microsoft.com/office/drawing/2014/main" xmlns="" id="{10A2EE7E-7FE7-4453-B91E-7E6BB868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0" y="3625079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" name="Picture 4">
            <a:extLst>
              <a:ext uri="{FF2B5EF4-FFF2-40B4-BE49-F238E27FC236}">
                <a16:creationId xmlns:a16="http://schemas.microsoft.com/office/drawing/2014/main" xmlns="" id="{E97E7FB4-A41A-4780-8EAF-8FD2BCCB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0" y="40081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" name="Picture 4">
            <a:extLst>
              <a:ext uri="{FF2B5EF4-FFF2-40B4-BE49-F238E27FC236}">
                <a16:creationId xmlns:a16="http://schemas.microsoft.com/office/drawing/2014/main" xmlns="" id="{47F4C6C4-99E3-48EC-99DE-F13ADDCF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0" y="4336024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" name="타원 287">
            <a:extLst>
              <a:ext uri="{FF2B5EF4-FFF2-40B4-BE49-F238E27FC236}">
                <a16:creationId xmlns:a16="http://schemas.microsoft.com/office/drawing/2014/main" xmlns="" id="{E231A0CF-8DDE-461B-866C-4656DECE29FA}"/>
              </a:ext>
            </a:extLst>
          </p:cNvPr>
          <p:cNvSpPr/>
          <p:nvPr/>
        </p:nvSpPr>
        <p:spPr>
          <a:xfrm>
            <a:off x="5865973" y="5124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62" y="526053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717968" y="51879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1202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대응 관계를 식으로 나타내는 방법을 알아볼까요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8831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형이 모은 돈과 동생이 모은 돈 사이의 대응 관계를 표를 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이용하여 알아보세요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92128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8994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86597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14199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86597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13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511819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42175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41957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9560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9560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TextBox 7">
            <a:extLst>
              <a:ext uri="{FF2B5EF4-FFF2-40B4-BE49-F238E27FC236}">
                <a16:creationId xmlns:a16="http://schemas.microsoft.com/office/drawing/2014/main" xmlns="" id="{36D2E2E1-3CF9-4A27-9B28-2823546D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8" name="TextBox 8">
            <a:extLst>
              <a:ext uri="{FF2B5EF4-FFF2-40B4-BE49-F238E27FC236}">
                <a16:creationId xmlns:a16="http://schemas.microsoft.com/office/drawing/2014/main" xmlns="" id="{6A59BB52-C33C-4EEA-B26E-D8333D12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59" name="직사각형 21">
            <a:extLst>
              <a:ext uri="{FF2B5EF4-FFF2-40B4-BE49-F238E27FC236}">
                <a16:creationId xmlns:a16="http://schemas.microsoft.com/office/drawing/2014/main" xmlns="" id="{D772F4E5-68C1-498A-A4BE-D948F923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TextBox 9">
            <a:extLst>
              <a:ext uri="{FF2B5EF4-FFF2-40B4-BE49-F238E27FC236}">
                <a16:creationId xmlns:a16="http://schemas.microsoft.com/office/drawing/2014/main" xmlns="" id="{7184638C-0B90-4C61-B178-36D1E820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xmlns="" id="{8A7642D0-CFBE-455D-A416-C484352EC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262" name="표 261">
            <a:extLst>
              <a:ext uri="{FF2B5EF4-FFF2-40B4-BE49-F238E27FC236}">
                <a16:creationId xmlns:a16="http://schemas.microsoft.com/office/drawing/2014/main" xmlns="" id="{A04B04F4-08D5-4E2D-AC76-9FBE6D2E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87459"/>
              </p:ext>
            </p:extLst>
          </p:nvPr>
        </p:nvGraphicFramePr>
        <p:xfrm>
          <a:off x="1055453" y="2321901"/>
          <a:ext cx="5064105" cy="253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1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1661692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1661692">
                  <a:extLst>
                    <a:ext uri="{9D8B030D-6E8A-4147-A177-3AD203B41FA5}">
                      <a16:colId xmlns:a16="http://schemas.microsoft.com/office/drawing/2014/main" xmlns="" val="764369650"/>
                    </a:ext>
                  </a:extLst>
                </a:gridCol>
              </a:tblGrid>
              <a:tr h="35360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형이 모은 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동생이 모은 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5438115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저금을 시작했을 때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884281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2210372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 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189847"/>
                  </a:ext>
                </a:extLst>
              </a:tr>
              <a:tr h="3536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306985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78D7E35-1868-46A5-8385-128152D3EC9C}"/>
              </a:ext>
            </a:extLst>
          </p:cNvPr>
          <p:cNvGrpSpPr/>
          <p:nvPr/>
        </p:nvGrpSpPr>
        <p:grpSpPr>
          <a:xfrm>
            <a:off x="3275856" y="3403041"/>
            <a:ext cx="716863" cy="369332"/>
            <a:chOff x="3291926" y="3403041"/>
            <a:chExt cx="716863" cy="369332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xmlns="" id="{FC2718B3-2F44-4C6E-B305-9C6B2C01B4CB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1533026-3CED-41B7-8C2C-918FCA238EC4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xmlns="" id="{11BBFD84-314B-4F07-859F-A00BE8A11BA8}"/>
              </a:ext>
            </a:extLst>
          </p:cNvPr>
          <p:cNvGrpSpPr/>
          <p:nvPr/>
        </p:nvGrpSpPr>
        <p:grpSpPr>
          <a:xfrm>
            <a:off x="3275856" y="3770224"/>
            <a:ext cx="716863" cy="369332"/>
            <a:chOff x="3291926" y="3403041"/>
            <a:chExt cx="716863" cy="369332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E77D02B9-5B98-47E2-A6D8-12162AF3DC87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4F0EFB9A-7C86-476B-958A-2E76A9272454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xmlns="" id="{0EDB1962-2DA6-4790-AD81-BC8EB5BED3EE}"/>
              </a:ext>
            </a:extLst>
          </p:cNvPr>
          <p:cNvGrpSpPr/>
          <p:nvPr/>
        </p:nvGrpSpPr>
        <p:grpSpPr>
          <a:xfrm>
            <a:off x="3275856" y="4138496"/>
            <a:ext cx="716863" cy="369332"/>
            <a:chOff x="3291926" y="3403041"/>
            <a:chExt cx="716863" cy="369332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7C810F41-064A-42EF-8260-A848796C442C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43D45A31-59D0-4112-90A0-EFFC5539F117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xmlns="" id="{6D016B96-18BA-48BB-8C0B-3FF920D9AF6B}"/>
              </a:ext>
            </a:extLst>
          </p:cNvPr>
          <p:cNvGrpSpPr/>
          <p:nvPr/>
        </p:nvGrpSpPr>
        <p:grpSpPr>
          <a:xfrm>
            <a:off x="4951088" y="3403041"/>
            <a:ext cx="716863" cy="369332"/>
            <a:chOff x="3291926" y="3403041"/>
            <a:chExt cx="716863" cy="369332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xmlns="" id="{87FE286C-47D3-4B6D-BC3F-FC5BEC3AE206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xmlns="" id="{1D45312C-BAC3-4F00-BDEB-FD5D1B7206BC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xmlns="" id="{FE1F6519-2907-46CB-A472-5195FF342534}"/>
              </a:ext>
            </a:extLst>
          </p:cNvPr>
          <p:cNvGrpSpPr/>
          <p:nvPr/>
        </p:nvGrpSpPr>
        <p:grpSpPr>
          <a:xfrm>
            <a:off x="4951088" y="3770224"/>
            <a:ext cx="716863" cy="369332"/>
            <a:chOff x="3291926" y="3403041"/>
            <a:chExt cx="716863" cy="369332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552E2B33-AC19-44F8-ADAE-8E13E5FCDA71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xmlns="" id="{3EC8BCFF-496C-4CFF-B312-C399DD06A004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xmlns="" id="{EB2C7FE2-D9A6-4BD2-835E-DD29E7CD4DC3}"/>
              </a:ext>
            </a:extLst>
          </p:cNvPr>
          <p:cNvGrpSpPr/>
          <p:nvPr/>
        </p:nvGrpSpPr>
        <p:grpSpPr>
          <a:xfrm>
            <a:off x="4951088" y="4138496"/>
            <a:ext cx="716863" cy="369332"/>
            <a:chOff x="3291926" y="3403041"/>
            <a:chExt cx="716863" cy="369332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xmlns="" id="{03C4AD7C-A48A-4B53-B9A5-6931E8CE21E5}"/>
                </a:ext>
              </a:extLst>
            </p:cNvPr>
            <p:cNvSpPr/>
            <p:nvPr/>
          </p:nvSpPr>
          <p:spPr bwMode="auto">
            <a:xfrm>
              <a:off x="3347864" y="3444484"/>
              <a:ext cx="604988" cy="286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xmlns="" id="{ED9ABD1C-DE02-4AC4-8072-46749B18D133}"/>
                </a:ext>
              </a:extLst>
            </p:cNvPr>
            <p:cNvSpPr/>
            <p:nvPr/>
          </p:nvSpPr>
          <p:spPr>
            <a:xfrm>
              <a:off x="3291926" y="3403041"/>
              <a:ext cx="716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4" name="Picture 4">
            <a:extLst>
              <a:ext uri="{FF2B5EF4-FFF2-40B4-BE49-F238E27FC236}">
                <a16:creationId xmlns:a16="http://schemas.microsoft.com/office/drawing/2014/main" xmlns="" id="{97829A21-9F35-4FC3-9706-FA2E186E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5" y="3625079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4">
            <a:extLst>
              <a:ext uri="{FF2B5EF4-FFF2-40B4-BE49-F238E27FC236}">
                <a16:creationId xmlns:a16="http://schemas.microsoft.com/office/drawing/2014/main" xmlns="" id="{48A3F24E-B872-435A-A112-9CB5519D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5" y="40081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" name="Picture 4">
            <a:extLst>
              <a:ext uri="{FF2B5EF4-FFF2-40B4-BE49-F238E27FC236}">
                <a16:creationId xmlns:a16="http://schemas.microsoft.com/office/drawing/2014/main" xmlns="" id="{B6B832C5-8561-4884-85B1-0D81ADBF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25" y="4336024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4">
            <a:extLst>
              <a:ext uri="{FF2B5EF4-FFF2-40B4-BE49-F238E27FC236}">
                <a16:creationId xmlns:a16="http://schemas.microsoft.com/office/drawing/2014/main" xmlns="" id="{10A2EE7E-7FE7-4453-B91E-7E6BB868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0" y="3625079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" name="Picture 4">
            <a:extLst>
              <a:ext uri="{FF2B5EF4-FFF2-40B4-BE49-F238E27FC236}">
                <a16:creationId xmlns:a16="http://schemas.microsoft.com/office/drawing/2014/main" xmlns="" id="{E97E7FB4-A41A-4780-8EAF-8FD2BCCB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0" y="4008135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" name="Picture 4">
            <a:extLst>
              <a:ext uri="{FF2B5EF4-FFF2-40B4-BE49-F238E27FC236}">
                <a16:creationId xmlns:a16="http://schemas.microsoft.com/office/drawing/2014/main" xmlns="" id="{47F4C6C4-99E3-48EC-99DE-F13ADDCF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0" y="4336024"/>
            <a:ext cx="186587" cy="1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62" y="526053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87524" y="3772373"/>
            <a:ext cx="6667165" cy="1500460"/>
            <a:chOff x="287524" y="3772373"/>
            <a:chExt cx="6667165" cy="1500460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772373"/>
              <a:ext cx="6667165" cy="1500460"/>
              <a:chOff x="192745" y="2121228"/>
              <a:chExt cx="6667165" cy="150046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2303745"/>
                <a:ext cx="6667165" cy="11274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212122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55" name="직각 삼각형 54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3"/>
            <p:cNvSpPr txBox="1"/>
            <p:nvPr/>
          </p:nvSpPr>
          <p:spPr>
            <a:xfrm>
              <a:off x="445931" y="4100009"/>
              <a:ext cx="639432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형은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원을 먼저 입금했기 때문에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원에서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시작하고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형과 동생 모두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주일에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원씩 저금하기로 했습니다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그러므로 형은 항상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동생보다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원이 많습니다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12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2AC33662-C208-4BDD-95A5-680B10509844}"/>
              </a:ext>
            </a:extLst>
          </p:cNvPr>
          <p:cNvSpPr/>
          <p:nvPr/>
        </p:nvSpPr>
        <p:spPr>
          <a:xfrm>
            <a:off x="1588900" y="2324230"/>
            <a:ext cx="4063219" cy="1668776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1044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대응 관계를 식으로 나타내는 방법을 알아볼까요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06424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전부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화면에 안 들어갈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버튼으로 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개로 나눔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첫 페이지에 라인 박스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두 번째 페이지에 식 내용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형이 모은 돈과 동생이 모은 돈 사이의 대응 관계를 식으로 나타내려고 합니다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알맞은 카드를 골라 나열해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9212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8994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865973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14199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86597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13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511819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42175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41957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9560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9560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TextBox 7">
            <a:extLst>
              <a:ext uri="{FF2B5EF4-FFF2-40B4-BE49-F238E27FC236}">
                <a16:creationId xmlns:a16="http://schemas.microsoft.com/office/drawing/2014/main" xmlns="" id="{36D2E2E1-3CF9-4A27-9B28-2823546D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8" name="TextBox 8">
            <a:extLst>
              <a:ext uri="{FF2B5EF4-FFF2-40B4-BE49-F238E27FC236}">
                <a16:creationId xmlns:a16="http://schemas.microsoft.com/office/drawing/2014/main" xmlns="" id="{6A59BB52-C33C-4EEA-B26E-D8333D12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59" name="직사각형 21">
            <a:extLst>
              <a:ext uri="{FF2B5EF4-FFF2-40B4-BE49-F238E27FC236}">
                <a16:creationId xmlns:a16="http://schemas.microsoft.com/office/drawing/2014/main" xmlns="" id="{D772F4E5-68C1-498A-A4BE-D948F923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TextBox 9">
            <a:extLst>
              <a:ext uri="{FF2B5EF4-FFF2-40B4-BE49-F238E27FC236}">
                <a16:creationId xmlns:a16="http://schemas.microsoft.com/office/drawing/2014/main" xmlns="" id="{7184638C-0B90-4C61-B178-36D1E820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6B019C1-5624-411D-ACBA-50FBC6303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5EFD39A-4E1C-45C3-9BEF-74FD6D1E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0" y="2433905"/>
            <a:ext cx="3635896" cy="1394490"/>
          </a:xfrm>
          <a:prstGeom prst="rect">
            <a:avLst/>
          </a:prstGeom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xmlns="" id="{93BD4AEF-A08D-42C6-892E-2230ED25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4" y="414908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3B0973D-840C-4707-8D5E-CABD4A40E357}"/>
              </a:ext>
            </a:extLst>
          </p:cNvPr>
          <p:cNvSpPr/>
          <p:nvPr/>
        </p:nvSpPr>
        <p:spPr bwMode="auto">
          <a:xfrm>
            <a:off x="1529338" y="4139555"/>
            <a:ext cx="4359659" cy="412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C7CD15-E0A1-4B03-99F5-234FE76B9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515" y="4165287"/>
            <a:ext cx="3953458" cy="347878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3AD38A93-19B7-49C1-8FA0-DFF8B136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85" y="4230262"/>
            <a:ext cx="287284" cy="2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EE9267-A05E-4069-8681-DEDF0DA5CEA9}"/>
              </a:ext>
            </a:extLst>
          </p:cNvPr>
          <p:cNvSpPr/>
          <p:nvPr/>
        </p:nvSpPr>
        <p:spPr bwMode="auto">
          <a:xfrm>
            <a:off x="1529338" y="4613822"/>
            <a:ext cx="4359659" cy="412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9670B4A8-C589-4EFE-9750-B47BE375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85" y="4704529"/>
            <a:ext cx="287284" cy="2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41346BA-DE61-4D42-9E52-9F6C12ABC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2515" y="4639554"/>
            <a:ext cx="3953458" cy="338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17D633-CCE6-4A7B-9B61-5278616C4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1464" y="4798840"/>
            <a:ext cx="597600" cy="174027"/>
          </a:xfrm>
          <a:prstGeom prst="rect">
            <a:avLst/>
          </a:prstGeom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B3A47865-3D8F-4AED-B5D6-B11514FC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00" y="488482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713B68B3-016F-4B32-B9E9-695A4277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00" y="4354382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A5A0B71-227F-46FB-9BE2-D4B75F197C42}"/>
              </a:ext>
            </a:extLst>
          </p:cNvPr>
          <p:cNvSpPr/>
          <p:nvPr/>
        </p:nvSpPr>
        <p:spPr>
          <a:xfrm>
            <a:off x="1821497" y="2411757"/>
            <a:ext cx="4188895" cy="2760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2C8E40D-799E-4AC4-9099-2155C16CB99E}"/>
              </a:ext>
            </a:extLst>
          </p:cNvPr>
          <p:cNvSpPr/>
          <p:nvPr/>
        </p:nvSpPr>
        <p:spPr>
          <a:xfrm>
            <a:off x="1710296" y="24388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62" y="526053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717968" y="51879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7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2AC33662-C208-4BDD-95A5-680B10509844}"/>
              </a:ext>
            </a:extLst>
          </p:cNvPr>
          <p:cNvSpPr/>
          <p:nvPr/>
        </p:nvSpPr>
        <p:spPr>
          <a:xfrm>
            <a:off x="1588900" y="2324230"/>
            <a:ext cx="4063219" cy="1668776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1044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대응 관계를 식으로 나타내는 방법을 알아볼까요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5178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형이 모은 돈과 동생이 모은 돈 사이의 대응 관계를 식으로 나타내려고 합니다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알맞은 카드를 골라 나열해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59212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58994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865973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614199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86597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61398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5118192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42175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41957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69560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69560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TextBox 7">
            <a:extLst>
              <a:ext uri="{FF2B5EF4-FFF2-40B4-BE49-F238E27FC236}">
                <a16:creationId xmlns:a16="http://schemas.microsoft.com/office/drawing/2014/main" xmlns="" id="{36D2E2E1-3CF9-4A27-9B28-2823546D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8" name="TextBox 8">
            <a:extLst>
              <a:ext uri="{FF2B5EF4-FFF2-40B4-BE49-F238E27FC236}">
                <a16:creationId xmlns:a16="http://schemas.microsoft.com/office/drawing/2014/main" xmlns="" id="{6A59BB52-C33C-4EEA-B26E-D8333D12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59" name="직사각형 21">
            <a:extLst>
              <a:ext uri="{FF2B5EF4-FFF2-40B4-BE49-F238E27FC236}">
                <a16:creationId xmlns:a16="http://schemas.microsoft.com/office/drawing/2014/main" xmlns="" id="{D772F4E5-68C1-498A-A4BE-D948F923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TextBox 9">
            <a:extLst>
              <a:ext uri="{FF2B5EF4-FFF2-40B4-BE49-F238E27FC236}">
                <a16:creationId xmlns:a16="http://schemas.microsoft.com/office/drawing/2014/main" xmlns="" id="{7184638C-0B90-4C61-B178-36D1E820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6B019C1-5624-411D-ACBA-50FBC6303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5EFD39A-4E1C-45C3-9BEF-74FD6D1E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0" y="2433905"/>
            <a:ext cx="3635896" cy="1394490"/>
          </a:xfrm>
          <a:prstGeom prst="rect">
            <a:avLst/>
          </a:prstGeom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xmlns="" id="{93BD4AEF-A08D-42C6-892E-2230ED25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4" y="414908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3B0973D-840C-4707-8D5E-CABD4A40E357}"/>
              </a:ext>
            </a:extLst>
          </p:cNvPr>
          <p:cNvSpPr/>
          <p:nvPr/>
        </p:nvSpPr>
        <p:spPr bwMode="auto">
          <a:xfrm>
            <a:off x="1529338" y="4139555"/>
            <a:ext cx="4359659" cy="412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C7CD15-E0A1-4B03-99F5-234FE76B9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515" y="4165287"/>
            <a:ext cx="3953458" cy="347878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3AD38A93-19B7-49C1-8FA0-DFF8B136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85" y="4230262"/>
            <a:ext cx="287284" cy="2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EE9267-A05E-4069-8681-DEDF0DA5CEA9}"/>
              </a:ext>
            </a:extLst>
          </p:cNvPr>
          <p:cNvSpPr/>
          <p:nvPr/>
        </p:nvSpPr>
        <p:spPr bwMode="auto">
          <a:xfrm>
            <a:off x="1529338" y="4613822"/>
            <a:ext cx="4359659" cy="412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9670B4A8-C589-4EFE-9750-B47BE375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85" y="4704529"/>
            <a:ext cx="287284" cy="2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41346BA-DE61-4D42-9E52-9F6C12ABC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2515" y="4639554"/>
            <a:ext cx="3953458" cy="338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17D633-CCE6-4A7B-9B61-5278616C4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1464" y="4798840"/>
            <a:ext cx="597600" cy="174027"/>
          </a:xfrm>
          <a:prstGeom prst="rect">
            <a:avLst/>
          </a:prstGeom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B3A47865-3D8F-4AED-B5D6-B11514FC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00" y="488482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713B68B3-016F-4B32-B9E9-695A4277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00" y="4354382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A5A0B71-227F-46FB-9BE2-D4B75F197C42}"/>
              </a:ext>
            </a:extLst>
          </p:cNvPr>
          <p:cNvSpPr/>
          <p:nvPr/>
        </p:nvSpPr>
        <p:spPr>
          <a:xfrm>
            <a:off x="1821497" y="2411757"/>
            <a:ext cx="4188895" cy="2760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62" y="526053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287524" y="3772373"/>
            <a:ext cx="6667165" cy="1500460"/>
            <a:chOff x="287524" y="3772373"/>
            <a:chExt cx="6667165" cy="1500460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772373"/>
              <a:ext cx="6667165" cy="1500460"/>
              <a:chOff x="192745" y="2121228"/>
              <a:chExt cx="6667165" cy="15004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2303745"/>
                <a:ext cx="6667165" cy="11274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212122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47" name="직각 삼각형 46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53"/>
            <p:cNvSpPr txBox="1"/>
            <p:nvPr/>
          </p:nvSpPr>
          <p:spPr>
            <a:xfrm>
              <a:off x="445931" y="4100009"/>
              <a:ext cx="639432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형이 모은 돈은 동생이 모은 돈보다 항상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원이 많기 때문에 형이 모은 돈과 동생이 모은 돈은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원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차이가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납니다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26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CEEB9A-6562-4E20-92CA-7A7788F3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43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01121"/>
              </p:ext>
            </p:extLst>
          </p:nvPr>
        </p:nvGraphicFramePr>
        <p:xfrm>
          <a:off x="7012749" y="690525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464130" y="2503288"/>
            <a:ext cx="6412126" cy="193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C5573C4-6162-4EF3-A1A3-58BF62B44FCA}"/>
              </a:ext>
            </a:extLst>
          </p:cNvPr>
          <p:cNvSpPr/>
          <p:nvPr/>
        </p:nvSpPr>
        <p:spPr>
          <a:xfrm>
            <a:off x="263228" y="24913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A3CB8E3A-D11C-4697-9247-87D1E88BE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4102417-6A1B-44C2-A537-517BF6C0C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7FA7FEBA-3EC5-484F-AC27-E74C555E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4D840886-3C37-415F-AD63-BF99A70EB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30278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CA5CDF-8290-446C-BE38-CAC24285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18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30346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식으로 나타내는 방법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50843264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27636</TotalTime>
  <Words>868</Words>
  <Application>Microsoft Office PowerPoint</Application>
  <PresentationFormat>화면 슬라이드 쇼(4:3)</PresentationFormat>
  <Paragraphs>306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4794</cp:revision>
  <dcterms:created xsi:type="dcterms:W3CDTF">2008-07-15T12:19:11Z</dcterms:created>
  <dcterms:modified xsi:type="dcterms:W3CDTF">2022-01-24T07:59:01Z</dcterms:modified>
</cp:coreProperties>
</file>