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26"/>
  </p:notesMasterIdLst>
  <p:handoutMasterIdLst>
    <p:handoutMasterId r:id="rId27"/>
  </p:handoutMasterIdLst>
  <p:sldIdLst>
    <p:sldId id="792" r:id="rId3"/>
    <p:sldId id="793" r:id="rId4"/>
    <p:sldId id="864" r:id="rId5"/>
    <p:sldId id="906" r:id="rId6"/>
    <p:sldId id="907" r:id="rId7"/>
    <p:sldId id="918" r:id="rId8"/>
    <p:sldId id="908" r:id="rId9"/>
    <p:sldId id="919" r:id="rId10"/>
    <p:sldId id="909" r:id="rId11"/>
    <p:sldId id="920" r:id="rId12"/>
    <p:sldId id="888" r:id="rId13"/>
    <p:sldId id="921" r:id="rId14"/>
    <p:sldId id="910" r:id="rId15"/>
    <p:sldId id="911" r:id="rId16"/>
    <p:sldId id="912" r:id="rId17"/>
    <p:sldId id="922" r:id="rId18"/>
    <p:sldId id="913" r:id="rId19"/>
    <p:sldId id="923" r:id="rId20"/>
    <p:sldId id="914" r:id="rId21"/>
    <p:sldId id="915" r:id="rId22"/>
    <p:sldId id="924" r:id="rId23"/>
    <p:sldId id="916" r:id="rId24"/>
    <p:sldId id="917" r:id="rId2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6EBC4C"/>
    <a:srgbClr val="F4F4F4"/>
    <a:srgbClr val="FFFBF5"/>
    <a:srgbClr val="117DE9"/>
    <a:srgbClr val="9D8A80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5" autoAdjust="0"/>
    <p:restoredTop sz="94744" autoAdjust="0"/>
  </p:normalViewPr>
  <p:slideViewPr>
    <p:cSldViewPr>
      <p:cViewPr>
        <p:scale>
          <a:sx n="100" d="100"/>
          <a:sy n="100" d="100"/>
        </p:scale>
        <p:origin x="-2064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8325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0220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1609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두 양 사이의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suhi_0501_03_0203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B3ED896-4EA9-4F7B-93DC-89DAA09E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82748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E442F703-0D2E-43AF-B7BE-0442897C1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3" y="2670052"/>
            <a:ext cx="368259" cy="29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71" y="4844756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050958"/>
            <a:ext cx="6667165" cy="1804963"/>
            <a:chOff x="192745" y="1816725"/>
            <a:chExt cx="6667165" cy="1804963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1978743"/>
              <a:ext cx="6667165" cy="1452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10615" y="181672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2" name="TextBox 53"/>
          <p:cNvSpPr txBox="1"/>
          <p:nvPr/>
        </p:nvSpPr>
        <p:spPr>
          <a:xfrm>
            <a:off x="445931" y="3465004"/>
            <a:ext cx="6394321" cy="11695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개에 사각형이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개씩 필요하므로 사각형의 수는 삼각형의 수의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배와 같습니다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또한 사각형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개에 삼각형이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개가 필요하므로 삼각형의 수는 사각형의 수의 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5674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87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25917"/>
              </p:ext>
            </p:extLst>
          </p:nvPr>
        </p:nvGraphicFramePr>
        <p:xfrm>
          <a:off x="7012749" y="690525"/>
          <a:ext cx="2086863" cy="3603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이미지가 작을 경우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돋보기 버튼으로 확대 풀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기능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교실에서 대응 관계가 있는 것을 찾아 써 보세요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2822216" y="122157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2820037" y="121341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3096061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3372085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1" name="순서도: 대체 처리 210">
            <a:extLst>
              <a:ext uri="{FF2B5EF4-FFF2-40B4-BE49-F238E27FC236}">
                <a16:creationId xmlns:a16="http://schemas.microsoft.com/office/drawing/2014/main" xmlns="" id="{4AD1E315-9C0D-41C8-926D-2085B87B8FC1}"/>
              </a:ext>
            </a:extLst>
          </p:cNvPr>
          <p:cNvSpPr/>
          <p:nvPr/>
        </p:nvSpPr>
        <p:spPr>
          <a:xfrm>
            <a:off x="3648109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3096061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3369906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259E444F-6BCE-4E15-8EB2-E7C8E02093AC}"/>
              </a:ext>
            </a:extLst>
          </p:cNvPr>
          <p:cNvSpPr txBox="1"/>
          <p:nvPr/>
        </p:nvSpPr>
        <p:spPr>
          <a:xfrm>
            <a:off x="364810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순서도: 대체 처리 214">
            <a:extLst>
              <a:ext uri="{FF2B5EF4-FFF2-40B4-BE49-F238E27FC236}">
                <a16:creationId xmlns:a16="http://schemas.microsoft.com/office/drawing/2014/main" xmlns="" id="{74CCDCAE-25C3-46B9-90C4-1C2E53643EFC}"/>
              </a:ext>
            </a:extLst>
          </p:cNvPr>
          <p:cNvSpPr/>
          <p:nvPr/>
        </p:nvSpPr>
        <p:spPr>
          <a:xfrm>
            <a:off x="3924133" y="122617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87C4CBFF-52B5-45C5-BDCF-B05F92564266}"/>
              </a:ext>
            </a:extLst>
          </p:cNvPr>
          <p:cNvSpPr txBox="1"/>
          <p:nvPr/>
        </p:nvSpPr>
        <p:spPr>
          <a:xfrm>
            <a:off x="3924131" y="122033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순서도: 대체 처리 216">
            <a:extLst>
              <a:ext uri="{FF2B5EF4-FFF2-40B4-BE49-F238E27FC236}">
                <a16:creationId xmlns:a16="http://schemas.microsoft.com/office/drawing/2014/main" xmlns="" id="{32E30E2A-0457-409D-A9A7-6B98A43AD836}"/>
              </a:ext>
            </a:extLst>
          </p:cNvPr>
          <p:cNvSpPr/>
          <p:nvPr/>
        </p:nvSpPr>
        <p:spPr>
          <a:xfrm>
            <a:off x="4193632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5F8E969A-9F4C-4999-8C62-93CEA2AC5E5E}"/>
              </a:ext>
            </a:extLst>
          </p:cNvPr>
          <p:cNvSpPr txBox="1"/>
          <p:nvPr/>
        </p:nvSpPr>
        <p:spPr>
          <a:xfrm>
            <a:off x="4193631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xmlns="" id="{EE29601A-C4A0-424F-94CC-143F465B6342}"/>
              </a:ext>
            </a:extLst>
          </p:cNvPr>
          <p:cNvGrpSpPr/>
          <p:nvPr/>
        </p:nvGrpSpPr>
        <p:grpSpPr>
          <a:xfrm>
            <a:off x="2348280" y="1217838"/>
            <a:ext cx="450131" cy="261610"/>
            <a:chOff x="826742" y="4309763"/>
            <a:chExt cx="450131" cy="261610"/>
          </a:xfrm>
        </p:grpSpPr>
        <p:sp>
          <p:nvSpPr>
            <p:cNvPr id="220" name="순서도: 대체 처리 219">
              <a:extLst>
                <a:ext uri="{FF2B5EF4-FFF2-40B4-BE49-F238E27FC236}">
                  <a16:creationId xmlns:a16="http://schemas.microsoft.com/office/drawing/2014/main" xmlns="" id="{9774F1B2-5D12-4C6C-97C2-A0370362AC07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xmlns="" id="{85605A95-D017-49EB-AC65-6B968C4B899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xmlns="" id="{2B8D9069-25FB-423C-8360-2AEADADB1FD0}"/>
              </a:ext>
            </a:extLst>
          </p:cNvPr>
          <p:cNvGrpSpPr/>
          <p:nvPr/>
        </p:nvGrpSpPr>
        <p:grpSpPr>
          <a:xfrm>
            <a:off x="4447588" y="1217838"/>
            <a:ext cx="450131" cy="261610"/>
            <a:chOff x="826742" y="4309763"/>
            <a:chExt cx="450131" cy="261610"/>
          </a:xfrm>
        </p:grpSpPr>
        <p:sp>
          <p:nvSpPr>
            <p:cNvPr id="223" name="순서도: 대체 처리 222">
              <a:extLst>
                <a:ext uri="{FF2B5EF4-FFF2-40B4-BE49-F238E27FC236}">
                  <a16:creationId xmlns:a16="http://schemas.microsoft.com/office/drawing/2014/main" xmlns="" id="{CDB3BE9B-7A65-41F9-9BAE-9D221A4CADE1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xmlns="" id="{220D921C-4FF6-433F-8EBA-189F60DD4AC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5" name="순서도: 대체 처리 224">
            <a:extLst>
              <a:ext uri="{FF2B5EF4-FFF2-40B4-BE49-F238E27FC236}">
                <a16:creationId xmlns:a16="http://schemas.microsoft.com/office/drawing/2014/main" xmlns="" id="{ECAC9543-25C5-4E15-9F30-7B84E98102A9}"/>
              </a:ext>
            </a:extLst>
          </p:cNvPr>
          <p:cNvSpPr/>
          <p:nvPr/>
        </p:nvSpPr>
        <p:spPr>
          <a:xfrm>
            <a:off x="4913834" y="122157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83DF7675-14EB-4C54-BC02-B36DE49A194C}"/>
              </a:ext>
            </a:extLst>
          </p:cNvPr>
          <p:cNvSpPr txBox="1"/>
          <p:nvPr/>
        </p:nvSpPr>
        <p:spPr>
          <a:xfrm>
            <a:off x="4911655" y="121341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순서도: 대체 처리 226">
            <a:extLst>
              <a:ext uri="{FF2B5EF4-FFF2-40B4-BE49-F238E27FC236}">
                <a16:creationId xmlns:a16="http://schemas.microsoft.com/office/drawing/2014/main" xmlns="" id="{E45A26D5-46BA-44B3-BBFC-92A8E7C87C0C}"/>
              </a:ext>
            </a:extLst>
          </p:cNvPr>
          <p:cNvSpPr/>
          <p:nvPr/>
        </p:nvSpPr>
        <p:spPr>
          <a:xfrm>
            <a:off x="5187679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8" name="순서도: 대체 처리 227">
            <a:extLst>
              <a:ext uri="{FF2B5EF4-FFF2-40B4-BE49-F238E27FC236}">
                <a16:creationId xmlns:a16="http://schemas.microsoft.com/office/drawing/2014/main" xmlns="" id="{1232E13C-EB20-4189-92A7-DBE9206ECC62}"/>
              </a:ext>
            </a:extLst>
          </p:cNvPr>
          <p:cNvSpPr/>
          <p:nvPr/>
        </p:nvSpPr>
        <p:spPr>
          <a:xfrm>
            <a:off x="546370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B9327969-00A5-4826-BC3B-B9613678A09A}"/>
              </a:ext>
            </a:extLst>
          </p:cNvPr>
          <p:cNvSpPr txBox="1"/>
          <p:nvPr/>
        </p:nvSpPr>
        <p:spPr>
          <a:xfrm>
            <a:off x="5187679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7A0ECB03-992E-4327-99EF-AE84CC0D0180}"/>
              </a:ext>
            </a:extLst>
          </p:cNvPr>
          <p:cNvSpPr txBox="1"/>
          <p:nvPr/>
        </p:nvSpPr>
        <p:spPr>
          <a:xfrm>
            <a:off x="5461524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xmlns="" id="{A90676CB-6DE2-4D80-A307-BA397FFF71B8}"/>
              </a:ext>
            </a:extLst>
          </p:cNvPr>
          <p:cNvGrpSpPr/>
          <p:nvPr/>
        </p:nvGrpSpPr>
        <p:grpSpPr>
          <a:xfrm>
            <a:off x="5715720" y="1217838"/>
            <a:ext cx="450131" cy="261610"/>
            <a:chOff x="826742" y="4309763"/>
            <a:chExt cx="450131" cy="261610"/>
          </a:xfrm>
        </p:grpSpPr>
        <p:sp>
          <p:nvSpPr>
            <p:cNvPr id="232" name="순서도: 대체 처리 231">
              <a:extLst>
                <a:ext uri="{FF2B5EF4-FFF2-40B4-BE49-F238E27FC236}">
                  <a16:creationId xmlns:a16="http://schemas.microsoft.com/office/drawing/2014/main" xmlns="" id="{AEE629C5-220B-4026-9014-F09E621A31A6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xmlns="" id="{1D8F5D93-944D-4CAE-8C35-12A7673F811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4~6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181966" y="122157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179787" y="121341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455811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7" name="순서도: 대체 처리 236">
            <a:extLst>
              <a:ext uri="{FF2B5EF4-FFF2-40B4-BE49-F238E27FC236}">
                <a16:creationId xmlns:a16="http://schemas.microsoft.com/office/drawing/2014/main" xmlns="" id="{CC94AFDE-B032-44AB-AC8B-92CC0D039076}"/>
              </a:ext>
            </a:extLst>
          </p:cNvPr>
          <p:cNvSpPr/>
          <p:nvPr/>
        </p:nvSpPr>
        <p:spPr>
          <a:xfrm>
            <a:off x="6731835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455811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88B5FA16-6229-4016-B970-2D823050596E}"/>
              </a:ext>
            </a:extLst>
          </p:cNvPr>
          <p:cNvSpPr txBox="1"/>
          <p:nvPr/>
        </p:nvSpPr>
        <p:spPr>
          <a:xfrm>
            <a:off x="6729656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TextBox 7">
            <a:extLst>
              <a:ext uri="{FF2B5EF4-FFF2-40B4-BE49-F238E27FC236}">
                <a16:creationId xmlns:a16="http://schemas.microsoft.com/office/drawing/2014/main" xmlns="" id="{733D6262-872B-4BFC-9113-EF03C4BA8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41" name="TextBox 8">
            <a:extLst>
              <a:ext uri="{FF2B5EF4-FFF2-40B4-BE49-F238E27FC236}">
                <a16:creationId xmlns:a16="http://schemas.microsoft.com/office/drawing/2014/main" xmlns="" id="{15044AED-37EB-48DD-9F62-19DB97B66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42" name="직사각형 21">
            <a:extLst>
              <a:ext uri="{FF2B5EF4-FFF2-40B4-BE49-F238E27FC236}">
                <a16:creationId xmlns:a16="http://schemas.microsoft.com/office/drawing/2014/main" xmlns="" id="{2C1D9592-8D12-4A49-9545-1CAAC380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TextBox 9">
            <a:extLst>
              <a:ext uri="{FF2B5EF4-FFF2-40B4-BE49-F238E27FC236}">
                <a16:creationId xmlns:a16="http://schemas.microsoft.com/office/drawing/2014/main" xmlns="" id="{8081637B-55EF-4FF0-8FDC-EEF540F99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244" name="그림 243">
            <a:extLst>
              <a:ext uri="{FF2B5EF4-FFF2-40B4-BE49-F238E27FC236}">
                <a16:creationId xmlns:a16="http://schemas.microsoft.com/office/drawing/2014/main" xmlns="" id="{59E9E6AE-B864-4622-B898-199E841E9B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655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5B80703-A3E2-459B-A874-169298AAC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876" y="2079002"/>
            <a:ext cx="3173347" cy="1552073"/>
          </a:xfrm>
          <a:prstGeom prst="rect">
            <a:avLst/>
          </a:prstGeom>
        </p:spPr>
      </p:pic>
      <p:sp>
        <p:nvSpPr>
          <p:cNvPr id="245" name="직사각형 244">
            <a:extLst>
              <a:ext uri="{FF2B5EF4-FFF2-40B4-BE49-F238E27FC236}">
                <a16:creationId xmlns:a16="http://schemas.microsoft.com/office/drawing/2014/main" xmlns="" id="{2ACDC509-AB3E-4C63-AB09-74E16FA53815}"/>
              </a:ext>
            </a:extLst>
          </p:cNvPr>
          <p:cNvSpPr/>
          <p:nvPr/>
        </p:nvSpPr>
        <p:spPr bwMode="auto">
          <a:xfrm>
            <a:off x="1594939" y="4367514"/>
            <a:ext cx="4032448" cy="25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pic>
        <p:nvPicPr>
          <p:cNvPr id="246" name="Picture 2">
            <a:extLst>
              <a:ext uri="{FF2B5EF4-FFF2-40B4-BE49-F238E27FC236}">
                <a16:creationId xmlns:a16="http://schemas.microsoft.com/office/drawing/2014/main" xmlns="" id="{175FAF4F-7BE9-45C0-AF25-05649E55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49" y="4378560"/>
            <a:ext cx="261563" cy="21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C048CC2A-B4C4-4B60-86A4-792CEAF5E2EE}"/>
              </a:ext>
            </a:extLst>
          </p:cNvPr>
          <p:cNvSpPr txBox="1"/>
          <p:nvPr/>
        </p:nvSpPr>
        <p:spPr>
          <a:xfrm>
            <a:off x="1867778" y="4323092"/>
            <a:ext cx="3756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학생 의자의 수는 모둠 수의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배입니다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1B42672-D0B9-41B9-B866-3DBC744EAA8A}"/>
              </a:ext>
            </a:extLst>
          </p:cNvPr>
          <p:cNvGrpSpPr/>
          <p:nvPr/>
        </p:nvGrpSpPr>
        <p:grpSpPr>
          <a:xfrm>
            <a:off x="1591913" y="3861048"/>
            <a:ext cx="4032448" cy="394215"/>
            <a:chOff x="968574" y="3694326"/>
            <a:chExt cx="4032448" cy="394215"/>
          </a:xfrm>
        </p:grpSpPr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xmlns="" id="{46B00BF9-39F8-48FD-BCE0-AFF0BE850F7C}"/>
                </a:ext>
              </a:extLst>
            </p:cNvPr>
            <p:cNvSpPr/>
            <p:nvPr/>
          </p:nvSpPr>
          <p:spPr>
            <a:xfrm>
              <a:off x="968574" y="3694326"/>
              <a:ext cx="4032448" cy="3942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6EB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8" name="Picture 2">
              <a:extLst>
                <a:ext uri="{FF2B5EF4-FFF2-40B4-BE49-F238E27FC236}">
                  <a16:creationId xmlns:a16="http://schemas.microsoft.com/office/drawing/2014/main" xmlns="" id="{7C67F310-1458-4AE0-8068-FC8710BB4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310" y="3793220"/>
              <a:ext cx="261563" cy="210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xmlns="" id="{41400938-4A07-4F87-A38F-83AFDE926EFB}"/>
                </a:ext>
              </a:extLst>
            </p:cNvPr>
            <p:cNvSpPr txBox="1"/>
            <p:nvPr/>
          </p:nvSpPr>
          <p:spPr>
            <a:xfrm>
              <a:off x="1230297" y="3745224"/>
              <a:ext cx="3770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학생 책상의 수는 모둠 수의 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배입니다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2" name="직사각형 251">
            <a:extLst>
              <a:ext uri="{FF2B5EF4-FFF2-40B4-BE49-F238E27FC236}">
                <a16:creationId xmlns:a16="http://schemas.microsoft.com/office/drawing/2014/main" xmlns="" id="{58A069CA-5576-4812-B6AE-16917370FD80}"/>
              </a:ext>
            </a:extLst>
          </p:cNvPr>
          <p:cNvSpPr/>
          <p:nvPr/>
        </p:nvSpPr>
        <p:spPr bwMode="auto">
          <a:xfrm>
            <a:off x="1594939" y="4706068"/>
            <a:ext cx="4032448" cy="25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pic>
        <p:nvPicPr>
          <p:cNvPr id="253" name="Picture 2">
            <a:extLst>
              <a:ext uri="{FF2B5EF4-FFF2-40B4-BE49-F238E27FC236}">
                <a16:creationId xmlns:a16="http://schemas.microsoft.com/office/drawing/2014/main" xmlns="" id="{E30CCDCC-8257-431D-9006-1B956155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49" y="4717114"/>
            <a:ext cx="261563" cy="21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E3687178-861D-4026-86DC-07A82C46C853}"/>
              </a:ext>
            </a:extLst>
          </p:cNvPr>
          <p:cNvSpPr txBox="1"/>
          <p:nvPr/>
        </p:nvSpPr>
        <p:spPr>
          <a:xfrm>
            <a:off x="1867778" y="4661646"/>
            <a:ext cx="3756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책상의 수는 의자의 수와 같습니다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5" name="그림 254">
            <a:extLst>
              <a:ext uri="{FF2B5EF4-FFF2-40B4-BE49-F238E27FC236}">
                <a16:creationId xmlns:a16="http://schemas.microsoft.com/office/drawing/2014/main" xmlns="" id="{F805DE31-EC87-46D9-917D-2972E04B9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288" y="4481265"/>
            <a:ext cx="273617" cy="269817"/>
          </a:xfrm>
          <a:prstGeom prst="rect">
            <a:avLst/>
          </a:prstGeom>
        </p:spPr>
      </p:pic>
      <p:pic>
        <p:nvPicPr>
          <p:cNvPr id="256" name="그림 255">
            <a:extLst>
              <a:ext uri="{FF2B5EF4-FFF2-40B4-BE49-F238E27FC236}">
                <a16:creationId xmlns:a16="http://schemas.microsoft.com/office/drawing/2014/main" xmlns="" id="{24A49C5F-4348-4670-B697-B0B6126998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288" y="4799824"/>
            <a:ext cx="273617" cy="269817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5869682" y="52156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71" y="5272833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733203" y="51632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82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xmlns="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919946"/>
            <a:ext cx="347472" cy="292608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67846" y="1577509"/>
            <a:ext cx="6215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교실에서 대응 관계가 있는 것을 찾아 써 보세요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순서도: 대체 처리 206">
            <a:extLst>
              <a:ext uri="{FF2B5EF4-FFF2-40B4-BE49-F238E27FC236}">
                <a16:creationId xmlns:a16="http://schemas.microsoft.com/office/drawing/2014/main" xmlns="" id="{039AD72A-941E-468D-BE0C-C554A9968ED3}"/>
              </a:ext>
            </a:extLst>
          </p:cNvPr>
          <p:cNvSpPr/>
          <p:nvPr/>
        </p:nvSpPr>
        <p:spPr>
          <a:xfrm>
            <a:off x="2822216" y="122157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62B3D020-6CFB-4B9C-8429-53929264C86B}"/>
              </a:ext>
            </a:extLst>
          </p:cNvPr>
          <p:cNvSpPr txBox="1"/>
          <p:nvPr/>
        </p:nvSpPr>
        <p:spPr>
          <a:xfrm>
            <a:off x="2820037" y="121341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순서도: 대체 처리 208">
            <a:extLst>
              <a:ext uri="{FF2B5EF4-FFF2-40B4-BE49-F238E27FC236}">
                <a16:creationId xmlns:a16="http://schemas.microsoft.com/office/drawing/2014/main" xmlns="" id="{32F59EA0-E6D4-438B-942F-232C8489D457}"/>
              </a:ext>
            </a:extLst>
          </p:cNvPr>
          <p:cNvSpPr/>
          <p:nvPr/>
        </p:nvSpPr>
        <p:spPr>
          <a:xfrm>
            <a:off x="3096061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0" name="순서도: 대체 처리 209">
            <a:extLst>
              <a:ext uri="{FF2B5EF4-FFF2-40B4-BE49-F238E27FC236}">
                <a16:creationId xmlns:a16="http://schemas.microsoft.com/office/drawing/2014/main" xmlns="" id="{3B17DCC3-7CCC-49C3-A458-68BE4378757C}"/>
              </a:ext>
            </a:extLst>
          </p:cNvPr>
          <p:cNvSpPr/>
          <p:nvPr/>
        </p:nvSpPr>
        <p:spPr>
          <a:xfrm>
            <a:off x="3372085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1" name="순서도: 대체 처리 210">
            <a:extLst>
              <a:ext uri="{FF2B5EF4-FFF2-40B4-BE49-F238E27FC236}">
                <a16:creationId xmlns:a16="http://schemas.microsoft.com/office/drawing/2014/main" xmlns="" id="{4AD1E315-9C0D-41C8-926D-2085B87B8FC1}"/>
              </a:ext>
            </a:extLst>
          </p:cNvPr>
          <p:cNvSpPr/>
          <p:nvPr/>
        </p:nvSpPr>
        <p:spPr>
          <a:xfrm>
            <a:off x="3648109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60F943B-9857-44F6-BF2D-6A7A043F07EB}"/>
              </a:ext>
            </a:extLst>
          </p:cNvPr>
          <p:cNvSpPr txBox="1"/>
          <p:nvPr/>
        </p:nvSpPr>
        <p:spPr>
          <a:xfrm>
            <a:off x="3096061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FAF81D36-3ED6-41CC-818A-AEA65BDB93F2}"/>
              </a:ext>
            </a:extLst>
          </p:cNvPr>
          <p:cNvSpPr txBox="1"/>
          <p:nvPr/>
        </p:nvSpPr>
        <p:spPr>
          <a:xfrm>
            <a:off x="3369906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259E444F-6BCE-4E15-8EB2-E7C8E02093AC}"/>
              </a:ext>
            </a:extLst>
          </p:cNvPr>
          <p:cNvSpPr txBox="1"/>
          <p:nvPr/>
        </p:nvSpPr>
        <p:spPr>
          <a:xfrm>
            <a:off x="3648108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순서도: 대체 처리 214">
            <a:extLst>
              <a:ext uri="{FF2B5EF4-FFF2-40B4-BE49-F238E27FC236}">
                <a16:creationId xmlns:a16="http://schemas.microsoft.com/office/drawing/2014/main" xmlns="" id="{74CCDCAE-25C3-46B9-90C4-1C2E53643EFC}"/>
              </a:ext>
            </a:extLst>
          </p:cNvPr>
          <p:cNvSpPr/>
          <p:nvPr/>
        </p:nvSpPr>
        <p:spPr>
          <a:xfrm>
            <a:off x="3924133" y="1226172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87C4CBFF-52B5-45C5-BDCF-B05F92564266}"/>
              </a:ext>
            </a:extLst>
          </p:cNvPr>
          <p:cNvSpPr txBox="1"/>
          <p:nvPr/>
        </p:nvSpPr>
        <p:spPr>
          <a:xfrm>
            <a:off x="3924131" y="1220333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순서도: 대체 처리 216">
            <a:extLst>
              <a:ext uri="{FF2B5EF4-FFF2-40B4-BE49-F238E27FC236}">
                <a16:creationId xmlns:a16="http://schemas.microsoft.com/office/drawing/2014/main" xmlns="" id="{32E30E2A-0457-409D-A9A7-6B98A43AD836}"/>
              </a:ext>
            </a:extLst>
          </p:cNvPr>
          <p:cNvSpPr/>
          <p:nvPr/>
        </p:nvSpPr>
        <p:spPr>
          <a:xfrm>
            <a:off x="4193632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5F8E969A-9F4C-4999-8C62-93CEA2AC5E5E}"/>
              </a:ext>
            </a:extLst>
          </p:cNvPr>
          <p:cNvSpPr txBox="1"/>
          <p:nvPr/>
        </p:nvSpPr>
        <p:spPr>
          <a:xfrm>
            <a:off x="4193631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xmlns="" id="{EE29601A-C4A0-424F-94CC-143F465B6342}"/>
              </a:ext>
            </a:extLst>
          </p:cNvPr>
          <p:cNvGrpSpPr/>
          <p:nvPr/>
        </p:nvGrpSpPr>
        <p:grpSpPr>
          <a:xfrm>
            <a:off x="2348280" y="1217838"/>
            <a:ext cx="450131" cy="261610"/>
            <a:chOff x="826742" y="4309763"/>
            <a:chExt cx="450131" cy="261610"/>
          </a:xfrm>
        </p:grpSpPr>
        <p:sp>
          <p:nvSpPr>
            <p:cNvPr id="220" name="순서도: 대체 처리 219">
              <a:extLst>
                <a:ext uri="{FF2B5EF4-FFF2-40B4-BE49-F238E27FC236}">
                  <a16:creationId xmlns:a16="http://schemas.microsoft.com/office/drawing/2014/main" xmlns="" id="{9774F1B2-5D12-4C6C-97C2-A0370362AC07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xmlns="" id="{85605A95-D017-49EB-AC65-6B968C4B899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xmlns="" id="{2B8D9069-25FB-423C-8360-2AEADADB1FD0}"/>
              </a:ext>
            </a:extLst>
          </p:cNvPr>
          <p:cNvGrpSpPr/>
          <p:nvPr/>
        </p:nvGrpSpPr>
        <p:grpSpPr>
          <a:xfrm>
            <a:off x="4447588" y="1217838"/>
            <a:ext cx="450131" cy="261610"/>
            <a:chOff x="826742" y="4309763"/>
            <a:chExt cx="450131" cy="261610"/>
          </a:xfrm>
        </p:grpSpPr>
        <p:sp>
          <p:nvSpPr>
            <p:cNvPr id="223" name="순서도: 대체 처리 222">
              <a:extLst>
                <a:ext uri="{FF2B5EF4-FFF2-40B4-BE49-F238E27FC236}">
                  <a16:creationId xmlns:a16="http://schemas.microsoft.com/office/drawing/2014/main" xmlns="" id="{CDB3BE9B-7A65-41F9-9BAE-9D221A4CADE1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xmlns="" id="{220D921C-4FF6-433F-8EBA-189F60DD4ACE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5" name="순서도: 대체 처리 224">
            <a:extLst>
              <a:ext uri="{FF2B5EF4-FFF2-40B4-BE49-F238E27FC236}">
                <a16:creationId xmlns:a16="http://schemas.microsoft.com/office/drawing/2014/main" xmlns="" id="{ECAC9543-25C5-4E15-9F30-7B84E98102A9}"/>
              </a:ext>
            </a:extLst>
          </p:cNvPr>
          <p:cNvSpPr/>
          <p:nvPr/>
        </p:nvSpPr>
        <p:spPr>
          <a:xfrm>
            <a:off x="4913834" y="122157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83DF7675-14EB-4C54-BC02-B36DE49A194C}"/>
              </a:ext>
            </a:extLst>
          </p:cNvPr>
          <p:cNvSpPr txBox="1"/>
          <p:nvPr/>
        </p:nvSpPr>
        <p:spPr>
          <a:xfrm>
            <a:off x="4911655" y="121341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순서도: 대체 처리 226">
            <a:extLst>
              <a:ext uri="{FF2B5EF4-FFF2-40B4-BE49-F238E27FC236}">
                <a16:creationId xmlns:a16="http://schemas.microsoft.com/office/drawing/2014/main" xmlns="" id="{E45A26D5-46BA-44B3-BBFC-92A8E7C87C0C}"/>
              </a:ext>
            </a:extLst>
          </p:cNvPr>
          <p:cNvSpPr/>
          <p:nvPr/>
        </p:nvSpPr>
        <p:spPr>
          <a:xfrm>
            <a:off x="5187679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8" name="순서도: 대체 처리 227">
            <a:extLst>
              <a:ext uri="{FF2B5EF4-FFF2-40B4-BE49-F238E27FC236}">
                <a16:creationId xmlns:a16="http://schemas.microsoft.com/office/drawing/2014/main" xmlns="" id="{1232E13C-EB20-4189-92A7-DBE9206ECC62}"/>
              </a:ext>
            </a:extLst>
          </p:cNvPr>
          <p:cNvSpPr/>
          <p:nvPr/>
        </p:nvSpPr>
        <p:spPr>
          <a:xfrm>
            <a:off x="5463703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B9327969-00A5-4826-BC3B-B9613678A09A}"/>
              </a:ext>
            </a:extLst>
          </p:cNvPr>
          <p:cNvSpPr txBox="1"/>
          <p:nvPr/>
        </p:nvSpPr>
        <p:spPr>
          <a:xfrm>
            <a:off x="5187679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7A0ECB03-992E-4327-99EF-AE84CC0D0180}"/>
              </a:ext>
            </a:extLst>
          </p:cNvPr>
          <p:cNvSpPr txBox="1"/>
          <p:nvPr/>
        </p:nvSpPr>
        <p:spPr>
          <a:xfrm>
            <a:off x="5461524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xmlns="" id="{A90676CB-6DE2-4D80-A307-BA397FFF71B8}"/>
              </a:ext>
            </a:extLst>
          </p:cNvPr>
          <p:cNvGrpSpPr/>
          <p:nvPr/>
        </p:nvGrpSpPr>
        <p:grpSpPr>
          <a:xfrm>
            <a:off x="5715720" y="1217838"/>
            <a:ext cx="450131" cy="261610"/>
            <a:chOff x="826742" y="4309763"/>
            <a:chExt cx="450131" cy="261610"/>
          </a:xfrm>
        </p:grpSpPr>
        <p:sp>
          <p:nvSpPr>
            <p:cNvPr id="232" name="순서도: 대체 처리 231">
              <a:extLst>
                <a:ext uri="{FF2B5EF4-FFF2-40B4-BE49-F238E27FC236}">
                  <a16:creationId xmlns:a16="http://schemas.microsoft.com/office/drawing/2014/main" xmlns="" id="{AEE629C5-220B-4026-9014-F09E621A31A6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xmlns="" id="{1D8F5D93-944D-4CAE-8C35-12A7673F811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4~6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4" name="순서도: 대체 처리 233">
            <a:extLst>
              <a:ext uri="{FF2B5EF4-FFF2-40B4-BE49-F238E27FC236}">
                <a16:creationId xmlns:a16="http://schemas.microsoft.com/office/drawing/2014/main" xmlns="" id="{589DD522-9A81-4303-A518-150F0BE61F17}"/>
              </a:ext>
            </a:extLst>
          </p:cNvPr>
          <p:cNvSpPr/>
          <p:nvPr/>
        </p:nvSpPr>
        <p:spPr>
          <a:xfrm>
            <a:off x="6181966" y="1221574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66F7CB58-207F-4327-AF6C-83B7DCE687F6}"/>
              </a:ext>
            </a:extLst>
          </p:cNvPr>
          <p:cNvSpPr txBox="1"/>
          <p:nvPr/>
        </p:nvSpPr>
        <p:spPr>
          <a:xfrm>
            <a:off x="6179787" y="1213419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순서도: 대체 처리 235">
            <a:extLst>
              <a:ext uri="{FF2B5EF4-FFF2-40B4-BE49-F238E27FC236}">
                <a16:creationId xmlns:a16="http://schemas.microsoft.com/office/drawing/2014/main" xmlns="" id="{2285D0BC-3D88-4AEC-B549-E83A5FD18FB5}"/>
              </a:ext>
            </a:extLst>
          </p:cNvPr>
          <p:cNvSpPr/>
          <p:nvPr/>
        </p:nvSpPr>
        <p:spPr>
          <a:xfrm>
            <a:off x="6455811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7" name="순서도: 대체 처리 236">
            <a:extLst>
              <a:ext uri="{FF2B5EF4-FFF2-40B4-BE49-F238E27FC236}">
                <a16:creationId xmlns:a16="http://schemas.microsoft.com/office/drawing/2014/main" xmlns="" id="{CC94AFDE-B032-44AB-AC8B-92CC0D039076}"/>
              </a:ext>
            </a:extLst>
          </p:cNvPr>
          <p:cNvSpPr/>
          <p:nvPr/>
        </p:nvSpPr>
        <p:spPr>
          <a:xfrm>
            <a:off x="6731835" y="1223565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E3BBC8AD-BDA9-47E7-B9D2-D2E167FE79F6}"/>
              </a:ext>
            </a:extLst>
          </p:cNvPr>
          <p:cNvSpPr txBox="1"/>
          <p:nvPr/>
        </p:nvSpPr>
        <p:spPr>
          <a:xfrm>
            <a:off x="6455811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88B5FA16-6229-4016-B970-2D823050596E}"/>
              </a:ext>
            </a:extLst>
          </p:cNvPr>
          <p:cNvSpPr txBox="1"/>
          <p:nvPr/>
        </p:nvSpPr>
        <p:spPr>
          <a:xfrm>
            <a:off x="6729656" y="1215410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TextBox 7">
            <a:extLst>
              <a:ext uri="{FF2B5EF4-FFF2-40B4-BE49-F238E27FC236}">
                <a16:creationId xmlns:a16="http://schemas.microsoft.com/office/drawing/2014/main" xmlns="" id="{733D6262-872B-4BFC-9113-EF03C4BA8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41" name="TextBox 8">
            <a:extLst>
              <a:ext uri="{FF2B5EF4-FFF2-40B4-BE49-F238E27FC236}">
                <a16:creationId xmlns:a16="http://schemas.microsoft.com/office/drawing/2014/main" xmlns="" id="{15044AED-37EB-48DD-9F62-19DB97B66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42" name="직사각형 21">
            <a:extLst>
              <a:ext uri="{FF2B5EF4-FFF2-40B4-BE49-F238E27FC236}">
                <a16:creationId xmlns:a16="http://schemas.microsoft.com/office/drawing/2014/main" xmlns="" id="{2C1D9592-8D12-4A49-9545-1CAAC380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TextBox 9">
            <a:extLst>
              <a:ext uri="{FF2B5EF4-FFF2-40B4-BE49-F238E27FC236}">
                <a16:creationId xmlns:a16="http://schemas.microsoft.com/office/drawing/2014/main" xmlns="" id="{8081637B-55EF-4FF0-8FDC-EEF540F99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244" name="그림 243">
            <a:extLst>
              <a:ext uri="{FF2B5EF4-FFF2-40B4-BE49-F238E27FC236}">
                <a16:creationId xmlns:a16="http://schemas.microsoft.com/office/drawing/2014/main" xmlns="" id="{59E9E6AE-B864-4622-B898-199E841E9B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1569341"/>
            <a:ext cx="348893" cy="3655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5B80703-A3E2-459B-A874-169298AAC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876" y="2079002"/>
            <a:ext cx="3173347" cy="1552073"/>
          </a:xfrm>
          <a:prstGeom prst="rect">
            <a:avLst/>
          </a:prstGeom>
        </p:spPr>
      </p:pic>
      <p:sp>
        <p:nvSpPr>
          <p:cNvPr id="245" name="직사각형 244">
            <a:extLst>
              <a:ext uri="{FF2B5EF4-FFF2-40B4-BE49-F238E27FC236}">
                <a16:creationId xmlns:a16="http://schemas.microsoft.com/office/drawing/2014/main" xmlns="" id="{2ACDC509-AB3E-4C63-AB09-74E16FA53815}"/>
              </a:ext>
            </a:extLst>
          </p:cNvPr>
          <p:cNvSpPr/>
          <p:nvPr/>
        </p:nvSpPr>
        <p:spPr bwMode="auto">
          <a:xfrm>
            <a:off x="1594939" y="4367514"/>
            <a:ext cx="4032448" cy="25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pic>
        <p:nvPicPr>
          <p:cNvPr id="246" name="Picture 2">
            <a:extLst>
              <a:ext uri="{FF2B5EF4-FFF2-40B4-BE49-F238E27FC236}">
                <a16:creationId xmlns:a16="http://schemas.microsoft.com/office/drawing/2014/main" xmlns="" id="{175FAF4F-7BE9-45C0-AF25-05649E55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49" y="4378560"/>
            <a:ext cx="261563" cy="21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xmlns="" id="{C048CC2A-B4C4-4B60-86A4-792CEAF5E2EE}"/>
              </a:ext>
            </a:extLst>
          </p:cNvPr>
          <p:cNvSpPr txBox="1"/>
          <p:nvPr/>
        </p:nvSpPr>
        <p:spPr>
          <a:xfrm>
            <a:off x="1867778" y="4323092"/>
            <a:ext cx="3756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학생 의자의 수는 모둠 수의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배입니다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1B42672-D0B9-41B9-B866-3DBC744EAA8A}"/>
              </a:ext>
            </a:extLst>
          </p:cNvPr>
          <p:cNvGrpSpPr/>
          <p:nvPr/>
        </p:nvGrpSpPr>
        <p:grpSpPr>
          <a:xfrm>
            <a:off x="1591913" y="3861048"/>
            <a:ext cx="4032448" cy="394215"/>
            <a:chOff x="968574" y="3694326"/>
            <a:chExt cx="4032448" cy="394215"/>
          </a:xfrm>
        </p:grpSpPr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xmlns="" id="{46B00BF9-39F8-48FD-BCE0-AFF0BE850F7C}"/>
                </a:ext>
              </a:extLst>
            </p:cNvPr>
            <p:cNvSpPr/>
            <p:nvPr/>
          </p:nvSpPr>
          <p:spPr>
            <a:xfrm>
              <a:off x="968574" y="3694326"/>
              <a:ext cx="4032448" cy="3942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6EB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8" name="Picture 2">
              <a:extLst>
                <a:ext uri="{FF2B5EF4-FFF2-40B4-BE49-F238E27FC236}">
                  <a16:creationId xmlns:a16="http://schemas.microsoft.com/office/drawing/2014/main" xmlns="" id="{7C67F310-1458-4AE0-8068-FC8710BB4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310" y="3793220"/>
              <a:ext cx="261563" cy="210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xmlns="" id="{41400938-4A07-4F87-A38F-83AFDE926EFB}"/>
                </a:ext>
              </a:extLst>
            </p:cNvPr>
            <p:cNvSpPr txBox="1"/>
            <p:nvPr/>
          </p:nvSpPr>
          <p:spPr>
            <a:xfrm>
              <a:off x="1230297" y="3745224"/>
              <a:ext cx="3770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학생 책상의 수는 모둠 수의 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r>
                <a: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배입니다</a:t>
              </a:r>
              <a:r>
                <a:rPr kumimoji="1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2" name="직사각형 251">
            <a:extLst>
              <a:ext uri="{FF2B5EF4-FFF2-40B4-BE49-F238E27FC236}">
                <a16:creationId xmlns:a16="http://schemas.microsoft.com/office/drawing/2014/main" xmlns="" id="{58A069CA-5576-4812-B6AE-16917370FD80}"/>
              </a:ext>
            </a:extLst>
          </p:cNvPr>
          <p:cNvSpPr/>
          <p:nvPr/>
        </p:nvSpPr>
        <p:spPr bwMode="auto">
          <a:xfrm>
            <a:off x="1594939" y="4706068"/>
            <a:ext cx="4032448" cy="25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pic>
        <p:nvPicPr>
          <p:cNvPr id="253" name="Picture 2">
            <a:extLst>
              <a:ext uri="{FF2B5EF4-FFF2-40B4-BE49-F238E27FC236}">
                <a16:creationId xmlns:a16="http://schemas.microsoft.com/office/drawing/2014/main" xmlns="" id="{E30CCDCC-8257-431D-9006-1B956155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649" y="4717114"/>
            <a:ext cx="261563" cy="21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xmlns="" id="{E3687178-861D-4026-86DC-07A82C46C853}"/>
              </a:ext>
            </a:extLst>
          </p:cNvPr>
          <p:cNvSpPr txBox="1"/>
          <p:nvPr/>
        </p:nvSpPr>
        <p:spPr>
          <a:xfrm>
            <a:off x="1867778" y="4661646"/>
            <a:ext cx="3756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책상의 수는 의자의 수와 같습니다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5" name="그림 254">
            <a:extLst>
              <a:ext uri="{FF2B5EF4-FFF2-40B4-BE49-F238E27FC236}">
                <a16:creationId xmlns:a16="http://schemas.microsoft.com/office/drawing/2014/main" xmlns="" id="{F805DE31-EC87-46D9-917D-2972E04B9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288" y="4481265"/>
            <a:ext cx="273617" cy="269817"/>
          </a:xfrm>
          <a:prstGeom prst="rect">
            <a:avLst/>
          </a:prstGeom>
        </p:spPr>
      </p:pic>
      <p:pic>
        <p:nvPicPr>
          <p:cNvPr id="256" name="그림 255">
            <a:extLst>
              <a:ext uri="{FF2B5EF4-FFF2-40B4-BE49-F238E27FC236}">
                <a16:creationId xmlns:a16="http://schemas.microsoft.com/office/drawing/2014/main" xmlns="" id="{24A49C5F-4348-4670-B697-B0B6126998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288" y="4799824"/>
            <a:ext cx="273617" cy="269817"/>
          </a:xfrm>
          <a:prstGeom prst="rect">
            <a:avLst/>
          </a:prstGeom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71" y="5272833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64037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87524" y="3699030"/>
            <a:ext cx="6667165" cy="1585096"/>
            <a:chOff x="287524" y="3450845"/>
            <a:chExt cx="6667165" cy="1585096"/>
          </a:xfrm>
        </p:grpSpPr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3C2CB6A9-0C64-42ED-9788-4C1A21DD3738}"/>
                </a:ext>
              </a:extLst>
            </p:cNvPr>
            <p:cNvGrpSpPr/>
            <p:nvPr/>
          </p:nvGrpSpPr>
          <p:grpSpPr>
            <a:xfrm>
              <a:off x="287524" y="3450845"/>
              <a:ext cx="6667165" cy="1585096"/>
              <a:chOff x="192745" y="2036592"/>
              <a:chExt cx="6667165" cy="15850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88CB84CE-0C0D-4308-83EA-F6B9A6398742}"/>
                  </a:ext>
                </a:extLst>
              </p:cNvPr>
              <p:cNvSpPr/>
              <p:nvPr/>
            </p:nvSpPr>
            <p:spPr>
              <a:xfrm>
                <a:off x="192745" y="2198610"/>
                <a:ext cx="6667165" cy="12325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모서리가 둥근 직사각형 67">
                <a:extLst>
                  <a:ext uri="{FF2B5EF4-FFF2-40B4-BE49-F238E27FC236}">
                    <a16:creationId xmlns="" xmlns:a16="http://schemas.microsoft.com/office/drawing/2014/main" id="{6597602A-1E44-4D67-A20D-8AB154B38945}"/>
                  </a:ext>
                </a:extLst>
              </p:cNvPr>
              <p:cNvSpPr/>
              <p:nvPr/>
            </p:nvSpPr>
            <p:spPr>
              <a:xfrm>
                <a:off x="310615" y="2036592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65" name="직각 삼각형 64">
                <a:extLst>
                  <a:ext uri="{FF2B5EF4-FFF2-40B4-BE49-F238E27FC236}">
                    <a16:creationId xmlns="" xmlns:a16="http://schemas.microsoft.com/office/drawing/2014/main" id="{A9229DE7-69D5-4F5E-BD46-171758C0E448}"/>
                  </a:ext>
                </a:extLst>
              </p:cNvPr>
              <p:cNvSpPr/>
              <p:nvPr/>
            </p:nvSpPr>
            <p:spPr>
              <a:xfrm flipH="1" flipV="1">
                <a:off x="5171629" y="343358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66" name="TextBox 53"/>
            <p:cNvSpPr txBox="1"/>
            <p:nvPr/>
          </p:nvSpPr>
          <p:spPr>
            <a:xfrm>
              <a:off x="445931" y="3851824"/>
              <a:ext cx="6394321" cy="8771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한 </a:t>
              </a:r>
              <a:r>
                <a:rPr lang="ko-KR" altLang="en-US" sz="1900" dirty="0" err="1" smtClean="0">
                  <a:latin typeface="맑은 고딕" pitchFamily="50" charset="-127"/>
                  <a:ea typeface="맑은 고딕" pitchFamily="50" charset="-127"/>
                </a:rPr>
                <a:t>모둠에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 의자가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개씩 있기 때문에 학생 의자의 수는 </a:t>
              </a:r>
              <a:r>
                <a:rPr lang="ko-KR" altLang="en-US" sz="1900" dirty="0" err="1" smtClean="0">
                  <a:latin typeface="맑은 고딕" pitchFamily="50" charset="-127"/>
                  <a:ea typeface="맑은 고딕" pitchFamily="50" charset="-127"/>
                </a:rPr>
                <a:t>모둠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 수의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배가 됩니다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책상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개에 의자가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개씩 있으므로 책상의 수와 의자의 수는 같습니다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3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F86E96F-6A40-448E-90B6-806B1CA99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8874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12303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2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화살표 약물 교체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110760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B407ED0-33D7-4A48-BE03-F147411E7F42}"/>
              </a:ext>
            </a:extLst>
          </p:cNvPr>
          <p:cNvSpPr/>
          <p:nvPr/>
        </p:nvSpPr>
        <p:spPr>
          <a:xfrm>
            <a:off x="4572000" y="1836172"/>
            <a:ext cx="720080" cy="368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0C5573C4-6162-4EF3-A1A3-58BF62B44FCA}"/>
              </a:ext>
            </a:extLst>
          </p:cNvPr>
          <p:cNvSpPr/>
          <p:nvPr/>
        </p:nvSpPr>
        <p:spPr>
          <a:xfrm>
            <a:off x="4514518" y="16753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52E72240-9142-47FC-BAD3-52BB159860C5}"/>
              </a:ext>
            </a:extLst>
          </p:cNvPr>
          <p:cNvGrpSpPr/>
          <p:nvPr/>
        </p:nvGrpSpPr>
        <p:grpSpPr>
          <a:xfrm>
            <a:off x="4932040" y="1543395"/>
            <a:ext cx="1466850" cy="504825"/>
            <a:chOff x="3674337" y="1157943"/>
            <a:chExt cx="1466850" cy="504825"/>
          </a:xfrm>
        </p:grpSpPr>
        <p:pic>
          <p:nvPicPr>
            <p:cNvPr id="16" name="Picture 38">
              <a:extLst>
                <a:ext uri="{FF2B5EF4-FFF2-40B4-BE49-F238E27FC236}">
                  <a16:creationId xmlns:a16="http://schemas.microsoft.com/office/drawing/2014/main" xmlns="" id="{2AAF4225-D013-416F-B48E-1CD844802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3A56E57-1FBE-43E6-8CC7-B6B9490CF71E}"/>
                </a:ext>
              </a:extLst>
            </p:cNvPr>
            <p:cNvSpPr txBox="1"/>
            <p:nvPr/>
          </p:nvSpPr>
          <p:spPr>
            <a:xfrm>
              <a:off x="4069317" y="1273139"/>
              <a:ext cx="980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60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60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E79A988-6251-4C68-9B4D-B76DC72E79C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886574" y="2983358"/>
            <a:ext cx="340105" cy="2931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2E79A988-6251-4C68-9B4D-B76DC72E79C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173971" y="2989073"/>
            <a:ext cx="340105" cy="2931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E79A988-6251-4C68-9B4D-B76DC72E79C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588243" y="4005064"/>
            <a:ext cx="340105" cy="29311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2E79A988-6251-4C68-9B4D-B76DC72E79C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387095" y="4005063"/>
            <a:ext cx="340105" cy="293115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1834222" y="28795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3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D653D22-81D2-4994-BC85-3E7CB92A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262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14751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852853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9004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E4D3F26-18E0-4201-8028-A0F5F158E0F4}"/>
              </a:ext>
            </a:extLst>
          </p:cNvPr>
          <p:cNvSpPr/>
          <p:nvPr/>
        </p:nvSpPr>
        <p:spPr>
          <a:xfrm>
            <a:off x="489162" y="2985991"/>
            <a:ext cx="6358710" cy="112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DE6C9C6F-9EFE-43BB-8FDF-85C3B95ACD04}"/>
              </a:ext>
            </a:extLst>
          </p:cNvPr>
          <p:cNvSpPr/>
          <p:nvPr/>
        </p:nvSpPr>
        <p:spPr>
          <a:xfrm>
            <a:off x="262328" y="30130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3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331144C-92CF-4911-BC2E-B9DF766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669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74" y="4835795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4563706" y="4726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44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331144C-92CF-4911-BC2E-B9DF766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669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5563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74" y="4835795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287524" y="3230518"/>
            <a:ext cx="6667165" cy="1585096"/>
            <a:chOff x="287524" y="3450845"/>
            <a:chExt cx="6667165" cy="1585096"/>
          </a:xfrm>
        </p:grpSpPr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3C2CB6A9-0C64-42ED-9788-4C1A21DD3738}"/>
                </a:ext>
              </a:extLst>
            </p:cNvPr>
            <p:cNvGrpSpPr/>
            <p:nvPr/>
          </p:nvGrpSpPr>
          <p:grpSpPr>
            <a:xfrm>
              <a:off x="287524" y="3450845"/>
              <a:ext cx="6667165" cy="1585096"/>
              <a:chOff x="192745" y="2036592"/>
              <a:chExt cx="6667165" cy="158509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="" xmlns:a16="http://schemas.microsoft.com/office/drawing/2014/main" id="{88CB84CE-0C0D-4308-83EA-F6B9A6398742}"/>
                  </a:ext>
                </a:extLst>
              </p:cNvPr>
              <p:cNvSpPr/>
              <p:nvPr/>
            </p:nvSpPr>
            <p:spPr>
              <a:xfrm>
                <a:off x="192745" y="2198610"/>
                <a:ext cx="6667165" cy="12325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모서리가 둥근 직사각형 67">
                <a:extLst>
                  <a:ext uri="{FF2B5EF4-FFF2-40B4-BE49-F238E27FC236}">
                    <a16:creationId xmlns="" xmlns:a16="http://schemas.microsoft.com/office/drawing/2014/main" id="{6597602A-1E44-4D67-A20D-8AB154B38945}"/>
                  </a:ext>
                </a:extLst>
              </p:cNvPr>
              <p:cNvSpPr/>
              <p:nvPr/>
            </p:nvSpPr>
            <p:spPr>
              <a:xfrm>
                <a:off x="310615" y="2036592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9" name="직각 삼각형 18">
                <a:extLst>
                  <a:ext uri="{FF2B5EF4-FFF2-40B4-BE49-F238E27FC236}">
                    <a16:creationId xmlns="" xmlns:a16="http://schemas.microsoft.com/office/drawing/2014/main" id="{A9229DE7-69D5-4F5E-BD46-171758C0E448}"/>
                  </a:ext>
                </a:extLst>
              </p:cNvPr>
              <p:cNvSpPr/>
              <p:nvPr/>
            </p:nvSpPr>
            <p:spPr>
              <a:xfrm flipH="1" flipV="1">
                <a:off x="5171629" y="343358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53"/>
            <p:cNvSpPr txBox="1"/>
            <p:nvPr/>
          </p:nvSpPr>
          <p:spPr>
            <a:xfrm>
              <a:off x="445931" y="3851824"/>
              <a:ext cx="6394321" cy="8771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삼각형은 사각형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양 옆에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개가 항상 있고 위쪽에 사각형의 수만큼 있으므로 사각형이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개이면 삼각형은 위쪽에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양 옆에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개가 있으므로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12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5EFBEF4-AD06-44EB-8509-D0A3A854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372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21702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852853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9004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E4D3F26-18E0-4201-8028-A0F5F158E0F4}"/>
              </a:ext>
            </a:extLst>
          </p:cNvPr>
          <p:cNvSpPr/>
          <p:nvPr/>
        </p:nvSpPr>
        <p:spPr>
          <a:xfrm>
            <a:off x="541345" y="2314933"/>
            <a:ext cx="399607" cy="1006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DE6C9C6F-9EFE-43BB-8FDF-85C3B95ACD04}"/>
              </a:ext>
            </a:extLst>
          </p:cNvPr>
          <p:cNvSpPr/>
          <p:nvPr/>
        </p:nvSpPr>
        <p:spPr>
          <a:xfrm>
            <a:off x="430143" y="23420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E442F703-0D2E-43AF-B7BE-0442897C1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3" y="2670052"/>
            <a:ext cx="368259" cy="29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74" y="4835795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/>
          <p:cNvSpPr/>
          <p:nvPr/>
        </p:nvSpPr>
        <p:spPr>
          <a:xfrm>
            <a:off x="4563706" y="4726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81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5EFBEF4-AD06-44EB-8509-D0A3A854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3725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1071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E4D3F26-18E0-4201-8028-A0F5F158E0F4}"/>
              </a:ext>
            </a:extLst>
          </p:cNvPr>
          <p:cNvSpPr/>
          <p:nvPr/>
        </p:nvSpPr>
        <p:spPr>
          <a:xfrm>
            <a:off x="541345" y="2314933"/>
            <a:ext cx="399607" cy="1006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E442F703-0D2E-43AF-B7BE-0442897C1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3" y="2670052"/>
            <a:ext cx="368259" cy="29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74" y="4835795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287524" y="2960948"/>
            <a:ext cx="6667165" cy="1854666"/>
            <a:chOff x="287524" y="3181275"/>
            <a:chExt cx="6667165" cy="1854666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3C2CB6A9-0C64-42ED-9788-4C1A21DD3738}"/>
                </a:ext>
              </a:extLst>
            </p:cNvPr>
            <p:cNvGrpSpPr/>
            <p:nvPr/>
          </p:nvGrpSpPr>
          <p:grpSpPr>
            <a:xfrm>
              <a:off x="287524" y="3181275"/>
              <a:ext cx="6667165" cy="1854666"/>
              <a:chOff x="192745" y="1767022"/>
              <a:chExt cx="6667165" cy="1854666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8CB84CE-0C0D-4308-83EA-F6B9A6398742}"/>
                  </a:ext>
                </a:extLst>
              </p:cNvPr>
              <p:cNvSpPr/>
              <p:nvPr/>
            </p:nvSpPr>
            <p:spPr>
              <a:xfrm>
                <a:off x="192745" y="1947042"/>
                <a:ext cx="6667165" cy="14841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67">
                <a:extLst>
                  <a:ext uri="{FF2B5EF4-FFF2-40B4-BE49-F238E27FC236}">
                    <a16:creationId xmlns="" xmlns:a16="http://schemas.microsoft.com/office/drawing/2014/main" id="{6597602A-1E44-4D67-A20D-8AB154B38945}"/>
                  </a:ext>
                </a:extLst>
              </p:cNvPr>
              <p:cNvSpPr/>
              <p:nvPr/>
            </p:nvSpPr>
            <p:spPr>
              <a:xfrm>
                <a:off x="310615" y="1767022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="" xmlns:a16="http://schemas.microsoft.com/office/drawing/2014/main" id="{A9229DE7-69D5-4F5E-BD46-171758C0E448}"/>
                  </a:ext>
                </a:extLst>
              </p:cNvPr>
              <p:cNvSpPr/>
              <p:nvPr/>
            </p:nvSpPr>
            <p:spPr>
              <a:xfrm flipH="1" flipV="1">
                <a:off x="5171629" y="343358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53"/>
            <p:cNvSpPr txBox="1"/>
            <p:nvPr/>
          </p:nvSpPr>
          <p:spPr>
            <a:xfrm>
              <a:off x="445931" y="3559896"/>
              <a:ext cx="6394321" cy="116955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삼각형의 수는 사각형의 수보다 항상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개가 많으므로 삼각형의 수와 사각형의 수는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만큼 차이가 납니다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그러므로 사각형의 수에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를 더하면 삼각형의 수가 되고 삼각형의 수에서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를 빼면 사각형의 수가 됩니다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37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EEA8834-D047-48A5-B7BE-24D3E14D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666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9336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110760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</p:spTree>
    <p:extLst>
      <p:ext uri="{BB962C8B-B14F-4D97-AF65-F5344CB8AC3E}">
        <p14:creationId xmlns:p14="http://schemas.microsoft.com/office/powerpoint/2010/main" val="21018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65707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suhi_0501_03_0203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83B983D-6B9D-493B-9662-89983789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023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852853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9004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E4D3F26-18E0-4201-8028-A0F5F158E0F4}"/>
              </a:ext>
            </a:extLst>
          </p:cNvPr>
          <p:cNvSpPr/>
          <p:nvPr/>
        </p:nvSpPr>
        <p:spPr>
          <a:xfrm>
            <a:off x="489162" y="2985991"/>
            <a:ext cx="6358710" cy="112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DE6C9C6F-9EFE-43BB-8FDF-85C3B95ACD04}"/>
              </a:ext>
            </a:extLst>
          </p:cNvPr>
          <p:cNvSpPr/>
          <p:nvPr/>
        </p:nvSpPr>
        <p:spPr>
          <a:xfrm>
            <a:off x="262328" y="30130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74" y="4835795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/>
          <p:cNvSpPr/>
          <p:nvPr/>
        </p:nvSpPr>
        <p:spPr>
          <a:xfrm>
            <a:off x="4563706" y="4726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730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83B983D-6B9D-493B-9662-89983789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023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0965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E4D3F26-18E0-4201-8028-A0F5F158E0F4}"/>
              </a:ext>
            </a:extLst>
          </p:cNvPr>
          <p:cNvSpPr/>
          <p:nvPr/>
        </p:nvSpPr>
        <p:spPr>
          <a:xfrm>
            <a:off x="489162" y="2985991"/>
            <a:ext cx="6358710" cy="112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74" y="4835795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287524" y="3302986"/>
            <a:ext cx="6667165" cy="1512628"/>
            <a:chOff x="287524" y="3523313"/>
            <a:chExt cx="6667165" cy="1512628"/>
          </a:xfrm>
        </p:grpSpPr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3C2CB6A9-0C64-42ED-9788-4C1A21DD3738}"/>
                </a:ext>
              </a:extLst>
            </p:cNvPr>
            <p:cNvGrpSpPr/>
            <p:nvPr/>
          </p:nvGrpSpPr>
          <p:grpSpPr>
            <a:xfrm>
              <a:off x="287524" y="3523313"/>
              <a:ext cx="6667165" cy="1512628"/>
              <a:chOff x="192745" y="2109060"/>
              <a:chExt cx="6667165" cy="1512628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88CB84CE-0C0D-4308-83EA-F6B9A6398742}"/>
                  </a:ext>
                </a:extLst>
              </p:cNvPr>
              <p:cNvSpPr/>
              <p:nvPr/>
            </p:nvSpPr>
            <p:spPr>
              <a:xfrm>
                <a:off x="192745" y="2271078"/>
                <a:ext cx="6667165" cy="1160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67">
                <a:extLst>
                  <a:ext uri="{FF2B5EF4-FFF2-40B4-BE49-F238E27FC236}">
                    <a16:creationId xmlns="" xmlns:a16="http://schemas.microsoft.com/office/drawing/2014/main" id="{6597602A-1E44-4D67-A20D-8AB154B38945}"/>
                  </a:ext>
                </a:extLst>
              </p:cNvPr>
              <p:cNvSpPr/>
              <p:nvPr/>
            </p:nvSpPr>
            <p:spPr>
              <a:xfrm>
                <a:off x="310615" y="2109060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23" name="직각 삼각형 22">
                <a:extLst>
                  <a:ext uri="{FF2B5EF4-FFF2-40B4-BE49-F238E27FC236}">
                    <a16:creationId xmlns="" xmlns:a16="http://schemas.microsoft.com/office/drawing/2014/main" id="{A9229DE7-69D5-4F5E-BD46-171758C0E448}"/>
                  </a:ext>
                </a:extLst>
              </p:cNvPr>
              <p:cNvSpPr/>
              <p:nvPr/>
            </p:nvSpPr>
            <p:spPr>
              <a:xfrm flipH="1" flipV="1">
                <a:off x="5171629" y="343358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53"/>
            <p:cNvSpPr txBox="1"/>
            <p:nvPr/>
          </p:nvSpPr>
          <p:spPr>
            <a:xfrm>
              <a:off x="445931" y="3888288"/>
              <a:ext cx="6394321" cy="8771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초에 그림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장이 필요하므로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초에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장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, 3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초에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장이 필요합니다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시간이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, 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, 6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초로 늘어나면서 필요한 그림도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장씩 많아집니다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95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6FCF4F4-7DBD-4297-975B-0FE32391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9024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43753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7" y="148478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D3CEE23-26DB-4DC6-88D7-5BEEDB7E72D1}"/>
              </a:ext>
            </a:extLst>
          </p:cNvPr>
          <p:cNvSpPr/>
          <p:nvPr/>
        </p:nvSpPr>
        <p:spPr>
          <a:xfrm>
            <a:off x="152027" y="1829477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647CED81-EDF9-4826-9A80-1C3256ABB677}"/>
              </a:ext>
            </a:extLst>
          </p:cNvPr>
          <p:cNvSpPr/>
          <p:nvPr/>
        </p:nvSpPr>
        <p:spPr>
          <a:xfrm>
            <a:off x="40824" y="17845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15C97DD-30C4-486A-B85F-0A1BB14BF7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5" y="1860906"/>
            <a:ext cx="34747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3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9B44744-6B78-4DC1-B3AB-0BF8A60D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6512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14428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5837167" y="4852853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9004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E4D3F26-18E0-4201-8028-A0F5F158E0F4}"/>
              </a:ext>
            </a:extLst>
          </p:cNvPr>
          <p:cNvSpPr/>
          <p:nvPr/>
        </p:nvSpPr>
        <p:spPr>
          <a:xfrm>
            <a:off x="541345" y="2314933"/>
            <a:ext cx="399607" cy="1798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DE6C9C6F-9EFE-43BB-8FDF-85C3B95ACD04}"/>
              </a:ext>
            </a:extLst>
          </p:cNvPr>
          <p:cNvSpPr/>
          <p:nvPr/>
        </p:nvSpPr>
        <p:spPr>
          <a:xfrm>
            <a:off x="408383" y="23237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E442F703-0D2E-43AF-B7BE-0442897C1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3" y="2670052"/>
            <a:ext cx="368259" cy="29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A1D3455-9390-4665-8DBE-702D2A012504}"/>
              </a:ext>
            </a:extLst>
          </p:cNvPr>
          <p:cNvSpPr/>
          <p:nvPr/>
        </p:nvSpPr>
        <p:spPr>
          <a:xfrm>
            <a:off x="152027" y="1484783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292A722-D190-4E82-872A-A6108815F806}"/>
              </a:ext>
            </a:extLst>
          </p:cNvPr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044C412-5718-49B9-853D-F6D46539A57B}"/>
              </a:ext>
            </a:extLst>
          </p:cNvPr>
          <p:cNvSpPr/>
          <p:nvPr/>
        </p:nvSpPr>
        <p:spPr>
          <a:xfrm>
            <a:off x="152027" y="1829477"/>
            <a:ext cx="351522" cy="32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9D2A781-5B6F-4F2D-905A-EF89E9CF42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3" y="1860906"/>
            <a:ext cx="347472" cy="292608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BE4F471C-34AD-4E84-A9D3-0D7AFFD3FF81}"/>
              </a:ext>
            </a:extLst>
          </p:cNvPr>
          <p:cNvSpPr/>
          <p:nvPr/>
        </p:nvSpPr>
        <p:spPr>
          <a:xfrm>
            <a:off x="40824" y="17845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77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B8818A-ED71-47DB-A8F1-56FC72AAA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4257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4048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화살표 약물 교체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1107606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B407ED0-33D7-4A48-BE03-F147411E7F42}"/>
              </a:ext>
            </a:extLst>
          </p:cNvPr>
          <p:cNvSpPr/>
          <p:nvPr/>
        </p:nvSpPr>
        <p:spPr>
          <a:xfrm>
            <a:off x="1775110" y="3922581"/>
            <a:ext cx="3444962" cy="1208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0C5573C4-6162-4EF3-A1A3-58BF62B44FCA}"/>
              </a:ext>
            </a:extLst>
          </p:cNvPr>
          <p:cNvSpPr/>
          <p:nvPr/>
        </p:nvSpPr>
        <p:spPr>
          <a:xfrm>
            <a:off x="1717628" y="37617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E79A988-6251-4C68-9B4D-B76DC72E79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994746" y="2240868"/>
            <a:ext cx="340105" cy="2931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FB5C4FB-F517-4BF1-A72E-596856FCC3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813904" y="2239999"/>
            <a:ext cx="340105" cy="2931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0C0FF4C-C6A2-4D15-BBBC-84D6C968ED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409273" y="3266562"/>
            <a:ext cx="340105" cy="2931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30CDC77-B8A3-4323-8E36-0F899C8B91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414302" y="4380514"/>
            <a:ext cx="340105" cy="293115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0C5573C4-6162-4EF3-A1A3-58BF62B44FCA}"/>
              </a:ext>
            </a:extLst>
          </p:cNvPr>
          <p:cNvSpPr/>
          <p:nvPr/>
        </p:nvSpPr>
        <p:spPr>
          <a:xfrm>
            <a:off x="1295400" y="32459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5286A0-3778-4689-AC95-DE7DD963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21391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0221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준비물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B407ED0-33D7-4A48-BE03-F147411E7F42}"/>
              </a:ext>
            </a:extLst>
          </p:cNvPr>
          <p:cNvSpPr/>
          <p:nvPr/>
        </p:nvSpPr>
        <p:spPr>
          <a:xfrm>
            <a:off x="1940282" y="2208368"/>
            <a:ext cx="399470" cy="392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791310B-E3D3-498F-B1A7-3C732628604B}"/>
              </a:ext>
            </a:extLst>
          </p:cNvPr>
          <p:cNvSpPr/>
          <p:nvPr/>
        </p:nvSpPr>
        <p:spPr>
          <a:xfrm>
            <a:off x="5445393" y="13646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0C5573C4-6162-4EF3-A1A3-58BF62B44FCA}"/>
              </a:ext>
            </a:extLst>
          </p:cNvPr>
          <p:cNvSpPr/>
          <p:nvPr/>
        </p:nvSpPr>
        <p:spPr>
          <a:xfrm>
            <a:off x="1871700" y="20988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2F085B4-224E-440E-9AED-C6722B24A25A}"/>
              </a:ext>
            </a:extLst>
          </p:cNvPr>
          <p:cNvSpPr/>
          <p:nvPr/>
        </p:nvSpPr>
        <p:spPr>
          <a:xfrm>
            <a:off x="5580112" y="1493493"/>
            <a:ext cx="690147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E79A988-6251-4C68-9B4D-B76DC72E79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994746" y="2454350"/>
            <a:ext cx="340105" cy="29311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8F02318-E8B0-490F-A115-6C6AFA0E49D4}"/>
              </a:ext>
            </a:extLst>
          </p:cNvPr>
          <p:cNvSpPr/>
          <p:nvPr/>
        </p:nvSpPr>
        <p:spPr>
          <a:xfrm>
            <a:off x="3759440" y="2206917"/>
            <a:ext cx="399470" cy="392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1B670002-BB3C-4018-835F-17341311F2AF}"/>
              </a:ext>
            </a:extLst>
          </p:cNvPr>
          <p:cNvSpPr/>
          <p:nvPr/>
        </p:nvSpPr>
        <p:spPr>
          <a:xfrm>
            <a:off x="3690858" y="20973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FB5C4FB-F517-4BF1-A72E-596856FCC3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813904" y="2452899"/>
            <a:ext cx="340105" cy="29311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12543BB-62AE-4E09-81F9-C0C309EC603D}"/>
              </a:ext>
            </a:extLst>
          </p:cNvPr>
          <p:cNvSpPr/>
          <p:nvPr/>
        </p:nvSpPr>
        <p:spPr>
          <a:xfrm>
            <a:off x="1385188" y="3219022"/>
            <a:ext cx="399470" cy="392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897CBC3-0075-4475-A96A-86589A967AF8}"/>
              </a:ext>
            </a:extLst>
          </p:cNvPr>
          <p:cNvSpPr/>
          <p:nvPr/>
        </p:nvSpPr>
        <p:spPr>
          <a:xfrm>
            <a:off x="1316606" y="31094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50C0FF4C-C6A2-4D15-BBBC-84D6C968ED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439652" y="3465004"/>
            <a:ext cx="340105" cy="29311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B8EFAC7-2020-4995-B99F-69971A2EAC27}"/>
              </a:ext>
            </a:extLst>
          </p:cNvPr>
          <p:cNvSpPr/>
          <p:nvPr/>
        </p:nvSpPr>
        <p:spPr>
          <a:xfrm>
            <a:off x="1388723" y="4295491"/>
            <a:ext cx="399470" cy="392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07193014-4D8F-489E-8B41-14EFE232CCE2}"/>
              </a:ext>
            </a:extLst>
          </p:cNvPr>
          <p:cNvSpPr/>
          <p:nvPr/>
        </p:nvSpPr>
        <p:spPr>
          <a:xfrm>
            <a:off x="1320141" y="41859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730CDC77-B8A3-4323-8E36-0F899C8B91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1443187" y="4541473"/>
            <a:ext cx="340105" cy="293115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38C8689A-E04B-43C8-AAA1-C27B4BF52DCA}"/>
              </a:ext>
            </a:extLst>
          </p:cNvPr>
          <p:cNvGrpSpPr/>
          <p:nvPr/>
        </p:nvGrpSpPr>
        <p:grpSpPr>
          <a:xfrm>
            <a:off x="5837167" y="1039936"/>
            <a:ext cx="1466850" cy="504825"/>
            <a:chOff x="3674337" y="1157943"/>
            <a:chExt cx="1466850" cy="504825"/>
          </a:xfrm>
        </p:grpSpPr>
        <p:pic>
          <p:nvPicPr>
            <p:cNvPr id="40" name="Picture 38">
              <a:extLst>
                <a:ext uri="{FF2B5EF4-FFF2-40B4-BE49-F238E27FC236}">
                  <a16:creationId xmlns:a16="http://schemas.microsoft.com/office/drawing/2014/main" xmlns="" id="{839A24A5-6E4E-4682-8291-6574F3C9E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337" y="1157943"/>
              <a:ext cx="14668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BD5EF13-BE1F-40CD-BEA4-96AA3464AEFF}"/>
                </a:ext>
              </a:extLst>
            </p:cNvPr>
            <p:cNvSpPr txBox="1"/>
            <p:nvPr/>
          </p:nvSpPr>
          <p:spPr>
            <a:xfrm>
              <a:off x="4069317" y="1273139"/>
              <a:ext cx="980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준비물 </a:t>
              </a:r>
              <a:r>
                <a:rPr lang="en-US" altLang="ko-KR" sz="1600" b="1" dirty="0">
                  <a:solidFill>
                    <a:srgbClr val="78727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600" b="1" dirty="0">
                <a:solidFill>
                  <a:srgbClr val="78727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68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2A0216B-BC66-4735-AB63-27557CA0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032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0439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빈칸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-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B407ED0-33D7-4A48-BE03-F147411E7F42}"/>
              </a:ext>
            </a:extLst>
          </p:cNvPr>
          <p:cNvSpPr/>
          <p:nvPr/>
        </p:nvSpPr>
        <p:spPr>
          <a:xfrm>
            <a:off x="464130" y="2503288"/>
            <a:ext cx="6412126" cy="1933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791310B-E3D3-498F-B1A7-3C732628604B}"/>
              </a:ext>
            </a:extLst>
          </p:cNvPr>
          <p:cNvSpPr/>
          <p:nvPr/>
        </p:nvSpPr>
        <p:spPr>
          <a:xfrm>
            <a:off x="883988" y="16496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0C5573C4-6162-4EF3-A1A3-58BF62B44FCA}"/>
              </a:ext>
            </a:extLst>
          </p:cNvPr>
          <p:cNvSpPr/>
          <p:nvPr/>
        </p:nvSpPr>
        <p:spPr>
          <a:xfrm>
            <a:off x="263228" y="24913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2F085B4-224E-440E-9AED-C6722B24A25A}"/>
              </a:ext>
            </a:extLst>
          </p:cNvPr>
          <p:cNvSpPr/>
          <p:nvPr/>
        </p:nvSpPr>
        <p:spPr>
          <a:xfrm>
            <a:off x="518526" y="1816288"/>
            <a:ext cx="421063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C7A43CEC-8173-4B4E-B193-91E0AB20A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1" y="1977134"/>
            <a:ext cx="333142" cy="33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/>
          <p:cNvSpPr/>
          <p:nvPr/>
        </p:nvSpPr>
        <p:spPr>
          <a:xfrm>
            <a:off x="704634" y="2754891"/>
            <a:ext cx="158220" cy="15822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04634" y="3645024"/>
            <a:ext cx="158220" cy="15822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12" y="482026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4501318" y="47476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78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2A0216B-BC66-4735-AB63-27557CA0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00322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B407ED0-33D7-4A48-BE03-F147411E7F42}"/>
              </a:ext>
            </a:extLst>
          </p:cNvPr>
          <p:cNvSpPr/>
          <p:nvPr/>
        </p:nvSpPr>
        <p:spPr>
          <a:xfrm>
            <a:off x="464130" y="2503288"/>
            <a:ext cx="6412126" cy="1933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2F085B4-224E-440E-9AED-C6722B24A25A}"/>
              </a:ext>
            </a:extLst>
          </p:cNvPr>
          <p:cNvSpPr/>
          <p:nvPr/>
        </p:nvSpPr>
        <p:spPr>
          <a:xfrm>
            <a:off x="518526" y="1816288"/>
            <a:ext cx="421063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xmlns="" id="{C7A43CEC-8173-4B4E-B193-91E0AB20A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1" y="1977134"/>
            <a:ext cx="333142" cy="33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/>
          <p:cNvSpPr/>
          <p:nvPr/>
        </p:nvSpPr>
        <p:spPr>
          <a:xfrm>
            <a:off x="704634" y="2754891"/>
            <a:ext cx="158220" cy="15822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04634" y="3645024"/>
            <a:ext cx="158220" cy="15822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12" y="482026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483006"/>
            <a:ext cx="6667165" cy="1552935"/>
            <a:chOff x="192745" y="2068753"/>
            <a:chExt cx="6667165" cy="1552935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230771"/>
              <a:ext cx="6667165" cy="12003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10615" y="20687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3" name="TextBox 53"/>
          <p:cNvSpPr txBox="1"/>
          <p:nvPr/>
        </p:nvSpPr>
        <p:spPr>
          <a:xfrm>
            <a:off x="445931" y="3883985"/>
            <a:ext cx="6394321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개에 사각형이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개씩 필요하므로 삼각형이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개이면 사각형은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개가 필요합니다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또한 삼각형이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개이면 사각형은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개가 필요합니다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9065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8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2D9BEF2-837D-4AF4-B998-183470FC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0763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41098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788046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12" y="482026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타원 12"/>
          <p:cNvSpPr/>
          <p:nvPr/>
        </p:nvSpPr>
        <p:spPr>
          <a:xfrm>
            <a:off x="4501318" y="47476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0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2D9BEF2-837D-4AF4-B998-183470FC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50763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12" y="482026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3C2CB6A9-0C64-42ED-9788-4C1A21DD3738}"/>
              </a:ext>
            </a:extLst>
          </p:cNvPr>
          <p:cNvGrpSpPr/>
          <p:nvPr/>
        </p:nvGrpSpPr>
        <p:grpSpPr>
          <a:xfrm>
            <a:off x="287524" y="3645024"/>
            <a:ext cx="6667165" cy="1390917"/>
            <a:chOff x="192745" y="2230771"/>
            <a:chExt cx="6667165" cy="1390917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88CB84CE-0C0D-4308-83EA-F6B9A6398742}"/>
                </a:ext>
              </a:extLst>
            </p:cNvPr>
            <p:cNvSpPr/>
            <p:nvPr/>
          </p:nvSpPr>
          <p:spPr>
            <a:xfrm>
              <a:off x="192745" y="2392789"/>
              <a:ext cx="6667165" cy="103836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67">
              <a:extLst>
                <a:ext uri="{FF2B5EF4-FFF2-40B4-BE49-F238E27FC236}">
                  <a16:creationId xmlns="" xmlns:a16="http://schemas.microsoft.com/office/drawing/2014/main" id="{6597602A-1E44-4D67-A20D-8AB154B38945}"/>
                </a:ext>
              </a:extLst>
            </p:cNvPr>
            <p:cNvSpPr/>
            <p:nvPr/>
          </p:nvSpPr>
          <p:spPr>
            <a:xfrm>
              <a:off x="310615" y="223077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="" xmlns:a16="http://schemas.microsoft.com/office/drawing/2014/main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8" name="TextBox 53"/>
          <p:cNvSpPr txBox="1"/>
          <p:nvPr/>
        </p:nvSpPr>
        <p:spPr>
          <a:xfrm>
            <a:off x="445931" y="4030179"/>
            <a:ext cx="6394321" cy="5847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개에 삼각형이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개가 필요하므로 사각형이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개이면 삼각형은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개가 필요합니다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28262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55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B3ED896-4EA9-4F7B-93DC-89DAA09E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8274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8281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7" y="4852853"/>
            <a:ext cx="1119982" cy="333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9004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067639B4-92B1-486E-9F11-6D8572B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2021ED62-DB5E-4F94-9B9C-D56D5E639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규칙과 대응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:a16="http://schemas.microsoft.com/office/drawing/2014/main" xmlns="" id="{F9C06E13-9D5F-45D6-A19F-58353BDBC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suhi_0501_03_0203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5263FA83-F58B-4976-A2D8-BB248758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양 사이의 관계를 알아볼까요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E4D3F26-18E0-4201-8028-A0F5F158E0F4}"/>
              </a:ext>
            </a:extLst>
          </p:cNvPr>
          <p:cNvSpPr/>
          <p:nvPr/>
        </p:nvSpPr>
        <p:spPr>
          <a:xfrm>
            <a:off x="541345" y="2314933"/>
            <a:ext cx="399607" cy="1006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DE6C9C6F-9EFE-43BB-8FDF-85C3B95ACD04}"/>
              </a:ext>
            </a:extLst>
          </p:cNvPr>
          <p:cNvSpPr/>
          <p:nvPr/>
        </p:nvSpPr>
        <p:spPr>
          <a:xfrm>
            <a:off x="430143" y="234203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E442F703-0D2E-43AF-B7BE-0442897C1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3" y="2670052"/>
            <a:ext cx="368259" cy="29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12" y="482026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/>
          <p:cNvSpPr/>
          <p:nvPr/>
        </p:nvSpPr>
        <p:spPr>
          <a:xfrm>
            <a:off x="4501318" y="47476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68294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27609</TotalTime>
  <Words>1246</Words>
  <Application>Microsoft Office PowerPoint</Application>
  <PresentationFormat>화면 슬라이드 쇼(4:3)</PresentationFormat>
  <Paragraphs>449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4817</cp:revision>
  <dcterms:created xsi:type="dcterms:W3CDTF">2008-07-15T12:19:11Z</dcterms:created>
  <dcterms:modified xsi:type="dcterms:W3CDTF">2022-01-24T08:01:28Z</dcterms:modified>
</cp:coreProperties>
</file>