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2"/>
  </p:notesMasterIdLst>
  <p:handoutMasterIdLst>
    <p:handoutMasterId r:id="rId13"/>
  </p:handoutMasterIdLst>
  <p:sldIdLst>
    <p:sldId id="782" r:id="rId2"/>
    <p:sldId id="783" r:id="rId3"/>
    <p:sldId id="1372" r:id="rId4"/>
    <p:sldId id="1387" r:id="rId5"/>
    <p:sldId id="1421" r:id="rId6"/>
    <p:sldId id="1388" r:id="rId7"/>
    <p:sldId id="1384" r:id="rId8"/>
    <p:sldId id="1392" r:id="rId9"/>
    <p:sldId id="1394" r:id="rId10"/>
    <p:sldId id="1423" r:id="rId11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DA8E"/>
    <a:srgbClr val="C5E7E9"/>
    <a:srgbClr val="00A0FF"/>
    <a:srgbClr val="C1E8EC"/>
    <a:srgbClr val="C3D69B"/>
    <a:srgbClr val="336600"/>
    <a:srgbClr val="339933"/>
    <a:srgbClr val="B3CC82"/>
    <a:srgbClr val="33742A"/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12" autoAdjust="0"/>
    <p:restoredTop sz="96686" autoAdjust="0"/>
  </p:normalViewPr>
  <p:slideViewPr>
    <p:cSldViewPr>
      <p:cViewPr varScale="1">
        <p:scale>
          <a:sx n="116" d="100"/>
          <a:sy n="116" d="100"/>
        </p:scale>
        <p:origin x="1368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hyperlink" Target="http://cdata.tsherpa.co.kr/tsherpa/MultiMedia/Flash/2020/curri/index.html?flashxmlnum=soboro2&amp;classa=A8-C1-62-KK-KA-02-03-04-0-0-0-0&amp;classno=AA_SAMPLE/nproto_sample/DA/nproto_suh_518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541883"/>
              </p:ext>
            </p:extLst>
          </p:nvPr>
        </p:nvGraphicFramePr>
        <p:xfrm>
          <a:off x="34925" y="2446338"/>
          <a:ext cx="8929688" cy="3139554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3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436663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7" name="Group 120">
            <a:extLst>
              <a:ext uri="{FF2B5EF4-FFF2-40B4-BE49-F238E27FC236}">
                <a16:creationId xmlns:a16="http://schemas.microsoft.com/office/drawing/2014/main" id="{72AE4813-BD15-440C-B327-29446A7E8D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249498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suhi_h_0302_02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계산 결과가 맞는지 확인해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suhi_h_0302_02_0010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그룹 70">
            <a:extLst>
              <a:ext uri="{FF2B5EF4-FFF2-40B4-BE49-F238E27FC236}">
                <a16:creationId xmlns:a16="http://schemas.microsoft.com/office/drawing/2014/main" id="{904EA3F6-D852-47F7-960A-CEAA7F676D3D}"/>
              </a:ext>
            </a:extLst>
          </p:cNvPr>
          <p:cNvGrpSpPr/>
          <p:nvPr/>
        </p:nvGrpSpPr>
        <p:grpSpPr>
          <a:xfrm>
            <a:off x="3147185" y="4901532"/>
            <a:ext cx="762160" cy="525888"/>
            <a:chOff x="5965990" y="4043439"/>
            <a:chExt cx="762160" cy="525888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C7A79424-184F-4E15-A38F-2517B09CB067}"/>
                </a:ext>
              </a:extLst>
            </p:cNvPr>
            <p:cNvSpPr/>
            <p:nvPr/>
          </p:nvSpPr>
          <p:spPr bwMode="auto">
            <a:xfrm>
              <a:off x="5965990" y="4193126"/>
              <a:ext cx="654129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48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6" name="Picture 4">
              <a:extLst>
                <a:ext uri="{FF2B5EF4-FFF2-40B4-BE49-F238E27FC236}">
                  <a16:creationId xmlns:a16="http://schemas.microsoft.com/office/drawing/2014/main" id="{68DA8811-E2EC-4501-9D1F-024F63605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0427" y="4043439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0" name="그림 59">
            <a:extLst>
              <a:ext uri="{FF2B5EF4-FFF2-40B4-BE49-F238E27FC236}">
                <a16:creationId xmlns:a16="http://schemas.microsoft.com/office/drawing/2014/main" id="{8579413F-CD31-4423-81BC-BFF230DE9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79" y="2335348"/>
            <a:ext cx="6615494" cy="2639283"/>
          </a:xfrm>
          <a:prstGeom prst="rect">
            <a:avLst/>
          </a:prstGeom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id="{FCC0BA5C-7631-4712-BB6C-88ECE156756B}"/>
              </a:ext>
            </a:extLst>
          </p:cNvPr>
          <p:cNvSpPr/>
          <p:nvPr/>
        </p:nvSpPr>
        <p:spPr>
          <a:xfrm>
            <a:off x="490325" y="2351166"/>
            <a:ext cx="2065451" cy="131196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E63C28C-E115-4158-8A80-9D73963C03F0}"/>
              </a:ext>
            </a:extLst>
          </p:cNvPr>
          <p:cNvSpPr/>
          <p:nvPr/>
        </p:nvSpPr>
        <p:spPr>
          <a:xfrm>
            <a:off x="2250095" y="2045497"/>
            <a:ext cx="4427479" cy="131196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08F4206-C0CF-4F07-B89F-32F362E1884A}"/>
              </a:ext>
            </a:extLst>
          </p:cNvPr>
          <p:cNvSpPr/>
          <p:nvPr/>
        </p:nvSpPr>
        <p:spPr>
          <a:xfrm>
            <a:off x="813817" y="2635052"/>
            <a:ext cx="1165895" cy="108426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73819AB-AA8A-49B2-8721-9E605798C3F5}"/>
              </a:ext>
            </a:extLst>
          </p:cNvPr>
          <p:cNvSpPr/>
          <p:nvPr/>
        </p:nvSpPr>
        <p:spPr>
          <a:xfrm>
            <a:off x="5004049" y="2206785"/>
            <a:ext cx="1584178" cy="131196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C316D6A-9B05-4B01-9774-397171AA0ECE}"/>
              </a:ext>
            </a:extLst>
          </p:cNvPr>
          <p:cNvSpPr/>
          <p:nvPr/>
        </p:nvSpPr>
        <p:spPr>
          <a:xfrm>
            <a:off x="4716016" y="3262059"/>
            <a:ext cx="1584178" cy="16116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모서리가 둥근 사각형 설명선 67"/>
          <p:cNvSpPr/>
          <p:nvPr/>
        </p:nvSpPr>
        <p:spPr>
          <a:xfrm>
            <a:off x="100075" y="2427366"/>
            <a:ext cx="2200181" cy="1188132"/>
          </a:xfrm>
          <a:prstGeom prst="wedgeRoundRectCallout">
            <a:avLst>
              <a:gd name="adj1" fmla="val 32600"/>
              <a:gd name="adj2" fmla="val 62587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spc="-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나눗셈을 바르게</a:t>
            </a:r>
          </a:p>
          <a:p>
            <a:pPr algn="ctr"/>
            <a:r>
              <a:rPr lang="ko-KR" altLang="en-US" sz="1600" spc="-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계산하였는데 종이에</a:t>
            </a:r>
          </a:p>
          <a:p>
            <a:pPr algn="ctr"/>
            <a:r>
              <a:rPr lang="ko-KR" altLang="en-US" sz="1600" spc="-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얼룩이 묻어 나누어지는</a:t>
            </a:r>
          </a:p>
          <a:p>
            <a:pPr algn="ctr"/>
            <a:r>
              <a:rPr lang="ko-KR" altLang="en-US" sz="1600" spc="-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수가 보이지 않아요</a:t>
            </a:r>
            <a:r>
              <a:rPr lang="en-US" altLang="ko-KR" sz="1600" spc="-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spc="-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모서리가 둥근 사각형 설명선 68"/>
          <p:cNvSpPr/>
          <p:nvPr/>
        </p:nvSpPr>
        <p:spPr>
          <a:xfrm>
            <a:off x="2366232" y="2284633"/>
            <a:ext cx="1836203" cy="837328"/>
          </a:xfrm>
          <a:prstGeom prst="wedgeRoundRectCallout">
            <a:avLst>
              <a:gd name="adj1" fmla="val 42727"/>
              <a:gd name="adj2" fmla="val 69538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spc="-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어떤 수를 </a:t>
            </a:r>
            <a:r>
              <a:rPr lang="en-US" altLang="ko-KR" sz="1600" spc="-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spc="-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</a:p>
          <a:p>
            <a:pPr algn="ctr"/>
            <a:r>
              <a:rPr lang="ko-KR" altLang="en-US" sz="1600" spc="-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나누었더니 몫이 </a:t>
            </a:r>
            <a:r>
              <a:rPr lang="en-US" altLang="ko-KR" sz="1600" spc="-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9,</a:t>
            </a:r>
          </a:p>
          <a:p>
            <a:pPr algn="ctr"/>
            <a:r>
              <a:rPr lang="ko-KR" altLang="en-US" sz="1600" spc="-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나머지가 </a:t>
            </a:r>
            <a:r>
              <a:rPr lang="en-US" altLang="ko-KR" sz="1600" spc="-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spc="-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이네</a:t>
            </a:r>
            <a:r>
              <a:rPr lang="en-US" altLang="ko-KR" sz="1600" spc="-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600" spc="-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모서리가 둥근 사각형 설명선 69"/>
          <p:cNvSpPr/>
          <p:nvPr/>
        </p:nvSpPr>
        <p:spPr>
          <a:xfrm>
            <a:off x="4268066" y="2322591"/>
            <a:ext cx="2642607" cy="925378"/>
          </a:xfrm>
          <a:prstGeom prst="wedgeRoundRectCallout">
            <a:avLst>
              <a:gd name="adj1" fmla="val -32636"/>
              <a:gd name="adj2" fmla="val 66234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spc="-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나눗셈의 계산 결과가 맞는지</a:t>
            </a:r>
          </a:p>
          <a:p>
            <a:pPr algn="ctr"/>
            <a:r>
              <a:rPr lang="ko-KR" altLang="en-US" sz="1600" spc="-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확인하는 식을 이용하여</a:t>
            </a:r>
          </a:p>
          <a:p>
            <a:pPr algn="ctr"/>
            <a:r>
              <a:rPr lang="ko-KR" altLang="en-US" sz="1600" spc="-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어떤 수를 구해 볼까</a:t>
            </a:r>
            <a:r>
              <a:rPr lang="en-US" altLang="ko-KR" sz="1600" spc="-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600" spc="-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067944" y="3262059"/>
            <a:ext cx="200122" cy="16116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500" y="1604119"/>
            <a:ext cx="632383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어떤 수를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7">
            <a:extLst>
              <a:ext uri="{FF2B5EF4-FFF2-40B4-BE49-F238E27FC236}">
                <a16:creationId xmlns:a16="http://schemas.microsoft.com/office/drawing/2014/main" id="{5E504D1B-E9E6-4F19-9817-DF8550E1A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7" name="TextBox 8">
            <a:extLst>
              <a:ext uri="{FF2B5EF4-FFF2-40B4-BE49-F238E27FC236}">
                <a16:creationId xmlns:a16="http://schemas.microsoft.com/office/drawing/2014/main" id="{96614B15-4631-42B4-A6F8-A2DE3F009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5B628C3B-BBF1-4135-84B7-E4D639B95EEB}"/>
              </a:ext>
            </a:extLst>
          </p:cNvPr>
          <p:cNvSpPr txBox="1"/>
          <p:nvPr/>
        </p:nvSpPr>
        <p:spPr>
          <a:xfrm>
            <a:off x="1583668" y="1043154"/>
            <a:ext cx="403851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계산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결과가 맞는지 확인해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40~41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TextBox 9">
            <a:extLst>
              <a:ext uri="{FF2B5EF4-FFF2-40B4-BE49-F238E27FC236}">
                <a16:creationId xmlns:a16="http://schemas.microsoft.com/office/drawing/2014/main" id="{FCED4DEE-D89B-4FFC-A614-66DD65D42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0010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계산 결과가 맞는지 확인해 볼까요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185A758-B02C-4F3B-8B55-799C7ED0BCC5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suhi_h_0302_02_0010.html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A08F4206-C0CF-4F07-B89F-32F362E1884A}"/>
              </a:ext>
            </a:extLst>
          </p:cNvPr>
          <p:cNvSpPr/>
          <p:nvPr/>
        </p:nvSpPr>
        <p:spPr>
          <a:xfrm>
            <a:off x="813817" y="2812786"/>
            <a:ext cx="1165895" cy="108426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3" name="Picture 12">
            <a:extLst>
              <a:ext uri="{FF2B5EF4-FFF2-40B4-BE49-F238E27FC236}">
                <a16:creationId xmlns:a16="http://schemas.microsoft.com/office/drawing/2014/main" id="{B64E8E62-AA99-4D8D-86E8-A438D3060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5F580950-A6DA-477F-B9F4-9466A88BA57C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A1DE3A2-67BE-4B54-9375-B437B5D7DE2C}"/>
              </a:ext>
            </a:extLst>
          </p:cNvPr>
          <p:cNvGrpSpPr/>
          <p:nvPr/>
        </p:nvGrpSpPr>
        <p:grpSpPr>
          <a:xfrm>
            <a:off x="211371" y="2703297"/>
            <a:ext cx="6667165" cy="2534067"/>
            <a:chOff x="211371" y="2703297"/>
            <a:chExt cx="6667165" cy="2534067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1981554-5DFC-4808-87FE-C1B9E3D20189}"/>
                </a:ext>
              </a:extLst>
            </p:cNvPr>
            <p:cNvSpPr/>
            <p:nvPr/>
          </p:nvSpPr>
          <p:spPr>
            <a:xfrm>
              <a:off x="211371" y="2862766"/>
              <a:ext cx="6667165" cy="218649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2" name="모서리가 둥근 직사각형 38">
              <a:extLst>
                <a:ext uri="{FF2B5EF4-FFF2-40B4-BE49-F238E27FC236}">
                  <a16:creationId xmlns:a16="http://schemas.microsoft.com/office/drawing/2014/main" id="{75FF72E4-091E-4A77-93B8-52B07E3D4684}"/>
                </a:ext>
              </a:extLst>
            </p:cNvPr>
            <p:cNvSpPr/>
            <p:nvPr/>
          </p:nvSpPr>
          <p:spPr>
            <a:xfrm>
              <a:off x="370800" y="270329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3" name="직각 삼각형 52">
              <a:extLst>
                <a:ext uri="{FF2B5EF4-FFF2-40B4-BE49-F238E27FC236}">
                  <a16:creationId xmlns:a16="http://schemas.microsoft.com/office/drawing/2014/main" id="{5BE67A01-8B68-4111-A25B-A40A97777347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9912DB5-269F-4675-98DC-BD520FD39625}"/>
                </a:ext>
              </a:extLst>
            </p:cNvPr>
            <p:cNvSpPr txBox="1"/>
            <p:nvPr/>
          </p:nvSpPr>
          <p:spPr>
            <a:xfrm>
              <a:off x="370800" y="3104964"/>
              <a:ext cx="627963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어떤 수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)÷5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9···3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계산 결과가 맞는지 확인하는 식을 이용하여 어떤 수를 구하면</a:t>
              </a:r>
              <a:endParaRPr lang="en-US" altLang="ko-KR" sz="1600" spc="-1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788BE3D-A112-43BC-8CB0-5ACB48B54BCB}"/>
                </a:ext>
              </a:extLst>
            </p:cNvPr>
            <p:cNvSpPr txBox="1"/>
            <p:nvPr/>
          </p:nvSpPr>
          <p:spPr>
            <a:xfrm>
              <a:off x="370800" y="4653136"/>
              <a:ext cx="627963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따라서 어떤 수는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48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en-US" altLang="ko-KR" sz="1600" spc="-1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5" name="Picture 31">
            <a:extLst>
              <a:ext uri="{FF2B5EF4-FFF2-40B4-BE49-F238E27FC236}">
                <a16:creationId xmlns:a16="http://schemas.microsoft.com/office/drawing/2014/main" id="{74D8FD60-8C0A-4A8B-9FAE-6F04D24B8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74600" y="4044069"/>
            <a:ext cx="216024" cy="210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43">
            <a:extLst>
              <a:ext uri="{FF2B5EF4-FFF2-40B4-BE49-F238E27FC236}">
                <a16:creationId xmlns:a16="http://schemas.microsoft.com/office/drawing/2014/main" id="{401DE41B-E6A1-4238-BE88-E27AEA006ED9}"/>
              </a:ext>
            </a:extLst>
          </p:cNvPr>
          <p:cNvSpPr txBox="1"/>
          <p:nvPr/>
        </p:nvSpPr>
        <p:spPr>
          <a:xfrm>
            <a:off x="406605" y="3666510"/>
            <a:ext cx="170139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5×9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45</a:t>
            </a:r>
          </a:p>
        </p:txBody>
      </p:sp>
      <p:sp>
        <p:nvSpPr>
          <p:cNvPr id="57" name="TextBox 43">
            <a:extLst>
              <a:ext uri="{FF2B5EF4-FFF2-40B4-BE49-F238E27FC236}">
                <a16:creationId xmlns:a16="http://schemas.microsoft.com/office/drawing/2014/main" id="{72940279-318F-4A63-99C4-091B1A564D52}"/>
              </a:ext>
            </a:extLst>
          </p:cNvPr>
          <p:cNvSpPr txBox="1"/>
          <p:nvPr/>
        </p:nvSpPr>
        <p:spPr>
          <a:xfrm>
            <a:off x="863588" y="4293096"/>
            <a:ext cx="170139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45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48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2865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098393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suhi_h_0302_02_0010.html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40~41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개념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좌우로 움직이는 화살표 약물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우측 내용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403851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계산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결과가 맞는지 확인해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40~41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60" name="순서도: 대체 처리 59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75" name="순서도: 대체 처리 7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73" name="순서도: 대체 처리 7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TextBox 7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71" name="순서도: 대체 처리 7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TextBox 7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69" name="순서도: 대체 처리 6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TextBox 6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67" name="순서도: 대체 처리 6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TextBox 6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41" name="TextBox 7">
            <a:extLst>
              <a:ext uri="{FF2B5EF4-FFF2-40B4-BE49-F238E27FC236}">
                <a16:creationId xmlns:a16="http://schemas.microsoft.com/office/drawing/2014/main" id="{B21F5816-2D26-4407-9447-852783C46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2" name="TextBox 8">
            <a:extLst>
              <a:ext uri="{FF2B5EF4-FFF2-40B4-BE49-F238E27FC236}">
                <a16:creationId xmlns:a16="http://schemas.microsoft.com/office/drawing/2014/main" id="{0F0ED11A-37A3-49A2-9427-BD3D2E42E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78" name="TextBox 9">
            <a:extLst>
              <a:ext uri="{FF2B5EF4-FFF2-40B4-BE49-F238E27FC236}">
                <a16:creationId xmlns:a16="http://schemas.microsoft.com/office/drawing/2014/main" id="{D9E26611-A9ED-4F7E-9CFA-326AF9CDD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0010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계산 결과가 맞는지 확인해 볼까요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AB38314-249A-4B35-8A9B-7123327FAED9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suhi_h_0302_02_0010.html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5F95E44-2791-47DE-A3AD-60A16B2FB97C}"/>
              </a:ext>
            </a:extLst>
          </p:cNvPr>
          <p:cNvSpPr txBox="1"/>
          <p:nvPr/>
        </p:nvSpPr>
        <p:spPr>
          <a:xfrm>
            <a:off x="616290" y="2355848"/>
            <a:ext cx="600793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나누는 수에 몫을 곱하고 나머지를 더하면 나누어지는 수가 되어야 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7DF9064-BC04-4F4E-8CF9-16984A7D5196}"/>
              </a:ext>
            </a:extLst>
          </p:cNvPr>
          <p:cNvSpPr/>
          <p:nvPr/>
        </p:nvSpPr>
        <p:spPr bwMode="auto">
          <a:xfrm>
            <a:off x="3851920" y="3681028"/>
            <a:ext cx="771217" cy="37620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spc="-150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맑은 고딕" pitchFamily="50" charset="-127"/>
                <a:ea typeface="맑은 고딕" pitchFamily="50" charset="-127"/>
              </a:rPr>
              <a:t>몫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5C36514-5676-4ED0-8E4E-8230C1D344EE}"/>
              </a:ext>
            </a:extLst>
          </p:cNvPr>
          <p:cNvSpPr txBox="1"/>
          <p:nvPr/>
        </p:nvSpPr>
        <p:spPr>
          <a:xfrm>
            <a:off x="498606" y="3763596"/>
            <a:ext cx="2461456" cy="584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31÷4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7···3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에서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31">
            <a:extLst>
              <a:ext uri="{FF2B5EF4-FFF2-40B4-BE49-F238E27FC236}">
                <a16:creationId xmlns:a16="http://schemas.microsoft.com/office/drawing/2014/main" id="{52846139-8134-430E-B00E-7B9845C80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679" y="3994164"/>
            <a:ext cx="311728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D0F384B2-AE29-4FD3-8930-59FE2D82CF1F}"/>
              </a:ext>
            </a:extLst>
          </p:cNvPr>
          <p:cNvSpPr/>
          <p:nvPr/>
        </p:nvSpPr>
        <p:spPr bwMode="auto">
          <a:xfrm>
            <a:off x="4752020" y="4617132"/>
            <a:ext cx="927774" cy="37620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spc="-150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itchFamily="50" charset="-127"/>
                <a:ea typeface="맑은 고딕" pitchFamily="50" charset="-127"/>
              </a:rPr>
              <a:t>나머지</a:t>
            </a:r>
          </a:p>
        </p:txBody>
      </p:sp>
      <p:pic>
        <p:nvPicPr>
          <p:cNvPr id="53" name="Picture 31">
            <a:extLst>
              <a:ext uri="{FF2B5EF4-FFF2-40B4-BE49-F238E27FC236}">
                <a16:creationId xmlns:a16="http://schemas.microsoft.com/office/drawing/2014/main" id="{3ABE32E1-5135-4E08-993A-EC73A4BC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624642" y="3842972"/>
            <a:ext cx="311728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사각형: 둥근 모서리 60">
            <a:extLst>
              <a:ext uri="{FF2B5EF4-FFF2-40B4-BE49-F238E27FC236}">
                <a16:creationId xmlns:a16="http://schemas.microsoft.com/office/drawing/2014/main" id="{B305A6CC-142B-4859-9450-AE481DAB4232}"/>
              </a:ext>
            </a:extLst>
          </p:cNvPr>
          <p:cNvSpPr/>
          <p:nvPr/>
        </p:nvSpPr>
        <p:spPr>
          <a:xfrm>
            <a:off x="3336674" y="3145466"/>
            <a:ext cx="2764448" cy="1975722"/>
          </a:xfrm>
          <a:prstGeom prst="roundRect">
            <a:avLst/>
          </a:prstGeom>
          <a:noFill/>
          <a:ln w="28575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0D17F9B-7187-48D4-B6AD-D44A205EAC35}"/>
              </a:ext>
            </a:extLst>
          </p:cNvPr>
          <p:cNvSpPr/>
          <p:nvPr/>
        </p:nvSpPr>
        <p:spPr>
          <a:xfrm>
            <a:off x="5052738" y="4253033"/>
            <a:ext cx="317380" cy="33106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43">
            <a:extLst>
              <a:ext uri="{FF2B5EF4-FFF2-40B4-BE49-F238E27FC236}">
                <a16:creationId xmlns:a16="http://schemas.microsoft.com/office/drawing/2014/main" id="{37BD1EDC-C781-40C7-9234-EFA63EA7958E}"/>
              </a:ext>
            </a:extLst>
          </p:cNvPr>
          <p:cNvSpPr txBox="1"/>
          <p:nvPr/>
        </p:nvSpPr>
        <p:spPr>
          <a:xfrm>
            <a:off x="4535996" y="4208901"/>
            <a:ext cx="170139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31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161447AB-1427-4C0D-A1F2-DA240135B835}"/>
              </a:ext>
            </a:extLst>
          </p:cNvPr>
          <p:cNvSpPr/>
          <p:nvPr/>
        </p:nvSpPr>
        <p:spPr>
          <a:xfrm>
            <a:off x="4060525" y="3365062"/>
            <a:ext cx="332868" cy="34721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43">
            <a:extLst>
              <a:ext uri="{FF2B5EF4-FFF2-40B4-BE49-F238E27FC236}">
                <a16:creationId xmlns:a16="http://schemas.microsoft.com/office/drawing/2014/main" id="{D8E9B91B-2783-47F4-A904-CA5D9B4D0937}"/>
              </a:ext>
            </a:extLst>
          </p:cNvPr>
          <p:cNvSpPr txBox="1"/>
          <p:nvPr/>
        </p:nvSpPr>
        <p:spPr>
          <a:xfrm>
            <a:off x="3681425" y="3337942"/>
            <a:ext cx="170139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4×  7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42C915B5-F87C-444B-8AB4-8C933B6463CE}"/>
              </a:ext>
            </a:extLst>
          </p:cNvPr>
          <p:cNvSpPr/>
          <p:nvPr/>
        </p:nvSpPr>
        <p:spPr>
          <a:xfrm>
            <a:off x="2763294" y="37020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06" y="2456892"/>
            <a:ext cx="134112" cy="158496"/>
          </a:xfrm>
          <a:prstGeom prst="rect">
            <a:avLst/>
          </a:prstGeom>
        </p:spPr>
      </p:pic>
      <p:sp>
        <p:nvSpPr>
          <p:cNvPr id="46" name="모서리가 둥근 직사각형 45"/>
          <p:cNvSpPr/>
          <p:nvPr/>
        </p:nvSpPr>
        <p:spPr>
          <a:xfrm>
            <a:off x="188821" y="2147336"/>
            <a:ext cx="6658887" cy="3153872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722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92÷7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13···1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맞는지 확인해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" name="그룹 43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45" name="순서도: 대체 처리 44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65" name="순서도: 대체 처리 6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62" name="순서도: 대체 처리 6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60" name="순서도: 대체 처리 5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56" name="순서도: 대체 처리 5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54" name="순서도: 대체 처리 5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76" name="TextBox 7">
            <a:extLst>
              <a:ext uri="{FF2B5EF4-FFF2-40B4-BE49-F238E27FC236}">
                <a16:creationId xmlns:a16="http://schemas.microsoft.com/office/drawing/2014/main" id="{05394994-EEC1-4969-84AD-569709A15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84" name="TextBox 8">
            <a:extLst>
              <a:ext uri="{FF2B5EF4-FFF2-40B4-BE49-F238E27FC236}">
                <a16:creationId xmlns:a16="http://schemas.microsoft.com/office/drawing/2014/main" id="{B8FE2487-71D6-41F6-AD6F-F36AB4FC0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99" name="Picture 6">
            <a:extLst>
              <a:ext uri="{FF2B5EF4-FFF2-40B4-BE49-F238E27FC236}">
                <a16:creationId xmlns:a16="http://schemas.microsoft.com/office/drawing/2014/main" id="{65BCFDC0-3612-4D62-87F0-9DA45E2F6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9" name="Picture 6">
            <a:extLst>
              <a:ext uri="{FF2B5EF4-FFF2-40B4-BE49-F238E27FC236}">
                <a16:creationId xmlns:a16="http://schemas.microsoft.com/office/drawing/2014/main" id="{121D50CA-D684-4D19-B008-3E3500C6A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0" name="Picture 12">
            <a:extLst>
              <a:ext uri="{FF2B5EF4-FFF2-40B4-BE49-F238E27FC236}">
                <a16:creationId xmlns:a16="http://schemas.microsoft.com/office/drawing/2014/main" id="{C9B0A76F-29F3-4AEA-9CBE-281E3EA3A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0E9D9EA8-CA2E-4B2C-9AF3-78A98EF3CFE4}"/>
              </a:ext>
            </a:extLst>
          </p:cNvPr>
          <p:cNvSpPr txBox="1"/>
          <p:nvPr/>
        </p:nvSpPr>
        <p:spPr>
          <a:xfrm>
            <a:off x="1583668" y="1043154"/>
            <a:ext cx="403851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계산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결과가 맞는지 확인해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40~41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9">
            <a:extLst>
              <a:ext uri="{FF2B5EF4-FFF2-40B4-BE49-F238E27FC236}">
                <a16:creationId xmlns:a16="http://schemas.microsoft.com/office/drawing/2014/main" id="{A21DF9FB-0723-42C8-865F-1099BEE85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0010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계산 결과가 맞는지 확인해 볼까요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A24A6C4-4243-4546-8430-04628AAD2FF8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suhi_h_0302_02_0010.html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43">
            <a:extLst>
              <a:ext uri="{FF2B5EF4-FFF2-40B4-BE49-F238E27FC236}">
                <a16:creationId xmlns:a16="http://schemas.microsoft.com/office/drawing/2014/main" id="{530EF9CD-BE09-4EE6-8D21-3B42DCDA1A23}"/>
              </a:ext>
            </a:extLst>
          </p:cNvPr>
          <p:cNvSpPr txBox="1"/>
          <p:nvPr/>
        </p:nvSpPr>
        <p:spPr>
          <a:xfrm>
            <a:off x="2403075" y="2918504"/>
            <a:ext cx="140477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7×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31">
            <a:extLst>
              <a:ext uri="{FF2B5EF4-FFF2-40B4-BE49-F238E27FC236}">
                <a16:creationId xmlns:a16="http://schemas.microsoft.com/office/drawing/2014/main" id="{463CFA67-704A-4E26-A362-60E79C7AC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680330" y="3398995"/>
            <a:ext cx="311728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직사각형 77">
            <a:extLst>
              <a:ext uri="{FF2B5EF4-FFF2-40B4-BE49-F238E27FC236}">
                <a16:creationId xmlns:a16="http://schemas.microsoft.com/office/drawing/2014/main" id="{F7FE5499-1117-4C7A-A274-421BE0C646DF}"/>
              </a:ext>
            </a:extLst>
          </p:cNvPr>
          <p:cNvSpPr/>
          <p:nvPr/>
        </p:nvSpPr>
        <p:spPr bwMode="auto">
          <a:xfrm>
            <a:off x="2832033" y="2906806"/>
            <a:ext cx="465633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13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Picture 4">
            <a:extLst>
              <a:ext uri="{FF2B5EF4-FFF2-40B4-BE49-F238E27FC236}">
                <a16:creationId xmlns:a16="http://schemas.microsoft.com/office/drawing/2014/main" id="{B299E099-14A6-4B7E-A85A-B9FA25730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851" y="281693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직사각형 79">
            <a:extLst>
              <a:ext uri="{FF2B5EF4-FFF2-40B4-BE49-F238E27FC236}">
                <a16:creationId xmlns:a16="http://schemas.microsoft.com/office/drawing/2014/main" id="{6DFAAF1E-365A-4C80-8AE0-B9DA7F9B363D}"/>
              </a:ext>
            </a:extLst>
          </p:cNvPr>
          <p:cNvSpPr/>
          <p:nvPr/>
        </p:nvSpPr>
        <p:spPr bwMode="auto">
          <a:xfrm>
            <a:off x="3572318" y="2906806"/>
            <a:ext cx="493255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91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Picture 4">
            <a:extLst>
              <a:ext uri="{FF2B5EF4-FFF2-40B4-BE49-F238E27FC236}">
                <a16:creationId xmlns:a16="http://schemas.microsoft.com/office/drawing/2014/main" id="{DAD7334F-9970-458D-8283-194CB2397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198" y="281693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TextBox 43">
            <a:extLst>
              <a:ext uri="{FF2B5EF4-FFF2-40B4-BE49-F238E27FC236}">
                <a16:creationId xmlns:a16="http://schemas.microsoft.com/office/drawing/2014/main" id="{A497A223-79A5-431B-BB84-457783BBF7E7}"/>
              </a:ext>
            </a:extLst>
          </p:cNvPr>
          <p:cNvSpPr txBox="1"/>
          <p:nvPr/>
        </p:nvSpPr>
        <p:spPr>
          <a:xfrm>
            <a:off x="3980776" y="3810340"/>
            <a:ext cx="150084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      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92</a:t>
            </a: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AA41DBE6-F306-4669-B5B3-780A0CB2DDD1}"/>
              </a:ext>
            </a:extLst>
          </p:cNvPr>
          <p:cNvGrpSpPr/>
          <p:nvPr/>
        </p:nvGrpSpPr>
        <p:grpSpPr>
          <a:xfrm>
            <a:off x="3553886" y="3710660"/>
            <a:ext cx="703603" cy="466075"/>
            <a:chOff x="4867349" y="4103252"/>
            <a:chExt cx="703603" cy="466075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0E34270D-CF6C-43C4-9961-AE534A14968D}"/>
                </a:ext>
              </a:extLst>
            </p:cNvPr>
            <p:cNvSpPr/>
            <p:nvPr/>
          </p:nvSpPr>
          <p:spPr bwMode="auto">
            <a:xfrm>
              <a:off x="4867349" y="4193126"/>
              <a:ext cx="493255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91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9" name="Picture 4">
              <a:extLst>
                <a:ext uri="{FF2B5EF4-FFF2-40B4-BE49-F238E27FC236}">
                  <a16:creationId xmlns:a16="http://schemas.microsoft.com/office/drawing/2014/main" id="{D31574A9-7D13-40EF-9B83-09F001BDF4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3229" y="410325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71347594-3CE7-42DB-B3B5-E1D87E444CC2}"/>
              </a:ext>
            </a:extLst>
          </p:cNvPr>
          <p:cNvGrpSpPr/>
          <p:nvPr/>
        </p:nvGrpSpPr>
        <p:grpSpPr>
          <a:xfrm>
            <a:off x="4332226" y="3710660"/>
            <a:ext cx="560185" cy="466075"/>
            <a:chOff x="6270282" y="4103252"/>
            <a:chExt cx="560185" cy="466075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FE28F95F-D518-4833-AD95-16AEC15368FE}"/>
                </a:ext>
              </a:extLst>
            </p:cNvPr>
            <p:cNvSpPr/>
            <p:nvPr/>
          </p:nvSpPr>
          <p:spPr bwMode="auto">
            <a:xfrm>
              <a:off x="6270282" y="4193126"/>
              <a:ext cx="349837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2" name="Picture 4">
              <a:extLst>
                <a:ext uri="{FF2B5EF4-FFF2-40B4-BE49-F238E27FC236}">
                  <a16:creationId xmlns:a16="http://schemas.microsoft.com/office/drawing/2014/main" id="{A03525BD-C29B-407E-9BA7-2925E01976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2744" y="410325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3" name="모서리가 둥근 직사각형 64">
            <a:extLst>
              <a:ext uri="{FF2B5EF4-FFF2-40B4-BE49-F238E27FC236}">
                <a16:creationId xmlns:a16="http://schemas.microsoft.com/office/drawing/2014/main" id="{C8114444-229D-4223-ABF3-8ACD57F3B675}"/>
              </a:ext>
            </a:extLst>
          </p:cNvPr>
          <p:cNvSpPr/>
          <p:nvPr/>
        </p:nvSpPr>
        <p:spPr>
          <a:xfrm>
            <a:off x="1675329" y="2911672"/>
            <a:ext cx="639318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확인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7912367-2E8E-449D-8F28-4375F692B79F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D647E79C-3235-4E01-8FE4-96365D86BA2F}"/>
              </a:ext>
            </a:extLst>
          </p:cNvPr>
          <p:cNvSpPr/>
          <p:nvPr/>
        </p:nvSpPr>
        <p:spPr>
          <a:xfrm>
            <a:off x="6085685" y="48691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1E2BBB81-F283-432C-814A-D9130421B0A9}"/>
              </a:ext>
            </a:extLst>
          </p:cNvPr>
          <p:cNvSpPr/>
          <p:nvPr/>
        </p:nvSpPr>
        <p:spPr>
          <a:xfrm>
            <a:off x="4979246" y="48706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0541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43">
            <a:extLst>
              <a:ext uri="{FF2B5EF4-FFF2-40B4-BE49-F238E27FC236}">
                <a16:creationId xmlns:a16="http://schemas.microsoft.com/office/drawing/2014/main" id="{530EF9CD-BE09-4EE6-8D21-3B42DCDA1A23}"/>
              </a:ext>
            </a:extLst>
          </p:cNvPr>
          <p:cNvSpPr txBox="1"/>
          <p:nvPr/>
        </p:nvSpPr>
        <p:spPr>
          <a:xfrm>
            <a:off x="2403075" y="2918504"/>
            <a:ext cx="140477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7×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6" name="Picture 31">
            <a:extLst>
              <a:ext uri="{FF2B5EF4-FFF2-40B4-BE49-F238E27FC236}">
                <a16:creationId xmlns:a16="http://schemas.microsoft.com/office/drawing/2014/main" id="{463CFA67-704A-4E26-A362-60E79C7AC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680330" y="3398995"/>
            <a:ext cx="311728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직사각형 86">
            <a:extLst>
              <a:ext uri="{FF2B5EF4-FFF2-40B4-BE49-F238E27FC236}">
                <a16:creationId xmlns:a16="http://schemas.microsoft.com/office/drawing/2014/main" id="{F7FE5499-1117-4C7A-A274-421BE0C646DF}"/>
              </a:ext>
            </a:extLst>
          </p:cNvPr>
          <p:cNvSpPr/>
          <p:nvPr/>
        </p:nvSpPr>
        <p:spPr bwMode="auto">
          <a:xfrm>
            <a:off x="2832033" y="2906806"/>
            <a:ext cx="465633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13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8" name="Picture 4">
            <a:extLst>
              <a:ext uri="{FF2B5EF4-FFF2-40B4-BE49-F238E27FC236}">
                <a16:creationId xmlns:a16="http://schemas.microsoft.com/office/drawing/2014/main" id="{B299E099-14A6-4B7E-A85A-B9FA25730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851" y="281693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직사각형 93">
            <a:extLst>
              <a:ext uri="{FF2B5EF4-FFF2-40B4-BE49-F238E27FC236}">
                <a16:creationId xmlns:a16="http://schemas.microsoft.com/office/drawing/2014/main" id="{6DFAAF1E-365A-4C80-8AE0-B9DA7F9B363D}"/>
              </a:ext>
            </a:extLst>
          </p:cNvPr>
          <p:cNvSpPr/>
          <p:nvPr/>
        </p:nvSpPr>
        <p:spPr bwMode="auto">
          <a:xfrm>
            <a:off x="3572318" y="2906806"/>
            <a:ext cx="493255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91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5" name="Picture 4">
            <a:extLst>
              <a:ext uri="{FF2B5EF4-FFF2-40B4-BE49-F238E27FC236}">
                <a16:creationId xmlns:a16="http://schemas.microsoft.com/office/drawing/2014/main" id="{DAD7334F-9970-458D-8283-194CB2397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198" y="281693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TextBox 43">
            <a:extLst>
              <a:ext uri="{FF2B5EF4-FFF2-40B4-BE49-F238E27FC236}">
                <a16:creationId xmlns:a16="http://schemas.microsoft.com/office/drawing/2014/main" id="{A497A223-79A5-431B-BB84-457783BBF7E7}"/>
              </a:ext>
            </a:extLst>
          </p:cNvPr>
          <p:cNvSpPr txBox="1"/>
          <p:nvPr/>
        </p:nvSpPr>
        <p:spPr>
          <a:xfrm>
            <a:off x="3980776" y="3810340"/>
            <a:ext cx="150084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      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92</a:t>
            </a:r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AA41DBE6-F306-4669-B5B3-780A0CB2DDD1}"/>
              </a:ext>
            </a:extLst>
          </p:cNvPr>
          <p:cNvGrpSpPr/>
          <p:nvPr/>
        </p:nvGrpSpPr>
        <p:grpSpPr>
          <a:xfrm>
            <a:off x="3553886" y="3710660"/>
            <a:ext cx="703603" cy="466075"/>
            <a:chOff x="4867349" y="4103252"/>
            <a:chExt cx="703603" cy="466075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0E34270D-CF6C-43C4-9961-AE534A14968D}"/>
                </a:ext>
              </a:extLst>
            </p:cNvPr>
            <p:cNvSpPr/>
            <p:nvPr/>
          </p:nvSpPr>
          <p:spPr bwMode="auto">
            <a:xfrm>
              <a:off x="4867349" y="4193126"/>
              <a:ext cx="493255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91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0" name="Picture 4">
              <a:extLst>
                <a:ext uri="{FF2B5EF4-FFF2-40B4-BE49-F238E27FC236}">
                  <a16:creationId xmlns:a16="http://schemas.microsoft.com/office/drawing/2014/main" id="{D31574A9-7D13-40EF-9B83-09F001BDF4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3229" y="410325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71347594-3CE7-42DB-B3B5-E1D87E444CC2}"/>
              </a:ext>
            </a:extLst>
          </p:cNvPr>
          <p:cNvGrpSpPr/>
          <p:nvPr/>
        </p:nvGrpSpPr>
        <p:grpSpPr>
          <a:xfrm>
            <a:off x="4332226" y="3710660"/>
            <a:ext cx="560185" cy="466075"/>
            <a:chOff x="6270282" y="4103252"/>
            <a:chExt cx="560185" cy="466075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FE28F95F-D518-4833-AD95-16AEC15368FE}"/>
                </a:ext>
              </a:extLst>
            </p:cNvPr>
            <p:cNvSpPr/>
            <p:nvPr/>
          </p:nvSpPr>
          <p:spPr bwMode="auto">
            <a:xfrm>
              <a:off x="6270282" y="4193126"/>
              <a:ext cx="349837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3" name="Picture 4">
              <a:extLst>
                <a:ext uri="{FF2B5EF4-FFF2-40B4-BE49-F238E27FC236}">
                  <a16:creationId xmlns:a16="http://schemas.microsoft.com/office/drawing/2014/main" id="{A03525BD-C29B-407E-9BA7-2925E01976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2744" y="410325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4" name="모서리가 둥근 직사각형 64">
            <a:extLst>
              <a:ext uri="{FF2B5EF4-FFF2-40B4-BE49-F238E27FC236}">
                <a16:creationId xmlns:a16="http://schemas.microsoft.com/office/drawing/2014/main" id="{C8114444-229D-4223-ABF3-8ACD57F3B675}"/>
              </a:ext>
            </a:extLst>
          </p:cNvPr>
          <p:cNvSpPr/>
          <p:nvPr/>
        </p:nvSpPr>
        <p:spPr>
          <a:xfrm>
            <a:off x="1675329" y="2911672"/>
            <a:ext cx="639318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확인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" name="그룹 43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45" name="순서도: 대체 처리 44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65" name="순서도: 대체 처리 6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62" name="순서도: 대체 처리 6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60" name="순서도: 대체 처리 5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56" name="순서도: 대체 처리 5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54" name="순서도: 대체 처리 5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76" name="TextBox 7">
            <a:extLst>
              <a:ext uri="{FF2B5EF4-FFF2-40B4-BE49-F238E27FC236}">
                <a16:creationId xmlns:a16="http://schemas.microsoft.com/office/drawing/2014/main" id="{05394994-EEC1-4969-84AD-569709A15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84" name="TextBox 8">
            <a:extLst>
              <a:ext uri="{FF2B5EF4-FFF2-40B4-BE49-F238E27FC236}">
                <a16:creationId xmlns:a16="http://schemas.microsoft.com/office/drawing/2014/main" id="{B8FE2487-71D6-41F6-AD6F-F36AB4FC0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99" name="Picture 6">
            <a:extLst>
              <a:ext uri="{FF2B5EF4-FFF2-40B4-BE49-F238E27FC236}">
                <a16:creationId xmlns:a16="http://schemas.microsoft.com/office/drawing/2014/main" id="{65BCFDC0-3612-4D62-87F0-9DA45E2F6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9" name="Picture 6">
            <a:extLst>
              <a:ext uri="{FF2B5EF4-FFF2-40B4-BE49-F238E27FC236}">
                <a16:creationId xmlns:a16="http://schemas.microsoft.com/office/drawing/2014/main" id="{121D50CA-D684-4D19-B008-3E3500C6A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0" name="Picture 12">
            <a:extLst>
              <a:ext uri="{FF2B5EF4-FFF2-40B4-BE49-F238E27FC236}">
                <a16:creationId xmlns:a16="http://schemas.microsoft.com/office/drawing/2014/main" id="{C9B0A76F-29F3-4AEA-9CBE-281E3EA3A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0E9D9EA8-CA2E-4B2C-9AF3-78A98EF3CFE4}"/>
              </a:ext>
            </a:extLst>
          </p:cNvPr>
          <p:cNvSpPr txBox="1"/>
          <p:nvPr/>
        </p:nvSpPr>
        <p:spPr>
          <a:xfrm>
            <a:off x="1583668" y="1043154"/>
            <a:ext cx="403851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계산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결과가 맞는지 확인해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40~41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9">
            <a:extLst>
              <a:ext uri="{FF2B5EF4-FFF2-40B4-BE49-F238E27FC236}">
                <a16:creationId xmlns:a16="http://schemas.microsoft.com/office/drawing/2014/main" id="{A21DF9FB-0723-42C8-865F-1099BEE85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0010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계산 결과가 맞는지 확인해 볼까요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A24A6C4-4243-4546-8430-04628AAD2FF8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suhi_h_0302_02_0010.html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ABB0368-1F02-4861-9D23-66C805BDF446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6D097CD-0724-4610-A296-88B9697105FF}"/>
              </a:ext>
            </a:extLst>
          </p:cNvPr>
          <p:cNvGrpSpPr/>
          <p:nvPr/>
        </p:nvGrpSpPr>
        <p:grpSpPr>
          <a:xfrm>
            <a:off x="211371" y="3933056"/>
            <a:ext cx="6667165" cy="1304308"/>
            <a:chOff x="211371" y="3933056"/>
            <a:chExt cx="6667165" cy="1304308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FB1CD97-6DA0-424B-A66A-5498F5A227A2}"/>
                </a:ext>
              </a:extLst>
            </p:cNvPr>
            <p:cNvSpPr/>
            <p:nvPr/>
          </p:nvSpPr>
          <p:spPr>
            <a:xfrm>
              <a:off x="211371" y="4079199"/>
              <a:ext cx="6667165" cy="97005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4" name="모서리가 둥근 직사각형 38">
              <a:extLst>
                <a:ext uri="{FF2B5EF4-FFF2-40B4-BE49-F238E27FC236}">
                  <a16:creationId xmlns:a16="http://schemas.microsoft.com/office/drawing/2014/main" id="{11613782-21DA-46BF-A6E3-8B8E0444DB71}"/>
                </a:ext>
              </a:extLst>
            </p:cNvPr>
            <p:cNvSpPr/>
            <p:nvPr/>
          </p:nvSpPr>
          <p:spPr>
            <a:xfrm>
              <a:off x="370800" y="3933056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7" name="직각 삼각형 66">
              <a:extLst>
                <a:ext uri="{FF2B5EF4-FFF2-40B4-BE49-F238E27FC236}">
                  <a16:creationId xmlns:a16="http://schemas.microsoft.com/office/drawing/2014/main" id="{240DBE77-0390-4EB4-9388-EA714864093A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B62B29E-B4D3-4109-A11A-69A10C093B33}"/>
                </a:ext>
              </a:extLst>
            </p:cNvPr>
            <p:cNvSpPr txBox="1"/>
            <p:nvPr/>
          </p:nvSpPr>
          <p:spPr>
            <a:xfrm>
              <a:off x="370800" y="4329100"/>
              <a:ext cx="627963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나누는 수에 몫을 곱하고 나머지를 더하면 나누어지는 수가 되어야 합니다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en-US" altLang="ko-KR" sz="1600" spc="-1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4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92÷7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13···1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맞는지 확인해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8299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관계있는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것끼리 선으로 이어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45" name="순서도: 대체 처리 44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65" name="순서도: 대체 처리 6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62" name="순서도: 대체 처리 6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60" name="순서도: 대체 처리 5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56" name="순서도: 대체 처리 5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54" name="순서도: 대체 처리 5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1535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7">
            <a:extLst>
              <a:ext uri="{FF2B5EF4-FFF2-40B4-BE49-F238E27FC236}">
                <a16:creationId xmlns:a16="http://schemas.microsoft.com/office/drawing/2014/main" id="{7B9B41D2-8686-4A2C-95C3-83FF5C035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8" name="TextBox 8">
            <a:extLst>
              <a:ext uri="{FF2B5EF4-FFF2-40B4-BE49-F238E27FC236}">
                <a16:creationId xmlns:a16="http://schemas.microsoft.com/office/drawing/2014/main" id="{B47295B2-A928-46B1-A790-EFBE65D2F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74" name="Picture 6">
            <a:extLst>
              <a:ext uri="{FF2B5EF4-FFF2-40B4-BE49-F238E27FC236}">
                <a16:creationId xmlns:a16="http://schemas.microsoft.com/office/drawing/2014/main" id="{F59ACE75-CED0-48CA-A216-615F87512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6">
            <a:extLst>
              <a:ext uri="{FF2B5EF4-FFF2-40B4-BE49-F238E27FC236}">
                <a16:creationId xmlns:a16="http://schemas.microsoft.com/office/drawing/2014/main" id="{F910C986-C36A-4FDC-A4C9-2F9E81858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A879AD63-34C2-41C1-8175-342437E66F40}"/>
              </a:ext>
            </a:extLst>
          </p:cNvPr>
          <p:cNvSpPr txBox="1"/>
          <p:nvPr/>
        </p:nvSpPr>
        <p:spPr>
          <a:xfrm>
            <a:off x="1583668" y="1043154"/>
            <a:ext cx="403851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계산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결과가 맞는지 확인해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40~41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>
            <a:extLst>
              <a:ext uri="{FF2B5EF4-FFF2-40B4-BE49-F238E27FC236}">
                <a16:creationId xmlns:a16="http://schemas.microsoft.com/office/drawing/2014/main" id="{FBCA8EDE-B33D-4999-B440-5B060FABD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0010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계산 결과가 맞는지 확인해 볼까요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CF14609-AC0C-48B0-A89B-57DEEEBAAD72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suhi_h_0302_02_0010.html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819BCF9-EE7A-44A1-B9FD-F912DAD59D3A}"/>
              </a:ext>
            </a:extLst>
          </p:cNvPr>
          <p:cNvSpPr txBox="1"/>
          <p:nvPr/>
        </p:nvSpPr>
        <p:spPr>
          <a:xfrm>
            <a:off x="7031418" y="1088067"/>
            <a:ext cx="21256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드래그해서 선 잇기 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기존개발물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기능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http://cdata.tsherpa.co.kr/tsherpa/MultiMedia/Flash/2020/curri/index.html?flashxmlnum=soboro2&amp;classa=A8-C1-62-KK-KA-02-03-04-0-0-0-0&amp;classno=AA_SAMPLE/nproto_sample/DA/nproto_suh_518.html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연결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392C8244-5D5C-4849-A2F8-6A9553BD9175}"/>
              </a:ext>
            </a:extLst>
          </p:cNvPr>
          <p:cNvGrpSpPr/>
          <p:nvPr/>
        </p:nvGrpSpPr>
        <p:grpSpPr>
          <a:xfrm>
            <a:off x="4459275" y="1998962"/>
            <a:ext cx="2416981" cy="190309"/>
            <a:chOff x="4421576" y="2197504"/>
            <a:chExt cx="2416981" cy="190309"/>
          </a:xfrm>
        </p:grpSpPr>
        <p:sp>
          <p:nvSpPr>
            <p:cNvPr id="128" name="모서리가 둥근 직사각형 18">
              <a:extLst>
                <a:ext uri="{FF2B5EF4-FFF2-40B4-BE49-F238E27FC236}">
                  <a16:creationId xmlns:a16="http://schemas.microsoft.com/office/drawing/2014/main" id="{D2370E51-CB2D-4F7D-A68E-8942DAC27FCE}"/>
                </a:ext>
              </a:extLst>
            </p:cNvPr>
            <p:cNvSpPr/>
            <p:nvPr/>
          </p:nvSpPr>
          <p:spPr>
            <a:xfrm>
              <a:off x="4421576" y="2197504"/>
              <a:ext cx="2416981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점을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옳은 답과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연결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15631E3F-F3F1-4B9B-83DF-FEA4FBC8AE0E}"/>
                </a:ext>
              </a:extLst>
            </p:cNvPr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130" name="타원 129">
            <a:extLst>
              <a:ext uri="{FF2B5EF4-FFF2-40B4-BE49-F238E27FC236}">
                <a16:creationId xmlns:a16="http://schemas.microsoft.com/office/drawing/2014/main" id="{B3B9CF10-D7F2-47F1-8A7F-9B06312530A9}"/>
              </a:ext>
            </a:extLst>
          </p:cNvPr>
          <p:cNvSpPr/>
          <p:nvPr/>
        </p:nvSpPr>
        <p:spPr>
          <a:xfrm>
            <a:off x="2330037" y="3206362"/>
            <a:ext cx="45719" cy="45719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37B05CCE-B9D3-4222-82BF-E2E9B83DE95B}"/>
              </a:ext>
            </a:extLst>
          </p:cNvPr>
          <p:cNvSpPr/>
          <p:nvPr/>
        </p:nvSpPr>
        <p:spPr>
          <a:xfrm>
            <a:off x="539552" y="2886523"/>
            <a:ext cx="1656978" cy="639655"/>
          </a:xfrm>
          <a:prstGeom prst="round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56÷3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18···2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8E82AD6E-04F5-4F80-8D7D-EF4B8742B539}"/>
              </a:ext>
            </a:extLst>
          </p:cNvPr>
          <p:cNvSpPr/>
          <p:nvPr/>
        </p:nvSpPr>
        <p:spPr>
          <a:xfrm>
            <a:off x="539552" y="4322279"/>
            <a:ext cx="1656978" cy="639655"/>
          </a:xfrm>
          <a:prstGeom prst="round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98÷8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12···2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55DAA62B-A62D-4515-BBCA-2FA0940A2D21}"/>
              </a:ext>
            </a:extLst>
          </p:cNvPr>
          <p:cNvSpPr/>
          <p:nvPr/>
        </p:nvSpPr>
        <p:spPr>
          <a:xfrm>
            <a:off x="2330037" y="4619247"/>
            <a:ext cx="45719" cy="45719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ED28A946-2E46-4477-8CB9-66550611C593}"/>
              </a:ext>
            </a:extLst>
          </p:cNvPr>
          <p:cNvSpPr/>
          <p:nvPr/>
        </p:nvSpPr>
        <p:spPr>
          <a:xfrm>
            <a:off x="3702725" y="3206362"/>
            <a:ext cx="45719" cy="45719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0B61858C-1B55-4444-B75B-C6B9FA2DEDDE}"/>
              </a:ext>
            </a:extLst>
          </p:cNvPr>
          <p:cNvSpPr/>
          <p:nvPr/>
        </p:nvSpPr>
        <p:spPr>
          <a:xfrm>
            <a:off x="3702725" y="4619247"/>
            <a:ext cx="45719" cy="45719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640A9A36-1173-45C8-9851-EA7C95F757B4}"/>
              </a:ext>
            </a:extLst>
          </p:cNvPr>
          <p:cNvCxnSpPr>
            <a:cxnSpLocks/>
            <a:stCxn id="130" idx="5"/>
            <a:endCxn id="134" idx="4"/>
          </p:cNvCxnSpPr>
          <p:nvPr/>
        </p:nvCxnSpPr>
        <p:spPr bwMode="auto">
          <a:xfrm>
            <a:off x="2369061" y="3245386"/>
            <a:ext cx="1356524" cy="6695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ACBEE050-364E-44D6-9A63-2B5DADF16CF3}"/>
              </a:ext>
            </a:extLst>
          </p:cNvPr>
          <p:cNvSpPr/>
          <p:nvPr/>
        </p:nvSpPr>
        <p:spPr>
          <a:xfrm>
            <a:off x="3864143" y="2691265"/>
            <a:ext cx="2528366" cy="1030171"/>
          </a:xfrm>
          <a:prstGeom prst="round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5D01BF3E-970D-4CCE-8845-2AC0D9675056}"/>
              </a:ext>
            </a:extLst>
          </p:cNvPr>
          <p:cNvSpPr/>
          <p:nvPr/>
        </p:nvSpPr>
        <p:spPr>
          <a:xfrm>
            <a:off x="3864143" y="4127021"/>
            <a:ext cx="2528366" cy="1030171"/>
          </a:xfrm>
          <a:prstGeom prst="round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FDE5BF95-18E1-410D-A2B8-9B1459876E94}"/>
              </a:ext>
            </a:extLst>
          </p:cNvPr>
          <p:cNvSpPr/>
          <p:nvPr/>
        </p:nvSpPr>
        <p:spPr>
          <a:xfrm>
            <a:off x="2376394" y="27807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AD6DCDF6-53F9-46B2-8139-1253DF242EFD}"/>
              </a:ext>
            </a:extLst>
          </p:cNvPr>
          <p:cNvSpPr/>
          <p:nvPr/>
        </p:nvSpPr>
        <p:spPr>
          <a:xfrm>
            <a:off x="6415488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2C1088B4-69AC-427E-8A4F-8023C0DE4A35}"/>
              </a:ext>
            </a:extLst>
          </p:cNvPr>
          <p:cNvSpPr/>
          <p:nvPr/>
        </p:nvSpPr>
        <p:spPr>
          <a:xfrm>
            <a:off x="4116342" y="19528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8654DE24-9C70-4847-9887-AC64EDC8CB25}"/>
              </a:ext>
            </a:extLst>
          </p:cNvPr>
          <p:cNvCxnSpPr>
            <a:cxnSpLocks/>
          </p:cNvCxnSpPr>
          <p:nvPr/>
        </p:nvCxnSpPr>
        <p:spPr bwMode="auto">
          <a:xfrm>
            <a:off x="2352897" y="4657540"/>
            <a:ext cx="1372688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80A9E0-90FD-43B9-88FC-249ED189931F}"/>
              </a:ext>
            </a:extLst>
          </p:cNvPr>
          <p:cNvSpPr/>
          <p:nvPr/>
        </p:nvSpPr>
        <p:spPr>
          <a:xfrm>
            <a:off x="4054591" y="2772819"/>
            <a:ext cx="127310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1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3×18</a:t>
            </a:r>
            <a:r>
              <a:rPr lang="ko-KR" altLang="en-US" sz="1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54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F34F295-E5E3-472A-9BC7-39D691D8B725}"/>
              </a:ext>
            </a:extLst>
          </p:cNvPr>
          <p:cNvSpPr/>
          <p:nvPr/>
        </p:nvSpPr>
        <p:spPr>
          <a:xfrm>
            <a:off x="4771421" y="3259843"/>
            <a:ext cx="143019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1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54</a:t>
            </a:r>
            <a:r>
              <a:rPr lang="ko-KR" altLang="en-US" sz="1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56</a:t>
            </a:r>
            <a:endParaRPr lang="ko-KR" altLang="en-US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C9E3279F-2CD5-4504-8D62-2D4A7535732D}"/>
              </a:ext>
            </a:extLst>
          </p:cNvPr>
          <p:cNvSpPr/>
          <p:nvPr/>
        </p:nvSpPr>
        <p:spPr>
          <a:xfrm>
            <a:off x="4054591" y="4185702"/>
            <a:ext cx="127310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1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8×12</a:t>
            </a:r>
            <a:r>
              <a:rPr lang="ko-KR" altLang="en-US" sz="1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96</a:t>
            </a: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1E9ABA87-2DD6-43E6-A4AF-67703C98D29B}"/>
              </a:ext>
            </a:extLst>
          </p:cNvPr>
          <p:cNvSpPr/>
          <p:nvPr/>
        </p:nvSpPr>
        <p:spPr>
          <a:xfrm>
            <a:off x="4771421" y="4717417"/>
            <a:ext cx="143020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1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96</a:t>
            </a:r>
            <a:r>
              <a:rPr lang="ko-KR" altLang="en-US" sz="1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98</a:t>
            </a:r>
            <a:endParaRPr lang="ko-KR" altLang="en-US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6" name="Picture 31">
            <a:extLst>
              <a:ext uri="{FF2B5EF4-FFF2-40B4-BE49-F238E27FC236}">
                <a16:creationId xmlns:a16="http://schemas.microsoft.com/office/drawing/2014/main" id="{F85BBAF1-9300-4A82-9408-8BA9CE686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978536" y="3099377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7" name="Picture 31">
            <a:extLst>
              <a:ext uri="{FF2B5EF4-FFF2-40B4-BE49-F238E27FC236}">
                <a16:creationId xmlns:a16="http://schemas.microsoft.com/office/drawing/2014/main" id="{986AC81B-6E4E-4DA5-8531-DA1B3DDC3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978536" y="4547947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8" name="사각형: 둥근 모서리 147">
            <a:extLst>
              <a:ext uri="{FF2B5EF4-FFF2-40B4-BE49-F238E27FC236}">
                <a16:creationId xmlns:a16="http://schemas.microsoft.com/office/drawing/2014/main" id="{DA4B2EE3-D8F9-45D0-8189-AFF7A4A091F8}"/>
              </a:ext>
            </a:extLst>
          </p:cNvPr>
          <p:cNvSpPr/>
          <p:nvPr/>
        </p:nvSpPr>
        <p:spPr>
          <a:xfrm>
            <a:off x="577427" y="2288195"/>
            <a:ext cx="1581228" cy="36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 결과</a:t>
            </a: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E5050E1F-18E1-40E4-8747-4AEAEFB29471}"/>
              </a:ext>
            </a:extLst>
          </p:cNvPr>
          <p:cNvSpPr/>
          <p:nvPr/>
        </p:nvSpPr>
        <p:spPr>
          <a:xfrm>
            <a:off x="4651228" y="2261307"/>
            <a:ext cx="892562" cy="36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0869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85÷6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계산하고 계산 결과가 맞는지 확인해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34400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0" name="그룹 49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75" name="TextBox 7">
            <a:extLst>
              <a:ext uri="{FF2B5EF4-FFF2-40B4-BE49-F238E27FC236}">
                <a16:creationId xmlns:a16="http://schemas.microsoft.com/office/drawing/2014/main" id="{3B6EB046-E5F4-4ADB-99EB-281068E0A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79" name="TextBox 8">
            <a:extLst>
              <a:ext uri="{FF2B5EF4-FFF2-40B4-BE49-F238E27FC236}">
                <a16:creationId xmlns:a16="http://schemas.microsoft.com/office/drawing/2014/main" id="{62124F98-FFBD-4FA8-A431-AB8BC414E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83" name="Picture 6">
            <a:extLst>
              <a:ext uri="{FF2B5EF4-FFF2-40B4-BE49-F238E27FC236}">
                <a16:creationId xmlns:a16="http://schemas.microsoft.com/office/drawing/2014/main" id="{2C7D1A35-890F-4DBE-92D0-6C99E124C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타원 84">
            <a:extLst>
              <a:ext uri="{FF2B5EF4-FFF2-40B4-BE49-F238E27FC236}">
                <a16:creationId xmlns:a16="http://schemas.microsoft.com/office/drawing/2014/main" id="{3F6C1477-0FAB-478A-A99B-24A9833AF703}"/>
              </a:ext>
            </a:extLst>
          </p:cNvPr>
          <p:cNvSpPr/>
          <p:nvPr/>
        </p:nvSpPr>
        <p:spPr>
          <a:xfrm>
            <a:off x="5754511" y="48811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3D505DB-7B6C-4CE3-BA9A-1E9D8C10EFB1}"/>
              </a:ext>
            </a:extLst>
          </p:cNvPr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세로셈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답 칸 클릭 시 정답과 함께 풀이가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F6564A-D2B5-4933-BBDE-954CAE878304}"/>
              </a:ext>
            </a:extLst>
          </p:cNvPr>
          <p:cNvSpPr txBox="1"/>
          <p:nvPr/>
        </p:nvSpPr>
        <p:spPr>
          <a:xfrm>
            <a:off x="1583668" y="1043154"/>
            <a:ext cx="403851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계산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결과가 맞는지 확인해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40~41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08B049D3-1213-4BF3-85E6-2B89E3848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0010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계산 결과가 맞는지 확인해 볼까요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13175AF-40AA-4BD6-B259-CC6C62B89817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suhi_h_0302_02_0010.html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0" name="표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928103"/>
              </p:ext>
            </p:extLst>
          </p:nvPr>
        </p:nvGraphicFramePr>
        <p:xfrm>
          <a:off x="669133" y="2374516"/>
          <a:ext cx="1403304" cy="2538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304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1" name="원호 90"/>
          <p:cNvSpPr/>
          <p:nvPr/>
        </p:nvSpPr>
        <p:spPr bwMode="auto">
          <a:xfrm rot="4173300">
            <a:off x="612194" y="2700304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8AE439AC-4974-4247-BEB9-045FF9159801}"/>
              </a:ext>
            </a:extLst>
          </p:cNvPr>
          <p:cNvGrpSpPr/>
          <p:nvPr/>
        </p:nvGrpSpPr>
        <p:grpSpPr>
          <a:xfrm>
            <a:off x="1136640" y="2276872"/>
            <a:ext cx="1059096" cy="494554"/>
            <a:chOff x="788952" y="2678004"/>
            <a:chExt cx="1059096" cy="494554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827A74BE-EA78-4B52-9E8D-EA3824890FAE}"/>
                </a:ext>
              </a:extLst>
            </p:cNvPr>
            <p:cNvSpPr/>
            <p:nvPr/>
          </p:nvSpPr>
          <p:spPr bwMode="auto">
            <a:xfrm>
              <a:off x="788952" y="2796357"/>
              <a:ext cx="936645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4" name="Picture 4">
              <a:extLst>
                <a:ext uri="{FF2B5EF4-FFF2-40B4-BE49-F238E27FC236}">
                  <a16:creationId xmlns:a16="http://schemas.microsoft.com/office/drawing/2014/main" id="{B604F43E-7C5C-4D9D-B8F1-326253E8FD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0325" y="267800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5" name="타원 94">
            <a:extLst>
              <a:ext uri="{FF2B5EF4-FFF2-40B4-BE49-F238E27FC236}">
                <a16:creationId xmlns:a16="http://schemas.microsoft.com/office/drawing/2014/main" id="{F57A57E3-C9D5-46BD-9429-E5A2E0A65F15}"/>
              </a:ext>
            </a:extLst>
          </p:cNvPr>
          <p:cNvSpPr/>
          <p:nvPr/>
        </p:nvSpPr>
        <p:spPr>
          <a:xfrm>
            <a:off x="751335" y="35330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TextBox 43">
            <a:extLst>
              <a:ext uri="{FF2B5EF4-FFF2-40B4-BE49-F238E27FC236}">
                <a16:creationId xmlns:a16="http://schemas.microsoft.com/office/drawing/2014/main" id="{B2F4F2D0-7E7B-4F99-A3D8-7C8224074234}"/>
              </a:ext>
            </a:extLst>
          </p:cNvPr>
          <p:cNvSpPr txBox="1"/>
          <p:nvPr/>
        </p:nvSpPr>
        <p:spPr>
          <a:xfrm>
            <a:off x="3278272" y="3120300"/>
            <a:ext cx="17071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6×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8AE439AC-4974-4247-BEB9-045FF9159801}"/>
              </a:ext>
            </a:extLst>
          </p:cNvPr>
          <p:cNvGrpSpPr/>
          <p:nvPr/>
        </p:nvGrpSpPr>
        <p:grpSpPr>
          <a:xfrm>
            <a:off x="3329256" y="2334652"/>
            <a:ext cx="817810" cy="494554"/>
            <a:chOff x="1077741" y="2678004"/>
            <a:chExt cx="817810" cy="494554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827A74BE-EA78-4B52-9E8D-EA3824890FAE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14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2" name="Picture 4">
              <a:extLst>
                <a:ext uri="{FF2B5EF4-FFF2-40B4-BE49-F238E27FC236}">
                  <a16:creationId xmlns:a16="http://schemas.microsoft.com/office/drawing/2014/main" id="{B604F43E-7C5C-4D9D-B8F1-326253E8FD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7828" y="267800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5" name="모서리가 둥근 직사각형 64">
            <a:extLst>
              <a:ext uri="{FF2B5EF4-FFF2-40B4-BE49-F238E27FC236}">
                <a16:creationId xmlns:a16="http://schemas.microsoft.com/office/drawing/2014/main" id="{B8B1CF68-271D-415B-ACFE-43566AD251F0}"/>
              </a:ext>
            </a:extLst>
          </p:cNvPr>
          <p:cNvSpPr/>
          <p:nvPr/>
        </p:nvSpPr>
        <p:spPr>
          <a:xfrm>
            <a:off x="2587895" y="2461538"/>
            <a:ext cx="639318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몫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16" name="모서리가 둥근 직사각형 64">
            <a:extLst>
              <a:ext uri="{FF2B5EF4-FFF2-40B4-BE49-F238E27FC236}">
                <a16:creationId xmlns:a16="http://schemas.microsoft.com/office/drawing/2014/main" id="{330B3073-1B79-4E42-901B-2684DE3B2F29}"/>
              </a:ext>
            </a:extLst>
          </p:cNvPr>
          <p:cNvSpPr/>
          <p:nvPr/>
        </p:nvSpPr>
        <p:spPr>
          <a:xfrm>
            <a:off x="4435855" y="2468820"/>
            <a:ext cx="829347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나머지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2A4F1D11-7872-4869-9E1F-22DBA8F5F6A2}"/>
              </a:ext>
            </a:extLst>
          </p:cNvPr>
          <p:cNvGrpSpPr/>
          <p:nvPr/>
        </p:nvGrpSpPr>
        <p:grpSpPr>
          <a:xfrm>
            <a:off x="5357237" y="2328957"/>
            <a:ext cx="781806" cy="506331"/>
            <a:chOff x="1077741" y="2666227"/>
            <a:chExt cx="781806" cy="506331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4886DDA0-A97A-4CD1-8689-1E4D929C3379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9" name="Picture 4">
              <a:extLst>
                <a:ext uri="{FF2B5EF4-FFF2-40B4-BE49-F238E27FC236}">
                  <a16:creationId xmlns:a16="http://schemas.microsoft.com/office/drawing/2014/main" id="{BDB925F3-7B43-4CAD-91E8-69059506B7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1824" y="2666227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20" name="Picture 31">
            <a:extLst>
              <a:ext uri="{FF2B5EF4-FFF2-40B4-BE49-F238E27FC236}">
                <a16:creationId xmlns:a16="http://schemas.microsoft.com/office/drawing/2014/main" id="{422BAC96-1357-49A5-9339-C71862BE3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530688" y="3600791"/>
            <a:ext cx="311728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1" name="모서리가 둥근 직사각형 64">
            <a:extLst>
              <a:ext uri="{FF2B5EF4-FFF2-40B4-BE49-F238E27FC236}">
                <a16:creationId xmlns:a16="http://schemas.microsoft.com/office/drawing/2014/main" id="{9A2FA6FF-4124-4CAA-8FD0-35F8B7D9410C}"/>
              </a:ext>
            </a:extLst>
          </p:cNvPr>
          <p:cNvSpPr/>
          <p:nvPr/>
        </p:nvSpPr>
        <p:spPr>
          <a:xfrm>
            <a:off x="2587895" y="3134452"/>
            <a:ext cx="639318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확인</a:t>
            </a:r>
          </a:p>
        </p:txBody>
      </p:sp>
      <p:grpSp>
        <p:nvGrpSpPr>
          <p:cNvPr id="122" name="그룹 121"/>
          <p:cNvGrpSpPr/>
          <p:nvPr/>
        </p:nvGrpSpPr>
        <p:grpSpPr>
          <a:xfrm>
            <a:off x="4446877" y="3018728"/>
            <a:ext cx="703603" cy="466075"/>
            <a:chOff x="4805139" y="2859376"/>
            <a:chExt cx="703603" cy="466075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3EC631E4-11BD-4F6F-8AA8-B870708D4294}"/>
                </a:ext>
              </a:extLst>
            </p:cNvPr>
            <p:cNvSpPr/>
            <p:nvPr/>
          </p:nvSpPr>
          <p:spPr bwMode="auto">
            <a:xfrm>
              <a:off x="4805139" y="2949250"/>
              <a:ext cx="493255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84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4" name="Picture 4">
              <a:extLst>
                <a:ext uri="{FF2B5EF4-FFF2-40B4-BE49-F238E27FC236}">
                  <a16:creationId xmlns:a16="http://schemas.microsoft.com/office/drawing/2014/main" id="{26DDC1B1-26FC-4666-9C28-56756EE2F0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1019" y="285937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25" name="TextBox 43">
            <a:extLst>
              <a:ext uri="{FF2B5EF4-FFF2-40B4-BE49-F238E27FC236}">
                <a16:creationId xmlns:a16="http://schemas.microsoft.com/office/drawing/2014/main" id="{15A40786-4DDF-45D3-9C67-420F803BCCB2}"/>
              </a:ext>
            </a:extLst>
          </p:cNvPr>
          <p:cNvSpPr txBox="1"/>
          <p:nvPr/>
        </p:nvSpPr>
        <p:spPr>
          <a:xfrm>
            <a:off x="4871351" y="4029925"/>
            <a:ext cx="150084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        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85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DD093D51-5CEC-462A-85F9-821CBE743F54}"/>
              </a:ext>
            </a:extLst>
          </p:cNvPr>
          <p:cNvGrpSpPr/>
          <p:nvPr/>
        </p:nvGrpSpPr>
        <p:grpSpPr>
          <a:xfrm>
            <a:off x="4430400" y="3881471"/>
            <a:ext cx="622116" cy="514849"/>
            <a:chOff x="4867349" y="4054478"/>
            <a:chExt cx="622116" cy="514849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22FC17B9-58E8-4748-945B-15E1B33FFB57}"/>
                </a:ext>
              </a:extLst>
            </p:cNvPr>
            <p:cNvSpPr/>
            <p:nvPr/>
          </p:nvSpPr>
          <p:spPr bwMode="auto">
            <a:xfrm>
              <a:off x="4867349" y="4193126"/>
              <a:ext cx="493255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84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8" name="Picture 4">
              <a:extLst>
                <a:ext uri="{FF2B5EF4-FFF2-40B4-BE49-F238E27FC236}">
                  <a16:creationId xmlns:a16="http://schemas.microsoft.com/office/drawing/2014/main" id="{94FF513C-680B-4BF1-B57E-430B99C7BE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1742" y="405447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29" name="그룹 128"/>
          <p:cNvGrpSpPr/>
          <p:nvPr/>
        </p:nvGrpSpPr>
        <p:grpSpPr>
          <a:xfrm>
            <a:off x="3700212" y="3018728"/>
            <a:ext cx="703603" cy="466075"/>
            <a:chOff x="4805139" y="2859376"/>
            <a:chExt cx="703603" cy="466075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3EC631E4-11BD-4F6F-8AA8-B870708D4294}"/>
                </a:ext>
              </a:extLst>
            </p:cNvPr>
            <p:cNvSpPr/>
            <p:nvPr/>
          </p:nvSpPr>
          <p:spPr bwMode="auto">
            <a:xfrm>
              <a:off x="4805139" y="2949250"/>
              <a:ext cx="493255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14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1" name="Picture 4">
              <a:extLst>
                <a:ext uri="{FF2B5EF4-FFF2-40B4-BE49-F238E27FC236}">
                  <a16:creationId xmlns:a16="http://schemas.microsoft.com/office/drawing/2014/main" id="{26DDC1B1-26FC-4666-9C28-56756EE2F0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1019" y="285937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32" name="그룹 131"/>
          <p:cNvGrpSpPr/>
          <p:nvPr/>
        </p:nvGrpSpPr>
        <p:grpSpPr>
          <a:xfrm>
            <a:off x="5201022" y="3892375"/>
            <a:ext cx="622116" cy="507245"/>
            <a:chOff x="4805139" y="2818206"/>
            <a:chExt cx="622116" cy="507245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3EC631E4-11BD-4F6F-8AA8-B870708D4294}"/>
                </a:ext>
              </a:extLst>
            </p:cNvPr>
            <p:cNvSpPr/>
            <p:nvPr/>
          </p:nvSpPr>
          <p:spPr bwMode="auto">
            <a:xfrm>
              <a:off x="4805139" y="2949250"/>
              <a:ext cx="493255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4" name="Picture 4">
              <a:extLst>
                <a:ext uri="{FF2B5EF4-FFF2-40B4-BE49-F238E27FC236}">
                  <a16:creationId xmlns:a16="http://schemas.microsoft.com/office/drawing/2014/main" id="{26DDC1B1-26FC-4666-9C28-56756EE2F0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9532" y="281820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29071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E4EDADCA-59C0-4F16-8465-6F80A595F2A5}"/>
              </a:ext>
            </a:extLst>
          </p:cNvPr>
          <p:cNvGrpSpPr/>
          <p:nvPr/>
        </p:nvGrpSpPr>
        <p:grpSpPr>
          <a:xfrm>
            <a:off x="143508" y="2309843"/>
            <a:ext cx="6788826" cy="2883353"/>
            <a:chOff x="143508" y="2417855"/>
            <a:chExt cx="6788826" cy="245487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0E7E7CB-3493-41A4-83B0-3EB608A261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053" r="3039"/>
            <a:stretch/>
          </p:blipFill>
          <p:spPr>
            <a:xfrm>
              <a:off x="143508" y="2417855"/>
              <a:ext cx="6788826" cy="2454879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7176F92-8453-4397-9DEF-BE074A7A59FB}"/>
                </a:ext>
              </a:extLst>
            </p:cNvPr>
            <p:cNvSpPr/>
            <p:nvPr/>
          </p:nvSpPr>
          <p:spPr>
            <a:xfrm>
              <a:off x="1043608" y="2672916"/>
              <a:ext cx="4863658" cy="7844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40413BB-DDF4-491B-8531-4EB6AA13BD8B}"/>
                </a:ext>
              </a:extLst>
            </p:cNvPr>
            <p:cNvSpPr/>
            <p:nvPr/>
          </p:nvSpPr>
          <p:spPr>
            <a:xfrm>
              <a:off x="2807804" y="3055808"/>
              <a:ext cx="3207474" cy="7844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556792"/>
            <a:ext cx="623175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과자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접시 한 개에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담으려면 접시가 몇 개 필요하고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남는 과자는 몇 개인지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75" y="1634400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7">
            <a:extLst>
              <a:ext uri="{FF2B5EF4-FFF2-40B4-BE49-F238E27FC236}">
                <a16:creationId xmlns:a16="http://schemas.microsoft.com/office/drawing/2014/main" id="{70D37B5E-EC98-49E9-8C43-924E37095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58" name="TextBox 8">
            <a:extLst>
              <a:ext uri="{FF2B5EF4-FFF2-40B4-BE49-F238E27FC236}">
                <a16:creationId xmlns:a16="http://schemas.microsoft.com/office/drawing/2014/main" id="{F553058C-D8B4-4C37-B581-BE9AE739C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D6D6D553-DFB9-43BC-B3F1-FD09AFF40AE5}"/>
              </a:ext>
            </a:extLst>
          </p:cNvPr>
          <p:cNvSpPr/>
          <p:nvPr/>
        </p:nvSpPr>
        <p:spPr>
          <a:xfrm>
            <a:off x="414774" y="26265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C9419859-A502-457F-928D-92166C377D24}"/>
              </a:ext>
            </a:extLst>
          </p:cNvPr>
          <p:cNvSpPr/>
          <p:nvPr/>
        </p:nvSpPr>
        <p:spPr>
          <a:xfrm>
            <a:off x="6649886" y="53992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076D7EC-E0A3-49D6-BB5E-40F6A31B22B3}"/>
              </a:ext>
            </a:extLst>
          </p:cNvPr>
          <p:cNvSpPr txBox="1"/>
          <p:nvPr/>
        </p:nvSpPr>
        <p:spPr>
          <a:xfrm>
            <a:off x="1583668" y="1043154"/>
            <a:ext cx="403851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계산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결과가 맞는지 확인해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40~41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34DA48D9-AC93-4B94-A030-DFF552487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0010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계산 결과가 맞는지 확인해 볼까요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0814FD4-906D-45EB-A926-686308DBE10E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suhi_h_0302_02_0010.html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7775E66-3C45-40B5-8FE4-092FB20EDC4B}"/>
              </a:ext>
            </a:extLst>
          </p:cNvPr>
          <p:cNvSpPr txBox="1"/>
          <p:nvPr/>
        </p:nvSpPr>
        <p:spPr>
          <a:xfrm>
            <a:off x="3328997" y="2718567"/>
            <a:ext cx="140477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4×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31">
            <a:extLst>
              <a:ext uri="{FF2B5EF4-FFF2-40B4-BE49-F238E27FC236}">
                <a16:creationId xmlns:a16="http://schemas.microsoft.com/office/drawing/2014/main" id="{B8810012-A1E8-4E14-AB93-5D9875C3C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594920" y="3199058"/>
            <a:ext cx="311728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6A69B711-5C8F-4E4D-BF40-1BAF354CF1E7}"/>
              </a:ext>
            </a:extLst>
          </p:cNvPr>
          <p:cNvSpPr/>
          <p:nvPr/>
        </p:nvSpPr>
        <p:spPr bwMode="auto">
          <a:xfrm>
            <a:off x="3757955" y="2706869"/>
            <a:ext cx="465633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4">
            <a:extLst>
              <a:ext uri="{FF2B5EF4-FFF2-40B4-BE49-F238E27FC236}">
                <a16:creationId xmlns:a16="http://schemas.microsoft.com/office/drawing/2014/main" id="{9D70CB1C-0936-4310-B31F-634DE9531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773" y="261699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AD10AC38-0A3D-47D7-BA9C-A1D179EB8332}"/>
              </a:ext>
            </a:extLst>
          </p:cNvPr>
          <p:cNvSpPr/>
          <p:nvPr/>
        </p:nvSpPr>
        <p:spPr bwMode="auto">
          <a:xfrm>
            <a:off x="4498240" y="2706869"/>
            <a:ext cx="493255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32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4">
            <a:extLst>
              <a:ext uri="{FF2B5EF4-FFF2-40B4-BE49-F238E27FC236}">
                <a16:creationId xmlns:a16="http://schemas.microsoft.com/office/drawing/2014/main" id="{8846B491-F1C2-410B-997E-F2855D93A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120" y="261699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43">
            <a:extLst>
              <a:ext uri="{FF2B5EF4-FFF2-40B4-BE49-F238E27FC236}">
                <a16:creationId xmlns:a16="http://schemas.microsoft.com/office/drawing/2014/main" id="{44983779-4E94-4A57-9AA8-9177B4D1FCE0}"/>
              </a:ext>
            </a:extLst>
          </p:cNvPr>
          <p:cNvSpPr txBox="1"/>
          <p:nvPr/>
        </p:nvSpPr>
        <p:spPr>
          <a:xfrm>
            <a:off x="4871351" y="3610403"/>
            <a:ext cx="150084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      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34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8ECFD47D-BA5A-4911-9BB4-381886474355}"/>
              </a:ext>
            </a:extLst>
          </p:cNvPr>
          <p:cNvGrpSpPr/>
          <p:nvPr/>
        </p:nvGrpSpPr>
        <p:grpSpPr>
          <a:xfrm>
            <a:off x="4475494" y="3510723"/>
            <a:ext cx="703603" cy="466075"/>
            <a:chOff x="4867349" y="4103252"/>
            <a:chExt cx="703603" cy="466075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AB9840A4-16AB-4E3E-9D5D-F741DF6BB9C5}"/>
                </a:ext>
              </a:extLst>
            </p:cNvPr>
            <p:cNvSpPr/>
            <p:nvPr/>
          </p:nvSpPr>
          <p:spPr bwMode="auto">
            <a:xfrm>
              <a:off x="4867349" y="4193126"/>
              <a:ext cx="493255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32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0" name="Picture 4">
              <a:extLst>
                <a:ext uri="{FF2B5EF4-FFF2-40B4-BE49-F238E27FC236}">
                  <a16:creationId xmlns:a16="http://schemas.microsoft.com/office/drawing/2014/main" id="{47087B63-F9B6-4294-A204-9754FB179E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3229" y="410325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36B292D7-EADF-41A1-A1FE-0103E67153A6}"/>
              </a:ext>
            </a:extLst>
          </p:cNvPr>
          <p:cNvGrpSpPr/>
          <p:nvPr/>
        </p:nvGrpSpPr>
        <p:grpSpPr>
          <a:xfrm>
            <a:off x="5222801" y="3510723"/>
            <a:ext cx="560185" cy="466075"/>
            <a:chOff x="6270282" y="4103252"/>
            <a:chExt cx="560185" cy="466075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6BBA7E0D-EDDB-46F0-9512-D4201AEE57A8}"/>
                </a:ext>
              </a:extLst>
            </p:cNvPr>
            <p:cNvSpPr/>
            <p:nvPr/>
          </p:nvSpPr>
          <p:spPr bwMode="auto">
            <a:xfrm>
              <a:off x="6270282" y="4193126"/>
              <a:ext cx="349837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5" name="Picture 4">
              <a:extLst>
                <a:ext uri="{FF2B5EF4-FFF2-40B4-BE49-F238E27FC236}">
                  <a16:creationId xmlns:a16="http://schemas.microsoft.com/office/drawing/2014/main" id="{B73686CF-144D-4934-A05C-A3DB60EA33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2744" y="410325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6" name="모서리가 둥근 직사각형 64">
            <a:extLst>
              <a:ext uri="{FF2B5EF4-FFF2-40B4-BE49-F238E27FC236}">
                <a16:creationId xmlns:a16="http://schemas.microsoft.com/office/drawing/2014/main" id="{9C0437B6-B95B-4662-A157-385CF3C3C205}"/>
              </a:ext>
            </a:extLst>
          </p:cNvPr>
          <p:cNvSpPr/>
          <p:nvPr/>
        </p:nvSpPr>
        <p:spPr>
          <a:xfrm>
            <a:off x="2735796" y="2711735"/>
            <a:ext cx="639318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확인</a:t>
            </a:r>
          </a:p>
        </p:txBody>
      </p:sp>
      <p:pic>
        <p:nvPicPr>
          <p:cNvPr id="67" name="Picture 31">
            <a:extLst>
              <a:ext uri="{FF2B5EF4-FFF2-40B4-BE49-F238E27FC236}">
                <a16:creationId xmlns:a16="http://schemas.microsoft.com/office/drawing/2014/main" id="{CFE1D337-E442-4756-B5DF-1FB011657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974065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6FE80E10-E3FE-4491-8F10-E480B3FDE18D}"/>
              </a:ext>
            </a:extLst>
          </p:cNvPr>
          <p:cNvSpPr txBox="1"/>
          <p:nvPr/>
        </p:nvSpPr>
        <p:spPr>
          <a:xfrm>
            <a:off x="1043608" y="4880483"/>
            <a:ext cx="531291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접시가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필요하고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남는 과자는        개입니다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7D050BDA-04CB-4E72-AB8B-1165740BE8A3}"/>
              </a:ext>
            </a:extLst>
          </p:cNvPr>
          <p:cNvGrpSpPr/>
          <p:nvPr/>
        </p:nvGrpSpPr>
        <p:grpSpPr>
          <a:xfrm>
            <a:off x="1907704" y="4725144"/>
            <a:ext cx="457868" cy="525888"/>
            <a:chOff x="6270282" y="4043439"/>
            <a:chExt cx="457868" cy="525888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1DCCA3C9-9C62-41DC-96A8-46F18856EB1A}"/>
                </a:ext>
              </a:extLst>
            </p:cNvPr>
            <p:cNvSpPr/>
            <p:nvPr/>
          </p:nvSpPr>
          <p:spPr bwMode="auto">
            <a:xfrm>
              <a:off x="6270282" y="4193126"/>
              <a:ext cx="349837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9" name="Picture 4">
              <a:extLst>
                <a:ext uri="{FF2B5EF4-FFF2-40B4-BE49-F238E27FC236}">
                  <a16:creationId xmlns:a16="http://schemas.microsoft.com/office/drawing/2014/main" id="{E16C87BA-72F4-4067-9A6C-F41E0F6D51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0427" y="4043439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04EA3F6-D852-47F7-960A-CEAA7F676D3D}"/>
              </a:ext>
            </a:extLst>
          </p:cNvPr>
          <p:cNvGrpSpPr/>
          <p:nvPr/>
        </p:nvGrpSpPr>
        <p:grpSpPr>
          <a:xfrm>
            <a:off x="4839907" y="4725144"/>
            <a:ext cx="457868" cy="525888"/>
            <a:chOff x="6270282" y="4043439"/>
            <a:chExt cx="457868" cy="525888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7A79424-184F-4E15-A38F-2517B09CB067}"/>
                </a:ext>
              </a:extLst>
            </p:cNvPr>
            <p:cNvSpPr/>
            <p:nvPr/>
          </p:nvSpPr>
          <p:spPr bwMode="auto">
            <a:xfrm>
              <a:off x="6270282" y="4193126"/>
              <a:ext cx="349837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2" name="Picture 4">
              <a:extLst>
                <a:ext uri="{FF2B5EF4-FFF2-40B4-BE49-F238E27FC236}">
                  <a16:creationId xmlns:a16="http://schemas.microsoft.com/office/drawing/2014/main" id="{68DA8811-E2EC-4501-9D1F-024F63605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0427" y="4043439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1F942207-5B57-491D-9C14-E0A541B06B3F}"/>
              </a:ext>
            </a:extLst>
          </p:cNvPr>
          <p:cNvSpPr txBox="1"/>
          <p:nvPr/>
        </p:nvSpPr>
        <p:spPr>
          <a:xfrm>
            <a:off x="956645" y="2700354"/>
            <a:ext cx="18633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34÷4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···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7544DB14-413B-466D-AE0E-56D8291C910E}"/>
              </a:ext>
            </a:extLst>
          </p:cNvPr>
          <p:cNvGrpSpPr/>
          <p:nvPr/>
        </p:nvGrpSpPr>
        <p:grpSpPr>
          <a:xfrm>
            <a:off x="1757469" y="2613593"/>
            <a:ext cx="560185" cy="466075"/>
            <a:chOff x="6270282" y="4103252"/>
            <a:chExt cx="560185" cy="466075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D8BE5304-F7DC-4D6C-A5E2-DF12446196FF}"/>
                </a:ext>
              </a:extLst>
            </p:cNvPr>
            <p:cNvSpPr/>
            <p:nvPr/>
          </p:nvSpPr>
          <p:spPr bwMode="auto">
            <a:xfrm>
              <a:off x="6270282" y="4193126"/>
              <a:ext cx="349837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6" name="Picture 4">
              <a:extLst>
                <a:ext uri="{FF2B5EF4-FFF2-40B4-BE49-F238E27FC236}">
                  <a16:creationId xmlns:a16="http://schemas.microsoft.com/office/drawing/2014/main" id="{E941CD21-4F7D-4912-82D2-B126A6C3A9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2744" y="410325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BDDDD526-7A02-40EB-9845-11C7D072C149}"/>
              </a:ext>
            </a:extLst>
          </p:cNvPr>
          <p:cNvGrpSpPr/>
          <p:nvPr/>
        </p:nvGrpSpPr>
        <p:grpSpPr>
          <a:xfrm>
            <a:off x="2306030" y="2620396"/>
            <a:ext cx="560185" cy="466075"/>
            <a:chOff x="6270282" y="4103252"/>
            <a:chExt cx="560185" cy="466075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AF2F8413-F4CF-4015-90D7-E1A73DDAE6FF}"/>
                </a:ext>
              </a:extLst>
            </p:cNvPr>
            <p:cNvSpPr/>
            <p:nvPr/>
          </p:nvSpPr>
          <p:spPr bwMode="auto">
            <a:xfrm>
              <a:off x="6270282" y="4193126"/>
              <a:ext cx="349837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9" name="Picture 4">
              <a:extLst>
                <a:ext uri="{FF2B5EF4-FFF2-40B4-BE49-F238E27FC236}">
                  <a16:creationId xmlns:a16="http://schemas.microsoft.com/office/drawing/2014/main" id="{EC6282C7-DE8C-475D-A280-B24CFE21EF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2744" y="410325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90" name="Picture 12">
            <a:extLst>
              <a:ext uri="{FF2B5EF4-FFF2-40B4-BE49-F238E27FC236}">
                <a16:creationId xmlns:a16="http://schemas.microsoft.com/office/drawing/2014/main" id="{D7EE6DB9-19AE-4A21-87BA-4C303C506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721" y="1891982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155177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\lesson02\ops\2\images\2_8\2_8_4_01.png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0863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500" y="1604119"/>
            <a:ext cx="632383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어떤 수를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7">
            <a:extLst>
              <a:ext uri="{FF2B5EF4-FFF2-40B4-BE49-F238E27FC236}">
                <a16:creationId xmlns:a16="http://schemas.microsoft.com/office/drawing/2014/main" id="{5E504D1B-E9E6-4F19-9817-DF8550E1A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7" name="TextBox 8">
            <a:extLst>
              <a:ext uri="{FF2B5EF4-FFF2-40B4-BE49-F238E27FC236}">
                <a16:creationId xmlns:a16="http://schemas.microsoft.com/office/drawing/2014/main" id="{96614B15-4631-42B4-A6F8-A2DE3F009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5B628C3B-BBF1-4135-84B7-E4D639B95EEB}"/>
              </a:ext>
            </a:extLst>
          </p:cNvPr>
          <p:cNvSpPr txBox="1"/>
          <p:nvPr/>
        </p:nvSpPr>
        <p:spPr>
          <a:xfrm>
            <a:off x="1583668" y="1043154"/>
            <a:ext cx="403851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계산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결과가 맞는지 확인해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40~41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TextBox 9">
            <a:extLst>
              <a:ext uri="{FF2B5EF4-FFF2-40B4-BE49-F238E27FC236}">
                <a16:creationId xmlns:a16="http://schemas.microsoft.com/office/drawing/2014/main" id="{FCED4DEE-D89B-4FFC-A614-66DD65D42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0010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계산 결과가 맞는지 확인해 볼까요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185A758-B02C-4F3B-8B55-799C7ED0BCC5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suhi_h_0302_02_0010.html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579413F-CD31-4423-81BC-BFF230DE9A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179" y="2335348"/>
            <a:ext cx="6615494" cy="263928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CC0BA5C-7631-4712-BB6C-88ECE156756B}"/>
              </a:ext>
            </a:extLst>
          </p:cNvPr>
          <p:cNvSpPr/>
          <p:nvPr/>
        </p:nvSpPr>
        <p:spPr>
          <a:xfrm>
            <a:off x="490325" y="2351166"/>
            <a:ext cx="2065451" cy="131196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2E63C28C-E115-4158-8A80-9D73963C03F0}"/>
              </a:ext>
            </a:extLst>
          </p:cNvPr>
          <p:cNvSpPr/>
          <p:nvPr/>
        </p:nvSpPr>
        <p:spPr>
          <a:xfrm>
            <a:off x="2250095" y="2045497"/>
            <a:ext cx="4427479" cy="131196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A08F4206-C0CF-4F07-B89F-32F362E1884A}"/>
              </a:ext>
            </a:extLst>
          </p:cNvPr>
          <p:cNvSpPr/>
          <p:nvPr/>
        </p:nvSpPr>
        <p:spPr>
          <a:xfrm>
            <a:off x="813817" y="2635052"/>
            <a:ext cx="1165895" cy="108426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173819AB-AA8A-49B2-8721-9E605798C3F5}"/>
              </a:ext>
            </a:extLst>
          </p:cNvPr>
          <p:cNvSpPr/>
          <p:nvPr/>
        </p:nvSpPr>
        <p:spPr>
          <a:xfrm>
            <a:off x="5004049" y="2206785"/>
            <a:ext cx="1584178" cy="131196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AC316D6A-9B05-4B01-9774-397171AA0ECE}"/>
              </a:ext>
            </a:extLst>
          </p:cNvPr>
          <p:cNvSpPr/>
          <p:nvPr/>
        </p:nvSpPr>
        <p:spPr>
          <a:xfrm>
            <a:off x="4716016" y="3262059"/>
            <a:ext cx="1584178" cy="16116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3" name="Picture 12">
            <a:extLst>
              <a:ext uri="{FF2B5EF4-FFF2-40B4-BE49-F238E27FC236}">
                <a16:creationId xmlns:a16="http://schemas.microsoft.com/office/drawing/2014/main" id="{B64E8E62-AA99-4D8D-86E8-A438D3060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" name="직사각형 21">
            <a:extLst>
              <a:ext uri="{FF2B5EF4-FFF2-40B4-BE49-F238E27FC236}">
                <a16:creationId xmlns:a16="http://schemas.microsoft.com/office/drawing/2014/main" id="{8AA28664-2829-4ED3-B58E-061155466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말풍선의 크기를 조절하여 텍스트가 모두 말풍선 안에 들어가게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조정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클릭 시 팝업 화면 보임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6F9B9138-19E8-4ED4-9310-FD70DE21C661}"/>
              </a:ext>
            </a:extLst>
          </p:cNvPr>
          <p:cNvSpPr/>
          <p:nvPr/>
        </p:nvSpPr>
        <p:spPr>
          <a:xfrm>
            <a:off x="5679131" y="52813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A90AE6EC-DC12-41AF-AE80-4166DB63EFC5}"/>
              </a:ext>
            </a:extLst>
          </p:cNvPr>
          <p:cNvSpPr/>
          <p:nvPr/>
        </p:nvSpPr>
        <p:spPr>
          <a:xfrm>
            <a:off x="4716016" y="52532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10224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\lesson02\ops\2\images\2_8\2_8_4_05.png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모서리가 둥근 사각형 설명선 48"/>
          <p:cNvSpPr/>
          <p:nvPr/>
        </p:nvSpPr>
        <p:spPr>
          <a:xfrm>
            <a:off x="100075" y="2427366"/>
            <a:ext cx="2200181" cy="1188132"/>
          </a:xfrm>
          <a:prstGeom prst="wedgeRoundRectCallout">
            <a:avLst>
              <a:gd name="adj1" fmla="val 32600"/>
              <a:gd name="adj2" fmla="val 62587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spc="-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나눗셈을 바르게</a:t>
            </a:r>
          </a:p>
          <a:p>
            <a:pPr algn="ctr"/>
            <a:r>
              <a:rPr lang="ko-KR" altLang="en-US" sz="1600" spc="-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계산하였는데 종이에</a:t>
            </a:r>
          </a:p>
          <a:p>
            <a:pPr algn="ctr"/>
            <a:r>
              <a:rPr lang="ko-KR" altLang="en-US" sz="1600" spc="-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얼룩이 묻어 나누어지는</a:t>
            </a:r>
          </a:p>
          <a:p>
            <a:pPr algn="ctr"/>
            <a:r>
              <a:rPr lang="ko-KR" altLang="en-US" sz="1600" spc="-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수가 보이지 않아요</a:t>
            </a:r>
            <a:r>
              <a:rPr lang="en-US" altLang="ko-KR" sz="1600" spc="-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spc="-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571825E6-8827-4AB2-8849-D4C84C0A2346}"/>
              </a:ext>
            </a:extLst>
          </p:cNvPr>
          <p:cNvSpPr/>
          <p:nvPr/>
        </p:nvSpPr>
        <p:spPr>
          <a:xfrm>
            <a:off x="193787" y="22645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모서리가 둥근 사각형 설명선 51"/>
          <p:cNvSpPr/>
          <p:nvPr/>
        </p:nvSpPr>
        <p:spPr>
          <a:xfrm>
            <a:off x="2366232" y="2284633"/>
            <a:ext cx="1836203" cy="837328"/>
          </a:xfrm>
          <a:prstGeom prst="wedgeRoundRectCallout">
            <a:avLst>
              <a:gd name="adj1" fmla="val 42727"/>
              <a:gd name="adj2" fmla="val 69538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spc="-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어떤 수를 </a:t>
            </a:r>
            <a:r>
              <a:rPr lang="en-US" altLang="ko-KR" sz="1600" spc="-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spc="-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</a:p>
          <a:p>
            <a:pPr algn="ctr"/>
            <a:r>
              <a:rPr lang="ko-KR" altLang="en-US" sz="1600" spc="-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나누었더니 몫이 </a:t>
            </a:r>
            <a:r>
              <a:rPr lang="en-US" altLang="ko-KR" sz="1600" spc="-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9,</a:t>
            </a:r>
          </a:p>
          <a:p>
            <a:pPr algn="ctr"/>
            <a:r>
              <a:rPr lang="ko-KR" altLang="en-US" sz="1600" spc="-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나머지가 </a:t>
            </a:r>
            <a:r>
              <a:rPr lang="en-US" altLang="ko-KR" sz="1600" spc="-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spc="-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이네</a:t>
            </a:r>
            <a:r>
              <a:rPr lang="en-US" altLang="ko-KR" sz="1600" spc="-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600" spc="-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모서리가 둥근 사각형 설명선 52"/>
          <p:cNvSpPr/>
          <p:nvPr/>
        </p:nvSpPr>
        <p:spPr>
          <a:xfrm>
            <a:off x="4268066" y="2322591"/>
            <a:ext cx="2642607" cy="925378"/>
          </a:xfrm>
          <a:prstGeom prst="wedgeRoundRectCallout">
            <a:avLst>
              <a:gd name="adj1" fmla="val -32636"/>
              <a:gd name="adj2" fmla="val 66234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spc="-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나눗셈의 계산 결과가 맞는지</a:t>
            </a:r>
          </a:p>
          <a:p>
            <a:pPr algn="ctr"/>
            <a:r>
              <a:rPr lang="ko-KR" altLang="en-US" sz="1600" spc="-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확인하는 식을 이용하여</a:t>
            </a:r>
          </a:p>
          <a:p>
            <a:pPr algn="ctr"/>
            <a:r>
              <a:rPr lang="ko-KR" altLang="en-US" sz="1600" spc="-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어떤 수를 구해 볼까</a:t>
            </a:r>
            <a:r>
              <a:rPr lang="en-US" altLang="ko-KR" sz="1600" spc="-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600" spc="-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67944" y="3262059"/>
            <a:ext cx="200122" cy="16116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04EA3F6-D852-47F7-960A-CEAA7F676D3D}"/>
              </a:ext>
            </a:extLst>
          </p:cNvPr>
          <p:cNvGrpSpPr/>
          <p:nvPr/>
        </p:nvGrpSpPr>
        <p:grpSpPr>
          <a:xfrm>
            <a:off x="3147185" y="4901532"/>
            <a:ext cx="762160" cy="525888"/>
            <a:chOff x="5965990" y="4043439"/>
            <a:chExt cx="762160" cy="525888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7A79424-184F-4E15-A38F-2517B09CB067}"/>
                </a:ext>
              </a:extLst>
            </p:cNvPr>
            <p:cNvSpPr/>
            <p:nvPr/>
          </p:nvSpPr>
          <p:spPr bwMode="auto">
            <a:xfrm>
              <a:off x="5965990" y="4193126"/>
              <a:ext cx="654129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48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5" name="Picture 4">
              <a:extLst>
                <a:ext uri="{FF2B5EF4-FFF2-40B4-BE49-F238E27FC236}">
                  <a16:creationId xmlns:a16="http://schemas.microsoft.com/office/drawing/2014/main" id="{68DA8811-E2EC-4501-9D1F-024F63605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0427" y="4043439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59898649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42603</TotalTime>
  <Words>797</Words>
  <Application>Microsoft Office PowerPoint</Application>
  <PresentationFormat>화면 슬라이드 쇼(4:3)</PresentationFormat>
  <Paragraphs>312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HY궁서B</vt:lpstr>
      <vt:lpstr>굴림</vt:lpstr>
      <vt:lpstr>돋움</vt:lpstr>
      <vt:lpstr>맑은 고딕</vt:lpstr>
      <vt:lpstr>여기어때 잘난체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7520</cp:revision>
  <dcterms:created xsi:type="dcterms:W3CDTF">2008-07-15T12:19:11Z</dcterms:created>
  <dcterms:modified xsi:type="dcterms:W3CDTF">2022-06-27T22:47:49Z</dcterms:modified>
</cp:coreProperties>
</file>