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097" r:id="rId9"/>
    <p:sldId id="1395" r:id="rId10"/>
    <p:sldId id="1348" r:id="rId11"/>
    <p:sldId id="1349" r:id="rId12"/>
    <p:sldId id="1312" r:id="rId13"/>
    <p:sldId id="1353" r:id="rId14"/>
    <p:sldId id="1405" r:id="rId15"/>
    <p:sldId id="1413" r:id="rId16"/>
    <p:sldId id="1358" r:id="rId17"/>
    <p:sldId id="1355" r:id="rId18"/>
    <p:sldId id="1359" r:id="rId19"/>
    <p:sldId id="1297" r:id="rId20"/>
    <p:sldId id="1315" r:id="rId21"/>
    <p:sldId id="1316" r:id="rId22"/>
    <p:sldId id="1322" r:id="rId23"/>
    <p:sldId id="1406" r:id="rId24"/>
    <p:sldId id="1361" r:id="rId25"/>
    <p:sldId id="1362" r:id="rId26"/>
    <p:sldId id="1407" r:id="rId27"/>
    <p:sldId id="1372" r:id="rId28"/>
    <p:sldId id="1364" r:id="rId29"/>
    <p:sldId id="1408" r:id="rId30"/>
    <p:sldId id="1374" r:id="rId31"/>
    <p:sldId id="1414" r:id="rId32"/>
    <p:sldId id="1399" r:id="rId33"/>
    <p:sldId id="1409" r:id="rId34"/>
    <p:sldId id="1375" r:id="rId35"/>
    <p:sldId id="1410" r:id="rId36"/>
    <p:sldId id="1376" r:id="rId37"/>
    <p:sldId id="1397" r:id="rId38"/>
    <p:sldId id="1415" r:id="rId39"/>
    <p:sldId id="1403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A0FF"/>
    <a:srgbClr val="0070C0"/>
    <a:srgbClr val="EFEFEF"/>
    <a:srgbClr val="FF0000"/>
    <a:srgbClr val="336600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600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61001"/>
              </p:ext>
            </p:extLst>
          </p:nvPr>
        </p:nvGraphicFramePr>
        <p:xfrm>
          <a:off x="34925" y="2446338"/>
          <a:ext cx="8929688" cy="313700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김예림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9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박종민</a:t>
                      </a:r>
                      <a:endParaRPr kumimoji="0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김예림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113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373106" y="2564904"/>
            <a:ext cx="4258437" cy="2232248"/>
            <a:chOff x="1373106" y="2555673"/>
            <a:chExt cx="4258437" cy="223224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53A19B9-6B32-412D-B564-487D5FCB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06" y="2664709"/>
              <a:ext cx="4258437" cy="1990295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1393458" y="2555673"/>
              <a:ext cx="4230189" cy="2232248"/>
              <a:chOff x="1393458" y="2555673"/>
              <a:chExt cx="4230189" cy="22322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FD2CEB0A-513B-4069-85BE-1FB5163A927D}"/>
                  </a:ext>
                </a:extLst>
              </p:cNvPr>
              <p:cNvSpPr/>
              <p:nvPr/>
            </p:nvSpPr>
            <p:spPr>
              <a:xfrm>
                <a:off x="1393458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1A10544-4BB1-4851-BFAA-B7432C04F363}"/>
                  </a:ext>
                </a:extLst>
              </p:cNvPr>
              <p:cNvSpPr/>
              <p:nvPr/>
            </p:nvSpPr>
            <p:spPr>
              <a:xfrm>
                <a:off x="1819394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3422CE62-C85C-4856-8AD5-D81157A15C3E}"/>
                  </a:ext>
                </a:extLst>
              </p:cNvPr>
              <p:cNvSpPr/>
              <p:nvPr/>
            </p:nvSpPr>
            <p:spPr>
              <a:xfrm>
                <a:off x="2245240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D5709E4A-0EFC-4D05-AEAE-C112056C1A73}"/>
                  </a:ext>
                </a:extLst>
              </p:cNvPr>
              <p:cNvSpPr/>
              <p:nvPr/>
            </p:nvSpPr>
            <p:spPr>
              <a:xfrm>
                <a:off x="2691272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AD8E72B8-5B01-48E4-8349-7046A6A3840F}"/>
                  </a:ext>
                </a:extLst>
              </p:cNvPr>
              <p:cNvSpPr/>
              <p:nvPr/>
            </p:nvSpPr>
            <p:spPr>
              <a:xfrm>
                <a:off x="3123895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67254302-3355-4D1F-B5CE-5609B998C17F}"/>
                  </a:ext>
                </a:extLst>
              </p:cNvPr>
              <p:cNvSpPr/>
              <p:nvPr/>
            </p:nvSpPr>
            <p:spPr>
              <a:xfrm>
                <a:off x="3559879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56F55FAF-5CE5-4C32-A0E6-3AA16EAF4248}"/>
                  </a:ext>
                </a:extLst>
              </p:cNvPr>
              <p:cNvSpPr/>
              <p:nvPr/>
            </p:nvSpPr>
            <p:spPr>
              <a:xfrm>
                <a:off x="3991669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A0E9A6C-3CA3-4C0A-8D17-DC582D6711D2}"/>
                  </a:ext>
                </a:extLst>
              </p:cNvPr>
              <p:cNvSpPr/>
              <p:nvPr/>
            </p:nvSpPr>
            <p:spPr>
              <a:xfrm>
                <a:off x="4427653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01542669-C1DF-48C8-892A-D44FADD24DF3}"/>
                  </a:ext>
                </a:extLst>
              </p:cNvPr>
              <p:cNvSpPr/>
              <p:nvPr/>
            </p:nvSpPr>
            <p:spPr>
              <a:xfrm>
                <a:off x="4861471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3B2CB643-3DB3-4C5C-9863-DC07792AD2E6}"/>
                  </a:ext>
                </a:extLst>
              </p:cNvPr>
              <p:cNvSpPr/>
              <p:nvPr/>
            </p:nvSpPr>
            <p:spPr>
              <a:xfrm>
                <a:off x="5297455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E4B67A1-48EA-4B43-ABE1-847894A94C44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606F8EE5-41D2-4BC7-8132-D00C15298680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6302CE6-C1C1-4999-B079-BD7BEAF2FFF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F214D64E-6EFE-40DD-A635-6568AE9BD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CE27CE0-D2CD-4402-B2F5-21552288426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7EDE2BBB-71B9-4C6F-AC48-3893BAC6F009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404B12A-7026-489C-81E1-74E33D5E2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7276970-0B78-49DB-AC5A-375585B1A739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8E8158C-DE75-4673-88C4-7D860C69586A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2C5C787-3813-4ABD-899A-E2E1262F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7E7257AD-EB09-4F00-B9EC-7A3093DCF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81" y="2180602"/>
            <a:ext cx="437451" cy="586184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9B88B437-123C-4310-A023-7B366B822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32" y="2180602"/>
            <a:ext cx="437451" cy="58618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10366B74-3BFE-4F05-8978-F57307461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80" y="2180602"/>
            <a:ext cx="437451" cy="58618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C3B97F5A-1AFE-4370-A5CC-549E8E08E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65" y="2180602"/>
            <a:ext cx="437451" cy="58618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E25816E9-BBE9-4AA8-AEF5-1275C68F1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73" y="2180602"/>
            <a:ext cx="437451" cy="586184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B9F5CB6D-2532-49CD-9FA0-5CC287EA8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21" y="2180602"/>
            <a:ext cx="437451" cy="586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761BA46D-6767-4A83-A70D-6DF4B7816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47" y="2180602"/>
            <a:ext cx="437451" cy="586184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37A50279-4725-4DD0-8740-8640FE6C0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75" y="2180602"/>
            <a:ext cx="437451" cy="586184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3E77D80D-FCB2-45E6-BA44-0244C3673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9" y="2180602"/>
            <a:ext cx="437451" cy="586184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ABD58B15-09BC-4D58-97A7-70D423F27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69" y="2180602"/>
            <a:ext cx="437451" cy="586184"/>
          </a:xfrm>
          <a:prstGeom prst="rect">
            <a:avLst/>
          </a:prstGeom>
        </p:spPr>
      </p:pic>
      <p:sp>
        <p:nvSpPr>
          <p:cNvPr id="133" name="TextBox 7">
            <a:extLst>
              <a:ext uri="{FF2B5EF4-FFF2-40B4-BE49-F238E27FC236}">
                <a16:creationId xmlns="" xmlns:a16="http://schemas.microsoft.com/office/drawing/2014/main" id="{AAA806B6-5342-469A-9DBF-EE34DA40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34" name="TextBox 8">
            <a:extLst>
              <a:ext uri="{FF2B5EF4-FFF2-40B4-BE49-F238E27FC236}">
                <a16:creationId xmlns="" xmlns:a16="http://schemas.microsoft.com/office/drawing/2014/main" id="{2FBFA831-C188-4DE3-AF1D-6294933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5" name="TextBox 9">
            <a:extLst>
              <a:ext uri="{FF2B5EF4-FFF2-40B4-BE49-F238E27FC236}">
                <a16:creationId xmlns="" xmlns:a16="http://schemas.microsoft.com/office/drawing/2014/main" id="{923BB384-FA3E-4BDA-822A-A53BBE79E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공깃돌을 모두 몇 모둠에 나누어 줄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2_1_03.html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650815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660440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7065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049216" y="4869160"/>
            <a:ext cx="1094459" cy="474124"/>
            <a:chOff x="3049216" y="4869160"/>
            <a:chExt cx="1094459" cy="474124"/>
          </a:xfrm>
        </p:grpSpPr>
        <p:sp>
          <p:nvSpPr>
            <p:cNvPr id="132" name="직사각형 131">
              <a:extLst>
                <a:ext uri="{FF2B5EF4-FFF2-40B4-BE49-F238E27FC236}">
                  <a16:creationId xmlns="" xmlns:a16="http://schemas.microsoft.com/office/drawing/2014/main" id="{84FF0745-A6D5-4CC8-87A3-5F3398659FFF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묶음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Picture 4">
              <a:extLst>
                <a:ext uri="{FF2B5EF4-FFF2-40B4-BE49-F238E27FC236}">
                  <a16:creationId xmlns="" xmlns:a16="http://schemas.microsoft.com/office/drawing/2014/main" id="{90151222-5B29-4C61-AAF1-DAF2987F7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타원 75"/>
          <p:cNvSpPr/>
          <p:nvPr/>
        </p:nvSpPr>
        <p:spPr>
          <a:xfrm>
            <a:off x="1076568" y="2382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묶으면 모두 몇 묶음인가요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433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3-2\app\resource\contents\lesson02\ops\2\images\2_1\2_1_03_01.png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공깃돌을 모두 몇 모둠에 나누어 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1AC2F2D-8FD3-492D-A32F-34B7DFD9F500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29433DBF-400B-4E39-8009-991231E7D02E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F7FB472F-EB5E-4FEE-861D-B5469728FE61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FC439274-E6FB-423A-B332-73B2C61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79E64EBC-93DE-4E52-BB55-622C1453DFA3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AE87AE3A-BEBC-4C63-AF42-F54245B0603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91E041B-5AD1-484D-A618-237A687D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449F00D-46BD-498B-8126-2F68A88048FB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DC42385A-2C4F-41F6-BC74-E40C8AC4819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5D186EE-2603-43B9-99E0-4C475072F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ACEB53D4-40E3-46D5-9EC5-577F217F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52D3E469-BF33-40BF-BE7B-0C92BA5C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B4D0EFAD-6CE5-4D70-9B2C-74CB1F73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공깃돌을 모두 몇 모둠에 나누어 줄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1373106" y="2564904"/>
            <a:ext cx="4258437" cy="2232248"/>
            <a:chOff x="1373106" y="2555673"/>
            <a:chExt cx="4258437" cy="2232248"/>
          </a:xfrm>
        </p:grpSpPr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E53A19B9-6B32-412D-B564-487D5FCB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06" y="2664709"/>
              <a:ext cx="4258437" cy="1990295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1393458" y="2555673"/>
              <a:ext cx="4230189" cy="2232248"/>
              <a:chOff x="1393458" y="2555673"/>
              <a:chExt cx="4230189" cy="223224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FD2CEB0A-513B-4069-85BE-1FB5163A927D}"/>
                  </a:ext>
                </a:extLst>
              </p:cNvPr>
              <p:cNvSpPr/>
              <p:nvPr/>
            </p:nvSpPr>
            <p:spPr>
              <a:xfrm>
                <a:off x="1393458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01A10544-4BB1-4851-BFAA-B7432C04F363}"/>
                  </a:ext>
                </a:extLst>
              </p:cNvPr>
              <p:cNvSpPr/>
              <p:nvPr/>
            </p:nvSpPr>
            <p:spPr>
              <a:xfrm>
                <a:off x="1819394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3422CE62-C85C-4856-8AD5-D81157A15C3E}"/>
                  </a:ext>
                </a:extLst>
              </p:cNvPr>
              <p:cNvSpPr/>
              <p:nvPr/>
            </p:nvSpPr>
            <p:spPr>
              <a:xfrm>
                <a:off x="2245240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D5709E4A-0EFC-4D05-AEAE-C112056C1A73}"/>
                  </a:ext>
                </a:extLst>
              </p:cNvPr>
              <p:cNvSpPr/>
              <p:nvPr/>
            </p:nvSpPr>
            <p:spPr>
              <a:xfrm>
                <a:off x="2691272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AD8E72B8-5B01-48E4-8349-7046A6A3840F}"/>
                  </a:ext>
                </a:extLst>
              </p:cNvPr>
              <p:cNvSpPr/>
              <p:nvPr/>
            </p:nvSpPr>
            <p:spPr>
              <a:xfrm>
                <a:off x="3123895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67254302-3355-4D1F-B5CE-5609B998C17F}"/>
                  </a:ext>
                </a:extLst>
              </p:cNvPr>
              <p:cNvSpPr/>
              <p:nvPr/>
            </p:nvSpPr>
            <p:spPr>
              <a:xfrm>
                <a:off x="3559879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56F55FAF-5CE5-4C32-A0E6-3AA16EAF4248}"/>
                  </a:ext>
                </a:extLst>
              </p:cNvPr>
              <p:cNvSpPr/>
              <p:nvPr/>
            </p:nvSpPr>
            <p:spPr>
              <a:xfrm>
                <a:off x="3991669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6A0E9A6C-3CA3-4C0A-8D17-DC582D6711D2}"/>
                  </a:ext>
                </a:extLst>
              </p:cNvPr>
              <p:cNvSpPr/>
              <p:nvPr/>
            </p:nvSpPr>
            <p:spPr>
              <a:xfrm>
                <a:off x="4427653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01542669-C1DF-48C8-892A-D44FADD24DF3}"/>
                  </a:ext>
                </a:extLst>
              </p:cNvPr>
              <p:cNvSpPr/>
              <p:nvPr/>
            </p:nvSpPr>
            <p:spPr>
              <a:xfrm>
                <a:off x="4861471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3B2CB643-3DB3-4C5C-9863-DC07792AD2E6}"/>
                  </a:ext>
                </a:extLst>
              </p:cNvPr>
              <p:cNvSpPr/>
              <p:nvPr/>
            </p:nvSpPr>
            <p:spPr>
              <a:xfrm>
                <a:off x="5297455" y="2555673"/>
                <a:ext cx="326192" cy="2232248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3049216" y="4869160"/>
            <a:ext cx="1094459" cy="474124"/>
            <a:chOff x="3049216" y="4869160"/>
            <a:chExt cx="1094459" cy="474124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84FF0745-A6D5-4CC8-87A3-5F3398659FFF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b="1" spc="-150" dirty="0" err="1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모</a:t>
              </a:r>
              <a:r>
                <a:rPr lang="ko-KR" altLang="en-US" sz="1900" b="1" spc="-150" dirty="0" err="1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둠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90151222-5B29-4C61-AAF1-DAF2987F7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1147131" y="2406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94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740642" y="1524750"/>
            <a:ext cx="2277494" cy="313547"/>
            <a:chOff x="623133" y="5445224"/>
            <a:chExt cx="2277494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4520750" y="1535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0387998C-E352-4626-89F6-9567FC15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4260612-BB11-4234-8F25-CB3A5BAE07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685096"/>
            <a:ext cx="5161550" cy="146326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4454919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60÷2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308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8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2863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3-2\app\resource\contents\lesson02\ops\2\images\2_1\2_1_04_01.png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65312" y="894491"/>
            <a:ext cx="6918956" cy="94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F6B9CF3-3232-4CEC-9DFC-B33E98BB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8" y="2787254"/>
            <a:ext cx="5962650" cy="17907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40642" y="1520788"/>
            <a:ext cx="2277494" cy="313547"/>
            <a:chOff x="623133" y="5445224"/>
            <a:chExt cx="2277494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F04D692D-75CB-49A8-882A-7B9E9A19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86" name="Picture 20">
            <a:extLst>
              <a:ext uri="{FF2B5EF4-FFF2-40B4-BE49-F238E27FC236}">
                <a16:creationId xmlns="" xmlns:a16="http://schemas.microsoft.com/office/drawing/2014/main" id="{FB403CB4-8338-4489-80C5-9250A083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45" y="3428270"/>
            <a:ext cx="570097" cy="4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54DB5BD0-8330-41BF-ABBD-2D9451EE5A90}"/>
              </a:ext>
            </a:extLst>
          </p:cNvPr>
          <p:cNvSpPr/>
          <p:nvPr/>
        </p:nvSpPr>
        <p:spPr>
          <a:xfrm>
            <a:off x="3111779" y="3890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8D0A3F7-5274-4AC7-933A-E507028EE6D8}"/>
              </a:ext>
            </a:extLst>
          </p:cNvPr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3E85C818-16FA-49DA-94E0-AA3C57A7E79C}"/>
              </a:ext>
            </a:extLst>
          </p:cNvPr>
          <p:cNvGrpSpPr/>
          <p:nvPr/>
        </p:nvGrpSpPr>
        <p:grpSpPr>
          <a:xfrm>
            <a:off x="2744687" y="5343264"/>
            <a:ext cx="1637116" cy="263186"/>
            <a:chOff x="319554" y="1245924"/>
            <a:chExt cx="2636592" cy="423864"/>
          </a:xfrm>
        </p:grpSpPr>
        <p:pic>
          <p:nvPicPr>
            <p:cNvPr id="94" name="Picture 11">
              <a:extLst>
                <a:ext uri="{FF2B5EF4-FFF2-40B4-BE49-F238E27FC236}">
                  <a16:creationId xmlns="" xmlns:a16="http://schemas.microsoft.com/office/drawing/2014/main" id="{8E102B8C-9E2E-4D2E-8CC0-F7E0F0EE9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="" xmlns:a16="http://schemas.microsoft.com/office/drawing/2014/main" id="{35DA3E7C-DA42-4221-8BC6-92B2E774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="" xmlns:a16="http://schemas.microsoft.com/office/drawing/2014/main" id="{C76849A0-90DC-4605-BB26-0F2809632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>
              <a:extLst>
                <a:ext uri="{FF2B5EF4-FFF2-40B4-BE49-F238E27FC236}">
                  <a16:creationId xmlns="" xmlns:a16="http://schemas.microsoft.com/office/drawing/2014/main" id="{D73BD42A-213A-4C0D-A307-31617643C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/>
          <p:cNvSpPr txBox="1"/>
          <p:nvPr/>
        </p:nvSpPr>
        <p:spPr>
          <a:xfrm>
            <a:off x="372108" y="97077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29090" y="2780928"/>
            <a:ext cx="2294002" cy="171988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드래그앤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2_1_04.html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5095715" y="2392653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54DB5BD0-8330-41BF-ABBD-2D9451EE5A90}"/>
              </a:ext>
            </a:extLst>
          </p:cNvPr>
          <p:cNvSpPr/>
          <p:nvPr/>
        </p:nvSpPr>
        <p:spPr>
          <a:xfrm>
            <a:off x="335053" y="25841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54DB5BD0-8330-41BF-ABBD-2D9451EE5A90}"/>
              </a:ext>
            </a:extLst>
          </p:cNvPr>
          <p:cNvSpPr/>
          <p:nvPr/>
        </p:nvSpPr>
        <p:spPr>
          <a:xfrm>
            <a:off x="2743924" y="2809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54DB5BD0-8330-41BF-ABBD-2D9451EE5A90}"/>
              </a:ext>
            </a:extLst>
          </p:cNvPr>
          <p:cNvSpPr/>
          <p:nvPr/>
        </p:nvSpPr>
        <p:spPr>
          <a:xfrm>
            <a:off x="4853429" y="2787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8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이용하여 몫을 구하는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F395BC99-6A61-4B9D-92B8-850729E5271A}"/>
              </a:ext>
            </a:extLst>
          </p:cNvPr>
          <p:cNvSpPr/>
          <p:nvPr/>
        </p:nvSpPr>
        <p:spPr>
          <a:xfrm>
            <a:off x="2427365" y="52046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2113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3-2\app\resource\contents\lesson02\ops\2\images\2_1\2_1_04_02.png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58D0A3F7-5274-4AC7-933A-E507028EE6D8}"/>
              </a:ext>
            </a:extLst>
          </p:cNvPr>
          <p:cNvSpPr/>
          <p:nvPr/>
        </p:nvSpPr>
        <p:spPr>
          <a:xfrm>
            <a:off x="5001698" y="2331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94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75062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돋보기 확대 버튼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40642" y="1520788"/>
            <a:ext cx="2277494" cy="313547"/>
            <a:chOff x="623133" y="5445224"/>
            <a:chExt cx="2277494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F04D692D-75CB-49A8-882A-7B9E9A19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8091" y="2469230"/>
            <a:ext cx="2596403" cy="779750"/>
            <a:chOff x="5441664" y="2279972"/>
            <a:chExt cx="3702336" cy="1111884"/>
          </a:xfrm>
        </p:grpSpPr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69D5DECA-DB6D-4D19-A5B6-8114C6DF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1664" y="2279972"/>
              <a:ext cx="3702336" cy="1111884"/>
            </a:xfrm>
            <a:prstGeom prst="rect">
              <a:avLst/>
            </a:prstGeom>
          </p:spPr>
        </p:pic>
        <p:pic>
          <p:nvPicPr>
            <p:cNvPr id="49" name="Picture 20">
              <a:extLst>
                <a:ext uri="{FF2B5EF4-FFF2-40B4-BE49-F238E27FC236}">
                  <a16:creationId xmlns="" xmlns:a16="http://schemas.microsoft.com/office/drawing/2014/main" id="{5CADD8BB-0E4A-4079-B735-E2A9E9EC2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936" y="2636082"/>
              <a:ext cx="393249" cy="35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CA0E4-669A-457F-B668-340E33AB1A60}"/>
              </a:ext>
            </a:extLst>
          </p:cNvPr>
          <p:cNvSpPr txBox="1"/>
          <p:nvPr/>
        </p:nvSpPr>
        <p:spPr>
          <a:xfrm>
            <a:off x="698710" y="3474073"/>
            <a:ext cx="6214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묶음으로 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나누면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99591" y="3377088"/>
            <a:ext cx="1369930" cy="472661"/>
            <a:chOff x="3031739" y="2960948"/>
            <a:chExt cx="1369930" cy="472661"/>
          </a:xfrm>
        </p:grpSpPr>
        <p:grpSp>
          <p:nvGrpSpPr>
            <p:cNvPr id="6" name="그룹 5"/>
            <p:cNvGrpSpPr/>
            <p:nvPr/>
          </p:nvGrpSpPr>
          <p:grpSpPr>
            <a:xfrm>
              <a:off x="3783125" y="2960948"/>
              <a:ext cx="618544" cy="464141"/>
              <a:chOff x="3671900" y="2960948"/>
              <a:chExt cx="618544" cy="46414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218CF04B-982B-4AD0-816B-2C10F0445BAC}"/>
                  </a:ext>
                </a:extLst>
              </p:cNvPr>
              <p:cNvSpPr/>
              <p:nvPr/>
            </p:nvSpPr>
            <p:spPr bwMode="auto">
              <a:xfrm>
                <a:off x="3671900" y="3048888"/>
                <a:ext cx="438105" cy="37620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spc="-150" normalizeH="0" baseline="0" dirty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3" name="Picture 4">
                <a:extLst>
                  <a:ext uri="{FF2B5EF4-FFF2-40B4-BE49-F238E27FC236}">
                    <a16:creationId xmlns="" xmlns:a16="http://schemas.microsoft.com/office/drawing/2014/main" id="{B4552CCA-9B24-447D-8E8A-B9C51480B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721" y="2960948"/>
                <a:ext cx="257723" cy="257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6C5ADEDB-6670-4DC3-AF60-714B92AA29E4}"/>
                </a:ext>
              </a:extLst>
            </p:cNvPr>
            <p:cNvSpPr/>
            <p:nvPr/>
          </p:nvSpPr>
          <p:spPr>
            <a:xfrm>
              <a:off x="3031739" y="3048888"/>
              <a:ext cx="1057542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6÷2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ko-KR" altLang="en-US" sz="1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11155" y="3774933"/>
            <a:ext cx="558656" cy="457566"/>
            <a:chOff x="4190327" y="3221355"/>
            <a:chExt cx="558656" cy="457566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3DF1AC2E-E273-4AF7-AB7F-782F2132DA2B}"/>
                </a:ext>
              </a:extLst>
            </p:cNvPr>
            <p:cNvSpPr/>
            <p:nvPr/>
          </p:nvSpPr>
          <p:spPr bwMode="auto">
            <a:xfrm>
              <a:off x="4283968" y="3302720"/>
              <a:ext cx="46501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="" xmlns:a16="http://schemas.microsoft.com/office/drawing/2014/main" id="{DBB76AC6-53F1-4AB9-858E-23F684BEB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327" y="322135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687476" y="4637433"/>
            <a:ext cx="1469584" cy="519759"/>
            <a:chOff x="2562356" y="3917353"/>
            <a:chExt cx="1469584" cy="519759"/>
          </a:xfrm>
        </p:grpSpPr>
        <p:grpSp>
          <p:nvGrpSpPr>
            <p:cNvPr id="8" name="그룹 7"/>
            <p:cNvGrpSpPr/>
            <p:nvPr/>
          </p:nvGrpSpPr>
          <p:grpSpPr>
            <a:xfrm>
              <a:off x="3428912" y="3923530"/>
              <a:ext cx="603028" cy="513582"/>
              <a:chOff x="3687416" y="3930671"/>
              <a:chExt cx="603028" cy="5135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73ECC9ED-9A03-4D12-BE8B-3FC49CE219A9}"/>
                  </a:ext>
                </a:extLst>
              </p:cNvPr>
              <p:cNvSpPr/>
              <p:nvPr/>
            </p:nvSpPr>
            <p:spPr bwMode="auto">
              <a:xfrm>
                <a:off x="3687416" y="3930671"/>
                <a:ext cx="515631" cy="37620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spc="-150" normalizeH="0" baseline="0" dirty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9" name="Picture 4">
                <a:extLst>
                  <a:ext uri="{FF2B5EF4-FFF2-40B4-BE49-F238E27FC236}">
                    <a16:creationId xmlns="" xmlns:a16="http://schemas.microsoft.com/office/drawing/2014/main" id="{714F572B-1983-4B56-8849-2043FE22D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721" y="4186530"/>
                <a:ext cx="257723" cy="257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9549341-E28F-4B60-A14F-CF9A128EDB67}"/>
                </a:ext>
              </a:extLst>
            </p:cNvPr>
            <p:cNvSpPr/>
            <p:nvPr/>
          </p:nvSpPr>
          <p:spPr>
            <a:xfrm>
              <a:off x="2562356" y="3917353"/>
              <a:ext cx="111340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60÷2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ko-KR" altLang="en-US" sz="19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F1C33D9F-8904-4211-B65C-DFA7BA5732D3}"/>
              </a:ext>
            </a:extLst>
          </p:cNvPr>
          <p:cNvGrpSpPr/>
          <p:nvPr/>
        </p:nvGrpSpPr>
        <p:grpSpPr>
          <a:xfrm>
            <a:off x="2736877" y="5354430"/>
            <a:ext cx="1654861" cy="269100"/>
            <a:chOff x="290979" y="2009759"/>
            <a:chExt cx="2665167" cy="433388"/>
          </a:xfrm>
        </p:grpSpPr>
        <p:pic>
          <p:nvPicPr>
            <p:cNvPr id="100" name="Picture 15">
              <a:extLst>
                <a:ext uri="{FF2B5EF4-FFF2-40B4-BE49-F238E27FC236}">
                  <a16:creationId xmlns="" xmlns:a16="http://schemas.microsoft.com/office/drawing/2014/main" id="{191BAE41-71D8-4E13-AE48-163E89788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>
              <a:extLst>
                <a:ext uri="{FF2B5EF4-FFF2-40B4-BE49-F238E27FC236}">
                  <a16:creationId xmlns="" xmlns:a16="http://schemas.microsoft.com/office/drawing/2014/main" id="{44293FEE-DC5A-4B09-9056-C046D5B9B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>
              <a:extLst>
                <a:ext uri="{FF2B5EF4-FFF2-40B4-BE49-F238E27FC236}">
                  <a16:creationId xmlns="" xmlns:a16="http://schemas.microsoft.com/office/drawing/2014/main" id="{D42020B5-36D2-47A4-91F5-9B898C449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6">
              <a:extLst>
                <a:ext uri="{FF2B5EF4-FFF2-40B4-BE49-F238E27FC236}">
                  <a16:creationId xmlns="" xmlns:a16="http://schemas.microsoft.com/office/drawing/2014/main" id="{34BFF7D5-291B-452A-B3AF-D7033E7A7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372108" y="97077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8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/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이용하여 몫을 구하는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DF3CA0E4-669A-457F-B668-340E33AB1A60}"/>
              </a:ext>
            </a:extLst>
          </p:cNvPr>
          <p:cNvSpPr txBox="1"/>
          <p:nvPr/>
        </p:nvSpPr>
        <p:spPr>
          <a:xfrm>
            <a:off x="647564" y="4257092"/>
            <a:ext cx="4492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일 모형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같으므로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F3CA0E4-669A-457F-B668-340E33AB1A60}"/>
              </a:ext>
            </a:extLst>
          </p:cNvPr>
          <p:cNvSpPr txBox="1"/>
          <p:nvPr/>
        </p:nvSpPr>
        <p:spPr>
          <a:xfrm>
            <a:off x="684416" y="3862184"/>
            <a:ext cx="62143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한 묶음에는 십 모형이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DF3CA0E4-669A-457F-B668-340E33AB1A60}"/>
              </a:ext>
            </a:extLst>
          </p:cNvPr>
          <p:cNvSpPr txBox="1"/>
          <p:nvPr/>
        </p:nvSpPr>
        <p:spPr>
          <a:xfrm>
            <a:off x="1977040" y="4649397"/>
            <a:ext cx="1032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59532" y="3378704"/>
            <a:ext cx="6429218" cy="17784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62024C7D-BADB-4F5F-A0C6-EDC125824C5D}"/>
              </a:ext>
            </a:extLst>
          </p:cNvPr>
          <p:cNvSpPr/>
          <p:nvPr/>
        </p:nvSpPr>
        <p:spPr>
          <a:xfrm>
            <a:off x="2041553" y="2362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3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16" y="2920604"/>
            <a:ext cx="333506" cy="32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62024C7D-BADB-4F5F-A0C6-EDC125824C5D}"/>
              </a:ext>
            </a:extLst>
          </p:cNvPr>
          <p:cNvSpPr/>
          <p:nvPr/>
        </p:nvSpPr>
        <p:spPr>
          <a:xfrm>
            <a:off x="5001698" y="2774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8D0A3F7-5274-4AC7-933A-E507028EE6D8}"/>
              </a:ext>
            </a:extLst>
          </p:cNvPr>
          <p:cNvSpPr/>
          <p:nvPr/>
        </p:nvSpPr>
        <p:spPr>
          <a:xfrm>
            <a:off x="5603218" y="5249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0" y="361320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2" y="439622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29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75062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돋보기 확대 팝업 창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이미지는 최대한 크게 상하 중앙에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="" xmlns:a16="http://schemas.microsoft.com/office/drawing/2014/main" id="{F04D692D-75CB-49A8-882A-7B9E9A19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0338" y="696884"/>
            <a:ext cx="6923978" cy="5101015"/>
            <a:chOff x="60290" y="656692"/>
            <a:chExt cx="6923978" cy="5101015"/>
          </a:xfrm>
        </p:grpSpPr>
        <p:sp>
          <p:nvSpPr>
            <p:cNvPr id="2" name="직사각형 1"/>
            <p:cNvSpPr/>
            <p:nvPr/>
          </p:nvSpPr>
          <p:spPr>
            <a:xfrm>
              <a:off x="60290" y="656692"/>
              <a:ext cx="6913266" cy="5101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308" y="658845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251521" y="2247216"/>
            <a:ext cx="6660740" cy="2000349"/>
            <a:chOff x="5441664" y="2279972"/>
            <a:chExt cx="3702336" cy="1111884"/>
          </a:xfrm>
        </p:grpSpPr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69D5DECA-DB6D-4D19-A5B6-8114C6DF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1664" y="2279972"/>
              <a:ext cx="3702336" cy="1111884"/>
            </a:xfrm>
            <a:prstGeom prst="rect">
              <a:avLst/>
            </a:prstGeom>
          </p:spPr>
        </p:pic>
        <p:pic>
          <p:nvPicPr>
            <p:cNvPr id="76" name="Picture 20">
              <a:extLst>
                <a:ext uri="{FF2B5EF4-FFF2-40B4-BE49-F238E27FC236}">
                  <a16:creationId xmlns="" xmlns:a16="http://schemas.microsoft.com/office/drawing/2014/main" id="{5CADD8BB-0E4A-4079-B735-E2A9E9EC2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936" y="2636082"/>
              <a:ext cx="393249" cy="351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62024C7D-BADB-4F5F-A0C6-EDC125824C5D}"/>
              </a:ext>
            </a:extLst>
          </p:cNvPr>
          <p:cNvSpPr/>
          <p:nvPr/>
        </p:nvSpPr>
        <p:spPr>
          <a:xfrm>
            <a:off x="103252" y="1832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33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5312" y="894491"/>
            <a:ext cx="6918956" cy="94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752020" y="1520788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A81129E-FDE7-4ABD-AE39-FC9765CD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B951ECE2-8520-46FF-91D5-020E20176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AB1A276-1076-485A-AD98-843E0F7E9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2108" y="97077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8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한 바구니에 몇 개씩 담아야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203582" y="2537148"/>
            <a:ext cx="690984" cy="41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9D8B847F-B2F2-4F11-BC33-1BDB0F8D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30" y="24082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95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1"/>
            <a:ext cx="6918956" cy="943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내 예 약물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6652" y="2537148"/>
            <a:ext cx="6144843" cy="41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6÷2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몫인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52020" y="1531277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43" y="2411145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9" y="2627024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321425" y="2553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>
            <a:extLst>
              <a:ext uri="{FF2B5EF4-FFF2-40B4-BE49-F238E27FC236}">
                <a16:creationId xmlns="" xmlns:a16="http://schemas.microsoft.com/office/drawing/2014/main" id="{1C330349-5F0D-46F8-8BB9-A9EA811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0" name="TextBox 8">
            <a:extLst>
              <a:ext uri="{FF2B5EF4-FFF2-40B4-BE49-F238E27FC236}">
                <a16:creationId xmlns="" xmlns:a16="http://schemas.microsoft.com/office/drawing/2014/main" id="{2852AACA-DDAF-4282-9EB7-9FDB34DB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0785045E-B826-4D5F-A882-8995940E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2108" y="970773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한 바구니에 몇 개씩 담아야 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8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31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18722" y="4973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9BCA6A0F-4CD4-412B-A4BE-89ADC16A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151620" y="271813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858A156-CFD1-451C-BF7D-CAA8B8406C34}"/>
              </a:ext>
            </a:extLst>
          </p:cNvPr>
          <p:cNvSpPr txBox="1"/>
          <p:nvPr/>
        </p:nvSpPr>
        <p:spPr>
          <a:xfrm>
            <a:off x="1151620" y="3717245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55C9FFE-3328-48F0-A195-FF12328CFAD4}"/>
              </a:ext>
            </a:extLst>
          </p:cNvPr>
          <p:cNvSpPr txBox="1"/>
          <p:nvPr/>
        </p:nvSpPr>
        <p:spPr>
          <a:xfrm>
            <a:off x="4218189" y="271813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DD46997-ED44-4C6E-94D6-06B624FCB0B2}"/>
              </a:ext>
            </a:extLst>
          </p:cNvPr>
          <p:cNvSpPr txBox="1"/>
          <p:nvPr/>
        </p:nvSpPr>
        <p:spPr>
          <a:xfrm>
            <a:off x="4218189" y="3717245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2067037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124518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B1A030-592D-4127-8855-A6262AE4EDA9}"/>
              </a:ext>
            </a:extLst>
          </p:cNvPr>
          <p:cNvSpPr/>
          <p:nvPr/>
        </p:nvSpPr>
        <p:spPr bwMode="auto">
          <a:xfrm>
            <a:off x="2067037" y="3745297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3583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CA3319D-0E15-46A8-A136-7D2426C14B70}"/>
              </a:ext>
            </a:extLst>
          </p:cNvPr>
          <p:cNvSpPr/>
          <p:nvPr/>
        </p:nvSpPr>
        <p:spPr bwMode="auto">
          <a:xfrm>
            <a:off x="5124518" y="3745297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331F76CB-AB4B-481B-AF7F-ECB1E1AE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35835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계산할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9F4DBD91-8D34-4D2D-B3A0-23389AE8E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661830" y="2910655"/>
            <a:ext cx="3702258" cy="1562461"/>
            <a:chOff x="1727200" y="2550615"/>
            <a:chExt cx="3702258" cy="1562461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52ED02B0-5D73-4F6E-B1F7-6D946F9360D4}"/>
                </a:ext>
              </a:extLst>
            </p:cNvPr>
            <p:cNvCxnSpPr/>
            <p:nvPr/>
          </p:nvCxnSpPr>
          <p:spPr bwMode="auto">
            <a:xfrm>
              <a:off x="1857375" y="3914775"/>
              <a:ext cx="2657475" cy="0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3F9419B3-7B58-477D-A579-B462B7DAC4A7}"/>
                </a:ext>
              </a:extLst>
            </p:cNvPr>
            <p:cNvCxnSpPr/>
            <p:nvPr/>
          </p:nvCxnSpPr>
          <p:spPr bwMode="auto">
            <a:xfrm>
              <a:off x="2495549" y="2724150"/>
              <a:ext cx="1348" cy="427123"/>
            </a:xfrm>
            <a:prstGeom prst="line">
              <a:avLst/>
            </a:prstGeom>
            <a:noFill/>
            <a:ln w="1905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C7859DA6-E816-4014-85D8-C933965AF761}"/>
                </a:ext>
              </a:extLst>
            </p:cNvPr>
            <p:cNvCxnSpPr/>
            <p:nvPr/>
          </p:nvCxnSpPr>
          <p:spPr bwMode="auto">
            <a:xfrm flipV="1">
              <a:off x="2502008" y="2740409"/>
              <a:ext cx="2723113" cy="5010"/>
            </a:xfrm>
            <a:prstGeom prst="line">
              <a:avLst/>
            </a:prstGeom>
            <a:noFill/>
            <a:ln w="1905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FDD483E5-D9E7-4F99-80CA-C45942DD0602}"/>
                </a:ext>
              </a:extLst>
            </p:cNvPr>
            <p:cNvCxnSpPr/>
            <p:nvPr/>
          </p:nvCxnSpPr>
          <p:spPr bwMode="auto">
            <a:xfrm>
              <a:off x="5213362" y="2753906"/>
              <a:ext cx="0" cy="384721"/>
            </a:xfrm>
            <a:prstGeom prst="straightConnector1">
              <a:avLst/>
            </a:prstGeom>
            <a:noFill/>
            <a:ln w="1905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9BF1D33E-6A7C-4644-95DE-B3D93D6E0294}"/>
                </a:ext>
              </a:extLst>
            </p:cNvPr>
            <p:cNvSpPr/>
            <p:nvPr/>
          </p:nvSpPr>
          <p:spPr>
            <a:xfrm>
              <a:off x="5097287" y="3143390"/>
              <a:ext cx="252512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6DBAE662-F564-46E2-B053-3DE5841B4CDD}"/>
                </a:ext>
              </a:extLst>
            </p:cNvPr>
            <p:cNvSpPr/>
            <p:nvPr/>
          </p:nvSpPr>
          <p:spPr>
            <a:xfrm>
              <a:off x="2407755" y="3138627"/>
              <a:ext cx="168758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="" xmlns:a16="http://schemas.microsoft.com/office/drawing/2014/main" id="{8F33C8C1-9E7E-472E-9B6D-3D8A1E5DAEC7}"/>
                </a:ext>
              </a:extLst>
            </p:cNvPr>
            <p:cNvSpPr/>
            <p:nvPr/>
          </p:nvSpPr>
          <p:spPr>
            <a:xfrm>
              <a:off x="4377928" y="3138627"/>
              <a:ext cx="252512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F9248EAD-13D1-43E7-AF0C-75A3ED305C8F}"/>
                </a:ext>
              </a:extLst>
            </p:cNvPr>
            <p:cNvSpPr/>
            <p:nvPr/>
          </p:nvSpPr>
          <p:spPr>
            <a:xfrm>
              <a:off x="1781174" y="3138627"/>
              <a:ext cx="198537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BB0DB588-4787-4A97-A2C2-F235D83DF4D7}"/>
                </a:ext>
              </a:extLst>
            </p:cNvPr>
            <p:cNvSpPr/>
            <p:nvPr/>
          </p:nvSpPr>
          <p:spPr>
            <a:xfrm>
              <a:off x="1727200" y="3138627"/>
              <a:ext cx="90762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6÷3</a:t>
              </a:r>
              <a:r>
                <a:rPr lang="ko-KR" altLang="en-US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A60BFECC-078A-4152-B922-7E0EB0452F49}"/>
                </a:ext>
              </a:extLst>
            </p:cNvPr>
            <p:cNvSpPr/>
            <p:nvPr/>
          </p:nvSpPr>
          <p:spPr>
            <a:xfrm>
              <a:off x="4291005" y="3138627"/>
              <a:ext cx="113845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60÷3</a:t>
              </a:r>
              <a:r>
                <a:rPr lang="ko-KR" altLang="en-US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spc="-15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dirty="0"/>
            </a:p>
          </p:txBody>
        </p:sp>
        <p:pic>
          <p:nvPicPr>
            <p:cNvPr id="48" name="Picture 31">
              <a:extLst>
                <a:ext uri="{FF2B5EF4-FFF2-40B4-BE49-F238E27FC236}">
                  <a16:creationId xmlns="" xmlns:a16="http://schemas.microsoft.com/office/drawing/2014/main" id="{816A837B-82B5-4F15-B887-A4D8126A6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36" y="3227487"/>
              <a:ext cx="212914" cy="20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사각형: 둥근 모서리 51">
              <a:extLst>
                <a:ext uri="{FF2B5EF4-FFF2-40B4-BE49-F238E27FC236}">
                  <a16:creationId xmlns="" xmlns:a16="http://schemas.microsoft.com/office/drawing/2014/main" id="{D01F06CE-0504-4902-9AD9-34DC8712558E}"/>
                </a:ext>
              </a:extLst>
            </p:cNvPr>
            <p:cNvSpPr/>
            <p:nvPr/>
          </p:nvSpPr>
          <p:spPr>
            <a:xfrm>
              <a:off x="2773721" y="3728355"/>
              <a:ext cx="754163" cy="3847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573D6D47-C63C-4EBD-A7D2-A80E9D5CAF84}"/>
                </a:ext>
              </a:extLst>
            </p:cNvPr>
            <p:cNvSpPr/>
            <p:nvPr/>
          </p:nvSpPr>
          <p:spPr>
            <a:xfrm>
              <a:off x="3440845" y="2550615"/>
              <a:ext cx="754163" cy="384721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6D30E3F-F136-48DE-8516-FDF7C86A9BE3}"/>
                </a:ext>
              </a:extLst>
            </p:cNvPr>
            <p:cNvSpPr txBox="1"/>
            <p:nvPr/>
          </p:nvSpPr>
          <p:spPr>
            <a:xfrm>
              <a:off x="2773721" y="3728355"/>
              <a:ext cx="7541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48C0107E-106D-4E4A-9858-46721C6A16FA}"/>
                </a:ext>
              </a:extLst>
            </p:cNvPr>
            <p:cNvSpPr txBox="1"/>
            <p:nvPr/>
          </p:nvSpPr>
          <p:spPr>
            <a:xfrm>
              <a:off x="3436345" y="2555378"/>
              <a:ext cx="7541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187F4FC7-A774-4F09-9D55-D25648A0B5B1}"/>
                </a:ext>
              </a:extLst>
            </p:cNvPr>
            <p:cNvCxnSpPr/>
            <p:nvPr/>
          </p:nvCxnSpPr>
          <p:spPr bwMode="auto">
            <a:xfrm>
              <a:off x="1877271" y="3523348"/>
              <a:ext cx="0" cy="397367"/>
            </a:xfrm>
            <a:prstGeom prst="lin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3361CD4D-912D-4103-B115-AB0E9AE8FA85}"/>
                </a:ext>
              </a:extLst>
            </p:cNvPr>
            <p:cNvCxnSpPr/>
            <p:nvPr/>
          </p:nvCxnSpPr>
          <p:spPr bwMode="auto">
            <a:xfrm flipV="1">
              <a:off x="4499421" y="3523348"/>
              <a:ext cx="0" cy="3973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99683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공깃돌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공깃돌을 모두 몇 모둠에 나누어 줄 수 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공깃돌을 모두 몇 모둠에 나누어 줄 수 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달걀을 한 바구니에 몇 개씩 담아야 하는지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2C1DE513-BC5E-4333-9874-4D5114DE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30" name="타원 29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C8B55FE1-525A-404A-8A13-6E38F391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보고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975948EA-0B9F-4C88-98E7-D6F827340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A131273-501A-4351-AFC2-8BA2C5A18BC2}"/>
              </a:ext>
            </a:extLst>
          </p:cNvPr>
          <p:cNvSpPr/>
          <p:nvPr/>
        </p:nvSpPr>
        <p:spPr>
          <a:xfrm>
            <a:off x="3157170" y="2198464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88C20D61-F4CB-4291-8C54-E20AF63F796D}"/>
              </a:ext>
            </a:extLst>
          </p:cNvPr>
          <p:cNvSpPr/>
          <p:nvPr/>
        </p:nvSpPr>
        <p:spPr>
          <a:xfrm>
            <a:off x="3157170" y="2792809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5F72412-2A24-4DEA-8153-F53904598FAA}"/>
              </a:ext>
            </a:extLst>
          </p:cNvPr>
          <p:cNvSpPr/>
          <p:nvPr/>
        </p:nvSpPr>
        <p:spPr>
          <a:xfrm>
            <a:off x="3157170" y="3387154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23AC91F-616E-4A04-8760-CE2AEBB30CB2}"/>
              </a:ext>
            </a:extLst>
          </p:cNvPr>
          <p:cNvSpPr/>
          <p:nvPr/>
        </p:nvSpPr>
        <p:spPr>
          <a:xfrm>
            <a:off x="3157170" y="3981499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5646499-17C7-4A8C-84DB-66A2EEADB03C}"/>
              </a:ext>
            </a:extLst>
          </p:cNvPr>
          <p:cNvSpPr/>
          <p:nvPr/>
        </p:nvSpPr>
        <p:spPr>
          <a:xfrm>
            <a:off x="2663788" y="2153147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69F4F791-2B81-4117-89F4-52F0919C3CDE}"/>
              </a:ext>
            </a:extLst>
          </p:cNvPr>
          <p:cNvSpPr/>
          <p:nvPr/>
        </p:nvSpPr>
        <p:spPr>
          <a:xfrm>
            <a:off x="2663788" y="2747492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9882F361-9F32-4124-B50E-FA2B94D509B6}"/>
              </a:ext>
            </a:extLst>
          </p:cNvPr>
          <p:cNvSpPr/>
          <p:nvPr/>
        </p:nvSpPr>
        <p:spPr>
          <a:xfrm>
            <a:off x="2663788" y="3370017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4D2D4A2-1D87-4C74-A779-A2DDF784B7BD}"/>
              </a:ext>
            </a:extLst>
          </p:cNvPr>
          <p:cNvSpPr/>
          <p:nvPr/>
        </p:nvSpPr>
        <p:spPr>
          <a:xfrm>
            <a:off x="2663788" y="3964362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12DBBCBC-E1D9-4954-9C07-BB8B2AE518A8}"/>
              </a:ext>
            </a:extLst>
          </p:cNvPr>
          <p:cNvSpPr/>
          <p:nvPr/>
        </p:nvSpPr>
        <p:spPr>
          <a:xfrm>
            <a:off x="3833978" y="2153147"/>
            <a:ext cx="493382" cy="47535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F1469BB-6437-472A-B3E1-F4D6B28639FB}"/>
              </a:ext>
            </a:extLst>
          </p:cNvPr>
          <p:cNvSpPr/>
          <p:nvPr/>
        </p:nvSpPr>
        <p:spPr>
          <a:xfrm>
            <a:off x="3833978" y="3370017"/>
            <a:ext cx="493382" cy="47535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F3048417-C66E-463D-8435-1510891F1875}"/>
              </a:ext>
            </a:extLst>
          </p:cNvPr>
          <p:cNvSpPr/>
          <p:nvPr/>
        </p:nvSpPr>
        <p:spPr>
          <a:xfrm>
            <a:off x="1832088" y="2487068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EB31EA6-4F97-45FD-85D7-9E701160A547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2457580" y="2390824"/>
            <a:ext cx="206208" cy="0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5FC088C6-9CF8-484C-A8F5-0434D6B53F85}"/>
              </a:ext>
            </a:extLst>
          </p:cNvPr>
          <p:cNvCxnSpPr/>
          <p:nvPr/>
        </p:nvCxnSpPr>
        <p:spPr bwMode="auto">
          <a:xfrm>
            <a:off x="2449778" y="2390824"/>
            <a:ext cx="7802" cy="594345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55F52E0-3474-4454-86FD-9956AE5AC15F}"/>
              </a:ext>
            </a:extLst>
          </p:cNvPr>
          <p:cNvCxnSpPr>
            <a:endCxn id="103" idx="2"/>
          </p:cNvCxnSpPr>
          <p:nvPr/>
        </p:nvCxnSpPr>
        <p:spPr bwMode="auto">
          <a:xfrm>
            <a:off x="2457580" y="2985169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1FCC65E1-4CA1-41E2-8820-BF96A69C3500}"/>
              </a:ext>
            </a:extLst>
          </p:cNvPr>
          <p:cNvCxnSpPr/>
          <p:nvPr/>
        </p:nvCxnSpPr>
        <p:spPr bwMode="auto">
          <a:xfrm flipH="1">
            <a:off x="2457580" y="3584036"/>
            <a:ext cx="206208" cy="0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EE5C1FB4-C74F-4B2B-AB69-C85CDD9490B4}"/>
              </a:ext>
            </a:extLst>
          </p:cNvPr>
          <p:cNvCxnSpPr/>
          <p:nvPr/>
        </p:nvCxnSpPr>
        <p:spPr bwMode="auto">
          <a:xfrm>
            <a:off x="2449778" y="3584036"/>
            <a:ext cx="7802" cy="594345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4DD065E9-C74E-4F2B-965B-2CE5FAA0E1E6}"/>
              </a:ext>
            </a:extLst>
          </p:cNvPr>
          <p:cNvCxnSpPr/>
          <p:nvPr/>
        </p:nvCxnSpPr>
        <p:spPr bwMode="auto">
          <a:xfrm>
            <a:off x="2457580" y="4178381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13537ACF-D1E7-47F3-A37C-DFE7883549EA}"/>
              </a:ext>
            </a:extLst>
          </p:cNvPr>
          <p:cNvCxnSpPr>
            <a:cxnSpLocks/>
          </p:cNvCxnSpPr>
          <p:nvPr/>
        </p:nvCxnSpPr>
        <p:spPr bwMode="auto">
          <a:xfrm>
            <a:off x="4355976" y="3584036"/>
            <a:ext cx="206208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="" xmlns:a16="http://schemas.microsoft.com/office/drawing/2014/main" id="{8EA44ECC-E818-4CF1-AC2B-3D8D4E28A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4642" y="3584036"/>
            <a:ext cx="7802" cy="594345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C78819DD-D870-4B51-9122-B6027FCFE6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4178381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10AF6BBB-5A79-407F-AD96-333461E95D84}"/>
              </a:ext>
            </a:extLst>
          </p:cNvPr>
          <p:cNvSpPr/>
          <p:nvPr/>
        </p:nvSpPr>
        <p:spPr>
          <a:xfrm>
            <a:off x="1832088" y="3690130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B18229-9B6E-4414-BD0D-5DD686C73C78}"/>
              </a:ext>
            </a:extLst>
          </p:cNvPr>
          <p:cNvSpPr/>
          <p:nvPr/>
        </p:nvSpPr>
        <p:spPr>
          <a:xfrm>
            <a:off x="4624134" y="2416847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686CD17D-B6B6-44CC-9DA4-638ED5B87494}"/>
              </a:ext>
            </a:extLst>
          </p:cNvPr>
          <p:cNvSpPr/>
          <p:nvPr/>
        </p:nvSpPr>
        <p:spPr>
          <a:xfrm>
            <a:off x="4624134" y="3690130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="" xmlns:a16="http://schemas.microsoft.com/office/drawing/2014/main" id="{C3FD4966-37FA-4DF5-88B3-ED05C6C2C05E}"/>
              </a:ext>
            </a:extLst>
          </p:cNvPr>
          <p:cNvCxnSpPr>
            <a:cxnSpLocks/>
          </p:cNvCxnSpPr>
          <p:nvPr/>
        </p:nvCxnSpPr>
        <p:spPr bwMode="auto">
          <a:xfrm>
            <a:off x="4355976" y="2331328"/>
            <a:ext cx="206208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A67F07AF-E655-4D89-9187-031CAB438AC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4642" y="2331328"/>
            <a:ext cx="7802" cy="594345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A95C53D1-BAD7-4BF0-BD7A-C2BA15781A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2925673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1D9433B6-99BA-4865-9271-13B808FC5611}"/>
              </a:ext>
            </a:extLst>
          </p:cNvPr>
          <p:cNvSpPr/>
          <p:nvPr/>
        </p:nvSpPr>
        <p:spPr>
          <a:xfrm>
            <a:off x="2756422" y="2188415"/>
            <a:ext cx="319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DCF99BD7-CC71-4443-9E15-D1350C2140D8}"/>
              </a:ext>
            </a:extLst>
          </p:cNvPr>
          <p:cNvSpPr/>
          <p:nvPr/>
        </p:nvSpPr>
        <p:spPr>
          <a:xfrm>
            <a:off x="2699144" y="2785720"/>
            <a:ext cx="4539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900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0E7BFB6E-BBCA-4D63-9631-1A9D3CABD17C}"/>
              </a:ext>
            </a:extLst>
          </p:cNvPr>
          <p:cNvSpPr/>
          <p:nvPr/>
        </p:nvSpPr>
        <p:spPr>
          <a:xfrm>
            <a:off x="2756421" y="3403044"/>
            <a:ext cx="3193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F37A4432-9044-4F86-9BEF-769EEE7A1DE5}"/>
              </a:ext>
            </a:extLst>
          </p:cNvPr>
          <p:cNvSpPr/>
          <p:nvPr/>
        </p:nvSpPr>
        <p:spPr>
          <a:xfrm>
            <a:off x="2689096" y="4006209"/>
            <a:ext cx="4539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1AD6F7C7-5262-43A7-B66C-695DC5D9130E}"/>
              </a:ext>
            </a:extLst>
          </p:cNvPr>
          <p:cNvSpPr/>
          <p:nvPr/>
        </p:nvSpPr>
        <p:spPr>
          <a:xfrm>
            <a:off x="3928065" y="2198463"/>
            <a:ext cx="319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0EA90DF2-C1DA-48E3-995C-D636F1715B78}"/>
              </a:ext>
            </a:extLst>
          </p:cNvPr>
          <p:cNvSpPr/>
          <p:nvPr/>
        </p:nvSpPr>
        <p:spPr>
          <a:xfrm>
            <a:off x="3928064" y="3413092"/>
            <a:ext cx="3193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20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3804408" y="2636595"/>
            <a:ext cx="654672" cy="537565"/>
            <a:chOff x="6198034" y="1660849"/>
            <a:chExt cx="654672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6198034" y="1833284"/>
              <a:ext cx="4746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807500" y="3855984"/>
            <a:ext cx="654672" cy="537565"/>
            <a:chOff x="6198034" y="1660849"/>
            <a:chExt cx="654672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198034" y="1833284"/>
              <a:ext cx="4746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식을 보고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FA131273-501A-4351-AFC2-8BA2C5A18BC2}"/>
              </a:ext>
            </a:extLst>
          </p:cNvPr>
          <p:cNvSpPr/>
          <p:nvPr/>
        </p:nvSpPr>
        <p:spPr>
          <a:xfrm>
            <a:off x="3157170" y="2198464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88C20D61-F4CB-4291-8C54-E20AF63F796D}"/>
              </a:ext>
            </a:extLst>
          </p:cNvPr>
          <p:cNvSpPr/>
          <p:nvPr/>
        </p:nvSpPr>
        <p:spPr>
          <a:xfrm>
            <a:off x="3157170" y="2792809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5F72412-2A24-4DEA-8153-F53904598FAA}"/>
              </a:ext>
            </a:extLst>
          </p:cNvPr>
          <p:cNvSpPr/>
          <p:nvPr/>
        </p:nvSpPr>
        <p:spPr>
          <a:xfrm>
            <a:off x="3157170" y="3387154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23AC91F-616E-4A04-8760-CE2AEBB30CB2}"/>
              </a:ext>
            </a:extLst>
          </p:cNvPr>
          <p:cNvSpPr/>
          <p:nvPr/>
        </p:nvSpPr>
        <p:spPr>
          <a:xfrm>
            <a:off x="3157170" y="3981499"/>
            <a:ext cx="7344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65646499-17C7-4A8C-84DB-66A2EEADB03C}"/>
              </a:ext>
            </a:extLst>
          </p:cNvPr>
          <p:cNvSpPr/>
          <p:nvPr/>
        </p:nvSpPr>
        <p:spPr>
          <a:xfrm>
            <a:off x="2663788" y="2153147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69F4F791-2B81-4117-89F4-52F0919C3CDE}"/>
              </a:ext>
            </a:extLst>
          </p:cNvPr>
          <p:cNvSpPr/>
          <p:nvPr/>
        </p:nvSpPr>
        <p:spPr>
          <a:xfrm>
            <a:off x="2663788" y="2747492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9882F361-9F32-4124-B50E-FA2B94D509B6}"/>
              </a:ext>
            </a:extLst>
          </p:cNvPr>
          <p:cNvSpPr/>
          <p:nvPr/>
        </p:nvSpPr>
        <p:spPr>
          <a:xfrm>
            <a:off x="2663788" y="3370017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04D2D4A2-1D87-4C74-A779-A2DDF784B7BD}"/>
              </a:ext>
            </a:extLst>
          </p:cNvPr>
          <p:cNvSpPr/>
          <p:nvPr/>
        </p:nvSpPr>
        <p:spPr>
          <a:xfrm>
            <a:off x="2663788" y="3964362"/>
            <a:ext cx="493382" cy="475354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12DBBCBC-E1D9-4954-9C07-BB8B2AE518A8}"/>
              </a:ext>
            </a:extLst>
          </p:cNvPr>
          <p:cNvSpPr/>
          <p:nvPr/>
        </p:nvSpPr>
        <p:spPr>
          <a:xfrm>
            <a:off x="3833978" y="2153147"/>
            <a:ext cx="493382" cy="47535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F1469BB-6437-472A-B3E1-F4D6B28639FB}"/>
              </a:ext>
            </a:extLst>
          </p:cNvPr>
          <p:cNvSpPr/>
          <p:nvPr/>
        </p:nvSpPr>
        <p:spPr>
          <a:xfrm>
            <a:off x="3833978" y="3370017"/>
            <a:ext cx="493382" cy="47535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F3048417-C66E-463D-8435-1510891F1875}"/>
              </a:ext>
            </a:extLst>
          </p:cNvPr>
          <p:cNvSpPr/>
          <p:nvPr/>
        </p:nvSpPr>
        <p:spPr>
          <a:xfrm>
            <a:off x="1832088" y="2487068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EB31EA6-4F97-45FD-85D7-9E701160A547}"/>
              </a:ext>
            </a:extLst>
          </p:cNvPr>
          <p:cNvCxnSpPr>
            <a:stCxn id="103" idx="2"/>
          </p:cNvCxnSpPr>
          <p:nvPr/>
        </p:nvCxnSpPr>
        <p:spPr bwMode="auto">
          <a:xfrm flipH="1">
            <a:off x="2457580" y="2390824"/>
            <a:ext cx="206208" cy="0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5FC088C6-9CF8-484C-A8F5-0434D6B53F85}"/>
              </a:ext>
            </a:extLst>
          </p:cNvPr>
          <p:cNvCxnSpPr/>
          <p:nvPr/>
        </p:nvCxnSpPr>
        <p:spPr bwMode="auto">
          <a:xfrm>
            <a:off x="2449778" y="2390824"/>
            <a:ext cx="7802" cy="594345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D55F52E0-3474-4454-86FD-9956AE5AC15F}"/>
              </a:ext>
            </a:extLst>
          </p:cNvPr>
          <p:cNvCxnSpPr>
            <a:endCxn id="104" idx="2"/>
          </p:cNvCxnSpPr>
          <p:nvPr/>
        </p:nvCxnSpPr>
        <p:spPr bwMode="auto">
          <a:xfrm>
            <a:off x="2457580" y="2985169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1FCC65E1-4CA1-41E2-8820-BF96A69C3500}"/>
              </a:ext>
            </a:extLst>
          </p:cNvPr>
          <p:cNvCxnSpPr/>
          <p:nvPr/>
        </p:nvCxnSpPr>
        <p:spPr bwMode="auto">
          <a:xfrm flipH="1">
            <a:off x="2457580" y="3584036"/>
            <a:ext cx="206208" cy="0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EE5C1FB4-C74F-4B2B-AB69-C85CDD9490B4}"/>
              </a:ext>
            </a:extLst>
          </p:cNvPr>
          <p:cNvCxnSpPr/>
          <p:nvPr/>
        </p:nvCxnSpPr>
        <p:spPr bwMode="auto">
          <a:xfrm>
            <a:off x="2449778" y="3584036"/>
            <a:ext cx="7802" cy="594345"/>
          </a:xfrm>
          <a:prstGeom prst="line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4DD065E9-C74E-4F2B-965B-2CE5FAA0E1E6}"/>
              </a:ext>
            </a:extLst>
          </p:cNvPr>
          <p:cNvCxnSpPr/>
          <p:nvPr/>
        </p:nvCxnSpPr>
        <p:spPr bwMode="auto">
          <a:xfrm>
            <a:off x="2457580" y="4178381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13537ACF-D1E7-47F3-A37C-DFE7883549EA}"/>
              </a:ext>
            </a:extLst>
          </p:cNvPr>
          <p:cNvCxnSpPr>
            <a:cxnSpLocks/>
          </p:cNvCxnSpPr>
          <p:nvPr/>
        </p:nvCxnSpPr>
        <p:spPr bwMode="auto">
          <a:xfrm>
            <a:off x="4355976" y="3584036"/>
            <a:ext cx="206208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8EA44ECC-E818-4CF1-AC2B-3D8D4E28A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4642" y="3584036"/>
            <a:ext cx="7802" cy="594345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C78819DD-D870-4B51-9122-B6027FCFE6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4178381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10AF6BBB-5A79-407F-AD96-333461E95D84}"/>
              </a:ext>
            </a:extLst>
          </p:cNvPr>
          <p:cNvSpPr/>
          <p:nvPr/>
        </p:nvSpPr>
        <p:spPr>
          <a:xfrm>
            <a:off x="1832088" y="3690130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30B18229-9B6E-4414-BD0D-5DD686C73C78}"/>
              </a:ext>
            </a:extLst>
          </p:cNvPr>
          <p:cNvSpPr/>
          <p:nvPr/>
        </p:nvSpPr>
        <p:spPr>
          <a:xfrm>
            <a:off x="4624134" y="2416847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686CD17D-B6B6-44CC-9DA4-638ED5B87494}"/>
              </a:ext>
            </a:extLst>
          </p:cNvPr>
          <p:cNvSpPr/>
          <p:nvPr/>
        </p:nvSpPr>
        <p:spPr>
          <a:xfrm>
            <a:off x="4624134" y="3690130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×10</a:t>
            </a:r>
            <a:endParaRPr lang="ko-KR" altLang="en-US" sz="1900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="" xmlns:a16="http://schemas.microsoft.com/office/drawing/2014/main" id="{C3FD4966-37FA-4DF5-88B3-ED05C6C2C05E}"/>
              </a:ext>
            </a:extLst>
          </p:cNvPr>
          <p:cNvCxnSpPr>
            <a:cxnSpLocks/>
          </p:cNvCxnSpPr>
          <p:nvPr/>
        </p:nvCxnSpPr>
        <p:spPr bwMode="auto">
          <a:xfrm>
            <a:off x="4355976" y="2331328"/>
            <a:ext cx="206208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>
            <a:extLst>
              <a:ext uri="{FF2B5EF4-FFF2-40B4-BE49-F238E27FC236}">
                <a16:creationId xmlns="" xmlns:a16="http://schemas.microsoft.com/office/drawing/2014/main" id="{A67F07AF-E655-4D89-9187-031CAB438AC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4642" y="2331328"/>
            <a:ext cx="7802" cy="594345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A95C53D1-BAD7-4BF0-BD7A-C2BA15781A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976" y="2925673"/>
            <a:ext cx="206208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1D9433B6-99BA-4865-9271-13B808FC5611}"/>
              </a:ext>
            </a:extLst>
          </p:cNvPr>
          <p:cNvSpPr/>
          <p:nvPr/>
        </p:nvSpPr>
        <p:spPr>
          <a:xfrm>
            <a:off x="2756422" y="2188415"/>
            <a:ext cx="319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DCF99BD7-CC71-4443-9E15-D1350C2140D8}"/>
              </a:ext>
            </a:extLst>
          </p:cNvPr>
          <p:cNvSpPr/>
          <p:nvPr/>
        </p:nvSpPr>
        <p:spPr>
          <a:xfrm>
            <a:off x="2699144" y="2785720"/>
            <a:ext cx="4539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900" dirty="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0E7BFB6E-BBCA-4D63-9631-1A9D3CABD17C}"/>
              </a:ext>
            </a:extLst>
          </p:cNvPr>
          <p:cNvSpPr/>
          <p:nvPr/>
        </p:nvSpPr>
        <p:spPr>
          <a:xfrm>
            <a:off x="2756421" y="3403044"/>
            <a:ext cx="3193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F37A4432-9044-4F86-9BEF-769EEE7A1DE5}"/>
              </a:ext>
            </a:extLst>
          </p:cNvPr>
          <p:cNvSpPr/>
          <p:nvPr/>
        </p:nvSpPr>
        <p:spPr>
          <a:xfrm>
            <a:off x="2689096" y="4006209"/>
            <a:ext cx="4539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1AD6F7C7-5262-43A7-B66C-695DC5D9130E}"/>
              </a:ext>
            </a:extLst>
          </p:cNvPr>
          <p:cNvSpPr/>
          <p:nvPr/>
        </p:nvSpPr>
        <p:spPr>
          <a:xfrm>
            <a:off x="3928065" y="2198463"/>
            <a:ext cx="319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0EA90DF2-C1DA-48E3-995C-D636F1715B78}"/>
              </a:ext>
            </a:extLst>
          </p:cNvPr>
          <p:cNvSpPr/>
          <p:nvPr/>
        </p:nvSpPr>
        <p:spPr>
          <a:xfrm>
            <a:off x="3928064" y="3413092"/>
            <a:ext cx="3193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20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직사각형 153"/>
          <p:cNvSpPr/>
          <p:nvPr/>
        </p:nvSpPr>
        <p:spPr bwMode="auto">
          <a:xfrm>
            <a:off x="3804408" y="2809030"/>
            <a:ext cx="4746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3807500" y="4028419"/>
            <a:ext cx="47467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975948EA-0B9F-4C88-98E7-D6F827340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E4EB4EB-E0A6-404D-920F-6ECB20188F3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26E8C69-33EF-4455-AE2E-9166C541859A}"/>
              </a:ext>
            </a:extLst>
          </p:cNvPr>
          <p:cNvSpPr/>
          <p:nvPr/>
        </p:nvSpPr>
        <p:spPr>
          <a:xfrm>
            <a:off x="211371" y="4260363"/>
            <a:ext cx="6667165" cy="78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각 삼각형 77">
            <a:extLst>
              <a:ext uri="{FF2B5EF4-FFF2-40B4-BE49-F238E27FC236}">
                <a16:creationId xmlns="" xmlns:a16="http://schemas.microsoft.com/office/drawing/2014/main" id="{785F63BF-638A-4E7A-AFF4-56D9F5ED2BC9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E609861D-7DB6-452D-8F9F-E716DB522F88}"/>
              </a:ext>
            </a:extLst>
          </p:cNvPr>
          <p:cNvSpPr txBox="1"/>
          <p:nvPr/>
        </p:nvSpPr>
        <p:spPr>
          <a:xfrm>
            <a:off x="486456" y="4399123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90÷3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의 몫을 계산할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90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배이므로 몫도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답은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3×10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모서리가 둥근 직사각형 38">
            <a:extLst>
              <a:ext uri="{FF2B5EF4-FFF2-40B4-BE49-F238E27FC236}">
                <a16:creationId xmlns="" xmlns:a16="http://schemas.microsoft.com/office/drawing/2014/main" id="{F0D421AF-2819-4151-94E2-70F379669D27}"/>
              </a:ext>
            </a:extLst>
          </p:cNvPr>
          <p:cNvSpPr/>
          <p:nvPr/>
        </p:nvSpPr>
        <p:spPr>
          <a:xfrm>
            <a:off x="431540" y="408728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227964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00" y="16380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="" xmlns:a16="http://schemas.microsoft.com/office/drawing/2014/main" id="{780F3326-EA4E-4506-9854-3D9347A8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0AAAFC05-6B19-4418-B556-452C91F4FF6C}"/>
              </a:ext>
            </a:extLst>
          </p:cNvPr>
          <p:cNvSpPr/>
          <p:nvPr/>
        </p:nvSpPr>
        <p:spPr>
          <a:xfrm>
            <a:off x="1545884" y="2780928"/>
            <a:ext cx="3920414" cy="756084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 bwMode="auto">
          <a:xfrm>
            <a:off x="2772596" y="392796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795125" y="3755531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49974" y="3755531"/>
            <a:ext cx="840546" cy="537565"/>
            <a:chOff x="6012160" y="1660849"/>
            <a:chExt cx="84054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타원 51"/>
          <p:cNvSpPr/>
          <p:nvPr/>
        </p:nvSpPr>
        <p:spPr>
          <a:xfrm>
            <a:off x="5319578" y="2600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31684" y="2955242"/>
            <a:ext cx="921821" cy="407455"/>
            <a:chOff x="1731684" y="2955242"/>
            <a:chExt cx="921821" cy="407455"/>
          </a:xfrm>
        </p:grpSpPr>
        <p:sp>
          <p:nvSpPr>
            <p:cNvPr id="2" name="타원 1"/>
            <p:cNvSpPr/>
            <p:nvPr/>
          </p:nvSpPr>
          <p:spPr>
            <a:xfrm>
              <a:off x="1731684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246050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996164" y="2955242"/>
            <a:ext cx="921821" cy="407455"/>
            <a:chOff x="1731684" y="2955242"/>
            <a:chExt cx="921821" cy="407455"/>
          </a:xfrm>
        </p:grpSpPr>
        <p:sp>
          <p:nvSpPr>
            <p:cNvPr id="55" name="타원 54"/>
            <p:cNvSpPr/>
            <p:nvPr/>
          </p:nvSpPr>
          <p:spPr>
            <a:xfrm>
              <a:off x="1731684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246050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278222" y="2955242"/>
            <a:ext cx="921821" cy="407455"/>
            <a:chOff x="1731684" y="2955242"/>
            <a:chExt cx="921821" cy="407455"/>
          </a:xfrm>
        </p:grpSpPr>
        <p:sp>
          <p:nvSpPr>
            <p:cNvPr id="58" name="타원 57"/>
            <p:cNvSpPr/>
            <p:nvPr/>
          </p:nvSpPr>
          <p:spPr>
            <a:xfrm>
              <a:off x="1731684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2246050" y="2955242"/>
              <a:ext cx="407455" cy="407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 bwMode="auto">
          <a:xfrm flipH="1">
            <a:off x="2763297" y="2944167"/>
            <a:ext cx="110532" cy="41198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 bwMode="auto">
          <a:xfrm flipH="1">
            <a:off x="4034142" y="2955242"/>
            <a:ext cx="110532" cy="41198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2B137EA7-CD9E-4357-B2DF-D8B7D04B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망고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망고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2B137EA7-CD9E-4357-B2DF-D8B7D04B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32B68A9-5FB4-4FD1-96C1-AC86C1BC9427}"/>
              </a:ext>
            </a:extLst>
          </p:cNvPr>
          <p:cNvSpPr/>
          <p:nvPr/>
        </p:nvSpPr>
        <p:spPr>
          <a:xfrm>
            <a:off x="211371" y="4260363"/>
            <a:ext cx="6667165" cy="78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="" xmlns:a16="http://schemas.microsoft.com/office/drawing/2014/main" id="{EF2FDB47-89F5-4074-9E5E-970C5C68A64C}"/>
              </a:ext>
            </a:extLst>
          </p:cNvPr>
          <p:cNvSpPr/>
          <p:nvPr/>
        </p:nvSpPr>
        <p:spPr>
          <a:xfrm>
            <a:off x="370800" y="407920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="" xmlns:a16="http://schemas.microsoft.com/office/drawing/2014/main" id="{229DC041-D35F-45EE-9EE4-A3BF6430DA27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3FE16C9D-9491-47BB-B3D7-9DC496EB394B}"/>
              </a:ext>
            </a:extLst>
          </p:cNvPr>
          <p:cNvSpPr txBox="1"/>
          <p:nvPr/>
        </p:nvSpPr>
        <p:spPr>
          <a:xfrm>
            <a:off x="484498" y="4392397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망고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개씩 나누려면 나누어지는 수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40,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나누는 수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로 식을 세워야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40AC052-4C71-437A-A296-501EE499F74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8A2EC1B-2150-4A0A-A96F-EAE886E3D043}"/>
              </a:ext>
            </a:extLst>
          </p:cNvPr>
          <p:cNvSpPr/>
          <p:nvPr/>
        </p:nvSpPr>
        <p:spPr bwMode="auto">
          <a:xfrm>
            <a:off x="3015591" y="3058987"/>
            <a:ext cx="15263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40÷2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1EBD6CA-F71F-4B69-AE03-08BE0ACD618C}"/>
              </a:ext>
            </a:extLst>
          </p:cNvPr>
          <p:cNvSpPr/>
          <p:nvPr/>
        </p:nvSpPr>
        <p:spPr bwMode="auto">
          <a:xfrm>
            <a:off x="3022484" y="3574759"/>
            <a:ext cx="5858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5631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="" xmlns:a16="http://schemas.microsoft.com/office/drawing/2014/main" id="{FFBC09E4-B9C9-44E6-BD62-664932A2C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19A368C9-8B7C-4937-9F29-1882D0D8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D26CA33-118F-48F6-A9B2-EE10DDDD74A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22B2721C-4266-4960-BFC1-5AE21BF8D886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6479D3DA-972E-49BC-959D-B12D3C470994}"/>
              </a:ext>
            </a:extLst>
          </p:cNvPr>
          <p:cNvSpPr txBox="1"/>
          <p:nvPr/>
        </p:nvSpPr>
        <p:spPr>
          <a:xfrm>
            <a:off x="2568683" y="2437987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40÷4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AF026E1-91C7-4D76-B2C8-D18479148BF1}"/>
              </a:ext>
            </a:extLst>
          </p:cNvPr>
          <p:cNvSpPr txBox="1"/>
          <p:nvPr/>
        </p:nvSpPr>
        <p:spPr>
          <a:xfrm>
            <a:off x="2568683" y="3168588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90÷9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4EC8779-414A-4181-84BC-F0C8A4B7FDA0}"/>
              </a:ext>
            </a:extLst>
          </p:cNvPr>
          <p:cNvSpPr txBox="1"/>
          <p:nvPr/>
        </p:nvSpPr>
        <p:spPr>
          <a:xfrm>
            <a:off x="2568683" y="390669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5A493727-442F-43C3-BA80-C55CCE92A0C4}"/>
              </a:ext>
            </a:extLst>
          </p:cNvPr>
          <p:cNvGrpSpPr/>
          <p:nvPr/>
        </p:nvGrpSpPr>
        <p:grpSpPr>
          <a:xfrm>
            <a:off x="3482113" y="2285143"/>
            <a:ext cx="765851" cy="537565"/>
            <a:chOff x="6086855" y="1660849"/>
            <a:chExt cx="765851" cy="537565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18A47709-0EA9-46CA-AF69-C02696EB7291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79553F95-3FE6-4DD3-82EB-02A19FC28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B7E7329A-A10C-4E0D-93C6-85560ED23429}"/>
              </a:ext>
            </a:extLst>
          </p:cNvPr>
          <p:cNvGrpSpPr/>
          <p:nvPr/>
        </p:nvGrpSpPr>
        <p:grpSpPr>
          <a:xfrm>
            <a:off x="3482113" y="2991543"/>
            <a:ext cx="765851" cy="537565"/>
            <a:chOff x="6086855" y="1660849"/>
            <a:chExt cx="765851" cy="53756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ED5D830A-E0D3-484F-A16E-CCDBFB7D9EA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="" xmlns:a16="http://schemas.microsoft.com/office/drawing/2014/main" id="{B3DAB111-566A-4AF5-8A39-B8B460EF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D1668DCD-B198-40E6-A45A-4F868F8C4086}"/>
              </a:ext>
            </a:extLst>
          </p:cNvPr>
          <p:cNvGrpSpPr/>
          <p:nvPr/>
        </p:nvGrpSpPr>
        <p:grpSpPr>
          <a:xfrm>
            <a:off x="3482113" y="3755531"/>
            <a:ext cx="765851" cy="537565"/>
            <a:chOff x="6086855" y="1660849"/>
            <a:chExt cx="765851" cy="537565"/>
          </a:xfrm>
        </p:grpSpPr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889ABB46-ADBB-4341-BDDC-70681FB12375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="" xmlns:a16="http://schemas.microsoft.com/office/drawing/2014/main" id="{44FBB48B-4B73-460E-9FDF-68CCAAF9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E55B7121-DA05-41D8-8816-A3781FB2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FFFF2B0A-E7E3-4415-B5F8-747DCB347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450232C3-30C1-4EC1-B200-C03F77AAB96B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64D67535-C7C4-454B-95B4-DE6FADF5D59B}"/>
              </a:ext>
            </a:extLst>
          </p:cNvPr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안에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,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FB2A666A-834E-4DFF-86E6-D392D8FE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모서리가 둥근 직사각형 1">
            <a:extLst>
              <a:ext uri="{FF2B5EF4-FFF2-40B4-BE49-F238E27FC236}">
                <a16:creationId xmlns="" xmlns:a16="http://schemas.microsoft.com/office/drawing/2014/main" id="{009C028A-0734-4577-95F3-A003E0EBFBC1}"/>
              </a:ext>
            </a:extLst>
          </p:cNvPr>
          <p:cNvSpPr/>
          <p:nvPr/>
        </p:nvSpPr>
        <p:spPr>
          <a:xfrm>
            <a:off x="2123728" y="2837955"/>
            <a:ext cx="2873798" cy="6701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31594F4B-79A4-45B8-8CD9-D0C0AE98FEE6}"/>
              </a:ext>
            </a:extLst>
          </p:cNvPr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8F6BA9F4-3E54-4261-8D2C-0BFF8EBF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6767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="" xmlns:a16="http://schemas.microsoft.com/office/drawing/2014/main" id="{0E6B63C2-5BA5-404E-A271-6331E19D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31" y="166215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="" xmlns:a16="http://schemas.microsoft.com/office/drawing/2014/main" id="{FC0E0FDF-396A-4D90-8163-3A799E19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57" y="176176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">
            <a:extLst>
              <a:ext uri="{FF2B5EF4-FFF2-40B4-BE49-F238E27FC236}">
                <a16:creationId xmlns="" xmlns:a16="http://schemas.microsoft.com/office/drawing/2014/main" id="{FA0A8B45-3A6D-4670-BDF8-FD94FD58DB8D}"/>
              </a:ext>
            </a:extLst>
          </p:cNvPr>
          <p:cNvSpPr/>
          <p:nvPr/>
        </p:nvSpPr>
        <p:spPr>
          <a:xfrm>
            <a:off x="2123728" y="3766962"/>
            <a:ext cx="2873798" cy="6701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56B5FA9D-B424-4FD3-B6EB-82CE457023C2}"/>
              </a:ext>
            </a:extLst>
          </p:cNvPr>
          <p:cNvSpPr/>
          <p:nvPr/>
        </p:nvSpPr>
        <p:spPr>
          <a:xfrm>
            <a:off x="2515712" y="29729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60÷6</a:t>
            </a:r>
            <a:endParaRPr lang="ko-KR" altLang="en-US" sz="1900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71577A6-652D-40A9-96CA-BB6B536BB86E}"/>
              </a:ext>
            </a:extLst>
          </p:cNvPr>
          <p:cNvSpPr/>
          <p:nvPr/>
        </p:nvSpPr>
        <p:spPr>
          <a:xfrm>
            <a:off x="3887924" y="29729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80÷8</a:t>
            </a:r>
            <a:endParaRPr lang="ko-KR" altLang="en-US" sz="19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579EC377-F9AE-4369-B64B-B3861F60C8D8}"/>
              </a:ext>
            </a:extLst>
          </p:cNvPr>
          <p:cNvSpPr/>
          <p:nvPr/>
        </p:nvSpPr>
        <p:spPr>
          <a:xfrm>
            <a:off x="2515712" y="391660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30÷3</a:t>
            </a:r>
            <a:endParaRPr lang="ko-KR" altLang="en-US" sz="1900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B5D2E50-3501-40ED-88B9-8F2442CB6576}"/>
              </a:ext>
            </a:extLst>
          </p:cNvPr>
          <p:cNvSpPr/>
          <p:nvPr/>
        </p:nvSpPr>
        <p:spPr>
          <a:xfrm>
            <a:off x="3887924" y="391660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80÷4</a:t>
            </a:r>
            <a:endParaRPr lang="ko-KR" altLang="en-US" sz="1900" dirty="0"/>
          </a:p>
        </p:txBody>
      </p:sp>
      <p:pic>
        <p:nvPicPr>
          <p:cNvPr id="87" name="Picture 3">
            <a:extLst>
              <a:ext uri="{FF2B5EF4-FFF2-40B4-BE49-F238E27FC236}">
                <a16:creationId xmlns="" xmlns:a16="http://schemas.microsoft.com/office/drawing/2014/main" id="{2605E0ED-663C-4C77-B409-90D69EEC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59" y="3896960"/>
            <a:ext cx="390735" cy="40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03352E36-FA07-4ABA-B63F-5980C280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59" y="2944101"/>
            <a:ext cx="424532" cy="4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82770CE2-B7BD-488D-9A96-F0142A7FBA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8560" y="2833246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63A5AD0F-69FC-4D80-A058-20B5152425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5994" y="3753963"/>
            <a:ext cx="360000" cy="355000"/>
          </a:xfrm>
          <a:prstGeom prst="rect">
            <a:avLst/>
          </a:prstGeom>
        </p:spPr>
      </p:pic>
      <p:pic>
        <p:nvPicPr>
          <p:cNvPr id="108" name="Picture 2">
            <a:extLst>
              <a:ext uri="{FF2B5EF4-FFF2-40B4-BE49-F238E27FC236}">
                <a16:creationId xmlns="" xmlns:a16="http://schemas.microsoft.com/office/drawing/2014/main" id="{988FC430-D6AB-4D2B-9C97-5A4F2BA4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1715CCC-EE76-41A5-B654-DC40950B4527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D3BA9729-2AD7-41D8-A9FD-FE01E501C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0135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E55B7121-DA05-41D8-8816-A3781FB2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FFFF2B0A-E7E3-4415-B5F8-747DCB347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43">
            <a:extLst>
              <a:ext uri="{FF2B5EF4-FFF2-40B4-BE49-F238E27FC236}">
                <a16:creationId xmlns="" xmlns:a16="http://schemas.microsoft.com/office/drawing/2014/main" id="{64D67535-C7C4-454B-95B4-DE6FADF5D59B}"/>
              </a:ext>
            </a:extLst>
          </p:cNvPr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안에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,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12">
            <a:extLst>
              <a:ext uri="{FF2B5EF4-FFF2-40B4-BE49-F238E27FC236}">
                <a16:creationId xmlns="" xmlns:a16="http://schemas.microsoft.com/office/drawing/2014/main" id="{FB2A666A-834E-4DFF-86E6-D392D8FE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모서리가 둥근 직사각형 1">
            <a:extLst>
              <a:ext uri="{FF2B5EF4-FFF2-40B4-BE49-F238E27FC236}">
                <a16:creationId xmlns="" xmlns:a16="http://schemas.microsoft.com/office/drawing/2014/main" id="{009C028A-0734-4577-95F3-A003E0EBFBC1}"/>
              </a:ext>
            </a:extLst>
          </p:cNvPr>
          <p:cNvSpPr/>
          <p:nvPr/>
        </p:nvSpPr>
        <p:spPr>
          <a:xfrm>
            <a:off x="2123728" y="2837955"/>
            <a:ext cx="2873798" cy="6701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8F6BA9F4-3E54-4261-8D2C-0BFF8EBF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6767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="" xmlns:a16="http://schemas.microsoft.com/office/drawing/2014/main" id="{0E6B63C2-5BA5-404E-A271-6331E19D2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31" y="166215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="" xmlns:a16="http://schemas.microsoft.com/office/drawing/2014/main" id="{FC0E0FDF-396A-4D90-8163-3A799E19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57" y="176176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="" xmlns:a16="http://schemas.microsoft.com/office/drawing/2014/main" id="{D3BA9729-2AD7-41D8-A9FD-FE01E501C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0135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모서리가 둥근 직사각형 1">
            <a:extLst>
              <a:ext uri="{FF2B5EF4-FFF2-40B4-BE49-F238E27FC236}">
                <a16:creationId xmlns="" xmlns:a16="http://schemas.microsoft.com/office/drawing/2014/main" id="{FA0A8B45-3A6D-4670-BDF8-FD94FD58DB8D}"/>
              </a:ext>
            </a:extLst>
          </p:cNvPr>
          <p:cNvSpPr/>
          <p:nvPr/>
        </p:nvSpPr>
        <p:spPr>
          <a:xfrm>
            <a:off x="2123728" y="3766962"/>
            <a:ext cx="2873798" cy="67015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56B5FA9D-B424-4FD3-B6EB-82CE457023C2}"/>
              </a:ext>
            </a:extLst>
          </p:cNvPr>
          <p:cNvSpPr/>
          <p:nvPr/>
        </p:nvSpPr>
        <p:spPr>
          <a:xfrm>
            <a:off x="2515712" y="29729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60÷6</a:t>
            </a:r>
            <a:endParaRPr lang="ko-KR" altLang="en-US" sz="1900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071577A6-652D-40A9-96CA-BB6B536BB86E}"/>
              </a:ext>
            </a:extLst>
          </p:cNvPr>
          <p:cNvSpPr/>
          <p:nvPr/>
        </p:nvSpPr>
        <p:spPr>
          <a:xfrm>
            <a:off x="3887924" y="297296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80÷8</a:t>
            </a:r>
            <a:endParaRPr lang="ko-KR" altLang="en-US" sz="1900" dirty="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579EC377-F9AE-4369-B64B-B3861F60C8D8}"/>
              </a:ext>
            </a:extLst>
          </p:cNvPr>
          <p:cNvSpPr/>
          <p:nvPr/>
        </p:nvSpPr>
        <p:spPr>
          <a:xfrm>
            <a:off x="2515712" y="391660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  <a:endParaRPr lang="ko-KR" altLang="en-US" sz="1900" dirty="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1B5D2E50-3501-40ED-88B9-8F2442CB6576}"/>
              </a:ext>
            </a:extLst>
          </p:cNvPr>
          <p:cNvSpPr/>
          <p:nvPr/>
        </p:nvSpPr>
        <p:spPr>
          <a:xfrm>
            <a:off x="3887924" y="391660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endParaRPr lang="ko-KR" altLang="en-US" sz="1900" dirty="0"/>
          </a:p>
        </p:txBody>
      </p:sp>
      <p:pic>
        <p:nvPicPr>
          <p:cNvPr id="120" name="Picture 3">
            <a:extLst>
              <a:ext uri="{FF2B5EF4-FFF2-40B4-BE49-F238E27FC236}">
                <a16:creationId xmlns="" xmlns:a16="http://schemas.microsoft.com/office/drawing/2014/main" id="{2605E0ED-663C-4C77-B409-90D69EEC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59" y="3896960"/>
            <a:ext cx="390735" cy="40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6">
            <a:extLst>
              <a:ext uri="{FF2B5EF4-FFF2-40B4-BE49-F238E27FC236}">
                <a16:creationId xmlns="" xmlns:a16="http://schemas.microsoft.com/office/drawing/2014/main" id="{03352E36-FA07-4ABA-B63F-5980C280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59" y="2944101"/>
            <a:ext cx="424532" cy="4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82770CE2-B7BD-488D-9A96-F0142A7FBA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8560" y="2833246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63A5AD0F-69FC-4D80-A058-20B5152425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5994" y="3753963"/>
            <a:ext cx="360000" cy="355000"/>
          </a:xfrm>
          <a:prstGeom prst="rect">
            <a:avLst/>
          </a:prstGeom>
        </p:spPr>
      </p:pic>
      <p:pic>
        <p:nvPicPr>
          <p:cNvPr id="124" name="Picture 2">
            <a:extLst>
              <a:ext uri="{FF2B5EF4-FFF2-40B4-BE49-F238E27FC236}">
                <a16:creationId xmlns="" xmlns:a16="http://schemas.microsoft.com/office/drawing/2014/main" id="{988FC430-D6AB-4D2B-9C97-5A4F2BA4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6D81C593-32B2-44FF-99DF-EC433074841A}"/>
              </a:ext>
            </a:extLst>
          </p:cNvPr>
          <p:cNvSpPr/>
          <p:nvPr/>
        </p:nvSpPr>
        <p:spPr>
          <a:xfrm>
            <a:off x="211371" y="4028379"/>
            <a:ext cx="6667165" cy="10208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38">
            <a:extLst>
              <a:ext uri="{FF2B5EF4-FFF2-40B4-BE49-F238E27FC236}">
                <a16:creationId xmlns="" xmlns:a16="http://schemas.microsoft.com/office/drawing/2014/main" id="{14066407-5149-40A0-BD09-AB7F057C4BD7}"/>
              </a:ext>
            </a:extLst>
          </p:cNvPr>
          <p:cNvSpPr/>
          <p:nvPr/>
        </p:nvSpPr>
        <p:spPr>
          <a:xfrm>
            <a:off x="370800" y="386636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4F057826-7C8B-4967-AB43-53EABD1C326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부등호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등호는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검은색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="" xmlns:a16="http://schemas.microsoft.com/office/drawing/2014/main" id="{09C8F8C4-A0CD-443A-83AD-C3DFA8811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3418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6A6239C5-D178-4F5D-8DD4-9CC6C0658148}"/>
              </a:ext>
            </a:extLst>
          </p:cNvPr>
          <p:cNvSpPr/>
          <p:nvPr/>
        </p:nvSpPr>
        <p:spPr>
          <a:xfrm>
            <a:off x="569594" y="4237260"/>
            <a:ext cx="245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60÷6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      80÷8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/>
          </a:p>
        </p:txBody>
      </p:sp>
      <p:pic>
        <p:nvPicPr>
          <p:cNvPr id="130" name="Picture 4">
            <a:extLst>
              <a:ext uri="{FF2B5EF4-FFF2-40B4-BE49-F238E27FC236}">
                <a16:creationId xmlns="" xmlns:a16="http://schemas.microsoft.com/office/drawing/2014/main" id="{40F34A74-F142-4380-8EED-08ED0F22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71151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3E856C2-7910-417C-9072-2A75F2B62209}"/>
              </a:ext>
            </a:extLst>
          </p:cNvPr>
          <p:cNvSpPr/>
          <p:nvPr/>
        </p:nvSpPr>
        <p:spPr>
          <a:xfrm>
            <a:off x="569594" y="4606948"/>
            <a:ext cx="245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  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/>
          </a:p>
        </p:txBody>
      </p: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C0E8A753-9582-4AE4-8316-A0ED4EB54EA8}"/>
              </a:ext>
            </a:extLst>
          </p:cNvPr>
          <p:cNvGrpSpPr/>
          <p:nvPr/>
        </p:nvGrpSpPr>
        <p:grpSpPr>
          <a:xfrm>
            <a:off x="1638722" y="4254362"/>
            <a:ext cx="309785" cy="304350"/>
            <a:chOff x="746800" y="82614"/>
            <a:chExt cx="422792" cy="415374"/>
          </a:xfrm>
        </p:grpSpPr>
        <p:pic>
          <p:nvPicPr>
            <p:cNvPr id="133" name="Picture 2">
              <a:extLst>
                <a:ext uri="{FF2B5EF4-FFF2-40B4-BE49-F238E27FC236}">
                  <a16:creationId xmlns="" xmlns:a16="http://schemas.microsoft.com/office/drawing/2014/main" id="{C0A3BD42-E62F-4D10-ABEF-83306259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3" descr="D:\[초등] 교과학습\2021년 1학기\1-4학년 21년 1학기 개발물\suh_0201_01_0001\common\contents\images\math\equalIcon.png">
              <a:extLst>
                <a:ext uri="{FF2B5EF4-FFF2-40B4-BE49-F238E27FC236}">
                  <a16:creationId xmlns="" xmlns:a16="http://schemas.microsoft.com/office/drawing/2014/main" id="{D958A204-A64C-4204-89E0-45914EFC1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0A33C52C-516A-4DAA-9366-5D82CC3F7F14}"/>
              </a:ext>
            </a:extLst>
          </p:cNvPr>
          <p:cNvGrpSpPr/>
          <p:nvPr/>
        </p:nvGrpSpPr>
        <p:grpSpPr>
          <a:xfrm>
            <a:off x="1630450" y="4626015"/>
            <a:ext cx="309785" cy="304350"/>
            <a:chOff x="1317839" y="27662"/>
            <a:chExt cx="422792" cy="415374"/>
          </a:xfrm>
        </p:grpSpPr>
        <p:pic>
          <p:nvPicPr>
            <p:cNvPr id="136" name="Picture 2">
              <a:extLst>
                <a:ext uri="{FF2B5EF4-FFF2-40B4-BE49-F238E27FC236}">
                  <a16:creationId xmlns="" xmlns:a16="http://schemas.microsoft.com/office/drawing/2014/main" id="{492ECE3B-B33D-4F76-A036-789915D21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" descr="D:\[초등] 교과학습\2021년 1학기\1-4학년 21년 1학기 개발물\suh_0201_01_0001\common\contents\images\math\inequalIcon.png">
              <a:extLst>
                <a:ext uri="{FF2B5EF4-FFF2-40B4-BE49-F238E27FC236}">
                  <a16:creationId xmlns="" xmlns:a16="http://schemas.microsoft.com/office/drawing/2014/main" id="{A79AAFE0-6317-4483-A44E-388F434CB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C0CAC487-33DA-43B7-9EB3-1A971973EFB6}"/>
              </a:ext>
            </a:extLst>
          </p:cNvPr>
          <p:cNvSpPr/>
          <p:nvPr/>
        </p:nvSpPr>
        <p:spPr>
          <a:xfrm>
            <a:off x="1818766" y="4459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76E829D-C9A4-4C33-96C3-EA178099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4" y="907810"/>
            <a:ext cx="6904604" cy="47236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2191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2_1_02_ani.mp4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3271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7C83C16-6CB6-413C-AD9E-5E3AE49B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>
            <a:extLst>
              <a:ext uri="{FF2B5EF4-FFF2-40B4-BE49-F238E27FC236}">
                <a16:creationId xmlns="" xmlns:a16="http://schemas.microsoft.com/office/drawing/2014/main" id="{3F99EDC7-F384-4A60-8170-ABAC03A7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CC326ACF-0C6D-424F-BD25-071B2F02BF1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C9BB64FE-047D-419C-8B0B-43028271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58D8DE7B-1544-4219-BA85-837820434000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3">
            <a:extLst>
              <a:ext uri="{FF2B5EF4-FFF2-40B4-BE49-F238E27FC236}">
                <a16:creationId xmlns="" xmlns:a16="http://schemas.microsoft.com/office/drawing/2014/main" id="{342E8E34-FC7B-4F1B-9F33-D994C033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52" y="32097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177C1CD7-9D4F-4D6B-9C00-D0F1E5B3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20" y="371826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D0167A70-4791-4233-8790-E90FAB33A6D2}"/>
              </a:ext>
            </a:extLst>
          </p:cNvPr>
          <p:cNvGrpSpPr/>
          <p:nvPr/>
        </p:nvGrpSpPr>
        <p:grpSpPr>
          <a:xfrm>
            <a:off x="3244755" y="3051964"/>
            <a:ext cx="1435257" cy="515772"/>
            <a:chOff x="4358664" y="1682642"/>
            <a:chExt cx="1435257" cy="515772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0CF89CC1-5ED0-4282-8884-2C2FEFF28ABA}"/>
                </a:ext>
              </a:extLst>
            </p:cNvPr>
            <p:cNvSpPr/>
            <p:nvPr/>
          </p:nvSpPr>
          <p:spPr bwMode="auto">
            <a:xfrm>
              <a:off x="4358664" y="1833284"/>
              <a:ext cx="12552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0÷4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75D8C4FC-0A7C-4481-8E18-9A477F4C4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33921" y="1682642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2089AECF-4C17-4B54-A5DE-A97D79533F71}"/>
              </a:ext>
            </a:extLst>
          </p:cNvPr>
          <p:cNvGrpSpPr/>
          <p:nvPr/>
        </p:nvGrpSpPr>
        <p:grpSpPr>
          <a:xfrm>
            <a:off x="3251648" y="3545943"/>
            <a:ext cx="765851" cy="537565"/>
            <a:chOff x="6086855" y="1660849"/>
            <a:chExt cx="76585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4B417109-1FA4-4AB5-9150-9DF19D4AA9B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6F582ACF-6904-43F5-BAC6-12CD324B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D1AE10E-FAAE-45DD-9461-21F05CF2FDBD}"/>
              </a:ext>
            </a:extLst>
          </p:cNvPr>
          <p:cNvSpPr txBox="1"/>
          <p:nvPr/>
        </p:nvSpPr>
        <p:spPr>
          <a:xfrm>
            <a:off x="3860422" y="3718261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AC173683-B35F-4A6C-AD55-3FB813AFE8AB}"/>
              </a:ext>
            </a:extLst>
          </p:cNvPr>
          <p:cNvSpPr/>
          <p:nvPr/>
        </p:nvSpPr>
        <p:spPr>
          <a:xfrm>
            <a:off x="2484571" y="3142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4847772" y="1932740"/>
            <a:ext cx="17888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0588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11771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7C83C16-6CB6-413C-AD9E-5E3AE49B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3F99EDC7-F384-4A60-8170-ABAC03A7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C9BB64FE-047D-419C-8B0B-43028271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37B37FB1-6B72-4B79-8876-9724B6A190F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DB62977F-5834-4567-8B96-C46C2A196C72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C1337A4A-5A34-4218-9DA3-A271920B79AA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38">
              <a:extLst>
                <a:ext uri="{FF2B5EF4-FFF2-40B4-BE49-F238E27FC236}">
                  <a16:creationId xmlns="" xmlns:a16="http://schemas.microsoft.com/office/drawing/2014/main" id="{852CEF1D-F40F-4E93-8668-73F01CF1DBB8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2" name="직각 삼각형 111">
              <a:extLst>
                <a:ext uri="{FF2B5EF4-FFF2-40B4-BE49-F238E27FC236}">
                  <a16:creationId xmlns="" xmlns:a16="http://schemas.microsoft.com/office/drawing/2014/main" id="{1936D973-B600-4BB5-A58B-CFD85676138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3" name="TextBox 43">
              <a:extLst>
                <a:ext uri="{FF2B5EF4-FFF2-40B4-BE49-F238E27FC236}">
                  <a16:creationId xmlns="" xmlns:a16="http://schemas.microsoft.com/office/drawing/2014/main" id="{9313FB0A-B06A-4B2C-8BE1-550BA2E45EEB}"/>
                </a:ext>
              </a:extLst>
            </p:cNvPr>
            <p:cNvSpPr txBox="1"/>
            <p:nvPr/>
          </p:nvSpPr>
          <p:spPr>
            <a:xfrm>
              <a:off x="477343" y="4392397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정사각형은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변의 길이가 모두 같으므로 한 변의 길이는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20÷4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(cm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길이의 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3">
            <a:extLst>
              <a:ext uri="{FF2B5EF4-FFF2-40B4-BE49-F238E27FC236}">
                <a16:creationId xmlns="" xmlns:a16="http://schemas.microsoft.com/office/drawing/2014/main" id="{342E8E34-FC7B-4F1B-9F33-D994C033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52" y="32097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177C1CD7-9D4F-4D6B-9C00-D0F1E5B3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20" y="371826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0CF89CC1-5ED0-4282-8884-2C2FEFF28ABA}"/>
              </a:ext>
            </a:extLst>
          </p:cNvPr>
          <p:cNvSpPr/>
          <p:nvPr/>
        </p:nvSpPr>
        <p:spPr bwMode="auto">
          <a:xfrm>
            <a:off x="3244755" y="3202606"/>
            <a:ext cx="12552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0÷4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4B417109-1FA4-4AB5-9150-9DF19D4AA9BC}"/>
              </a:ext>
            </a:extLst>
          </p:cNvPr>
          <p:cNvSpPr/>
          <p:nvPr/>
        </p:nvSpPr>
        <p:spPr bwMode="auto">
          <a:xfrm>
            <a:off x="3251648" y="3718378"/>
            <a:ext cx="5858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D1AE10E-FAAE-45DD-9461-21F05CF2FDBD}"/>
              </a:ext>
            </a:extLst>
          </p:cNvPr>
          <p:cNvSpPr txBox="1"/>
          <p:nvPr/>
        </p:nvSpPr>
        <p:spPr>
          <a:xfrm>
            <a:off x="3860422" y="3718261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4847772" y="1932740"/>
            <a:ext cx="17888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20588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11771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3225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EFA7B92B-6DED-44AD-8BEF-7B22E7E7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A5B5DE94-CDBD-47EE-84E1-6C4B712E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책꽂이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칸에 똑같이 나누어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꽃으려고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칸에 책을 몇 권씩 꽂아야 하는지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7C90E64D-75DB-4787-88A3-0B0778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C70ACCBA-9BD2-47DC-83A9-D9727FF17505}"/>
              </a:ext>
            </a:extLst>
          </p:cNvPr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AFE5C8F-1152-4FD8-92CC-3FA8786D779A}"/>
              </a:ext>
            </a:extLst>
          </p:cNvPr>
          <p:cNvSpPr/>
          <p:nvPr/>
        </p:nvSpPr>
        <p:spPr bwMode="auto">
          <a:xfrm>
            <a:off x="3198658" y="4523139"/>
            <a:ext cx="528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9AACD4CC-FC2A-4A31-AD5A-6E48AB51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02" y="4394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2A2F31D-2D85-440C-BDF8-B4AB34DC4948}"/>
              </a:ext>
            </a:extLst>
          </p:cNvPr>
          <p:cNvSpPr txBox="1"/>
          <p:nvPr/>
        </p:nvSpPr>
        <p:spPr>
          <a:xfrm>
            <a:off x="3665454" y="4520443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8A82A377-9158-4DC5-A333-F5390A662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63" y="2909036"/>
            <a:ext cx="4730957" cy="1374195"/>
          </a:xfrm>
          <a:prstGeom prst="rect">
            <a:avLst/>
          </a:prstGeom>
        </p:spPr>
      </p:pic>
      <p:pic>
        <p:nvPicPr>
          <p:cNvPr id="78" name="Picture 40">
            <a:extLst>
              <a:ext uri="{FF2B5EF4-FFF2-40B4-BE49-F238E27FC236}">
                <a16:creationId xmlns="" xmlns:a16="http://schemas.microsoft.com/office/drawing/2014/main" id="{77F2C83B-3361-44AD-A6CF-43A346A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1">
            <a:extLst>
              <a:ext uri="{FF2B5EF4-FFF2-40B4-BE49-F238E27FC236}">
                <a16:creationId xmlns="" xmlns:a16="http://schemas.microsoft.com/office/drawing/2014/main" id="{86230213-114C-42F0-9904-C6C6732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78815709-820C-45B3-B28C-299FB6AFC300}"/>
              </a:ext>
            </a:extLst>
          </p:cNvPr>
          <p:cNvCxnSpPr>
            <a:cxnSpLocks/>
          </p:cNvCxnSpPr>
          <p:nvPr/>
        </p:nvCxnSpPr>
        <p:spPr bwMode="auto">
          <a:xfrm>
            <a:off x="1476555" y="2230820"/>
            <a:ext cx="481397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EDB3F084-822F-484A-9281-F96C00D75A90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74649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51B5BF0-0751-46B2-8BB5-91165DAA9138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235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https://cdata2.tsherpa.co.kr/tsherpa/MultiMedia/Flash/2020/curri/MM_32_04/suh_0302_02_0002/images/suh_0302_02_0002_401_1/suh_0302_02_0002_401_1_1.png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EFA7B92B-6DED-44AD-8BEF-7B22E7E7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A5B5DE94-CDBD-47EE-84E1-6C4B712E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책꽂이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칸에 똑같이 나누어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꽃으려고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칸에 책을 몇 권씩 꽂아야 하는지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7C90E64D-75DB-4787-88A3-0B0778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AFE5C8F-1152-4FD8-92CC-3FA8786D779A}"/>
              </a:ext>
            </a:extLst>
          </p:cNvPr>
          <p:cNvSpPr/>
          <p:nvPr/>
        </p:nvSpPr>
        <p:spPr bwMode="auto">
          <a:xfrm>
            <a:off x="3198658" y="4523139"/>
            <a:ext cx="528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9AACD4CC-FC2A-4A31-AD5A-6E48AB51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02" y="4394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42A2F31D-2D85-440C-BDF8-B4AB34DC4948}"/>
              </a:ext>
            </a:extLst>
          </p:cNvPr>
          <p:cNvSpPr txBox="1"/>
          <p:nvPr/>
        </p:nvSpPr>
        <p:spPr>
          <a:xfrm>
            <a:off x="3665454" y="4520443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A82A377-9158-4DC5-A333-F5390A662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63" y="2909036"/>
            <a:ext cx="4730957" cy="1374195"/>
          </a:xfrm>
          <a:prstGeom prst="rect">
            <a:avLst/>
          </a:prstGeom>
        </p:spPr>
      </p:pic>
      <p:pic>
        <p:nvPicPr>
          <p:cNvPr id="71" name="Picture 40">
            <a:extLst>
              <a:ext uri="{FF2B5EF4-FFF2-40B4-BE49-F238E27FC236}">
                <a16:creationId xmlns="" xmlns:a16="http://schemas.microsoft.com/office/drawing/2014/main" id="{77F2C83B-3361-44AD-A6CF-43A346A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="" xmlns:a16="http://schemas.microsoft.com/office/drawing/2014/main" id="{86230213-114C-42F0-9904-C6C6732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78815709-820C-45B3-B28C-299FB6AFC300}"/>
              </a:ext>
            </a:extLst>
          </p:cNvPr>
          <p:cNvCxnSpPr>
            <a:cxnSpLocks/>
          </p:cNvCxnSpPr>
          <p:nvPr/>
        </p:nvCxnSpPr>
        <p:spPr bwMode="auto">
          <a:xfrm>
            <a:off x="1476555" y="2230820"/>
            <a:ext cx="481397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EDB3F084-822F-484A-9281-F96C00D75A90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746494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D6E25DD-56AB-4A72-B0A4-7151C3D9F72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8495B36A-8DDF-4977-9EB9-3D90F1AFAB02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2E7FC82C-7B8D-4042-97BD-8BDF389EE974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="" xmlns:a16="http://schemas.microsoft.com/office/drawing/2014/main" id="{0BC64374-F2E5-4CB9-B128-660F6DF73245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="" xmlns:a16="http://schemas.microsoft.com/office/drawing/2014/main" id="{831CA998-6988-4F5B-B730-AFBA87D9EA1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TextBox 43">
              <a:extLst>
                <a:ext uri="{FF2B5EF4-FFF2-40B4-BE49-F238E27FC236}">
                  <a16:creationId xmlns="" xmlns:a16="http://schemas.microsoft.com/office/drawing/2014/main" id="{E3425FC2-B77D-4BE8-9BBA-642A9072B1DD}"/>
                </a:ext>
              </a:extLst>
            </p:cNvPr>
            <p:cNvSpPr txBox="1"/>
            <p:nvPr/>
          </p:nvSpPr>
          <p:spPr>
            <a:xfrm>
              <a:off x="564126" y="4509120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50÷5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6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0E4BF46A-69D8-4A9B-AC5D-0BEFD9EC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F005AA49-64B2-4ABA-B78E-63C1024A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99" y="2615694"/>
            <a:ext cx="4242310" cy="2075608"/>
          </a:xfrm>
          <a:prstGeom prst="rect">
            <a:avLst/>
          </a:prstGeom>
        </p:spPr>
      </p:pic>
      <p:sp>
        <p:nvSpPr>
          <p:cNvPr id="58" name="TextBox 43"/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공책을 몇 권씩 줄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F781C237-E951-4255-B8EB-3DA33B926A87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771E71AC-E922-4D40-9D6B-77957B80F68C}"/>
              </a:ext>
            </a:extLst>
          </p:cNvPr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11434EB-4BE9-49D1-89D5-37B09898A4A6}"/>
              </a:ext>
            </a:extLst>
          </p:cNvPr>
          <p:cNvSpPr/>
          <p:nvPr/>
        </p:nvSpPr>
        <p:spPr bwMode="auto">
          <a:xfrm>
            <a:off x="3198658" y="4523139"/>
            <a:ext cx="528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="" xmlns:a16="http://schemas.microsoft.com/office/drawing/2014/main" id="{D1225CC6-82D2-4CF2-A014-ED77664A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02" y="4394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7DCAE0D-24B1-4DE7-8610-E1A68B3CAEE6}"/>
              </a:ext>
            </a:extLst>
          </p:cNvPr>
          <p:cNvSpPr txBox="1"/>
          <p:nvPr/>
        </p:nvSpPr>
        <p:spPr>
          <a:xfrm>
            <a:off x="3665454" y="4520443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pic>
        <p:nvPicPr>
          <p:cNvPr id="85" name="Picture 40">
            <a:extLst>
              <a:ext uri="{FF2B5EF4-FFF2-40B4-BE49-F238E27FC236}">
                <a16:creationId xmlns="" xmlns:a16="http://schemas.microsoft.com/office/drawing/2014/main" id="{977AE7D8-DA76-4A56-BD80-2A66900B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1">
            <a:extLst>
              <a:ext uri="{FF2B5EF4-FFF2-40B4-BE49-F238E27FC236}">
                <a16:creationId xmlns="" xmlns:a16="http://schemas.microsoft.com/office/drawing/2014/main" id="{75B9BDFB-A39C-4FFF-AF40-DCCFBFCF7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8FEC9AEB-3F92-425D-A8BE-4CDDEE5AAD41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9C4899C2-73B1-4F59-998E-0D82687AE429}"/>
              </a:ext>
            </a:extLst>
          </p:cNvPr>
          <p:cNvCxnSpPr>
            <a:cxnSpLocks/>
          </p:cNvCxnSpPr>
          <p:nvPr/>
        </p:nvCxnSpPr>
        <p:spPr bwMode="auto">
          <a:xfrm>
            <a:off x="744427" y="2230820"/>
            <a:ext cx="432919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A73C24C3-ABC2-4C81-BC74-A99F499F10AE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60E79A6F-472A-41C3-8240-7567E44DBE9D}"/>
              </a:ext>
            </a:extLst>
          </p:cNvPr>
          <p:cNvCxnSpPr>
            <a:cxnSpLocks/>
          </p:cNvCxnSpPr>
          <p:nvPr/>
        </p:nvCxnSpPr>
        <p:spPr bwMode="auto">
          <a:xfrm>
            <a:off x="5914607" y="1916832"/>
            <a:ext cx="819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86282"/>
              </p:ext>
            </p:extLst>
          </p:nvPr>
        </p:nvGraphicFramePr>
        <p:xfrm>
          <a:off x="63180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https://cdata2.tsherpa.co.kr/tsherpa/MultiMedia/Flash/2020/curri/MM_32_04/suh_0302_02_0002/images/suh_0302_02_0002_401_1/suh_0302_02_0002_401_1_2.png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0E4BF46A-69D8-4A9B-AC5D-0BEFD9EC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F005AA49-64B2-4ABA-B78E-63C1024A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99" y="2615694"/>
            <a:ext cx="4242310" cy="2075608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1434EB-4BE9-49D1-89D5-37B09898A4A6}"/>
              </a:ext>
            </a:extLst>
          </p:cNvPr>
          <p:cNvSpPr/>
          <p:nvPr/>
        </p:nvSpPr>
        <p:spPr bwMode="auto">
          <a:xfrm>
            <a:off x="3198658" y="4523139"/>
            <a:ext cx="5287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D1225CC6-82D2-4CF2-A014-ED77664A5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02" y="4394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A7DCAE0D-24B1-4DE7-8610-E1A68B3CAEE6}"/>
              </a:ext>
            </a:extLst>
          </p:cNvPr>
          <p:cNvSpPr txBox="1"/>
          <p:nvPr/>
        </p:nvSpPr>
        <p:spPr>
          <a:xfrm>
            <a:off x="3665454" y="4520443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4C6EB8E-F20F-4073-ACAF-CB96D20AA65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A99061DB-679A-49A9-A7D9-CB7AFD76B1A6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48BDAB34-6BC7-44F9-9BA8-B89FEC418CD3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38">
              <a:extLst>
                <a:ext uri="{FF2B5EF4-FFF2-40B4-BE49-F238E27FC236}">
                  <a16:creationId xmlns="" xmlns:a16="http://schemas.microsoft.com/office/drawing/2014/main" id="{27CA75FD-6AD2-4796-ADC1-2CB48904A885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2" name="직각 삼각형 121">
              <a:extLst>
                <a:ext uri="{FF2B5EF4-FFF2-40B4-BE49-F238E27FC236}">
                  <a16:creationId xmlns="" xmlns:a16="http://schemas.microsoft.com/office/drawing/2014/main" id="{C8A98415-8FEA-401E-AD56-5FE6420F93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3" name="TextBox 43">
              <a:extLst>
                <a:ext uri="{FF2B5EF4-FFF2-40B4-BE49-F238E27FC236}">
                  <a16:creationId xmlns="" xmlns:a16="http://schemas.microsoft.com/office/drawing/2014/main" id="{08DBEB5B-DE11-400F-A908-151DF7875D10}"/>
                </a:ext>
              </a:extLst>
            </p:cNvPr>
            <p:cNvSpPr txBox="1"/>
            <p:nvPr/>
          </p:nvSpPr>
          <p:spPr>
            <a:xfrm>
              <a:off x="564126" y="4509120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40÷8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권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TextBox 43"/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공책을 몇 권씩 줄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0">
            <a:extLst>
              <a:ext uri="{FF2B5EF4-FFF2-40B4-BE49-F238E27FC236}">
                <a16:creationId xmlns="" xmlns:a16="http://schemas.microsoft.com/office/drawing/2014/main" id="{977AE7D8-DA76-4A56-BD80-2A66900B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17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1">
            <a:extLst>
              <a:ext uri="{FF2B5EF4-FFF2-40B4-BE49-F238E27FC236}">
                <a16:creationId xmlns="" xmlns:a16="http://schemas.microsoft.com/office/drawing/2014/main" id="{75B9BDFB-A39C-4FFF-AF40-DCCFBFCF7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8884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9C4899C2-73B1-4F59-998E-0D82687AE429}"/>
              </a:ext>
            </a:extLst>
          </p:cNvPr>
          <p:cNvCxnSpPr>
            <a:cxnSpLocks/>
          </p:cNvCxnSpPr>
          <p:nvPr/>
        </p:nvCxnSpPr>
        <p:spPr bwMode="auto">
          <a:xfrm>
            <a:off x="744427" y="2230820"/>
            <a:ext cx="432919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A73C24C3-ABC2-4C81-BC74-A99F499F10AE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60E79A6F-472A-41C3-8240-7567E44DBE9D}"/>
              </a:ext>
            </a:extLst>
          </p:cNvPr>
          <p:cNvCxnSpPr>
            <a:cxnSpLocks/>
          </p:cNvCxnSpPr>
          <p:nvPr/>
        </p:nvCxnSpPr>
        <p:spPr bwMode="auto">
          <a:xfrm>
            <a:off x="5914607" y="1916832"/>
            <a:ext cx="819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0758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7B7C90EB-4A37-4DEA-8D3A-7D34B8D4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C691E56D-AF29-4660-9055-B15152F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03EFD47A-E73C-4BD0-807F-DA99A8C7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36A6E258-1DD4-4A78-8909-429DE2548F9A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DA81B99-2C7F-4DD9-8D0B-50443ED9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CF5C0C8-8D5F-4A49-9BC8-30CE55ADCF2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3C876A1-0261-4FDD-8F13-E162C913477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58FFE5F-5859-4408-A16F-715E60D47938}"/>
              </a:ext>
            </a:extLst>
          </p:cNvPr>
          <p:cNvSpPr txBox="1"/>
          <p:nvPr/>
        </p:nvSpPr>
        <p:spPr>
          <a:xfrm>
            <a:off x="2712699" y="3134263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60÷2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1F84624-1CD9-471B-A02F-B4D699E42148}"/>
              </a:ext>
            </a:extLst>
          </p:cNvPr>
          <p:cNvSpPr txBox="1"/>
          <p:nvPr/>
        </p:nvSpPr>
        <p:spPr>
          <a:xfrm>
            <a:off x="2712699" y="3908375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80÷8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8F58E82-AFAE-4795-8756-2505AAC4CB41}"/>
              </a:ext>
            </a:extLst>
          </p:cNvPr>
          <p:cNvSpPr txBox="1"/>
          <p:nvPr/>
        </p:nvSpPr>
        <p:spPr>
          <a:xfrm>
            <a:off x="2712699" y="2392033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10÷5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9CC88A6E-3CF2-4D34-8044-658C50FF6A67}"/>
              </a:ext>
            </a:extLst>
          </p:cNvPr>
          <p:cNvGrpSpPr/>
          <p:nvPr/>
        </p:nvGrpSpPr>
        <p:grpSpPr>
          <a:xfrm>
            <a:off x="3626129" y="2981419"/>
            <a:ext cx="765851" cy="537565"/>
            <a:chOff x="6086855" y="1660849"/>
            <a:chExt cx="765851" cy="537565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040FD277-B716-4BEB-82E3-3D79AA93E821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5F527DB7-F99D-4CBC-9F8A-2089ECE2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4670157B-4CE1-41D4-93C4-1AAD9573752D}"/>
              </a:ext>
            </a:extLst>
          </p:cNvPr>
          <p:cNvGrpSpPr/>
          <p:nvPr/>
        </p:nvGrpSpPr>
        <p:grpSpPr>
          <a:xfrm>
            <a:off x="3626129" y="3731330"/>
            <a:ext cx="765851" cy="537565"/>
            <a:chOff x="6086855" y="1660849"/>
            <a:chExt cx="765851" cy="53756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1B2B85A0-BD2A-4DBE-89AE-3CCC73D26AC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5BDD267B-86B0-4CD8-ABE5-9C4C01B81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48A93D62-F2B6-4C4F-89C0-593783D47272}"/>
              </a:ext>
            </a:extLst>
          </p:cNvPr>
          <p:cNvGrpSpPr/>
          <p:nvPr/>
        </p:nvGrpSpPr>
        <p:grpSpPr>
          <a:xfrm>
            <a:off x="3626129" y="2240868"/>
            <a:ext cx="765851" cy="537565"/>
            <a:chOff x="6086855" y="1660849"/>
            <a:chExt cx="76585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81A90574-8043-4265-83BC-0CDDF11BD93D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A52D6D2B-0FD9-476E-9462-482C51CF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738C425E-BE00-482E-89CB-24222F4B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2B51BA1-15CB-4CBA-AF32-BA004F6AA1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F9DF25B8-73AC-42C5-B1A8-98D45958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1E4D2E4C-CC1D-4FE0-8F4B-6592751E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788A4EDD-D510-41C7-BAA2-32A70F8F46A5}"/>
              </a:ext>
            </a:extLst>
          </p:cNvPr>
          <p:cNvGrpSpPr/>
          <p:nvPr/>
        </p:nvGrpSpPr>
        <p:grpSpPr>
          <a:xfrm>
            <a:off x="3015591" y="2886552"/>
            <a:ext cx="1448357" cy="537565"/>
            <a:chOff x="4358664" y="1660849"/>
            <a:chExt cx="1448357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07A18341-0181-4866-A634-12171E859760}"/>
                </a:ext>
              </a:extLst>
            </p:cNvPr>
            <p:cNvSpPr/>
            <p:nvPr/>
          </p:nvSpPr>
          <p:spPr bwMode="auto">
            <a:xfrm>
              <a:off x="4358664" y="1833284"/>
              <a:ext cx="131176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0÷5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FCFDE6C1-EF62-4424-BE68-BB8A021E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702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375CE0CE-4DB6-4598-B683-146CB748E38B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35EBDFAF-49EB-4DA6-96D7-47B04BC7CC4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2AA95E2C-35F8-4160-82DF-EF26573A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DE692734-7002-4AE7-9C1A-1E2C70EA7A17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1532A700-DB7D-4E89-9EFD-44294539BDAF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43">
            <a:extLst>
              <a:ext uri="{FF2B5EF4-FFF2-40B4-BE49-F238E27FC236}">
                <a16:creationId xmlns="" xmlns:a16="http://schemas.microsoft.com/office/drawing/2014/main" id="{CFA77084-0BBD-44A3-928C-A87CAE1C858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운동장에 남학생이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팀을 이루어 게임을 하려고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총 몇 팀이 만들어지는지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91580" y="1933924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91580" y="2240868"/>
            <a:ext cx="154817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78815709-820C-45B3-B28C-299FB6AFC30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2239366"/>
            <a:ext cx="373575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40">
            <a:extLst>
              <a:ext uri="{FF2B5EF4-FFF2-40B4-BE49-F238E27FC236}">
                <a16:creationId xmlns="" xmlns:a16="http://schemas.microsoft.com/office/drawing/2014/main" id="{77F2C83B-3361-44AD-A6CF-43A346A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="" xmlns:a16="http://schemas.microsoft.com/office/drawing/2014/main" id="{86230213-114C-42F0-9904-C6C6732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781C237-E951-4255-B8EB-3DA33B926A87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71E71AC-E922-4D40-9D6B-77957B80F68C}"/>
              </a:ext>
            </a:extLst>
          </p:cNvPr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738C425E-BE00-482E-89CB-24222F4B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104" name="Picture 3">
            <a:extLst>
              <a:ext uri="{FF2B5EF4-FFF2-40B4-BE49-F238E27FC236}">
                <a16:creationId xmlns="" xmlns:a16="http://schemas.microsoft.com/office/drawing/2014/main" id="{F9DF25B8-73AC-42C5-B1A8-98D45958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1E4D2E4C-CC1D-4FE0-8F4B-6592751E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788A4EDD-D510-41C7-BAA2-32A70F8F46A5}"/>
              </a:ext>
            </a:extLst>
          </p:cNvPr>
          <p:cNvGrpSpPr/>
          <p:nvPr/>
        </p:nvGrpSpPr>
        <p:grpSpPr>
          <a:xfrm>
            <a:off x="3015591" y="2886552"/>
            <a:ext cx="1448357" cy="537565"/>
            <a:chOff x="4358664" y="1660849"/>
            <a:chExt cx="1448357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07A18341-0181-4866-A634-12171E859760}"/>
                </a:ext>
              </a:extLst>
            </p:cNvPr>
            <p:cNvSpPr/>
            <p:nvPr/>
          </p:nvSpPr>
          <p:spPr bwMode="auto">
            <a:xfrm>
              <a:off x="4358664" y="1833284"/>
              <a:ext cx="131176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0÷5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FCFDE6C1-EF62-4424-BE68-BB8A021E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702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375CE0CE-4DB6-4598-B683-146CB748E38B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35EBDFAF-49EB-4DA6-96D7-47B04BC7CC4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2AA95E2C-35F8-4160-82DF-EF26573A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DE692734-7002-4AE7-9C1A-1E2C70EA7A17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</a:p>
        </p:txBody>
      </p:sp>
      <p:pic>
        <p:nvPicPr>
          <p:cNvPr id="49" name="Picture 40">
            <a:extLst>
              <a:ext uri="{FF2B5EF4-FFF2-40B4-BE49-F238E27FC236}">
                <a16:creationId xmlns="" xmlns:a16="http://schemas.microsoft.com/office/drawing/2014/main" id="{77F2C83B-3361-44AD-A6CF-43A346A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>
            <a:extLst>
              <a:ext uri="{FF2B5EF4-FFF2-40B4-BE49-F238E27FC236}">
                <a16:creationId xmlns="" xmlns:a16="http://schemas.microsoft.com/office/drawing/2014/main" id="{86230213-114C-42F0-9904-C6C67327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A99061DB-679A-49A9-A7D9-CB7AFD76B1A6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8BDAB34-6BC7-44F9-9BA8-B89FEC418CD3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="" xmlns:a16="http://schemas.microsoft.com/office/drawing/2014/main" id="{27CA75FD-6AD2-4796-ADC1-2CB48904A885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C8A98415-8FEA-401E-AD56-5FE6420F93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08DBEB5B-DE11-400F-A908-151DF7875D10}"/>
                </a:ext>
              </a:extLst>
            </p:cNvPr>
            <p:cNvSpPr txBox="1"/>
            <p:nvPr/>
          </p:nvSpPr>
          <p:spPr>
            <a:xfrm>
              <a:off x="564126" y="4509120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20÷5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팀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4C6EB8E-F20F-4073-ACAF-CB96D20AA65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CFA77084-0BBD-44A3-928C-A87CAE1C858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운동장에 남학생이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팀을 이루어 게임을 하려고 할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총 몇 팀이 만들어지는지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91580" y="1933924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3C3278EA-725A-47E4-BBED-9E13A4A01FB5}"/>
              </a:ext>
            </a:extLst>
          </p:cNvPr>
          <p:cNvCxnSpPr>
            <a:cxnSpLocks/>
          </p:cNvCxnSpPr>
          <p:nvPr/>
        </p:nvCxnSpPr>
        <p:spPr bwMode="auto">
          <a:xfrm>
            <a:off x="791580" y="2240868"/>
            <a:ext cx="154817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78815709-820C-45B3-B28C-299FB6AFC30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2239366"/>
            <a:ext cx="373575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922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3E9B1359-32A8-485A-8F55-4DBF32FEA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9" y="1652663"/>
            <a:ext cx="3381847" cy="318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885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친구들이 공기놀이를 하려고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E12EB4B-7582-4C00-9604-E75D115D4E88}"/>
              </a:ext>
            </a:extLst>
          </p:cNvPr>
          <p:cNvGrpSpPr/>
          <p:nvPr/>
        </p:nvGrpSpPr>
        <p:grpSpPr>
          <a:xfrm>
            <a:off x="5244356" y="978518"/>
            <a:ext cx="1847924" cy="541306"/>
            <a:chOff x="5064336" y="978518"/>
            <a:chExt cx="1847924" cy="541306"/>
          </a:xfrm>
        </p:grpSpPr>
        <p:sp>
          <p:nvSpPr>
            <p:cNvPr id="46" name="타원 45"/>
            <p:cNvSpPr/>
            <p:nvPr/>
          </p:nvSpPr>
          <p:spPr>
            <a:xfrm>
              <a:off x="5064336" y="978518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97674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51620" y="2057704"/>
            <a:ext cx="1970619" cy="1049501"/>
            <a:chOff x="46931" y="1723599"/>
            <a:chExt cx="1970619" cy="104950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6931" y="1723599"/>
              <a:ext cx="1970619" cy="8413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A3FD23CB-6379-403F-BC3A-9D57C9BCA2FC}"/>
                </a:ext>
              </a:extLst>
            </p:cNvPr>
            <p:cNvSpPr/>
            <p:nvPr/>
          </p:nvSpPr>
          <p:spPr>
            <a:xfrm>
              <a:off x="77075" y="1884539"/>
              <a:ext cx="1916403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여기에 공깃돌이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들어 있대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863780" y="2568873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3" y="4511156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D70A9BF5-4107-4BA3-B7FD-5AF9242E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E7B965CA-2530-4F35-9FB6-2A083E91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8956" y="1515913"/>
            <a:ext cx="6893137" cy="3456384"/>
            <a:chOff x="68956" y="1844824"/>
            <a:chExt cx="6893137" cy="3456384"/>
          </a:xfrm>
        </p:grpSpPr>
        <p:grpSp>
          <p:nvGrpSpPr>
            <p:cNvPr id="4" name="그룹 3"/>
            <p:cNvGrpSpPr/>
            <p:nvPr/>
          </p:nvGrpSpPr>
          <p:grpSpPr>
            <a:xfrm>
              <a:off x="93635" y="1844824"/>
              <a:ext cx="6868458" cy="3456384"/>
              <a:chOff x="93635" y="476430"/>
              <a:chExt cx="10419447" cy="5243333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35" y="1138238"/>
                <a:ext cx="4867275" cy="458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7653" y="1138238"/>
                <a:ext cx="1400175" cy="458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32" y="476430"/>
                <a:ext cx="4171950" cy="5238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6" y="1844824"/>
              <a:ext cx="4154010" cy="48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990751" y="2323854"/>
            <a:ext cx="2033896" cy="995683"/>
            <a:chOff x="990751" y="646099"/>
            <a:chExt cx="2033896" cy="995683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여기에 공깃돌이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들어 있대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1835696" y="1437555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15280" y="2013729"/>
            <a:ext cx="2644852" cy="1305808"/>
            <a:chOff x="990750" y="335974"/>
            <a:chExt cx="2644852" cy="1305808"/>
          </a:xfrm>
        </p:grpSpPr>
        <p:sp>
          <p:nvSpPr>
            <p:cNvPr id="31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모둠에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나누어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주면 모두 몇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모둠에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줄 수 있을까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2845736" y="1437555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141289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8" y="1639758"/>
            <a:ext cx="3453731" cy="277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공깃돌은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 몇 개씩 나누어 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08745"/>
            <a:ext cx="2974460" cy="9282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공깃돌은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모둠에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4766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618407" y="1612282"/>
            <a:ext cx="2597004" cy="9964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80824" y="1777826"/>
            <a:ext cx="341677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모둠에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나누어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주면 모두 몇 모둠에 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 줄 수 있을까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b="1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1674320" y="2618811"/>
            <a:ext cx="132279" cy="150065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10" y="4287952"/>
            <a:ext cx="360000" cy="3600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016680FE-3524-4749-AB71-05FEC15ED878}"/>
              </a:ext>
            </a:extLst>
          </p:cNvPr>
          <p:cNvSpPr/>
          <p:nvPr/>
        </p:nvSpPr>
        <p:spPr>
          <a:xfrm>
            <a:off x="3575410" y="427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B09A436E-BDA9-4081-B0F5-6E5BF3D8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865028" y="2076052"/>
            <a:ext cx="2975224" cy="12735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개를 한 모둠에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나누어 주면 모두 몇 모둠에 나누어 줄 수 있는지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궁금해합니다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99" y="1887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1815939-5043-4405-B131-5C20DD71AF3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B2413855-193E-4ECA-B647-C29F3EB7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D4C788AC-0662-4C90-B1F1-3BE92795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05FA817F-F1B7-44CE-B7F7-9C518649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8" y="1639758"/>
            <a:ext cx="3453731" cy="277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618407" y="1612282"/>
            <a:ext cx="2597004" cy="9964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80824" y="1777826"/>
            <a:ext cx="341677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모둠에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나누어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주면 모두 몇 모둠에 </a:t>
            </a: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 줄 수 있을까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b="1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flipV="1">
            <a:off x="1674320" y="2618811"/>
            <a:ext cx="132279" cy="150065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10" y="4287952"/>
            <a:ext cx="360000" cy="360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016680FE-3524-4749-AB71-05FEC15ED878}"/>
              </a:ext>
            </a:extLst>
          </p:cNvPr>
          <p:cNvSpPr/>
          <p:nvPr/>
        </p:nvSpPr>
        <p:spPr>
          <a:xfrm>
            <a:off x="3575410" y="427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48384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707420" y="251249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6205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5E9872B5-650B-43A8-8FF7-5BD5801A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공깃돌을 모두 몇 모둠에 나누어 줄 수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5728C51B-0B5C-4A83-AC82-3788FBDAD451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F3A241-83F8-434C-855E-EE3BF52E0CBD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A218FDF0-CAC1-46D3-AE17-F53ED6E5F8C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A234E84-EFFB-438E-8FA4-2BE0895B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11710C4-8B4C-41FF-A4D1-84A7E76DDDC1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4A493EA8-362E-43CA-9644-90BC0CC0331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B5A13548-0F91-43BF-81D7-1D6ED53FF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68EA511-1AA9-45CE-A600-0FF950E9061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65FB42AB-E549-4933-97DE-0DD80A3FF912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FB70ABF1-AE3A-48B7-BB09-20B7F7D0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EABD204-FB0D-4ABF-ACF6-564686EF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50÷5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52" y="2205111"/>
            <a:ext cx="5518653" cy="2767185"/>
            <a:chOff x="68956" y="1844824"/>
            <a:chExt cx="6893137" cy="3456384"/>
          </a:xfrm>
        </p:grpSpPr>
        <p:grpSp>
          <p:nvGrpSpPr>
            <p:cNvPr id="32" name="그룹 31"/>
            <p:cNvGrpSpPr/>
            <p:nvPr/>
          </p:nvGrpSpPr>
          <p:grpSpPr>
            <a:xfrm>
              <a:off x="93635" y="1844824"/>
              <a:ext cx="6868458" cy="3456384"/>
              <a:chOff x="93635" y="476430"/>
              <a:chExt cx="10419447" cy="5243333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35" y="1138238"/>
                <a:ext cx="4867275" cy="458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7653" y="1138238"/>
                <a:ext cx="1400175" cy="458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32" y="476430"/>
                <a:ext cx="4171950" cy="5238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6" y="1844824"/>
              <a:ext cx="4154010" cy="48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764075" y="2716649"/>
            <a:ext cx="2073934" cy="909234"/>
            <a:chOff x="1121999" y="719650"/>
            <a:chExt cx="1811591" cy="791340"/>
          </a:xfrm>
        </p:grpSpPr>
        <p:sp>
          <p:nvSpPr>
            <p:cNvPr id="50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1159919" y="719650"/>
              <a:ext cx="1695560" cy="65222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여기에 공깃돌이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 들어 있대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2346143" y="1383942"/>
              <a:ext cx="71984" cy="127048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987825" y="2382520"/>
            <a:ext cx="3034515" cy="1262504"/>
            <a:chOff x="808438" y="404837"/>
            <a:chExt cx="2848498" cy="1185112"/>
          </a:xfrm>
        </p:grpSpPr>
        <p:sp>
          <p:nvSpPr>
            <p:cNvPr id="54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808438" y="404837"/>
              <a:ext cx="2827164" cy="9786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808438" y="486231"/>
              <a:ext cx="2848498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모둠에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나누어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몇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모둠에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줄 수 있을까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2295502" y="1385722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44864</TotalTime>
  <Words>3420</Words>
  <Application>Microsoft Office PowerPoint</Application>
  <PresentationFormat>화면 슬라이드 쇼(4:3)</PresentationFormat>
  <Paragraphs>1053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8152</cp:revision>
  <cp:lastPrinted>2021-12-20T01:30:02Z</cp:lastPrinted>
  <dcterms:created xsi:type="dcterms:W3CDTF">2008-07-15T12:19:11Z</dcterms:created>
  <dcterms:modified xsi:type="dcterms:W3CDTF">2022-07-01T05:06:25Z</dcterms:modified>
</cp:coreProperties>
</file>