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312" r:id="rId14"/>
    <p:sldId id="1353" r:id="rId15"/>
    <p:sldId id="1460" r:id="rId16"/>
    <p:sldId id="1461" r:id="rId17"/>
    <p:sldId id="1359" r:id="rId18"/>
    <p:sldId id="1413" r:id="rId19"/>
    <p:sldId id="1315" r:id="rId20"/>
    <p:sldId id="1316" r:id="rId21"/>
    <p:sldId id="1322" r:id="rId22"/>
    <p:sldId id="1361" r:id="rId23"/>
    <p:sldId id="1470" r:id="rId24"/>
    <p:sldId id="1362" r:id="rId25"/>
    <p:sldId id="1471" r:id="rId26"/>
    <p:sldId id="1445" r:id="rId27"/>
    <p:sldId id="1472" r:id="rId28"/>
    <p:sldId id="1447" r:id="rId29"/>
    <p:sldId id="1473" r:id="rId30"/>
    <p:sldId id="1425" r:id="rId31"/>
    <p:sldId id="1426" r:id="rId32"/>
    <p:sldId id="1474" r:id="rId33"/>
    <p:sldId id="1375" r:id="rId34"/>
    <p:sldId id="1475" r:id="rId35"/>
    <p:sldId id="1376" r:id="rId36"/>
    <p:sldId id="1476" r:id="rId37"/>
    <p:sldId id="1397" r:id="rId38"/>
    <p:sldId id="1477" r:id="rId39"/>
    <p:sldId id="1403" r:id="rId4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EF3FF"/>
    <a:srgbClr val="FF0000"/>
    <a:srgbClr val="DFE1F0"/>
    <a:srgbClr val="F0BC78"/>
    <a:srgbClr val="FCEDD7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4286" autoAdjust="0"/>
  </p:normalViewPr>
  <p:slideViewPr>
    <p:cSldViewPr>
      <p:cViewPr>
        <p:scale>
          <a:sx n="100" d="100"/>
          <a:sy n="100" d="100"/>
        </p:scale>
        <p:origin x="-816" y="-25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361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476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C503788C-52CC-4892-9B0A-3816F7EAEF32}"/>
              </a:ext>
            </a:extLst>
          </p:cNvPr>
          <p:cNvGrpSpPr/>
          <p:nvPr/>
        </p:nvGrpSpPr>
        <p:grpSpPr>
          <a:xfrm>
            <a:off x="370199" y="2238592"/>
            <a:ext cx="6283873" cy="2918600"/>
            <a:chOff x="46075" y="1449822"/>
            <a:chExt cx="6984622" cy="3516864"/>
          </a:xfrm>
        </p:grpSpPr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D2CC6D61-5DE7-48EC-B2D6-C46029B8E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11"/>
            <a:stretch/>
          </p:blipFill>
          <p:spPr>
            <a:xfrm>
              <a:off x="46075" y="3431214"/>
              <a:ext cx="6984622" cy="15354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FF97FAF6-28B7-476E-910D-1874B9D16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992"/>
            <a:stretch/>
          </p:blipFill>
          <p:spPr>
            <a:xfrm>
              <a:off x="46075" y="1458630"/>
              <a:ext cx="3318846" cy="306288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95109486-66DB-45F7-8EF7-78ED4BF1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372" y="1449822"/>
              <a:ext cx="3678325" cy="306288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85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026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905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80EDAAED-7DEB-4F76-BBA1-81AF6ACF1E0D}"/>
              </a:ext>
            </a:extLst>
          </p:cNvPr>
          <p:cNvGrpSpPr/>
          <p:nvPr/>
        </p:nvGrpSpPr>
        <p:grpSpPr>
          <a:xfrm>
            <a:off x="5334214" y="1410910"/>
            <a:ext cx="1764196" cy="325902"/>
            <a:chOff x="5148064" y="1193922"/>
            <a:chExt cx="1764196" cy="325902"/>
          </a:xfrm>
        </p:grpSpPr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A05EEAB-35EA-4F1C-8412-B8C207E02E66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221D901E-95B9-4238-B239-B0B05A4FFB5A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C31D97A-29C0-48E2-AB95-424095262D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F301508E-1337-436C-B36A-DE2ECD35084F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D1EFB006-6BDF-4079-99A3-F5F5007229CA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2890E98F-E7CA-453D-AAC3-72BD91A48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F67705A4-D103-4891-8C15-6D03DED5D97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9C9A9345-A051-4ED3-BEDD-7A740A33B66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FBBEF44E-46C2-4015-8E61-3D5F76DC3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1BDEACC-498D-4DCA-B389-9B80847AE51F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2E2812C0-E5F9-42C4-A0F2-750CAAB2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28282754-2A72-46F7-8559-A00E3275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F0A426C-FAC4-4E3A-8233-400992A02D80}"/>
              </a:ext>
            </a:extLst>
          </p:cNvPr>
          <p:cNvGrpSpPr/>
          <p:nvPr/>
        </p:nvGrpSpPr>
        <p:grpSpPr>
          <a:xfrm>
            <a:off x="4350938" y="2505646"/>
            <a:ext cx="2237286" cy="1283394"/>
            <a:chOff x="990751" y="394071"/>
            <a:chExt cx="2033896" cy="1283394"/>
          </a:xfrm>
        </p:grpSpPr>
        <p:sp>
          <p:nvSpPr>
            <p:cNvPr id="56" name="모서리가 둥근 직사각형 61">
              <a:extLst>
                <a:ext uri="{FF2B5EF4-FFF2-40B4-BE49-F238E27FC236}">
                  <a16:creationId xmlns="" xmlns:a16="http://schemas.microsoft.com/office/drawing/2014/main" id="{6F831F6E-95EF-4171-9D7C-C487731A9450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3EE62DD7-BFAE-4770-85F3-B23E05CE8A23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모두 몇 명이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받을 수 있고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="" xmlns:a16="http://schemas.microsoft.com/office/drawing/2014/main" id="{1531453F-CB93-43AE-B825-C489C81D97FF}"/>
                </a:ext>
              </a:extLst>
            </p:cNvPr>
            <p:cNvSpPr/>
            <p:nvPr/>
          </p:nvSpPr>
          <p:spPr>
            <a:xfrm flipV="1">
              <a:off x="1134246" y="147323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FC8E0945-735C-4F5B-A042-9B6DCC097B0B}"/>
              </a:ext>
            </a:extLst>
          </p:cNvPr>
          <p:cNvGrpSpPr/>
          <p:nvPr/>
        </p:nvGrpSpPr>
        <p:grpSpPr>
          <a:xfrm>
            <a:off x="2028981" y="2249682"/>
            <a:ext cx="2074967" cy="1287330"/>
            <a:chOff x="841246" y="646099"/>
            <a:chExt cx="1886333" cy="799330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="" xmlns:a16="http://schemas.microsoft.com/office/drawing/2014/main" id="{6E7BC02E-AF30-4CE0-93B2-1E27CFB2EDC0}"/>
                </a:ext>
              </a:extLst>
            </p:cNvPr>
            <p:cNvSpPr/>
            <p:nvPr/>
          </p:nvSpPr>
          <p:spPr>
            <a:xfrm>
              <a:off x="990751" y="646099"/>
              <a:ext cx="1736828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38251CF2-EFB1-4E5E-8945-6E9E960AE49A}"/>
                </a:ext>
              </a:extLst>
            </p:cNvPr>
            <p:cNvSpPr/>
            <p:nvPr/>
          </p:nvSpPr>
          <p:spPr>
            <a:xfrm>
              <a:off x="1039103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="" xmlns:a16="http://schemas.microsoft.com/office/drawing/2014/main" id="{68EC3E6F-3499-44C4-8999-E8461872B570}"/>
                </a:ext>
              </a:extLst>
            </p:cNvPr>
            <p:cNvSpPr/>
            <p:nvPr/>
          </p:nvSpPr>
          <p:spPr>
            <a:xfrm rot="5400000" flipV="1">
              <a:off x="862411" y="1108807"/>
              <a:ext cx="107175" cy="149505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BE7D0D52-D03D-49F8-9A19-FE6FAC80AFE5}"/>
              </a:ext>
            </a:extLst>
          </p:cNvPr>
          <p:cNvSpPr/>
          <p:nvPr/>
        </p:nvSpPr>
        <p:spPr>
          <a:xfrm>
            <a:off x="65312" y="894492"/>
            <a:ext cx="6918956" cy="85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3C046632-D0A7-4FEF-ACB2-30799FB96BCF}"/>
              </a:ext>
            </a:extLst>
          </p:cNvPr>
          <p:cNvSpPr txBox="1"/>
          <p:nvPr/>
        </p:nvSpPr>
        <p:spPr>
          <a:xfrm>
            <a:off x="389042" y="101026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3">
            <a:extLst>
              <a:ext uri="{FF2B5EF4-FFF2-40B4-BE49-F238E27FC236}">
                <a16:creationId xmlns="" xmlns:a16="http://schemas.microsoft.com/office/drawing/2014/main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866839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="" xmlns:a16="http://schemas.microsoft.com/office/drawing/2014/main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876464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>
            <a:extLst>
              <a:ext uri="{FF2B5EF4-FFF2-40B4-BE49-F238E27FC236}">
                <a16:creationId xmlns="" xmlns:a16="http://schemas.microsoft.com/office/drawing/2014/main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92253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B1589D4E-7561-4398-9DDB-BF7B2A690FBB}"/>
              </a:ext>
            </a:extLst>
          </p:cNvPr>
          <p:cNvGrpSpPr/>
          <p:nvPr/>
        </p:nvGrpSpPr>
        <p:grpSpPr>
          <a:xfrm>
            <a:off x="5338132" y="1410910"/>
            <a:ext cx="1764196" cy="325902"/>
            <a:chOff x="4788024" y="1193922"/>
            <a:chExt cx="1764196" cy="325902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732C22A3-AEC0-4C06-8CC3-3BC9D86B62FB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23BB0BDA-6528-44C4-BCA0-9685CFE9533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895A3161-DE4F-4AD5-AB61-BD784A914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5D3BB2E4-7A43-46DC-BD23-A1F486892781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391BDC5F-2C72-4DF2-94DE-DC2050AB0C0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003241D-806B-4961-8245-6D0AA47D9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3974EA39-5ABE-472C-8A2E-FE51321D4704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6414FCCA-8636-49BB-914F-9505A6567218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5AD29B54-9933-4CFF-A8FC-97D996C53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3" name="직사각형 21">
            <a:extLst>
              <a:ext uri="{FF2B5EF4-FFF2-40B4-BE49-F238E27FC236}">
                <a16:creationId xmlns="" xmlns:a16="http://schemas.microsoft.com/office/drawing/2014/main" id="{C4F6548B-057F-41E0-8E4A-30AE30CD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>
            <a:extLst>
              <a:ext uri="{FF2B5EF4-FFF2-40B4-BE49-F238E27FC236}">
                <a16:creationId xmlns="" xmlns:a16="http://schemas.microsoft.com/office/drawing/2014/main" id="{F8E9FCC7-A7F1-4D9B-BC87-0C0EC6DD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26" y="46958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26" y="27719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3102911" y="2702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2726480" y="371493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···3×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EE0BBC1-800C-4C4F-BECD-304E03142E36}"/>
              </a:ext>
            </a:extLst>
          </p:cNvPr>
          <p:cNvSpPr/>
          <p:nvPr/>
        </p:nvSpPr>
        <p:spPr>
          <a:xfrm>
            <a:off x="2719376" y="4709899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···3×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82188"/>
              </p:ext>
            </p:extLst>
          </p:nvPr>
        </p:nvGraphicFramePr>
        <p:xfrm>
          <a:off x="683568" y="2204864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1033258" y="3178272"/>
            <a:ext cx="1716052" cy="466752"/>
            <a:chOff x="-1404664" y="742446"/>
            <a:chExt cx="2004072" cy="454306"/>
          </a:xfrm>
        </p:grpSpPr>
        <p:sp>
          <p:nvSpPr>
            <p:cNvPr id="69" name="원호 68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09679" y="4149080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09679" y="5121188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2960968" y="5066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62" y="225814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3094211" y="2158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8E0E065B-1711-4D77-8745-5361CC39ED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078"/>
          <a:stretch/>
        </p:blipFill>
        <p:spPr>
          <a:xfrm>
            <a:off x="4074280" y="2276872"/>
            <a:ext cx="2801976" cy="2792441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F1CB743-D0FB-4D8C-84F1-48ECD3BF51B9}"/>
              </a:ext>
            </a:extLst>
          </p:cNvPr>
          <p:cNvSpPr/>
          <p:nvPr/>
        </p:nvSpPr>
        <p:spPr>
          <a:xfrm>
            <a:off x="4486653" y="2949059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897264D-E5F5-490A-8BCD-D73B87041D08}"/>
              </a:ext>
            </a:extLst>
          </p:cNvPr>
          <p:cNvSpPr/>
          <p:nvPr/>
        </p:nvSpPr>
        <p:spPr>
          <a:xfrm>
            <a:off x="4930975" y="2997138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A8AD5AAA-0E71-4D6F-9E02-0E514420B753}"/>
              </a:ext>
            </a:extLst>
          </p:cNvPr>
          <p:cNvSpPr/>
          <p:nvPr/>
        </p:nvSpPr>
        <p:spPr>
          <a:xfrm>
            <a:off x="5290355" y="2997138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1B2F979C-F559-4A07-AB61-0F8A0844CEA2}"/>
              </a:ext>
            </a:extLst>
          </p:cNvPr>
          <p:cNvSpPr/>
          <p:nvPr/>
        </p:nvSpPr>
        <p:spPr>
          <a:xfrm>
            <a:off x="5699628" y="2997138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6C20B46C-9148-4CFF-8DED-1E514E9534B7}"/>
              </a:ext>
            </a:extLst>
          </p:cNvPr>
          <p:cNvSpPr/>
          <p:nvPr/>
        </p:nvSpPr>
        <p:spPr>
          <a:xfrm>
            <a:off x="4930975" y="330511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E759E209-7858-49D8-92D5-24CFD95F92B2}"/>
              </a:ext>
            </a:extLst>
          </p:cNvPr>
          <p:cNvSpPr/>
          <p:nvPr/>
        </p:nvSpPr>
        <p:spPr>
          <a:xfrm>
            <a:off x="5290355" y="330511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B0B60C25-AA66-4C3C-8E45-CAFDBDF3BE21}"/>
              </a:ext>
            </a:extLst>
          </p:cNvPr>
          <p:cNvSpPr/>
          <p:nvPr/>
        </p:nvSpPr>
        <p:spPr>
          <a:xfrm>
            <a:off x="5699628" y="330511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347974CB-8BCA-4EE8-BCFB-9B829F86FFC9}"/>
              </a:ext>
            </a:extLst>
          </p:cNvPr>
          <p:cNvSpPr/>
          <p:nvPr/>
        </p:nvSpPr>
        <p:spPr>
          <a:xfrm>
            <a:off x="5699628" y="3678959"/>
            <a:ext cx="286712" cy="294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FE55628-4D07-41B0-98D0-EBF3439E6940}"/>
              </a:ext>
            </a:extLst>
          </p:cNvPr>
          <p:cNvSpPr/>
          <p:nvPr/>
        </p:nvSpPr>
        <p:spPr>
          <a:xfrm>
            <a:off x="5699628" y="3987206"/>
            <a:ext cx="286712" cy="294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EEB85D42-E570-42DD-B87A-8F48211DC844}"/>
              </a:ext>
            </a:extLst>
          </p:cNvPr>
          <p:cNvSpPr/>
          <p:nvPr/>
        </p:nvSpPr>
        <p:spPr>
          <a:xfrm>
            <a:off x="5699628" y="4389057"/>
            <a:ext cx="286712" cy="2944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E963224F-D35F-4479-B17A-42AE4DD23DA8}"/>
              </a:ext>
            </a:extLst>
          </p:cNvPr>
          <p:cNvSpPr/>
          <p:nvPr/>
        </p:nvSpPr>
        <p:spPr>
          <a:xfrm>
            <a:off x="4930975" y="258986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25A5BCB-B9BB-4397-97C1-B8106B907908}"/>
              </a:ext>
            </a:extLst>
          </p:cNvPr>
          <p:cNvSpPr/>
          <p:nvPr/>
        </p:nvSpPr>
        <p:spPr>
          <a:xfrm>
            <a:off x="5290355" y="258986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2378D159-DC4D-4076-915A-21F321CEEE7D}"/>
              </a:ext>
            </a:extLst>
          </p:cNvPr>
          <p:cNvSpPr/>
          <p:nvPr/>
        </p:nvSpPr>
        <p:spPr>
          <a:xfrm>
            <a:off x="5699628" y="258986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870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3-2\app\resource\contents\lesson02\ops\2\images\2_8\2_8_03_04.svg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3"/>
          <a:stretch/>
        </p:blipFill>
        <p:spPr>
          <a:xfrm>
            <a:off x="1175802" y="2315755"/>
            <a:ext cx="2348988" cy="284143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4194EDD-706C-493F-8247-49BD2D68F4CE}"/>
              </a:ext>
            </a:extLst>
          </p:cNvPr>
          <p:cNvSpPr/>
          <p:nvPr/>
        </p:nvSpPr>
        <p:spPr>
          <a:xfrm>
            <a:off x="1429150" y="2996081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E587E66-A6ED-4B82-AAC6-59CE0A3226A3}"/>
              </a:ext>
            </a:extLst>
          </p:cNvPr>
          <p:cNvSpPr/>
          <p:nvPr/>
        </p:nvSpPr>
        <p:spPr>
          <a:xfrm>
            <a:off x="2709621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019ECA95-79F0-4CF8-93FC-8F217EFC27DC}"/>
              </a:ext>
            </a:extLst>
          </p:cNvPr>
          <p:cNvSpPr/>
          <p:nvPr/>
        </p:nvSpPr>
        <p:spPr>
          <a:xfrm>
            <a:off x="2274177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74A270F-AD5E-4540-B973-903BE86D3FA8}"/>
              </a:ext>
            </a:extLst>
          </p:cNvPr>
          <p:cNvSpPr/>
          <p:nvPr/>
        </p:nvSpPr>
        <p:spPr>
          <a:xfrm>
            <a:off x="1823874" y="337012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4AB7F4BA-5972-4DCC-A4A6-851688207145}"/>
              </a:ext>
            </a:extLst>
          </p:cNvPr>
          <p:cNvSpPr/>
          <p:nvPr/>
        </p:nvSpPr>
        <p:spPr>
          <a:xfrm>
            <a:off x="2709621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6286515-8485-4BB8-AD2D-587158EACADA}"/>
              </a:ext>
            </a:extLst>
          </p:cNvPr>
          <p:cNvSpPr/>
          <p:nvPr/>
        </p:nvSpPr>
        <p:spPr>
          <a:xfrm>
            <a:off x="2274177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78FBA6-4946-4666-94A9-A536AA06100A}"/>
              </a:ext>
            </a:extLst>
          </p:cNvPr>
          <p:cNvSpPr/>
          <p:nvPr/>
        </p:nvSpPr>
        <p:spPr>
          <a:xfrm>
            <a:off x="1823874" y="261192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CD44826-76ED-4F1F-AB1C-C6C188613A37}"/>
              </a:ext>
            </a:extLst>
          </p:cNvPr>
          <p:cNvSpPr/>
          <p:nvPr/>
        </p:nvSpPr>
        <p:spPr>
          <a:xfrm>
            <a:off x="2709621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B4E40F7-DC91-4B51-AAE3-D1FDA3E0B834}"/>
              </a:ext>
            </a:extLst>
          </p:cNvPr>
          <p:cNvSpPr/>
          <p:nvPr/>
        </p:nvSpPr>
        <p:spPr>
          <a:xfrm>
            <a:off x="2274177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92C9C2CE-8E14-458F-8A3E-C0F112912A07}"/>
              </a:ext>
            </a:extLst>
          </p:cNvPr>
          <p:cNvSpPr/>
          <p:nvPr/>
        </p:nvSpPr>
        <p:spPr>
          <a:xfrm>
            <a:off x="1823874" y="412690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186BD1EF-9D3B-4B1B-9602-014DC1F594EF}"/>
              </a:ext>
            </a:extLst>
          </p:cNvPr>
          <p:cNvSpPr/>
          <p:nvPr/>
        </p:nvSpPr>
        <p:spPr>
          <a:xfrm>
            <a:off x="2709621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BBC78C7-3257-4115-92E8-1F38B981EE76}"/>
              </a:ext>
            </a:extLst>
          </p:cNvPr>
          <p:cNvSpPr/>
          <p:nvPr/>
        </p:nvSpPr>
        <p:spPr>
          <a:xfrm>
            <a:off x="2274177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779DF787-F279-4B79-BD75-160222FABC77}"/>
              </a:ext>
            </a:extLst>
          </p:cNvPr>
          <p:cNvSpPr/>
          <p:nvPr/>
        </p:nvSpPr>
        <p:spPr>
          <a:xfrm>
            <a:off x="1823874" y="38031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10CB4C4C-6EF2-4F57-B7CE-1BB9EB8D3F64}"/>
              </a:ext>
            </a:extLst>
          </p:cNvPr>
          <p:cNvSpPr/>
          <p:nvPr/>
        </p:nvSpPr>
        <p:spPr>
          <a:xfrm>
            <a:off x="2709621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C0605394-EFED-4A40-BD80-24F37BCCE876}"/>
              </a:ext>
            </a:extLst>
          </p:cNvPr>
          <p:cNvSpPr/>
          <p:nvPr/>
        </p:nvSpPr>
        <p:spPr>
          <a:xfrm>
            <a:off x="2274177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55BDFE0A-D8CA-4B64-B716-9F0EF48B13BF}"/>
              </a:ext>
            </a:extLst>
          </p:cNvPr>
          <p:cNvSpPr/>
          <p:nvPr/>
        </p:nvSpPr>
        <p:spPr>
          <a:xfrm>
            <a:off x="1823874" y="303016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C74B84AB-E2FE-4980-B55F-66558581E936}"/>
              </a:ext>
            </a:extLst>
          </p:cNvPr>
          <p:cNvSpPr/>
          <p:nvPr/>
        </p:nvSpPr>
        <p:spPr>
          <a:xfrm>
            <a:off x="2709621" y="456507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E015359-F51B-4B40-895D-0CBFA71337DD}"/>
              </a:ext>
            </a:extLst>
          </p:cNvPr>
          <p:cNvSpPr/>
          <p:nvPr/>
        </p:nvSpPr>
        <p:spPr>
          <a:xfrm>
            <a:off x="65312" y="894492"/>
            <a:ext cx="6918956" cy="854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7FE56C-A30A-4451-A889-D0CEF502CFF6}"/>
              </a:ext>
            </a:extLst>
          </p:cNvPr>
          <p:cNvSpPr txBox="1"/>
          <p:nvPr/>
        </p:nvSpPr>
        <p:spPr>
          <a:xfrm>
            <a:off x="389042" y="101026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모두 몇 명이 받을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꿀떡은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079B1C12-FC43-41CD-A244-F08CFDE8C526}"/>
              </a:ext>
            </a:extLst>
          </p:cNvPr>
          <p:cNvGrpSpPr/>
          <p:nvPr/>
        </p:nvGrpSpPr>
        <p:grpSpPr>
          <a:xfrm>
            <a:off x="5338132" y="1412776"/>
            <a:ext cx="1764196" cy="325902"/>
            <a:chOff x="4788024" y="1193922"/>
            <a:chExt cx="1764196" cy="325902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28082312-8C8C-409F-A576-23049EEEC331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75066419-A74F-4CDA-996D-8DD493835F08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8BB9D864-F71B-48C9-B7A8-C618F93FB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C096CEB2-F7E7-49AE-A767-2C7687FB90EB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3007B678-2341-4FAF-9B68-DB3D815BF3F0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0BA9CE78-A987-4034-9DCB-F506B3DA5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81CB97D-01FB-4B00-8ADE-FB5870E3AF02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C6110C9A-AB11-463D-87B4-E38EF7AA86F1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A7537AA9-AFAE-46B9-9016-3FA7B568F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DE8F88F9-4200-498E-B6F1-54CFADFA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DD469981-C110-4F3D-9A59-BBBA49F1C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42842" y="3406508"/>
            <a:ext cx="1113569" cy="498284"/>
            <a:chOff x="3902673" y="3198905"/>
            <a:chExt cx="1113569" cy="498284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AE356394-0E8E-42C1-B107-51F8DD2E30C7}"/>
                </a:ext>
              </a:extLst>
            </p:cNvPr>
            <p:cNvSpPr/>
            <p:nvPr/>
          </p:nvSpPr>
          <p:spPr bwMode="auto">
            <a:xfrm>
              <a:off x="3902673" y="3320988"/>
              <a:ext cx="99336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301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="" xmlns:a16="http://schemas.microsoft.com/office/drawing/2014/main" id="{6441263F-70B5-4381-BC67-26065440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19" y="31989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4816225" y="3403558"/>
            <a:ext cx="1113568" cy="498284"/>
            <a:chOff x="5174149" y="3205683"/>
            <a:chExt cx="1113568" cy="498284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AE356394-0E8E-42C1-B107-51F8DD2E30C7}"/>
                </a:ext>
              </a:extLst>
            </p:cNvPr>
            <p:cNvSpPr/>
            <p:nvPr/>
          </p:nvSpPr>
          <p:spPr bwMode="auto">
            <a:xfrm>
              <a:off x="5174149" y="3327766"/>
              <a:ext cx="993364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46" name="Picture 4">
              <a:extLst>
                <a:ext uri="{FF2B5EF4-FFF2-40B4-BE49-F238E27FC236}">
                  <a16:creationId xmlns="" xmlns:a16="http://schemas.microsoft.com/office/drawing/2014/main" id="{6441263F-70B5-4381-BC67-260654406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994" y="320568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 bwMode="auto">
          <a:xfrm>
            <a:off x="4583653" y="3595509"/>
            <a:ext cx="2350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B5C18EDA-2D25-4CD0-9F83-8DE938191049}"/>
              </a:ext>
            </a:extLst>
          </p:cNvPr>
          <p:cNvSpPr/>
          <p:nvPr/>
        </p:nvSpPr>
        <p:spPr>
          <a:xfrm>
            <a:off x="1002839" y="26777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7176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3-2\app\resource\contents\lesson02\ops\2\images\2_8\2_8_04_04.svg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92BE4095-F659-4B7E-9650-77767145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67E2364E-C16A-4280-A9AF-3BD4FB80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82159710-A30D-4691-A366-C4C14DEAF6BE}"/>
              </a:ext>
            </a:extLst>
          </p:cNvPr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52878"/>
              </p:ext>
            </p:extLst>
          </p:nvPr>
        </p:nvGraphicFramePr>
        <p:xfrm>
          <a:off x="697987" y="1880828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1047677" y="2854236"/>
            <a:ext cx="1716052" cy="466752"/>
            <a:chOff x="-1404664" y="742446"/>
            <a:chExt cx="2004072" cy="454306"/>
          </a:xfrm>
        </p:grpSpPr>
        <p:sp>
          <p:nvSpPr>
            <p:cNvPr id="108" name="원호 107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3825044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4797152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2">
            <a:extLst>
              <a:ext uri="{FF2B5EF4-FFF2-40B4-BE49-F238E27FC236}">
                <a16:creationId xmlns="" xmlns:a16="http://schemas.microsoft.com/office/drawing/2014/main" id="{90783E0E-0FFB-43F1-B2FC-9BBBCCB3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27" y="438674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3" y="248442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3166258" y="2414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2681900" y="3392996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···7×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7EE0BBC1-800C-4C4F-BECD-304E03142E36}"/>
              </a:ext>
            </a:extLst>
          </p:cNvPr>
          <p:cNvSpPr/>
          <p:nvPr/>
        </p:nvSpPr>
        <p:spPr>
          <a:xfrm>
            <a:off x="2681900" y="4379201"/>
            <a:ext cx="1004419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···7×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3008869" y="4757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09" y="19706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3157558" y="18707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>
            <a:extLst>
              <a:ext uri="{FF2B5EF4-FFF2-40B4-BE49-F238E27FC236}">
                <a16:creationId xmlns="" xmlns:a16="http://schemas.microsoft.com/office/drawing/2014/main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06896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="" xmlns:a16="http://schemas.microsoft.com/office/drawing/2014/main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07858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1">
            <a:extLst>
              <a:ext uri="{FF2B5EF4-FFF2-40B4-BE49-F238E27FC236}">
                <a16:creationId xmlns="" xmlns:a16="http://schemas.microsoft.com/office/drawing/2014/main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1246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타원 144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657531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>
            <a:extLst>
              <a:ext uri="{FF2B5EF4-FFF2-40B4-BE49-F238E27FC236}">
                <a16:creationId xmlns="" xmlns:a16="http://schemas.microsoft.com/office/drawing/2014/main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123"/>
          <a:stretch/>
        </p:blipFill>
        <p:spPr>
          <a:xfrm>
            <a:off x="3845270" y="2127526"/>
            <a:ext cx="2348988" cy="2841437"/>
          </a:xfrm>
          <a:prstGeom prst="rect">
            <a:avLst/>
          </a:prstGeom>
        </p:spPr>
      </p:pic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E4194EDD-706C-493F-8247-49BD2D68F4CE}"/>
              </a:ext>
            </a:extLst>
          </p:cNvPr>
          <p:cNvSpPr/>
          <p:nvPr/>
        </p:nvSpPr>
        <p:spPr>
          <a:xfrm>
            <a:off x="4098618" y="2807852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3E587E66-A6ED-4B82-AAC6-59CE0A3226A3}"/>
              </a:ext>
            </a:extLst>
          </p:cNvPr>
          <p:cNvSpPr/>
          <p:nvPr/>
        </p:nvSpPr>
        <p:spPr>
          <a:xfrm>
            <a:off x="5379089" y="31818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019ECA95-79F0-4CF8-93FC-8F217EFC27DC}"/>
              </a:ext>
            </a:extLst>
          </p:cNvPr>
          <p:cNvSpPr/>
          <p:nvPr/>
        </p:nvSpPr>
        <p:spPr>
          <a:xfrm>
            <a:off x="4943645" y="31818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F74A270F-AD5E-4540-B973-903BE86D3FA8}"/>
              </a:ext>
            </a:extLst>
          </p:cNvPr>
          <p:cNvSpPr/>
          <p:nvPr/>
        </p:nvSpPr>
        <p:spPr>
          <a:xfrm>
            <a:off x="4493342" y="3181899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4AB7F4BA-5972-4DCC-A4A6-851688207145}"/>
              </a:ext>
            </a:extLst>
          </p:cNvPr>
          <p:cNvSpPr/>
          <p:nvPr/>
        </p:nvSpPr>
        <p:spPr>
          <a:xfrm>
            <a:off x="5379089" y="242369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id="{A6286515-8485-4BB8-AD2D-587158EACADA}"/>
              </a:ext>
            </a:extLst>
          </p:cNvPr>
          <p:cNvSpPr/>
          <p:nvPr/>
        </p:nvSpPr>
        <p:spPr>
          <a:xfrm>
            <a:off x="4943645" y="242369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2D78FBA6-4946-4666-94A9-A536AA06100A}"/>
              </a:ext>
            </a:extLst>
          </p:cNvPr>
          <p:cNvSpPr/>
          <p:nvPr/>
        </p:nvSpPr>
        <p:spPr>
          <a:xfrm>
            <a:off x="4493342" y="242369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3CD44826-76ED-4F1F-AB1C-C6C188613A37}"/>
              </a:ext>
            </a:extLst>
          </p:cNvPr>
          <p:cNvSpPr/>
          <p:nvPr/>
        </p:nvSpPr>
        <p:spPr>
          <a:xfrm>
            <a:off x="5379089" y="393867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EB4E40F7-DC91-4B51-AAE3-D1FDA3E0B834}"/>
              </a:ext>
            </a:extLst>
          </p:cNvPr>
          <p:cNvSpPr/>
          <p:nvPr/>
        </p:nvSpPr>
        <p:spPr>
          <a:xfrm>
            <a:off x="4943645" y="393867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2C9C2CE-8E14-458F-8A3E-C0F112912A07}"/>
              </a:ext>
            </a:extLst>
          </p:cNvPr>
          <p:cNvSpPr/>
          <p:nvPr/>
        </p:nvSpPr>
        <p:spPr>
          <a:xfrm>
            <a:off x="4493342" y="393867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186BD1EF-9D3B-4B1B-9602-014DC1F594EF}"/>
              </a:ext>
            </a:extLst>
          </p:cNvPr>
          <p:cNvSpPr/>
          <p:nvPr/>
        </p:nvSpPr>
        <p:spPr>
          <a:xfrm>
            <a:off x="5379089" y="361497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ABBC78C7-3257-4115-92E8-1F38B981EE76}"/>
              </a:ext>
            </a:extLst>
          </p:cNvPr>
          <p:cNvSpPr/>
          <p:nvPr/>
        </p:nvSpPr>
        <p:spPr>
          <a:xfrm>
            <a:off x="4943645" y="361497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id="{779DF787-F279-4B79-BD75-160222FABC77}"/>
              </a:ext>
            </a:extLst>
          </p:cNvPr>
          <p:cNvSpPr/>
          <p:nvPr/>
        </p:nvSpPr>
        <p:spPr>
          <a:xfrm>
            <a:off x="4493342" y="3614970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10CB4C4C-6EF2-4F57-B7CE-1BB9EB8D3F64}"/>
              </a:ext>
            </a:extLst>
          </p:cNvPr>
          <p:cNvSpPr/>
          <p:nvPr/>
        </p:nvSpPr>
        <p:spPr>
          <a:xfrm>
            <a:off x="5379089" y="28419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C0605394-EFED-4A40-BD80-24F37BCCE876}"/>
              </a:ext>
            </a:extLst>
          </p:cNvPr>
          <p:cNvSpPr/>
          <p:nvPr/>
        </p:nvSpPr>
        <p:spPr>
          <a:xfrm>
            <a:off x="4943645" y="28419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55BDFE0A-D8CA-4B64-B716-9F0EF48B13BF}"/>
              </a:ext>
            </a:extLst>
          </p:cNvPr>
          <p:cNvSpPr/>
          <p:nvPr/>
        </p:nvSpPr>
        <p:spPr>
          <a:xfrm>
            <a:off x="4493342" y="2841931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="" xmlns:a16="http://schemas.microsoft.com/office/drawing/2014/main" id="{C74B84AB-E2FE-4980-B55F-66558581E936}"/>
              </a:ext>
            </a:extLst>
          </p:cNvPr>
          <p:cNvSpPr/>
          <p:nvPr/>
        </p:nvSpPr>
        <p:spPr>
          <a:xfrm>
            <a:off x="5379089" y="437684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몫과 나머지는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6474775" y="5034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F280DB43-8C1D-420C-8864-A443A6F2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6967E020-D009-4D1F-80F5-7F3D87B7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40BAF8A-B510-45EE-8202-539C77E5F3D6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232÷7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BF7A9866-9F23-4927-9E7E-9F522808DD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23"/>
          <a:stretch/>
        </p:blipFill>
        <p:spPr>
          <a:xfrm>
            <a:off x="1097187" y="2249122"/>
            <a:ext cx="2348988" cy="284143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4194EDD-706C-493F-8247-49BD2D68F4CE}"/>
              </a:ext>
            </a:extLst>
          </p:cNvPr>
          <p:cNvSpPr/>
          <p:nvPr/>
        </p:nvSpPr>
        <p:spPr>
          <a:xfrm>
            <a:off x="1350535" y="2929448"/>
            <a:ext cx="286712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587E66-A6ED-4B82-AAC6-59CE0A3226A3}"/>
              </a:ext>
            </a:extLst>
          </p:cNvPr>
          <p:cNvSpPr/>
          <p:nvPr/>
        </p:nvSpPr>
        <p:spPr>
          <a:xfrm>
            <a:off x="2631006" y="330349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19ECA95-79F0-4CF8-93FC-8F217EFC27DC}"/>
              </a:ext>
            </a:extLst>
          </p:cNvPr>
          <p:cNvSpPr/>
          <p:nvPr/>
        </p:nvSpPr>
        <p:spPr>
          <a:xfrm>
            <a:off x="2195562" y="330349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74A270F-AD5E-4540-B973-903BE86D3FA8}"/>
              </a:ext>
            </a:extLst>
          </p:cNvPr>
          <p:cNvSpPr/>
          <p:nvPr/>
        </p:nvSpPr>
        <p:spPr>
          <a:xfrm>
            <a:off x="1745259" y="3303495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4AB7F4BA-5972-4DCC-A4A6-851688207145}"/>
              </a:ext>
            </a:extLst>
          </p:cNvPr>
          <p:cNvSpPr/>
          <p:nvPr/>
        </p:nvSpPr>
        <p:spPr>
          <a:xfrm>
            <a:off x="2631006" y="254529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6286515-8485-4BB8-AD2D-587158EACADA}"/>
              </a:ext>
            </a:extLst>
          </p:cNvPr>
          <p:cNvSpPr/>
          <p:nvPr/>
        </p:nvSpPr>
        <p:spPr>
          <a:xfrm>
            <a:off x="2195562" y="254529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D78FBA6-4946-4666-94A9-A536AA06100A}"/>
              </a:ext>
            </a:extLst>
          </p:cNvPr>
          <p:cNvSpPr/>
          <p:nvPr/>
        </p:nvSpPr>
        <p:spPr>
          <a:xfrm>
            <a:off x="1745259" y="2545293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3CD44826-76ED-4F1F-AB1C-C6C188613A37}"/>
              </a:ext>
            </a:extLst>
          </p:cNvPr>
          <p:cNvSpPr/>
          <p:nvPr/>
        </p:nvSpPr>
        <p:spPr>
          <a:xfrm>
            <a:off x="2631006" y="406026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B4E40F7-DC91-4B51-AAE3-D1FDA3E0B834}"/>
              </a:ext>
            </a:extLst>
          </p:cNvPr>
          <p:cNvSpPr/>
          <p:nvPr/>
        </p:nvSpPr>
        <p:spPr>
          <a:xfrm>
            <a:off x="2195562" y="406026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2C9C2CE-8E14-458F-8A3E-C0F112912A07}"/>
              </a:ext>
            </a:extLst>
          </p:cNvPr>
          <p:cNvSpPr/>
          <p:nvPr/>
        </p:nvSpPr>
        <p:spPr>
          <a:xfrm>
            <a:off x="1745259" y="4060268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186BD1EF-9D3B-4B1B-9602-014DC1F594EF}"/>
              </a:ext>
            </a:extLst>
          </p:cNvPr>
          <p:cNvSpPr/>
          <p:nvPr/>
        </p:nvSpPr>
        <p:spPr>
          <a:xfrm>
            <a:off x="2631006" y="373656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ABBC78C7-3257-4115-92E8-1F38B981EE76}"/>
              </a:ext>
            </a:extLst>
          </p:cNvPr>
          <p:cNvSpPr/>
          <p:nvPr/>
        </p:nvSpPr>
        <p:spPr>
          <a:xfrm>
            <a:off x="2195562" y="373656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779DF787-F279-4B79-BD75-160222FABC77}"/>
              </a:ext>
            </a:extLst>
          </p:cNvPr>
          <p:cNvSpPr/>
          <p:nvPr/>
        </p:nvSpPr>
        <p:spPr>
          <a:xfrm>
            <a:off x="1745259" y="3736566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0CB4C4C-6EF2-4F57-B7CE-1BB9EB8D3F64}"/>
              </a:ext>
            </a:extLst>
          </p:cNvPr>
          <p:cNvSpPr/>
          <p:nvPr/>
        </p:nvSpPr>
        <p:spPr>
          <a:xfrm>
            <a:off x="2631006" y="296352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C0605394-EFED-4A40-BD80-24F37BCCE876}"/>
              </a:ext>
            </a:extLst>
          </p:cNvPr>
          <p:cNvSpPr/>
          <p:nvPr/>
        </p:nvSpPr>
        <p:spPr>
          <a:xfrm>
            <a:off x="2195562" y="296352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55BDFE0A-D8CA-4B64-B716-9F0EF48B13BF}"/>
              </a:ext>
            </a:extLst>
          </p:cNvPr>
          <p:cNvSpPr/>
          <p:nvPr/>
        </p:nvSpPr>
        <p:spPr>
          <a:xfrm>
            <a:off x="1745259" y="2963527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C74B84AB-E2FE-4980-B55F-66558581E936}"/>
              </a:ext>
            </a:extLst>
          </p:cNvPr>
          <p:cNvSpPr/>
          <p:nvPr/>
        </p:nvSpPr>
        <p:spPr>
          <a:xfrm>
            <a:off x="2631006" y="4498442"/>
            <a:ext cx="38161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3815916" y="3228012"/>
            <a:ext cx="900833" cy="371475"/>
            <a:chOff x="1657266" y="2881313"/>
            <a:chExt cx="900833" cy="371475"/>
          </a:xfrm>
        </p:grpSpPr>
        <p:pic>
          <p:nvPicPr>
            <p:cNvPr id="102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825644" y="3777605"/>
            <a:ext cx="900833" cy="371475"/>
            <a:chOff x="1666994" y="2881313"/>
            <a:chExt cx="900833" cy="371475"/>
          </a:xfrm>
        </p:grpSpPr>
        <p:pic>
          <p:nvPicPr>
            <p:cNvPr id="10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771626" y="3047323"/>
            <a:ext cx="840546" cy="537565"/>
            <a:chOff x="6012160" y="1660849"/>
            <a:chExt cx="840546" cy="537565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4771626" y="3611515"/>
            <a:ext cx="840546" cy="537565"/>
            <a:chOff x="6012160" y="1660849"/>
            <a:chExt cx="840546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1097187" y="2399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2095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3-2\app\resource\contents\lesson02\ops\2\images\2_8\2_8_05_03.svg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5A3EC33D-BABF-4839-825B-F7F8DAF1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35F077B8-76D7-4CBC-A62C-DC8B281E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25751"/>
              </p:ext>
            </p:extLst>
          </p:nvPr>
        </p:nvGraphicFramePr>
        <p:xfrm>
          <a:off x="697987" y="2095555"/>
          <a:ext cx="2072168" cy="3421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4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5180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881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1047677" y="3068963"/>
            <a:ext cx="1716052" cy="466752"/>
            <a:chOff x="-1404664" y="742446"/>
            <a:chExt cx="2004072" cy="454306"/>
          </a:xfrm>
        </p:grpSpPr>
        <p:sp>
          <p:nvSpPr>
            <p:cNvPr id="73" name="원호 72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91491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1124098" y="4039771"/>
            <a:ext cx="1639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3" name="Picture 2">
            <a:extLst>
              <a:ext uri="{FF2B5EF4-FFF2-40B4-BE49-F238E27FC236}">
                <a16:creationId xmlns="" xmlns:a16="http://schemas.microsoft.com/office/drawing/2014/main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3" y="269915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3166258" y="2629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2681900" y="3607723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···6×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F0BDC99B-0FF9-42D3-BCE7-F389B1F0F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24"/>
          <a:stretch/>
        </p:blipFill>
        <p:spPr>
          <a:xfrm>
            <a:off x="3815915" y="2475325"/>
            <a:ext cx="2612559" cy="2316353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BA9EB3D9-1C3D-4606-B09D-A43D7E4D08E4}"/>
              </a:ext>
            </a:extLst>
          </p:cNvPr>
          <p:cNvSpPr/>
          <p:nvPr/>
        </p:nvSpPr>
        <p:spPr>
          <a:xfrm>
            <a:off x="4103948" y="3152085"/>
            <a:ext cx="260647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EF7CA8-BD58-4DE9-9205-FF5BA81B4EBF}"/>
              </a:ext>
            </a:extLst>
          </p:cNvPr>
          <p:cNvSpPr/>
          <p:nvPr/>
        </p:nvSpPr>
        <p:spPr>
          <a:xfrm>
            <a:off x="5429502" y="351973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D4AE4282-FC6B-4E44-8440-3442E62D9B48}"/>
              </a:ext>
            </a:extLst>
          </p:cNvPr>
          <p:cNvSpPr/>
          <p:nvPr/>
        </p:nvSpPr>
        <p:spPr>
          <a:xfrm>
            <a:off x="4997228" y="351973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97DD3E17-83A6-43E9-92B9-717CF2811719}"/>
              </a:ext>
            </a:extLst>
          </p:cNvPr>
          <p:cNvSpPr/>
          <p:nvPr/>
        </p:nvSpPr>
        <p:spPr>
          <a:xfrm>
            <a:off x="4562291" y="3519735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86FABAB-4B78-4AD5-BF59-C6D79A227799}"/>
              </a:ext>
            </a:extLst>
          </p:cNvPr>
          <p:cNvSpPr/>
          <p:nvPr/>
        </p:nvSpPr>
        <p:spPr>
          <a:xfrm>
            <a:off x="5399681" y="276365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8A71D745-8D05-40E6-9F12-94A72475B4CC}"/>
              </a:ext>
            </a:extLst>
          </p:cNvPr>
          <p:cNvSpPr/>
          <p:nvPr/>
        </p:nvSpPr>
        <p:spPr>
          <a:xfrm>
            <a:off x="4968044" y="2763651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2264BA63-ABDF-4B6F-B94E-E5239874937B}"/>
              </a:ext>
            </a:extLst>
          </p:cNvPr>
          <p:cNvSpPr/>
          <p:nvPr/>
        </p:nvSpPr>
        <p:spPr>
          <a:xfrm>
            <a:off x="5451075" y="3953901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E351DF05-7BC0-4916-81EF-67ED2B1713AD}"/>
              </a:ext>
            </a:extLst>
          </p:cNvPr>
          <p:cNvSpPr/>
          <p:nvPr/>
        </p:nvSpPr>
        <p:spPr>
          <a:xfrm>
            <a:off x="5427642" y="317976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3A073B5D-C541-4A99-8163-33D7E3985BB4}"/>
              </a:ext>
            </a:extLst>
          </p:cNvPr>
          <p:cNvSpPr/>
          <p:nvPr/>
        </p:nvSpPr>
        <p:spPr>
          <a:xfrm>
            <a:off x="4974450" y="317976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B9260FD1-398E-4EE0-955A-6543A6C9D6B8}"/>
              </a:ext>
            </a:extLst>
          </p:cNvPr>
          <p:cNvSpPr/>
          <p:nvPr/>
        </p:nvSpPr>
        <p:spPr>
          <a:xfrm>
            <a:off x="4535996" y="3179767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21">
            <a:extLst>
              <a:ext uri="{FF2B5EF4-FFF2-40B4-BE49-F238E27FC236}">
                <a16:creationId xmlns="" xmlns:a16="http://schemas.microsoft.com/office/drawing/2014/main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2_8_05.html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3-2\app\resource\contents\lesson02\ops\2\images\2_8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3">
            <a:extLst>
              <a:ext uri="{FF2B5EF4-FFF2-40B4-BE49-F238E27FC236}">
                <a16:creationId xmlns="" xmlns:a16="http://schemas.microsoft.com/office/drawing/2014/main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068960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="" xmlns:a16="http://schemas.microsoft.com/office/drawing/2014/main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078585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1">
            <a:extLst>
              <a:ext uri="{FF2B5EF4-FFF2-40B4-BE49-F238E27FC236}">
                <a16:creationId xmlns="" xmlns:a16="http://schemas.microsoft.com/office/drawing/2014/main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12465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E4797A8-267B-43FE-8D7F-10D8267AF350}"/>
              </a:ext>
            </a:extLst>
          </p:cNvPr>
          <p:cNvSpPr/>
          <p:nvPr/>
        </p:nvSpPr>
        <p:spPr>
          <a:xfrm>
            <a:off x="6413878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몫과 나머지는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6474775" y="5034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C0429890-1C46-4EE8-9DD3-912F63FE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0E93439E-E5A3-40BC-A4C5-2AD88E636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2356967-1120-4A3D-917A-A0C72DE8DB31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0BDC99B-0FF9-42D3-BCE7-F389B1F0F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24"/>
          <a:stretch/>
        </p:blipFill>
        <p:spPr>
          <a:xfrm>
            <a:off x="1171297" y="2696823"/>
            <a:ext cx="2612559" cy="231635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A9EB3D9-1C3D-4606-B09D-A43D7E4D08E4}"/>
              </a:ext>
            </a:extLst>
          </p:cNvPr>
          <p:cNvSpPr/>
          <p:nvPr/>
        </p:nvSpPr>
        <p:spPr>
          <a:xfrm>
            <a:off x="1459330" y="3373583"/>
            <a:ext cx="260647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AEF7CA8-BD58-4DE9-9205-FF5BA81B4EBF}"/>
              </a:ext>
            </a:extLst>
          </p:cNvPr>
          <p:cNvSpPr/>
          <p:nvPr/>
        </p:nvSpPr>
        <p:spPr>
          <a:xfrm>
            <a:off x="2794612" y="374123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4AE4282-FC6B-4E44-8440-3442E62D9B48}"/>
              </a:ext>
            </a:extLst>
          </p:cNvPr>
          <p:cNvSpPr/>
          <p:nvPr/>
        </p:nvSpPr>
        <p:spPr>
          <a:xfrm>
            <a:off x="2352610" y="374123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7DD3E17-83A6-43E9-92B9-717CF2811719}"/>
              </a:ext>
            </a:extLst>
          </p:cNvPr>
          <p:cNvSpPr/>
          <p:nvPr/>
        </p:nvSpPr>
        <p:spPr>
          <a:xfrm>
            <a:off x="1917673" y="3741233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986FABAB-4B78-4AD5-BF59-C6D79A227799}"/>
              </a:ext>
            </a:extLst>
          </p:cNvPr>
          <p:cNvSpPr/>
          <p:nvPr/>
        </p:nvSpPr>
        <p:spPr>
          <a:xfrm>
            <a:off x="2755063" y="2985149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A71D745-8D05-40E6-9F12-94A72475B4CC}"/>
              </a:ext>
            </a:extLst>
          </p:cNvPr>
          <p:cNvSpPr/>
          <p:nvPr/>
        </p:nvSpPr>
        <p:spPr>
          <a:xfrm>
            <a:off x="2323426" y="2985149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264BA63-ABDF-4B6F-B94E-E5239874937B}"/>
              </a:ext>
            </a:extLst>
          </p:cNvPr>
          <p:cNvSpPr/>
          <p:nvPr/>
        </p:nvSpPr>
        <p:spPr>
          <a:xfrm>
            <a:off x="2796729" y="4175399"/>
            <a:ext cx="315383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351DF05-7BC0-4916-81EF-67ED2B1713AD}"/>
              </a:ext>
            </a:extLst>
          </p:cNvPr>
          <p:cNvSpPr/>
          <p:nvPr/>
        </p:nvSpPr>
        <p:spPr>
          <a:xfrm>
            <a:off x="2783024" y="340126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A073B5D-C541-4A99-8163-33D7E3985BB4}"/>
              </a:ext>
            </a:extLst>
          </p:cNvPr>
          <p:cNvSpPr/>
          <p:nvPr/>
        </p:nvSpPr>
        <p:spPr>
          <a:xfrm>
            <a:off x="2329832" y="340126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9260FD1-398E-4EE0-955A-6543A6C9D6B8}"/>
              </a:ext>
            </a:extLst>
          </p:cNvPr>
          <p:cNvSpPr/>
          <p:nvPr/>
        </p:nvSpPr>
        <p:spPr>
          <a:xfrm>
            <a:off x="1891378" y="3401265"/>
            <a:ext cx="346921" cy="3562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63876" y="3228012"/>
            <a:ext cx="900833" cy="371475"/>
            <a:chOff x="1657266" y="2881313"/>
            <a:chExt cx="900833" cy="371475"/>
          </a:xfrm>
        </p:grpSpPr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73604" y="3777605"/>
            <a:ext cx="900833" cy="371475"/>
            <a:chOff x="1666994" y="2881313"/>
            <a:chExt cx="900833" cy="371475"/>
          </a:xfrm>
        </p:grpSpPr>
        <p:pic>
          <p:nvPicPr>
            <p:cNvPr id="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919586" y="3047323"/>
            <a:ext cx="840546" cy="537565"/>
            <a:chOff x="6012160" y="1660849"/>
            <a:chExt cx="840546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4919586" y="3611515"/>
            <a:ext cx="840546" cy="537565"/>
            <a:chOff x="6012160" y="1660849"/>
            <a:chExt cx="840546" cy="537565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1440900" y="2521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7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20321" y="50739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1115616" y="4360622"/>
            <a:ext cx="842522" cy="473973"/>
            <a:chOff x="1077741" y="2698585"/>
            <a:chExt cx="842522" cy="473973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=""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985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079B2577-94C0-4667-91DF-06877582F2A6}"/>
              </a:ext>
            </a:extLst>
          </p:cNvPr>
          <p:cNvGrpSpPr/>
          <p:nvPr/>
        </p:nvGrpSpPr>
        <p:grpSpPr>
          <a:xfrm>
            <a:off x="3455876" y="4396626"/>
            <a:ext cx="842522" cy="422653"/>
            <a:chOff x="1077741" y="2749905"/>
            <a:chExt cx="842522" cy="422653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6CB0A326-D472-4648-BD57-50C1D6407F80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Picture 4">
              <a:extLst>
                <a:ext uri="{FF2B5EF4-FFF2-40B4-BE49-F238E27FC236}">
                  <a16:creationId xmlns="" xmlns:a16="http://schemas.microsoft.com/office/drawing/2014/main" id="{30D42C37-E921-4FBF-9484-2A56E4C22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7499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D66AF006-9203-4A6A-9BEE-15E556CD7ECE}"/>
              </a:ext>
            </a:extLst>
          </p:cNvPr>
          <p:cNvGrpSpPr/>
          <p:nvPr/>
        </p:nvGrpSpPr>
        <p:grpSpPr>
          <a:xfrm>
            <a:off x="5709698" y="4293096"/>
            <a:ext cx="842522" cy="527650"/>
            <a:chOff x="1077741" y="2644908"/>
            <a:chExt cx="842522" cy="527650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A5139775-B343-4946-B52B-642E38A314F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Picture 4">
              <a:extLst>
                <a:ext uri="{FF2B5EF4-FFF2-40B4-BE49-F238E27FC236}">
                  <a16:creationId xmlns="" xmlns:a16="http://schemas.microsoft.com/office/drawing/2014/main" id="{AAFAC9E3-33B0-43DD-BAD2-14374C5AD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449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E82CA14D-CABD-4B81-848C-C91B51D8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61017A41-E9A3-4C4A-9F00-2FE87B74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AE3BEB7-357F-4A11-802F-EE2D352A915F}"/>
              </a:ext>
            </a:extLst>
          </p:cNvPr>
          <p:cNvGrpSpPr/>
          <p:nvPr/>
        </p:nvGrpSpPr>
        <p:grpSpPr>
          <a:xfrm>
            <a:off x="1115616" y="4707336"/>
            <a:ext cx="842522" cy="566562"/>
            <a:chOff x="1077741" y="2605996"/>
            <a:chExt cx="842522" cy="566562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3B38813D-998D-4365-80CE-BC12D8AE4833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Picture 4">
              <a:extLst>
                <a:ext uri="{FF2B5EF4-FFF2-40B4-BE49-F238E27FC236}">
                  <a16:creationId xmlns="" xmlns:a16="http://schemas.microsoft.com/office/drawing/2014/main" id="{159BEE9F-F5CD-4B66-B9B6-9DE3E7170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542990DA-A70E-4529-A817-FF11B38E2D1A}"/>
              </a:ext>
            </a:extLst>
          </p:cNvPr>
          <p:cNvGrpSpPr/>
          <p:nvPr/>
        </p:nvGrpSpPr>
        <p:grpSpPr>
          <a:xfrm>
            <a:off x="3455876" y="4693487"/>
            <a:ext cx="842522" cy="566562"/>
            <a:chOff x="1077741" y="2605996"/>
            <a:chExt cx="842522" cy="566562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5A3CBE7B-E639-492E-8A3C-4FB63751F158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="" xmlns:a16="http://schemas.microsoft.com/office/drawing/2014/main" id="{2A26DA05-06E9-45A8-8339-4194FC629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25B27480-EF7A-45A7-9370-00EFAEE2CB24}"/>
              </a:ext>
            </a:extLst>
          </p:cNvPr>
          <p:cNvGrpSpPr/>
          <p:nvPr/>
        </p:nvGrpSpPr>
        <p:grpSpPr>
          <a:xfrm>
            <a:off x="5709698" y="4690353"/>
            <a:ext cx="842522" cy="566562"/>
            <a:chOff x="1077741" y="2605996"/>
            <a:chExt cx="842522" cy="566562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7B14DE11-D1B0-4ABF-8B8F-4BBA7041D65D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="" xmlns:a16="http://schemas.microsoft.com/office/drawing/2014/main" id="{5CE83B1A-9510-4E5B-862C-4629943A9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137190" y="4466829"/>
            <a:ext cx="900833" cy="371475"/>
            <a:chOff x="1657266" y="2881313"/>
            <a:chExt cx="900833" cy="371475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46918" y="4911544"/>
            <a:ext cx="900833" cy="371475"/>
            <a:chOff x="1666994" y="2881313"/>
            <a:chExt cx="900833" cy="371475"/>
          </a:xfrm>
        </p:grpSpPr>
        <p:pic>
          <p:nvPicPr>
            <p:cNvPr id="6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463857" y="4447804"/>
            <a:ext cx="900833" cy="371475"/>
            <a:chOff x="1657266" y="2881313"/>
            <a:chExt cx="900833" cy="371475"/>
          </a:xfrm>
        </p:grpSpPr>
        <p:pic>
          <p:nvPicPr>
            <p:cNvPr id="7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473585" y="4892519"/>
            <a:ext cx="900833" cy="371475"/>
            <a:chOff x="1666994" y="2881313"/>
            <a:chExt cx="900833" cy="371475"/>
          </a:xfrm>
        </p:grpSpPr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733536" y="4457850"/>
            <a:ext cx="900833" cy="371475"/>
            <a:chOff x="1657266" y="2881313"/>
            <a:chExt cx="900833" cy="371475"/>
          </a:xfrm>
        </p:grpSpPr>
        <p:pic>
          <p:nvPicPr>
            <p:cNvPr id="7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1657266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743264" y="4902565"/>
            <a:ext cx="900833" cy="371475"/>
            <a:chOff x="1666994" y="2881313"/>
            <a:chExt cx="900833" cy="371475"/>
          </a:xfrm>
        </p:grpSpPr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1666994" y="2914927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</a:t>
              </a: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53741"/>
              </p:ext>
            </p:extLst>
          </p:nvPr>
        </p:nvGraphicFramePr>
        <p:xfrm>
          <a:off x="463923" y="1567889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" name="원호 83"/>
          <p:cNvSpPr/>
          <p:nvPr/>
        </p:nvSpPr>
        <p:spPr bwMode="auto">
          <a:xfrm rot="4173300">
            <a:off x="292492" y="182000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01915" y="1376772"/>
            <a:ext cx="1275163" cy="501013"/>
            <a:chOff x="5622607" y="1625606"/>
            <a:chExt cx="1275163" cy="501013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5622607" y="1833284"/>
              <a:ext cx="105009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384890" y="2491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1788"/>
              </p:ext>
            </p:extLst>
          </p:nvPr>
        </p:nvGraphicFramePr>
        <p:xfrm>
          <a:off x="2823138" y="1585157"/>
          <a:ext cx="1403304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" name="원호 91"/>
          <p:cNvSpPr/>
          <p:nvPr/>
        </p:nvSpPr>
        <p:spPr bwMode="auto">
          <a:xfrm rot="4173300">
            <a:off x="2651707" y="183727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161130" y="1394040"/>
            <a:ext cx="1275163" cy="501013"/>
            <a:chOff x="5622607" y="1625606"/>
            <a:chExt cx="1275163" cy="501013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5622607" y="1833284"/>
              <a:ext cx="105009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2744105" y="2509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97889"/>
              </p:ext>
            </p:extLst>
          </p:nvPr>
        </p:nvGraphicFramePr>
        <p:xfrm>
          <a:off x="5116184" y="159468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08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" name="원호 97"/>
          <p:cNvSpPr/>
          <p:nvPr/>
        </p:nvSpPr>
        <p:spPr bwMode="auto">
          <a:xfrm rot="4173300">
            <a:off x="4944753" y="184679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817836" y="1403565"/>
            <a:ext cx="911503" cy="501013"/>
            <a:chOff x="5986267" y="1625606"/>
            <a:chExt cx="911503" cy="501013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5986267" y="1833284"/>
              <a:ext cx="68643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037151" y="2518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하단 풀이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E0C2736-6298-43B6-8AB9-7A2E9F5A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E691A1C7-4D98-47AD-9FDA-EB5BE750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3-2\app\resource\contents\lesson02\ops\2\2_8_06.html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10801"/>
              </p:ext>
            </p:extLst>
          </p:nvPr>
        </p:nvGraphicFramePr>
        <p:xfrm>
          <a:off x="4932040" y="2230570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4096"/>
              </p:ext>
            </p:extLst>
          </p:nvPr>
        </p:nvGraphicFramePr>
        <p:xfrm>
          <a:off x="215516" y="2227650"/>
          <a:ext cx="1662680" cy="2101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414170" y="3054969"/>
            <a:ext cx="1572036" cy="466752"/>
            <a:chOff x="-1404664" y="742446"/>
            <a:chExt cx="1835884" cy="454306"/>
          </a:xfrm>
        </p:grpSpPr>
        <p:sp>
          <p:nvSpPr>
            <p:cNvPr id="65" name="원호 64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490591" y="390954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1815711" y="3521721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44180"/>
              </p:ext>
            </p:extLst>
          </p:nvPr>
        </p:nvGraphicFramePr>
        <p:xfrm>
          <a:off x="2627784" y="2236448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4067944" y="4358611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840734" y="3060932"/>
            <a:ext cx="1572036" cy="466752"/>
            <a:chOff x="-1404664" y="742446"/>
            <a:chExt cx="1835884" cy="454306"/>
          </a:xfrm>
        </p:grpSpPr>
        <p:sp>
          <p:nvSpPr>
            <p:cNvPr id="99" name="원호 98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17155" y="3915503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22267" y="475085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5154560" y="3068187"/>
            <a:ext cx="1572036" cy="466752"/>
            <a:chOff x="-1404664" y="742446"/>
            <a:chExt cx="1835884" cy="454306"/>
          </a:xfrm>
        </p:grpSpPr>
        <p:sp>
          <p:nvSpPr>
            <p:cNvPr id="104" name="원호 103">
              <a:extLst>
                <a:ext uri="{FF2B5EF4-FFF2-40B4-BE49-F238E27FC236}">
                  <a16:creationId xmlns=""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=""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0981" y="3922758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6093" y="4730072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83" y="3159668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2886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2223657" y="284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612506" y="284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07394" y="3008275"/>
            <a:ext cx="54848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31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DA06F9CE-7E2A-46F6-B155-52261AE4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78509D84-6235-4336-B166-DB70106B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16651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꿀떡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꿀떡은 모두 몇 명이 받을 수 있고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꿀떡은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꿀떡은 모두 몇 명이 받을 수 있고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꿀떡은 몇 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232÷7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123÷6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144798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2_09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03F63A4F-97BE-4630-8763-718F9A8D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4F7FE825-C83E-43C9-BA4A-3A4DFB7E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6343300" y="4897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21">
            <a:extLst>
              <a:ext uri="{FF2B5EF4-FFF2-40B4-BE49-F238E27FC236}">
                <a16:creationId xmlns="" xmlns:a16="http://schemas.microsoft.com/office/drawing/2014/main" id="{880A657C-3158-4D81-9028-E1E38C5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9">
            <a:extLst>
              <a:ext uri="{FF2B5EF4-FFF2-40B4-BE49-F238E27FC236}">
                <a16:creationId xmlns="" xmlns:a16="http://schemas.microsoft.com/office/drawing/2014/main" id="{5D6C8317-2682-4735-8EBC-FEB2E4DD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28666"/>
              </p:ext>
            </p:extLst>
          </p:nvPr>
        </p:nvGraphicFramePr>
        <p:xfrm>
          <a:off x="555391" y="2181200"/>
          <a:ext cx="17120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3" name="원호 152"/>
          <p:cNvSpPr/>
          <p:nvPr/>
        </p:nvSpPr>
        <p:spPr bwMode="auto">
          <a:xfrm rot="4173300">
            <a:off x="483158" y="244890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E610905F-711B-4169-BA7C-3263E03DF4C9}"/>
              </a:ext>
            </a:extLst>
          </p:cNvPr>
          <p:cNvGrpSpPr/>
          <p:nvPr/>
        </p:nvGrpSpPr>
        <p:grpSpPr>
          <a:xfrm>
            <a:off x="980980" y="2053073"/>
            <a:ext cx="1435681" cy="474773"/>
            <a:chOff x="3225588" y="4848668"/>
            <a:chExt cx="1435681" cy="474773"/>
          </a:xfrm>
        </p:grpSpPr>
        <p:sp>
          <p:nvSpPr>
            <p:cNvPr id="155" name="직사각형 154">
              <a:extLst>
                <a:ext uri="{FF2B5EF4-FFF2-40B4-BE49-F238E27FC236}">
                  <a16:creationId xmlns="" xmlns:a16="http://schemas.microsoft.com/office/drawing/2014/main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Picture 4">
              <a:extLst>
                <a:ext uri="{FF2B5EF4-FFF2-40B4-BE49-F238E27FC236}">
                  <a16:creationId xmlns="" xmlns:a16="http://schemas.microsoft.com/office/drawing/2014/main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12890"/>
              </p:ext>
            </p:extLst>
          </p:nvPr>
        </p:nvGraphicFramePr>
        <p:xfrm>
          <a:off x="4709854" y="2198618"/>
          <a:ext cx="17120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" name="원호 177"/>
          <p:cNvSpPr/>
          <p:nvPr/>
        </p:nvSpPr>
        <p:spPr bwMode="auto">
          <a:xfrm rot="4173300">
            <a:off x="4637621" y="246632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E610905F-711B-4169-BA7C-3263E03DF4C9}"/>
              </a:ext>
            </a:extLst>
          </p:cNvPr>
          <p:cNvGrpSpPr/>
          <p:nvPr/>
        </p:nvGrpSpPr>
        <p:grpSpPr>
          <a:xfrm>
            <a:off x="5135443" y="2070491"/>
            <a:ext cx="1435681" cy="474773"/>
            <a:chOff x="3225588" y="4848668"/>
            <a:chExt cx="1435681" cy="474773"/>
          </a:xfrm>
        </p:grpSpPr>
        <p:sp>
          <p:nvSpPr>
            <p:cNvPr id="197" name="직사각형 196">
              <a:extLst>
                <a:ext uri="{FF2B5EF4-FFF2-40B4-BE49-F238E27FC236}">
                  <a16:creationId xmlns="" xmlns:a16="http://schemas.microsoft.com/office/drawing/2014/main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8" name="Picture 4">
              <a:extLst>
                <a:ext uri="{FF2B5EF4-FFF2-40B4-BE49-F238E27FC236}">
                  <a16:creationId xmlns="" xmlns:a16="http://schemas.microsoft.com/office/drawing/2014/main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9" name="타원 198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631324" y="3248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792779" y="3244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96732"/>
              </p:ext>
            </p:extLst>
          </p:nvPr>
        </p:nvGraphicFramePr>
        <p:xfrm>
          <a:off x="2697924" y="2202594"/>
          <a:ext cx="17120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3" name="원호 202"/>
          <p:cNvSpPr/>
          <p:nvPr/>
        </p:nvSpPr>
        <p:spPr bwMode="auto">
          <a:xfrm rot="4173300">
            <a:off x="2625691" y="247029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="" xmlns:a16="http://schemas.microsoft.com/office/drawing/2014/main" id="{E610905F-711B-4169-BA7C-3263E03DF4C9}"/>
              </a:ext>
            </a:extLst>
          </p:cNvPr>
          <p:cNvGrpSpPr/>
          <p:nvPr/>
        </p:nvGrpSpPr>
        <p:grpSpPr>
          <a:xfrm>
            <a:off x="3123513" y="2074467"/>
            <a:ext cx="1435681" cy="474773"/>
            <a:chOff x="3225588" y="4848668"/>
            <a:chExt cx="1435681" cy="474773"/>
          </a:xfrm>
        </p:grpSpPr>
        <p:sp>
          <p:nvSpPr>
            <p:cNvPr id="205" name="직사각형 204">
              <a:extLst>
                <a:ext uri="{FF2B5EF4-FFF2-40B4-BE49-F238E27FC236}">
                  <a16:creationId xmlns="" xmlns:a16="http://schemas.microsoft.com/office/drawing/2014/main" id="{93555568-A72B-413C-880E-FF6A620F9F14}"/>
                </a:ext>
              </a:extLst>
            </p:cNvPr>
            <p:cNvSpPr/>
            <p:nvPr/>
          </p:nvSpPr>
          <p:spPr bwMode="auto">
            <a:xfrm>
              <a:off x="3225588" y="4947240"/>
              <a:ext cx="128457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6" name="Picture 4">
              <a:extLst>
                <a:ext uri="{FF2B5EF4-FFF2-40B4-BE49-F238E27FC236}">
                  <a16:creationId xmlns="" xmlns:a16="http://schemas.microsoft.com/office/drawing/2014/main" id="{99E14680-6651-4100-983A-58BED8604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546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2773857" y="3270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하단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반까지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반별로 줄다리기 경기를 하기 위해 밧줄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똑같이 나누어 가지려고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갖고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남습니까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F1747FDC-3528-4D78-828B-97A3B31B3768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2">
            <a:extLst>
              <a:ext uri="{FF2B5EF4-FFF2-40B4-BE49-F238E27FC236}">
                <a16:creationId xmlns="" xmlns:a16="http://schemas.microsoft.com/office/drawing/2014/main" id="{33C50813-2338-48D1-B832-88AD3926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B61ADEEE-6349-405C-B7C2-50AD6E58627F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3">
            <a:extLst>
              <a:ext uri="{FF2B5EF4-FFF2-40B4-BE49-F238E27FC236}">
                <a16:creationId xmlns="" xmlns:a16="http://schemas.microsoft.com/office/drawing/2014/main" id="{903F6E57-4A63-4D88-BEA0-CF7D835F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88" y="35365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="" xmlns:a16="http://schemas.microsoft.com/office/drawing/2014/main" id="{174DFF66-E932-4B3B-ADF3-FF41D7B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56" y="40450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5B079508-6295-47D0-ADA9-48B258CFFF6F}"/>
              </a:ext>
            </a:extLst>
          </p:cNvPr>
          <p:cNvGrpSpPr/>
          <p:nvPr/>
        </p:nvGrpSpPr>
        <p:grpSpPr>
          <a:xfrm>
            <a:off x="2024222" y="3356992"/>
            <a:ext cx="2011313" cy="537565"/>
            <a:chOff x="4056205" y="1660849"/>
            <a:chExt cx="2011313" cy="537565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DAA5D8F6-4D2F-467C-AF52-4944C0B56F8C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100÷8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12···4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="" xmlns:a16="http://schemas.microsoft.com/office/drawing/2014/main" id="{3117D4B8-ED1D-45C4-A18D-C6671E54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A4E247E4-F4B9-45F6-BD9F-2775D714B51C}"/>
              </a:ext>
            </a:extLst>
          </p:cNvPr>
          <p:cNvSpPr/>
          <p:nvPr/>
        </p:nvSpPr>
        <p:spPr>
          <a:xfrm>
            <a:off x="1348307" y="3469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="" xmlns:a16="http://schemas.microsoft.com/office/drawing/2014/main" id="{315404F2-FF4F-4530-841B-97C3B44ADA24}"/>
              </a:ext>
            </a:extLst>
          </p:cNvPr>
          <p:cNvGrpSpPr/>
          <p:nvPr/>
        </p:nvGrpSpPr>
        <p:grpSpPr>
          <a:xfrm>
            <a:off x="2032383" y="3859424"/>
            <a:ext cx="588193" cy="537565"/>
            <a:chOff x="5479325" y="1660849"/>
            <a:chExt cx="588193" cy="537565"/>
          </a:xfrm>
        </p:grpSpPr>
        <p:sp>
          <p:nvSpPr>
            <p:cNvPr id="138" name="직사각형 137">
              <a:extLst>
                <a:ext uri="{FF2B5EF4-FFF2-40B4-BE49-F238E27FC236}">
                  <a16:creationId xmlns="" xmlns:a16="http://schemas.microsoft.com/office/drawing/2014/main" id="{4AE0FF67-DA88-4D0C-9A77-066B5D1142A2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9A56A317-C575-49AA-944F-212E04DC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3D237295-BE20-4227-8218-A71E4D81E880}"/>
              </a:ext>
            </a:extLst>
          </p:cNvPr>
          <p:cNvSpPr txBox="1"/>
          <p:nvPr/>
        </p:nvSpPr>
        <p:spPr>
          <a:xfrm>
            <a:off x="2398385" y="4031859"/>
            <a:ext cx="1319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갖고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8666266-69A3-4CAF-83E1-FD78D74E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106124F8-75F0-4B2A-A7FE-AD673E65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3AEED35-EB26-408A-8A2E-CF65B038CD49}"/>
              </a:ext>
            </a:extLst>
          </p:cNvPr>
          <p:cNvGrpSpPr/>
          <p:nvPr/>
        </p:nvGrpSpPr>
        <p:grpSpPr>
          <a:xfrm>
            <a:off x="3839791" y="3859424"/>
            <a:ext cx="588193" cy="537565"/>
            <a:chOff x="5479325" y="1660849"/>
            <a:chExt cx="588193" cy="537565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13CCF9E0-F604-4349-B961-F1969D44415B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E25B599A-8356-4B84-AEB5-6B01A709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354E798-0D18-4B96-8DC2-1C7CBBCFFBDB}"/>
              </a:ext>
            </a:extLst>
          </p:cNvPr>
          <p:cNvSpPr txBox="1"/>
          <p:nvPr/>
        </p:nvSpPr>
        <p:spPr>
          <a:xfrm>
            <a:off x="4263352" y="403185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56207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55912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81599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522080"/>
            <a:ext cx="225513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813127"/>
            <a:ext cx="3855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2964392" y="2522080"/>
            <a:ext cx="37259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>
            <a:extLst>
              <a:ext uri="{FF2B5EF4-FFF2-40B4-BE49-F238E27FC236}">
                <a16:creationId xmlns="" xmlns:a16="http://schemas.microsoft.com/office/drawing/2014/main" id="{903F6E57-4A63-4D88-BEA0-CF7D835F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88" y="353654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="" xmlns:a16="http://schemas.microsoft.com/office/drawing/2014/main" id="{174DFF66-E932-4B3B-ADF3-FF41D7B0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56" y="40450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5B079508-6295-47D0-ADA9-48B258CFFF6F}"/>
              </a:ext>
            </a:extLst>
          </p:cNvPr>
          <p:cNvGrpSpPr/>
          <p:nvPr/>
        </p:nvGrpSpPr>
        <p:grpSpPr>
          <a:xfrm>
            <a:off x="2024222" y="3356992"/>
            <a:ext cx="2011313" cy="537565"/>
            <a:chOff x="4056205" y="1660849"/>
            <a:chExt cx="2011313" cy="537565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DAA5D8F6-4D2F-467C-AF52-4944C0B56F8C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100÷8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12···4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3117D4B8-ED1D-45C4-A18D-C6671E54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315404F2-FF4F-4530-841B-97C3B44ADA24}"/>
              </a:ext>
            </a:extLst>
          </p:cNvPr>
          <p:cNvGrpSpPr/>
          <p:nvPr/>
        </p:nvGrpSpPr>
        <p:grpSpPr>
          <a:xfrm>
            <a:off x="2032383" y="3859424"/>
            <a:ext cx="588193" cy="537565"/>
            <a:chOff x="5479325" y="1660849"/>
            <a:chExt cx="588193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4AE0FF67-DA88-4D0C-9A77-066B5D1142A2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9A56A317-C575-49AA-944F-212E04DC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3D237295-BE20-4227-8218-A71E4D81E880}"/>
              </a:ext>
            </a:extLst>
          </p:cNvPr>
          <p:cNvSpPr txBox="1"/>
          <p:nvPr/>
        </p:nvSpPr>
        <p:spPr>
          <a:xfrm>
            <a:off x="2398385" y="4031859"/>
            <a:ext cx="1319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갖고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43AEED35-EB26-408A-8A2E-CF65B038CD49}"/>
              </a:ext>
            </a:extLst>
          </p:cNvPr>
          <p:cNvGrpSpPr/>
          <p:nvPr/>
        </p:nvGrpSpPr>
        <p:grpSpPr>
          <a:xfrm>
            <a:off x="3839791" y="3859424"/>
            <a:ext cx="588193" cy="537565"/>
            <a:chOff x="5479325" y="1660849"/>
            <a:chExt cx="588193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13CCF9E0-F604-4349-B961-F1969D44415B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E25B599A-8356-4B84-AEB5-6B01A709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3354E798-0D18-4B96-8DC2-1C7CBBCFFBDB}"/>
              </a:ext>
            </a:extLst>
          </p:cNvPr>
          <p:cNvSpPr txBox="1"/>
          <p:nvPr/>
        </p:nvSpPr>
        <p:spPr>
          <a:xfrm>
            <a:off x="4263352" y="403185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18" name="Picture 12">
            <a:extLst>
              <a:ext uri="{FF2B5EF4-FFF2-40B4-BE49-F238E27FC236}">
                <a16:creationId xmlns="" xmlns:a16="http://schemas.microsoft.com/office/drawing/2014/main" id="{33C50813-2338-48D1-B832-88AD3926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68666266-69A3-4CAF-83E1-FD78D74E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106124F8-75F0-4B2A-A7FE-AD673E65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8F3849D-4DB1-468C-BCC7-F5601BF1D88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D6C54F0-844E-466D-A7FE-9A5AAB0CF93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81D3434E-9FD7-475B-8661-59693391FB53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79C4E2F8-4EA5-461E-B7CE-5636E2F4FC57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3ABBC647-2AC3-40A0-A760-85398ADA4089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밧줄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100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반이 똑같이 나누어 가지면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100÷8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12···4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한 반이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씩 갖고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 m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="" xmlns:a16="http://schemas.microsoft.com/office/drawing/2014/main" id="{FB37D698-6A53-4BDA-99C5-83654E04009D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8" name="TextBox 43"/>
          <p:cNvSpPr txBox="1"/>
          <p:nvPr/>
        </p:nvSpPr>
        <p:spPr>
          <a:xfrm>
            <a:off x="644499" y="1604119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반까지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반별로 줄다리기 경기를 하기 위해 밧줄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똑같이 나누어 가지려고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갖고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남습니까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522080"/>
            <a:ext cx="225513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813127"/>
            <a:ext cx="3855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2964392" y="2522080"/>
            <a:ext cx="37259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6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56207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55912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02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강낭콩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알을 화분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것은 밭에 심으려고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화분은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강낭콩은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>
            <a:extLst>
              <a:ext uri="{FF2B5EF4-FFF2-40B4-BE49-F238E27FC236}">
                <a16:creationId xmlns="" xmlns:a16="http://schemas.microsoft.com/office/drawing/2014/main" id="{ABA0925E-86F2-4B2E-BC90-58D98C43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07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84C421E1-7D19-418E-B1E3-7944E6F4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75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9AF5DD70-3984-45CE-9C54-AFBA419CE015}"/>
              </a:ext>
            </a:extLst>
          </p:cNvPr>
          <p:cNvGrpSpPr/>
          <p:nvPr/>
        </p:nvGrpSpPr>
        <p:grpSpPr>
          <a:xfrm>
            <a:off x="2222921" y="2886552"/>
            <a:ext cx="2011313" cy="537565"/>
            <a:chOff x="4056205" y="1660849"/>
            <a:chExt cx="2011313" cy="537565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96EB559C-639D-4715-8EFB-E772FAC411DB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191÷2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95···1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C2056C4D-5673-4A58-BA4C-60A738E4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827A8441-2541-4E1C-AC12-284054839BF3}"/>
              </a:ext>
            </a:extLst>
          </p:cNvPr>
          <p:cNvSpPr/>
          <p:nvPr/>
        </p:nvSpPr>
        <p:spPr>
          <a:xfrm>
            <a:off x="1461926" y="2998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293BB1B5-90CF-4400-A8EE-B5743856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DBE25903-26E6-460D-AD81-53BDBB2F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A8E90EEF-360D-43C8-BC0B-D797D26E8FB8}"/>
              </a:ext>
            </a:extLst>
          </p:cNvPr>
          <p:cNvGrpSpPr/>
          <p:nvPr/>
        </p:nvGrpSpPr>
        <p:grpSpPr>
          <a:xfrm>
            <a:off x="2205881" y="3388984"/>
            <a:ext cx="588193" cy="537565"/>
            <a:chOff x="5479325" y="1660849"/>
            <a:chExt cx="588193" cy="537565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58890E35-5637-499B-BE55-FA3945C14A10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BF6F6BD6-EF83-40F6-9DDE-87B00CEB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9F95862-BBD8-4577-8E5E-4E517890283A}"/>
              </a:ext>
            </a:extLst>
          </p:cNvPr>
          <p:cNvSpPr txBox="1"/>
          <p:nvPr/>
        </p:nvSpPr>
        <p:spPr>
          <a:xfrm>
            <a:off x="2563491" y="3561419"/>
            <a:ext cx="1481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필요하고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67DDA1B-0ACF-4CC9-B000-88082210F093}"/>
              </a:ext>
            </a:extLst>
          </p:cNvPr>
          <p:cNvGrpSpPr/>
          <p:nvPr/>
        </p:nvGrpSpPr>
        <p:grpSpPr>
          <a:xfrm>
            <a:off x="4074274" y="3388984"/>
            <a:ext cx="533730" cy="537565"/>
            <a:chOff x="5533788" y="1660849"/>
            <a:chExt cx="533730" cy="537565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1CD50367-24C8-481D-9AA3-8731C844275B}"/>
                </a:ext>
              </a:extLst>
            </p:cNvPr>
            <p:cNvSpPr/>
            <p:nvPr/>
          </p:nvSpPr>
          <p:spPr bwMode="auto">
            <a:xfrm>
              <a:off x="5533788" y="1833284"/>
              <a:ext cx="32908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A7683097-9783-40CD-A658-C0FAEB14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4E9EF45-A4AB-48BA-AD16-3044529FF103}"/>
              </a:ext>
            </a:extLst>
          </p:cNvPr>
          <p:cNvSpPr txBox="1"/>
          <p:nvPr/>
        </p:nvSpPr>
        <p:spPr>
          <a:xfrm>
            <a:off x="4335360" y="356141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알이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2562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25325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815994" y="2290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15224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2252821" y="2231997"/>
            <a:ext cx="4422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50150" y="2515275"/>
            <a:ext cx="75592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3">
            <a:extLst>
              <a:ext uri="{FF2B5EF4-FFF2-40B4-BE49-F238E27FC236}">
                <a16:creationId xmlns="" xmlns:a16="http://schemas.microsoft.com/office/drawing/2014/main" id="{ABA0925E-86F2-4B2E-BC90-58D98C43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07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84C421E1-7D19-418E-B1E3-7944E6F4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75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9AF5DD70-3984-45CE-9C54-AFBA419CE015}"/>
              </a:ext>
            </a:extLst>
          </p:cNvPr>
          <p:cNvGrpSpPr/>
          <p:nvPr/>
        </p:nvGrpSpPr>
        <p:grpSpPr>
          <a:xfrm>
            <a:off x="2222921" y="2886552"/>
            <a:ext cx="2011313" cy="537565"/>
            <a:chOff x="4056205" y="1660849"/>
            <a:chExt cx="2011313" cy="537565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96EB559C-639D-4715-8EFB-E772FAC411DB}"/>
                </a:ext>
              </a:extLst>
            </p:cNvPr>
            <p:cNvSpPr/>
            <p:nvPr/>
          </p:nvSpPr>
          <p:spPr bwMode="auto">
            <a:xfrm>
              <a:off x="4056205" y="1833284"/>
              <a:ext cx="182885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191÷2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95···1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C2056C4D-5673-4A58-BA4C-60A738E4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293BB1B5-90CF-4400-A8EE-B5743856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DBE25903-26E6-460D-AD81-53BDBB2F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A8E90EEF-360D-43C8-BC0B-D797D26E8FB8}"/>
              </a:ext>
            </a:extLst>
          </p:cNvPr>
          <p:cNvGrpSpPr/>
          <p:nvPr/>
        </p:nvGrpSpPr>
        <p:grpSpPr>
          <a:xfrm>
            <a:off x="2205881" y="3388984"/>
            <a:ext cx="588193" cy="537565"/>
            <a:chOff x="5479325" y="1660849"/>
            <a:chExt cx="588193" cy="537565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58890E35-5637-499B-BE55-FA3945C14A10}"/>
                </a:ext>
              </a:extLst>
            </p:cNvPr>
            <p:cNvSpPr/>
            <p:nvPr/>
          </p:nvSpPr>
          <p:spPr bwMode="auto">
            <a:xfrm>
              <a:off x="5479325" y="1833284"/>
              <a:ext cx="4380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BF6F6BD6-EF83-40F6-9DDE-87B00CEB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9F95862-BBD8-4577-8E5E-4E517890283A}"/>
              </a:ext>
            </a:extLst>
          </p:cNvPr>
          <p:cNvSpPr txBox="1"/>
          <p:nvPr/>
        </p:nvSpPr>
        <p:spPr>
          <a:xfrm>
            <a:off x="2563491" y="3561419"/>
            <a:ext cx="1481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필요하고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4E9EF45-A4AB-48BA-AD16-3044529FF103}"/>
              </a:ext>
            </a:extLst>
          </p:cNvPr>
          <p:cNvSpPr txBox="1"/>
          <p:nvPr/>
        </p:nvSpPr>
        <p:spPr>
          <a:xfrm>
            <a:off x="4335360" y="3561419"/>
            <a:ext cx="1892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알이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3AFC32C-105A-47D4-81CA-39187721617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8FBF72D-A2F4-4B0C-8C98-A05E31E87941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5B19E40-2575-40C0-B02B-7134C4ADD055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="" xmlns:a16="http://schemas.microsoft.com/office/drawing/2014/main" id="{B18679B1-DA38-46FB-92E6-6DE6867BECF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2E90B044-E185-4BDE-8AA7-73546E2C22F4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강낭콩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알을 화분 한 개에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알씩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심으려면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191÷2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95···1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총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필요하고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알이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="" xmlns:a16="http://schemas.microsoft.com/office/drawing/2014/main" id="{A0CFC12A-D171-4C5E-A850-F2C57FF25132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467DDA1B-0ACF-4CC9-B000-88082210F093}"/>
              </a:ext>
            </a:extLst>
          </p:cNvPr>
          <p:cNvGrpSpPr/>
          <p:nvPr/>
        </p:nvGrpSpPr>
        <p:grpSpPr>
          <a:xfrm>
            <a:off x="4074274" y="3388984"/>
            <a:ext cx="533730" cy="537565"/>
            <a:chOff x="5533788" y="1660849"/>
            <a:chExt cx="533730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CD50367-24C8-481D-9AA3-8731C844275B}"/>
                </a:ext>
              </a:extLst>
            </p:cNvPr>
            <p:cNvSpPr/>
            <p:nvPr/>
          </p:nvSpPr>
          <p:spPr bwMode="auto">
            <a:xfrm>
              <a:off x="5533788" y="1833284"/>
              <a:ext cx="32908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A7683097-9783-40CD-A658-C0FAEB14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강낭콩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알을 화분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알씩 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것은 밭에 심으려고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화분은 몇 개 필요하고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강낭콩은 몇 알입니까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0">
            <a:extLst>
              <a:ext uri="{FF2B5EF4-FFF2-40B4-BE49-F238E27FC236}">
                <a16:creationId xmlns=""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95" y="225621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>
            <a:extLst>
              <a:ext uri="{FF2B5EF4-FFF2-40B4-BE49-F238E27FC236}">
                <a16:creationId xmlns=""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04" y="225325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4549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44822" y="2231997"/>
            <a:ext cx="15224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2252821" y="2231997"/>
            <a:ext cx="4422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50150" y="2515275"/>
            <a:ext cx="75592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209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>
            <a:extLst>
              <a:ext uri="{FF2B5EF4-FFF2-40B4-BE49-F238E27FC236}">
                <a16:creationId xmlns="" xmlns:a16="http://schemas.microsoft.com/office/drawing/2014/main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수를 작은 수로 나누어 몫과 나머지를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2CB8660-A103-4CA2-85C5-2DD2E194321A}"/>
              </a:ext>
            </a:extLst>
          </p:cNvPr>
          <p:cNvSpPr/>
          <p:nvPr/>
        </p:nvSpPr>
        <p:spPr>
          <a:xfrm>
            <a:off x="1732208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9D92F5F-A88B-4323-A06B-0A2062172CF9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53302903-61EC-4F93-ABCA-949686D0B97F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0CDB3FBA-ED7B-49C3-8DB5-C1EF8269084A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C024AC7-C2A3-42E3-867D-7E33C1E2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E380586F-3770-49B4-B843-0CA740DA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2E426A3E-6AC5-4CA6-81B8-E2C74A8ECF65}"/>
              </a:ext>
            </a:extLst>
          </p:cNvPr>
          <p:cNvSpPr/>
          <p:nvPr/>
        </p:nvSpPr>
        <p:spPr>
          <a:xfrm>
            <a:off x="4023364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C0CDD0A3-A110-46FE-A242-A094E8C258AC}"/>
              </a:ext>
            </a:extLst>
          </p:cNvPr>
          <p:cNvGrpSpPr/>
          <p:nvPr/>
        </p:nvGrpSpPr>
        <p:grpSpPr>
          <a:xfrm>
            <a:off x="3549458" y="3483180"/>
            <a:ext cx="842522" cy="566562"/>
            <a:chOff x="1077741" y="2605996"/>
            <a:chExt cx="842522" cy="566562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B4C016CF-A46F-4316-BB03-68501878506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Picture 4">
              <a:extLst>
                <a:ext uri="{FF2B5EF4-FFF2-40B4-BE49-F238E27FC236}">
                  <a16:creationId xmlns="" xmlns:a16="http://schemas.microsoft.com/office/drawing/2014/main" id="{39675DCA-E4DC-4B9E-93D8-3A04EF391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56B5E414-AFA0-45DC-A95A-E03FB310CCBE}"/>
              </a:ext>
            </a:extLst>
          </p:cNvPr>
          <p:cNvGrpSpPr/>
          <p:nvPr/>
        </p:nvGrpSpPr>
        <p:grpSpPr>
          <a:xfrm>
            <a:off x="3549458" y="3991357"/>
            <a:ext cx="842522" cy="566562"/>
            <a:chOff x="1077741" y="2605996"/>
            <a:chExt cx="842522" cy="566562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4D81D26B-0297-4739-8D4C-1CFF4D997511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="" xmlns:a16="http://schemas.microsoft.com/office/drawing/2014/main" id="{DA8ACE2E-5766-4D09-88FF-578FFA2F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2625080" y="4191451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48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2611424" y="3683274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35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C0CDD0A3-A110-46FE-A242-A094E8C258AC}"/>
              </a:ext>
            </a:extLst>
          </p:cNvPr>
          <p:cNvGrpSpPr/>
          <p:nvPr/>
        </p:nvGrpSpPr>
        <p:grpSpPr>
          <a:xfrm>
            <a:off x="3549458" y="3483180"/>
            <a:ext cx="842522" cy="566562"/>
            <a:chOff x="1077741" y="2605996"/>
            <a:chExt cx="842522" cy="566562"/>
          </a:xfrm>
        </p:grpSpPr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B4C016CF-A46F-4316-BB03-68501878506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Picture 4">
              <a:extLst>
                <a:ext uri="{FF2B5EF4-FFF2-40B4-BE49-F238E27FC236}">
                  <a16:creationId xmlns="" xmlns:a16="http://schemas.microsoft.com/office/drawing/2014/main" id="{39675DCA-E4DC-4B9E-93D8-3A04EF391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56B5E414-AFA0-45DC-A95A-E03FB310CCBE}"/>
              </a:ext>
            </a:extLst>
          </p:cNvPr>
          <p:cNvGrpSpPr/>
          <p:nvPr/>
        </p:nvGrpSpPr>
        <p:grpSpPr>
          <a:xfrm>
            <a:off x="3549458" y="3991357"/>
            <a:ext cx="842522" cy="566562"/>
            <a:chOff x="1077741" y="2605996"/>
            <a:chExt cx="842522" cy="566562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4D81D26B-0297-4739-8D4C-1CFF4D997511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Picture 4">
              <a:extLst>
                <a:ext uri="{FF2B5EF4-FFF2-40B4-BE49-F238E27FC236}">
                  <a16:creationId xmlns="" xmlns:a16="http://schemas.microsoft.com/office/drawing/2014/main" id="{DA8ACE2E-5766-4D09-88FF-578FFA2F0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2625080" y="4191451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109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2611424" y="3683274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1" name="사각형: 둥근 모서리 59">
            <a:extLst>
              <a:ext uri="{FF2B5EF4-FFF2-40B4-BE49-F238E27FC236}">
                <a16:creationId xmlns="" xmlns:a16="http://schemas.microsoft.com/office/drawing/2014/main" id="{22CB8660-A103-4CA2-85C5-2DD2E194321A}"/>
              </a:ext>
            </a:extLst>
          </p:cNvPr>
          <p:cNvSpPr/>
          <p:nvPr/>
        </p:nvSpPr>
        <p:spPr>
          <a:xfrm>
            <a:off x="1732208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사각형: 둥근 모서리 54">
            <a:extLst>
              <a:ext uri="{FF2B5EF4-FFF2-40B4-BE49-F238E27FC236}">
                <a16:creationId xmlns="" xmlns:a16="http://schemas.microsoft.com/office/drawing/2014/main" id="{2E426A3E-6AC5-4CA6-81B8-E2C74A8ECF65}"/>
              </a:ext>
            </a:extLst>
          </p:cNvPr>
          <p:cNvSpPr/>
          <p:nvPr/>
        </p:nvSpPr>
        <p:spPr>
          <a:xfrm>
            <a:off x="4023364" y="2564904"/>
            <a:ext cx="1118239" cy="6248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43">
            <a:extLst>
              <a:ext uri="{FF2B5EF4-FFF2-40B4-BE49-F238E27FC236}">
                <a16:creationId xmlns="" xmlns:a16="http://schemas.microsoft.com/office/drawing/2014/main" id="{A369FDDE-8C3E-4F82-BCCE-D9F53BAB856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수를 작은 수로 나누어 몫과 나머지를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C024AC7-C2A3-42E3-867D-7E33C1E2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E380586F-3770-49B4-B843-0CA740DA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A349F3A-76D8-4B2D-B125-FD057F8B979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0BF39F21-4F5C-4516-BD41-55BE2B489215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38FB6D9F-41D6-4CFE-AD60-E49D74337A0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4DBDDB59-36BA-439D-8AE7-1D8F7BDBC6B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TextBox 43">
              <a:extLst>
                <a:ext uri="{FF2B5EF4-FFF2-40B4-BE49-F238E27FC236}">
                  <a16:creationId xmlns="" xmlns:a16="http://schemas.microsoft.com/office/drawing/2014/main" id="{C7D492D6-38A4-4FC9-BCC2-C844C199E3F2}"/>
                </a:ext>
              </a:extLst>
            </p:cNvPr>
            <p:cNvSpPr txBox="1"/>
            <p:nvPr/>
          </p:nvSpPr>
          <p:spPr>
            <a:xfrm>
              <a:off x="395536" y="4430292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큰 수는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703,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작은 수는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703÷8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87···7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몫은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87,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="" xmlns:a16="http://schemas.microsoft.com/office/drawing/2014/main" id="{8BB14219-89EE-4B64-90FD-D1445DF4E0E3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84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316F83E-AA69-49B0-8372-F420CC397E2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A8CC0C2-8EEB-4A8B-9AC7-76E5C02BCE7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F857694-A00D-493C-9F23-9F13D90CAEBE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딸기를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B564D265-ED4B-4B27-9A98-6142FDAB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040DE2E0-2FC4-4691-954E-CD06ECC1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623313A6-55A0-4577-B6BB-4DD57FBDFBF6}"/>
              </a:ext>
            </a:extLst>
          </p:cNvPr>
          <p:cNvSpPr/>
          <p:nvPr/>
        </p:nvSpPr>
        <p:spPr>
          <a:xfrm>
            <a:off x="1112576" y="2877272"/>
            <a:ext cx="4802031" cy="10029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     개씩 담을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9B944885-1AEB-48EC-AF63-C925A7426608}"/>
              </a:ext>
            </a:extLst>
          </p:cNvPr>
          <p:cNvGrpSpPr/>
          <p:nvPr/>
        </p:nvGrpSpPr>
        <p:grpSpPr>
          <a:xfrm>
            <a:off x="2426828" y="2883245"/>
            <a:ext cx="560996" cy="506192"/>
            <a:chOff x="1180422" y="2666366"/>
            <a:chExt cx="560996" cy="506192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14DE89C6-1FA8-4CE2-BEDD-0F3D18B9B92F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="" xmlns:a16="http://schemas.microsoft.com/office/drawing/2014/main" id="{C54FA597-3FEB-4B64-A7D8-5EAAE4DCE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99F978EC-3A0D-47FE-8BFC-F9557837BFA0}"/>
              </a:ext>
            </a:extLst>
          </p:cNvPr>
          <p:cNvGrpSpPr/>
          <p:nvPr/>
        </p:nvGrpSpPr>
        <p:grpSpPr>
          <a:xfrm>
            <a:off x="5043195" y="2883245"/>
            <a:ext cx="560996" cy="506192"/>
            <a:chOff x="1180422" y="2666366"/>
            <a:chExt cx="560996" cy="506192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34D0FD2-78AA-4580-A388-5732E2E6FBC1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="" xmlns:a16="http://schemas.microsoft.com/office/drawing/2014/main" id="{5E4AC210-83B5-45B4-9610-49FE6EA77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F97CA92A-2ED4-45F8-8F98-9B639351B5D7}"/>
              </a:ext>
            </a:extLst>
          </p:cNvPr>
          <p:cNvSpPr/>
          <p:nvPr/>
        </p:nvSpPr>
        <p:spPr>
          <a:xfrm>
            <a:off x="5277824" y="2230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2C34DFA5-B09B-449D-A360-163BA0BB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77" y="19210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89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="" xmlns:a16="http://schemas.microsoft.com/office/drawing/2014/main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F25A3599-73A5-407C-BA98-C8F77E5BA215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딸기를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21">
            <a:extLst>
              <a:ext uri="{FF2B5EF4-FFF2-40B4-BE49-F238E27FC236}">
                <a16:creationId xmlns="" xmlns:a16="http://schemas.microsoft.com/office/drawing/2014/main" id="{B564D265-ED4B-4B27-9A98-6142FDAB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040DE2E0-2FC4-4691-954E-CD06ECC15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623313A6-55A0-4577-B6BB-4DD57FBDFBF6}"/>
              </a:ext>
            </a:extLst>
          </p:cNvPr>
          <p:cNvSpPr/>
          <p:nvPr/>
        </p:nvSpPr>
        <p:spPr>
          <a:xfrm>
            <a:off x="1112576" y="2877272"/>
            <a:ext cx="4802031" cy="10029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     개씩 담을 수 있고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9B944885-1AEB-48EC-AF63-C925A7426608}"/>
              </a:ext>
            </a:extLst>
          </p:cNvPr>
          <p:cNvGrpSpPr/>
          <p:nvPr/>
        </p:nvGrpSpPr>
        <p:grpSpPr>
          <a:xfrm>
            <a:off x="2426828" y="2883245"/>
            <a:ext cx="560996" cy="506192"/>
            <a:chOff x="1180422" y="2666366"/>
            <a:chExt cx="560996" cy="506192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14DE89C6-1FA8-4CE2-BEDD-0F3D18B9B92F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="" xmlns:a16="http://schemas.microsoft.com/office/drawing/2014/main" id="{C54FA597-3FEB-4B64-A7D8-5EAAE4DCE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99F978EC-3A0D-47FE-8BFC-F9557837BFA0}"/>
              </a:ext>
            </a:extLst>
          </p:cNvPr>
          <p:cNvGrpSpPr/>
          <p:nvPr/>
        </p:nvGrpSpPr>
        <p:grpSpPr>
          <a:xfrm>
            <a:off x="5043195" y="2883245"/>
            <a:ext cx="560996" cy="506192"/>
            <a:chOff x="1180422" y="2666366"/>
            <a:chExt cx="560996" cy="506192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34D0FD2-78AA-4580-A388-5732E2E6FBC1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="" xmlns:a16="http://schemas.microsoft.com/office/drawing/2014/main" id="{5E4AC210-83B5-45B4-9610-49FE6EA77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7" name="Picture 12">
            <a:extLst>
              <a:ext uri="{FF2B5EF4-FFF2-40B4-BE49-F238E27FC236}">
                <a16:creationId xmlns="" xmlns:a16="http://schemas.microsoft.com/office/drawing/2014/main" id="{2C34DFA5-B09B-449D-A360-163BA0BB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05" y="19210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C12E0C9-B7A3-4E09-B4C5-82EFA2B01B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39EC55E-949A-474C-99CA-41F48CD141AA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8E095501-5223-435C-9734-EECF8E2B0ED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3100AD04-6091-4E10-A836-8424A507088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43">
              <a:extLst>
                <a:ext uri="{FF2B5EF4-FFF2-40B4-BE49-F238E27FC236}">
                  <a16:creationId xmlns="" xmlns:a16="http://schemas.microsoft.com/office/drawing/2014/main" id="{19DF91FE-C583-4249-B491-C48A332BE5D3}"/>
                </a:ext>
              </a:extLst>
            </p:cNvPr>
            <p:cNvSpPr txBox="1"/>
            <p:nvPr/>
          </p:nvSpPr>
          <p:spPr>
            <a:xfrm>
              <a:off x="467544" y="4428401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상자에 똑같이 나누어 담으려면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288÷7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41···1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한 상자에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담을 수 있고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="" xmlns:a16="http://schemas.microsoft.com/office/drawing/2014/main" id="{1BE2CE0C-EF7A-472E-A680-4037671D5AFA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8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5A1FB6E-5F09-4FF4-9B12-DFE819F0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" y="908720"/>
            <a:ext cx="6924994" cy="476328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5194" y="872715"/>
            <a:ext cx="6924993" cy="479928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꿀떡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1592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2_8_02_ani.mp4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나눗셈식으로 해결할 수 있는 문제를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몫과 나머지를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C6F6E5B0-9DBF-4510-87A5-D2BBFE1CD6E9}"/>
              </a:ext>
            </a:extLst>
          </p:cNvPr>
          <p:cNvSpPr/>
          <p:nvPr/>
        </p:nvSpPr>
        <p:spPr>
          <a:xfrm>
            <a:off x="5401641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>
            <a:extLst>
              <a:ext uri="{FF2B5EF4-FFF2-40B4-BE49-F238E27FC236}">
                <a16:creationId xmlns="" xmlns:a16="http://schemas.microsoft.com/office/drawing/2014/main" id="{A0EF8307-1E4F-4C7E-8CD2-862C66B4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80EA2A88-795E-4049-A766-0D981F163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E109ADA-FBDC-4DD8-8D6A-3F48C0A60D70}"/>
              </a:ext>
            </a:extLst>
          </p:cNvPr>
          <p:cNvSpPr/>
          <p:nvPr/>
        </p:nvSpPr>
        <p:spPr>
          <a:xfrm>
            <a:off x="2303748" y="2456892"/>
            <a:ext cx="2710622" cy="7367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128÷6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638163AC-9F30-46DF-83F3-5795BA04430F}"/>
              </a:ext>
            </a:extLst>
          </p:cNvPr>
          <p:cNvGrpSpPr/>
          <p:nvPr/>
        </p:nvGrpSpPr>
        <p:grpSpPr>
          <a:xfrm>
            <a:off x="3635896" y="2509551"/>
            <a:ext cx="560996" cy="506192"/>
            <a:chOff x="1180422" y="2666366"/>
            <a:chExt cx="560996" cy="506192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42FD075-42BB-4DB4-BF8E-BD9ED0DDA578}"/>
                </a:ext>
              </a:extLst>
            </p:cNvPr>
            <p:cNvSpPr/>
            <p:nvPr/>
          </p:nvSpPr>
          <p:spPr bwMode="auto">
            <a:xfrm>
              <a:off x="1180422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="" xmlns:a16="http://schemas.microsoft.com/office/drawing/2014/main" id="{B999C612-3BA4-4334-8940-2872A5A6D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00D471D4-A000-40D0-A451-18ECB652E29C}"/>
              </a:ext>
            </a:extLst>
          </p:cNvPr>
          <p:cNvGrpSpPr/>
          <p:nvPr/>
        </p:nvGrpSpPr>
        <p:grpSpPr>
          <a:xfrm>
            <a:off x="4354057" y="2509551"/>
            <a:ext cx="505975" cy="506192"/>
            <a:chOff x="1235443" y="2666366"/>
            <a:chExt cx="505975" cy="506192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ECC83DA6-C200-4FDB-8642-5FC2744EC0D1}"/>
                </a:ext>
              </a:extLst>
            </p:cNvPr>
            <p:cNvSpPr/>
            <p:nvPr/>
          </p:nvSpPr>
          <p:spPr bwMode="auto">
            <a:xfrm>
              <a:off x="1235443" y="2796357"/>
              <a:ext cx="33245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Picture 4">
              <a:extLst>
                <a:ext uri="{FF2B5EF4-FFF2-40B4-BE49-F238E27FC236}">
                  <a16:creationId xmlns="" xmlns:a16="http://schemas.microsoft.com/office/drawing/2014/main" id="{F294395F-C6DF-4728-9F95-589A7180C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695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3594F3F8-36D3-4BE0-99FC-E27A9D23326A}"/>
              </a:ext>
            </a:extLst>
          </p:cNvPr>
          <p:cNvGrpSpPr/>
          <p:nvPr/>
        </p:nvGrpSpPr>
        <p:grpSpPr>
          <a:xfrm>
            <a:off x="1779137" y="3301639"/>
            <a:ext cx="4429178" cy="868949"/>
            <a:chOff x="-1952819" y="2650306"/>
            <a:chExt cx="4429178" cy="8689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4B6DAB0B-517A-4176-8E7A-97D971908235}"/>
                </a:ext>
              </a:extLst>
            </p:cNvPr>
            <p:cNvSpPr/>
            <p:nvPr/>
          </p:nvSpPr>
          <p:spPr bwMode="auto">
            <a:xfrm>
              <a:off x="-1952819" y="2796358"/>
              <a:ext cx="4317040" cy="7228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자루의 연필을 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자루씩 </a:t>
              </a:r>
              <a:r>
                <a:rPr lang="ko-KR" altLang="en-US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묶으려고 합니다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몇 묶음이고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몇 자루가 남나요</a:t>
              </a: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?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Picture 4">
              <a:extLst>
                <a:ext uri="{FF2B5EF4-FFF2-40B4-BE49-F238E27FC236}">
                  <a16:creationId xmlns="" xmlns:a16="http://schemas.microsoft.com/office/drawing/2014/main" id="{CC34045A-3E5F-4921-BBD6-315D83141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636" y="26503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7" name="그룹 146">
            <a:extLst>
              <a:ext uri="{FF2B5EF4-FFF2-40B4-BE49-F238E27FC236}">
                <a16:creationId xmlns="" xmlns:a16="http://schemas.microsoft.com/office/drawing/2014/main" id="{718363D3-3761-41FA-B8AF-0D361B473AA8}"/>
              </a:ext>
            </a:extLst>
          </p:cNvPr>
          <p:cNvGrpSpPr/>
          <p:nvPr/>
        </p:nvGrpSpPr>
        <p:grpSpPr>
          <a:xfrm>
            <a:off x="1775168" y="4134584"/>
            <a:ext cx="717994" cy="506192"/>
            <a:chOff x="1180421" y="2666366"/>
            <a:chExt cx="717994" cy="506192"/>
          </a:xfrm>
        </p:grpSpPr>
        <p:sp>
          <p:nvSpPr>
            <p:cNvPr id="148" name="직사각형 147">
              <a:extLst>
                <a:ext uri="{FF2B5EF4-FFF2-40B4-BE49-F238E27FC236}">
                  <a16:creationId xmlns="" xmlns:a16="http://schemas.microsoft.com/office/drawing/2014/main" id="{94A91C9D-14F6-46AE-B6E3-32AC772E8A56}"/>
                </a:ext>
              </a:extLst>
            </p:cNvPr>
            <p:cNvSpPr/>
            <p:nvPr/>
          </p:nvSpPr>
          <p:spPr bwMode="auto">
            <a:xfrm>
              <a:off x="1180421" y="2796357"/>
              <a:ext cx="589131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Picture 4">
              <a:extLst>
                <a:ext uri="{FF2B5EF4-FFF2-40B4-BE49-F238E27FC236}">
                  <a16:creationId xmlns="" xmlns:a16="http://schemas.microsoft.com/office/drawing/2014/main" id="{7F22B706-0717-4DE0-AFCB-ECD1B9F00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692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0" name="Picture 2">
            <a:extLst>
              <a:ext uri="{FF2B5EF4-FFF2-40B4-BE49-F238E27FC236}">
                <a16:creationId xmlns="" xmlns:a16="http://schemas.microsoft.com/office/drawing/2014/main" id="{83F1C8E8-04DE-4820-AA8C-EEF34BC7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99" y="35247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타원 150">
            <a:extLst>
              <a:ext uri="{FF2B5EF4-FFF2-40B4-BE49-F238E27FC236}">
                <a16:creationId xmlns="" xmlns:a16="http://schemas.microsoft.com/office/drawing/2014/main" id="{336C7A29-2A74-4EDE-9BAC-B5643751E48A}"/>
              </a:ext>
            </a:extLst>
          </p:cNvPr>
          <p:cNvSpPr/>
          <p:nvPr/>
        </p:nvSpPr>
        <p:spPr>
          <a:xfrm>
            <a:off x="1674914" y="3301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18363D3-3761-41FA-B8AF-0D361B473AA8}"/>
              </a:ext>
            </a:extLst>
          </p:cNvPr>
          <p:cNvGrpSpPr/>
          <p:nvPr/>
        </p:nvGrpSpPr>
        <p:grpSpPr>
          <a:xfrm>
            <a:off x="1775168" y="4615517"/>
            <a:ext cx="699287" cy="506192"/>
            <a:chOff x="2545756" y="2666366"/>
            <a:chExt cx="699287" cy="506192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94A91C9D-14F6-46AE-B6E3-32AC772E8A56}"/>
                </a:ext>
              </a:extLst>
            </p:cNvPr>
            <p:cNvSpPr/>
            <p:nvPr/>
          </p:nvSpPr>
          <p:spPr bwMode="auto">
            <a:xfrm>
              <a:off x="2545756" y="2796357"/>
              <a:ext cx="53600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Picture 4">
              <a:extLst>
                <a:ext uri="{FF2B5EF4-FFF2-40B4-BE49-F238E27FC236}">
                  <a16:creationId xmlns="" xmlns:a16="http://schemas.microsoft.com/office/drawing/2014/main" id="{7F22B706-0717-4DE0-AFCB-ECD1B9F00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320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52"/>
          <p:cNvSpPr/>
          <p:nvPr/>
        </p:nvSpPr>
        <p:spPr bwMode="auto">
          <a:xfrm>
            <a:off x="2303748" y="4286391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259768" y="4766307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자루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863600" y="3432256"/>
            <a:ext cx="738275" cy="32297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863600" y="4307469"/>
            <a:ext cx="738275" cy="32297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="" xmlns:a16="http://schemas.microsoft.com/office/drawing/2014/main" id="{9A3C3D8F-3EA4-4814-8159-1C181FF30332}"/>
              </a:ext>
            </a:extLst>
          </p:cNvPr>
          <p:cNvSpPr/>
          <p:nvPr/>
        </p:nvSpPr>
        <p:spPr>
          <a:xfrm>
            <a:off x="863600" y="4772121"/>
            <a:ext cx="738275" cy="322973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D2B21004-4362-4B47-B8AF-4B55237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D584E827-F54E-433A-8554-2CC09C23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2217714D-46D9-4D28-8AA5-B85E739F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6024614-16AA-448C-82F6-E4EF5286439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3ED17CD5-0CCD-4BC5-9897-A45774E1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67115130-D8CB-4CF8-A8F1-F4D5125EC3E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46867768-2D0A-4FF6-A822-62FBEBA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48531B8F-788E-473B-B410-72EB7E9937D3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D00F31BB-E62D-4D4D-9AC1-DE13802B3571}"/>
              </a:ext>
            </a:extLst>
          </p:cNvPr>
          <p:cNvSpPr/>
          <p:nvPr/>
        </p:nvSpPr>
        <p:spPr>
          <a:xfrm>
            <a:off x="1286830" y="3030689"/>
            <a:ext cx="4258964" cy="67661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E52A579-BE83-4ABD-8B87-FB5FD8EA24C1}"/>
              </a:ext>
            </a:extLst>
          </p:cNvPr>
          <p:cNvSpPr/>
          <p:nvPr/>
        </p:nvSpPr>
        <p:spPr>
          <a:xfrm>
            <a:off x="1295400" y="2682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EF7D559F-85CC-442B-B161-2564B3F7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>
            <a:extLst>
              <a:ext uri="{FF2B5EF4-FFF2-40B4-BE49-F238E27FC236}">
                <a16:creationId xmlns="" xmlns:a16="http://schemas.microsoft.com/office/drawing/2014/main" id="{58E21D99-7490-4E35-AAF4-39FEBC3F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97" y="32129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0">
            <a:extLst>
              <a:ext uri="{FF2B5EF4-FFF2-40B4-BE49-F238E27FC236}">
                <a16:creationId xmlns="" xmlns:a16="http://schemas.microsoft.com/office/drawing/2014/main" id="{EE1006C6-59EB-4B82-8133-4BB19053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91" y="32129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>
            <a:extLst>
              <a:ext uri="{FF2B5EF4-FFF2-40B4-BE49-F238E27FC236}">
                <a16:creationId xmlns="" xmlns:a16="http://schemas.microsoft.com/office/drawing/2014/main" id="{98EF7FAD-96B6-4265-8B55-7400202F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5" y="32111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66EC9294-BC58-4CB9-A7D1-9C1423E74652}"/>
              </a:ext>
            </a:extLst>
          </p:cNvPr>
          <p:cNvSpPr txBox="1"/>
          <p:nvPr/>
        </p:nvSpPr>
        <p:spPr>
          <a:xfrm>
            <a:off x="1951750" y="3186700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576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1E47D58B-7523-4DE7-A6DE-0EA95C96A1DA}"/>
              </a:ext>
            </a:extLst>
          </p:cNvPr>
          <p:cNvSpPr txBox="1"/>
          <p:nvPr/>
        </p:nvSpPr>
        <p:spPr>
          <a:xfrm>
            <a:off x="3319902" y="31769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776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E62CC1F3-818D-47C9-BF82-2502D292DC5A}"/>
              </a:ext>
            </a:extLst>
          </p:cNvPr>
          <p:cNvSpPr txBox="1"/>
          <p:nvPr/>
        </p:nvSpPr>
        <p:spPr>
          <a:xfrm>
            <a:off x="4752020" y="31769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876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EF7F5FEF-CEFC-4725-927E-36B9F2BCD3E1}"/>
              </a:ext>
            </a:extLst>
          </p:cNvPr>
          <p:cNvSpPr txBox="1"/>
          <p:nvPr/>
        </p:nvSpPr>
        <p:spPr>
          <a:xfrm>
            <a:off x="633572" y="1599999"/>
            <a:ext cx="59323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9B44A11C-140D-4411-86F1-AB9D2A435EB2}"/>
              </a:ext>
            </a:extLst>
          </p:cNvPr>
          <p:cNvGrpSpPr/>
          <p:nvPr/>
        </p:nvGrpSpPr>
        <p:grpSpPr>
          <a:xfrm>
            <a:off x="3076308" y="4052578"/>
            <a:ext cx="1086695" cy="506192"/>
            <a:chOff x="1660458" y="2666366"/>
            <a:chExt cx="1086695" cy="506192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C17682BE-84C0-4053-9CCD-903F4B876E2C}"/>
                </a:ext>
              </a:extLst>
            </p:cNvPr>
            <p:cNvSpPr/>
            <p:nvPr/>
          </p:nvSpPr>
          <p:spPr bwMode="auto">
            <a:xfrm>
              <a:off x="1660458" y="2796357"/>
              <a:ext cx="94127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="" xmlns:a16="http://schemas.microsoft.com/office/drawing/2014/main" id="{84CF84D5-0840-4D53-BF07-0BDEB3D2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430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10">
            <a:extLst>
              <a:ext uri="{FF2B5EF4-FFF2-40B4-BE49-F238E27FC236}">
                <a16:creationId xmlns="" xmlns:a16="http://schemas.microsoft.com/office/drawing/2014/main" id="{08E3D1F3-C747-4C92-A5BB-C654D7E2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05" y="420506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76">
            <a:extLst>
              <a:ext uri="{FF2B5EF4-FFF2-40B4-BE49-F238E27FC236}">
                <a16:creationId xmlns="" xmlns:a16="http://schemas.microsoft.com/office/drawing/2014/main" id="{D00F31BB-E62D-4D4D-9AC1-DE13802B3571}"/>
              </a:ext>
            </a:extLst>
          </p:cNvPr>
          <p:cNvSpPr/>
          <p:nvPr/>
        </p:nvSpPr>
        <p:spPr>
          <a:xfrm>
            <a:off x="1439230" y="3183089"/>
            <a:ext cx="4258964" cy="67661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9">
            <a:extLst>
              <a:ext uri="{FF2B5EF4-FFF2-40B4-BE49-F238E27FC236}">
                <a16:creationId xmlns="" xmlns:a16="http://schemas.microsoft.com/office/drawing/2014/main" id="{58E21D99-7490-4E35-AAF4-39FEBC3F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97" y="33653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>
            <a:extLst>
              <a:ext uri="{FF2B5EF4-FFF2-40B4-BE49-F238E27FC236}">
                <a16:creationId xmlns="" xmlns:a16="http://schemas.microsoft.com/office/drawing/2014/main" id="{EE1006C6-59EB-4B82-8133-4BB19053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91" y="33653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="" xmlns:a16="http://schemas.microsoft.com/office/drawing/2014/main" id="{98EF7FAD-96B6-4265-8B55-7400202F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25" y="33635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66EC9294-BC58-4CB9-A7D1-9C1423E74652}"/>
              </a:ext>
            </a:extLst>
          </p:cNvPr>
          <p:cNvSpPr txBox="1"/>
          <p:nvPr/>
        </p:nvSpPr>
        <p:spPr>
          <a:xfrm>
            <a:off x="2104150" y="3339100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576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1E47D58B-7523-4DE7-A6DE-0EA95C96A1DA}"/>
              </a:ext>
            </a:extLst>
          </p:cNvPr>
          <p:cNvSpPr txBox="1"/>
          <p:nvPr/>
        </p:nvSpPr>
        <p:spPr>
          <a:xfrm>
            <a:off x="3472302" y="33293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776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E62CC1F3-818D-47C9-BF82-2502D292DC5A}"/>
              </a:ext>
            </a:extLst>
          </p:cNvPr>
          <p:cNvSpPr txBox="1"/>
          <p:nvPr/>
        </p:nvSpPr>
        <p:spPr>
          <a:xfrm>
            <a:off x="4904420" y="3329372"/>
            <a:ext cx="7840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876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9B44A11C-140D-4411-86F1-AB9D2A435EB2}"/>
              </a:ext>
            </a:extLst>
          </p:cNvPr>
          <p:cNvGrpSpPr/>
          <p:nvPr/>
        </p:nvGrpSpPr>
        <p:grpSpPr>
          <a:xfrm>
            <a:off x="3228708" y="4204978"/>
            <a:ext cx="1086695" cy="506192"/>
            <a:chOff x="1660458" y="2666366"/>
            <a:chExt cx="1086695" cy="506192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C17682BE-84C0-4053-9CCD-903F4B876E2C}"/>
                </a:ext>
              </a:extLst>
            </p:cNvPr>
            <p:cNvSpPr/>
            <p:nvPr/>
          </p:nvSpPr>
          <p:spPr bwMode="auto">
            <a:xfrm>
              <a:off x="1660458" y="2796357"/>
              <a:ext cx="94127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="" xmlns:a16="http://schemas.microsoft.com/office/drawing/2014/main" id="{84CF84D5-0840-4D53-BF07-0BDEB3D2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430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0">
            <a:extLst>
              <a:ext uri="{FF2B5EF4-FFF2-40B4-BE49-F238E27FC236}">
                <a16:creationId xmlns="" xmlns:a16="http://schemas.microsoft.com/office/drawing/2014/main" id="{08E3D1F3-C747-4C92-A5BB-C654D7E2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05" y="435746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9D9FA05-39BA-4190-A0A7-FBFFC17D450D}"/>
              </a:ext>
            </a:extLst>
          </p:cNvPr>
          <p:cNvGrpSpPr/>
          <p:nvPr/>
        </p:nvGrpSpPr>
        <p:grpSpPr>
          <a:xfrm>
            <a:off x="3010314" y="4052578"/>
            <a:ext cx="1250325" cy="506192"/>
            <a:chOff x="1594464" y="2666366"/>
            <a:chExt cx="1250325" cy="506192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A5D8E11-AE4C-47A0-9A30-421F08CB8B2D}"/>
                </a:ext>
              </a:extLst>
            </p:cNvPr>
            <p:cNvSpPr/>
            <p:nvPr/>
          </p:nvSpPr>
          <p:spPr bwMode="auto">
            <a:xfrm>
              <a:off x="1594464" y="2796357"/>
              <a:ext cx="107325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="" xmlns:a16="http://schemas.microsoft.com/office/drawing/2014/main" id="{27000602-3D6C-4983-938B-401A9952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066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10">
            <a:extLst>
              <a:ext uri="{FF2B5EF4-FFF2-40B4-BE49-F238E27FC236}">
                <a16:creationId xmlns="" xmlns:a16="http://schemas.microsoft.com/office/drawing/2014/main" id="{F0ED8C2A-E43E-46BA-891F-8777005B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05" y="420506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D2B21004-4362-4B47-B8AF-4B55237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="" xmlns:a16="http://schemas.microsoft.com/office/drawing/2014/main" id="{D584E827-F54E-433A-8554-2CC09C23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2217714D-46D9-4D28-8AA5-B85E739F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3ED17CD5-0CCD-4BC5-9897-A45774E1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46867768-2D0A-4FF6-A822-62FBEBA9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EF7D559F-85CC-442B-B161-2564B3F7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="" xmlns:a16="http://schemas.microsoft.com/office/drawing/2014/main" id="{EF7F5FEF-CEFC-4725-927E-36B9F2BCD3E1}"/>
              </a:ext>
            </a:extLst>
          </p:cNvPr>
          <p:cNvSpPr txBox="1"/>
          <p:nvPr/>
        </p:nvSpPr>
        <p:spPr>
          <a:xfrm>
            <a:off x="633572" y="1599999"/>
            <a:ext cx="59323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것을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92C59EB-A3BE-4C5C-BFB2-C99FDA91F1B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EB62EBA6-5E37-450B-A991-13855F8A4B4A}"/>
              </a:ext>
            </a:extLst>
          </p:cNvPr>
          <p:cNvGrpSpPr/>
          <p:nvPr/>
        </p:nvGrpSpPr>
        <p:grpSpPr>
          <a:xfrm>
            <a:off x="211371" y="3158971"/>
            <a:ext cx="6667165" cy="2078393"/>
            <a:chOff x="211371" y="3158971"/>
            <a:chExt cx="6667165" cy="2078393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BC3B033A-0150-4C16-9D9D-79CB5F6B1C84}"/>
                </a:ext>
              </a:extLst>
            </p:cNvPr>
            <p:cNvSpPr/>
            <p:nvPr/>
          </p:nvSpPr>
          <p:spPr>
            <a:xfrm>
              <a:off x="211371" y="3320989"/>
              <a:ext cx="6667165" cy="1728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="" xmlns:a16="http://schemas.microsoft.com/office/drawing/2014/main" id="{4D439602-EB4D-4C42-8B69-2D217DF6947B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="" xmlns:a16="http://schemas.microsoft.com/office/drawing/2014/main" id="{A9768470-EB84-4391-9885-E99BCB2905AE}"/>
                </a:ext>
              </a:extLst>
            </p:cNvPr>
            <p:cNvSpPr/>
            <p:nvPr/>
          </p:nvSpPr>
          <p:spPr>
            <a:xfrm>
              <a:off x="431540" y="315897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2" name="Picture 9">
            <a:extLst>
              <a:ext uri="{FF2B5EF4-FFF2-40B4-BE49-F238E27FC236}">
                <a16:creationId xmlns="" xmlns:a16="http://schemas.microsoft.com/office/drawing/2014/main" id="{52F62E4C-9C12-4F50-9CF2-F8968BC1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9" y="44569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="" xmlns:a16="http://schemas.microsoft.com/office/drawing/2014/main" id="{C736F165-A8C1-465D-B5ED-DCE0A0F1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9" y="407153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>
            <a:extLst>
              <a:ext uri="{FF2B5EF4-FFF2-40B4-BE49-F238E27FC236}">
                <a16:creationId xmlns="" xmlns:a16="http://schemas.microsoft.com/office/drawing/2014/main" id="{B77D9D69-D254-4566-B862-9CFBA332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9" y="36998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A7A33D11-CB80-4CC1-93D0-F303C6926C01}"/>
              </a:ext>
            </a:extLst>
          </p:cNvPr>
          <p:cNvSpPr txBox="1"/>
          <p:nvPr/>
        </p:nvSpPr>
        <p:spPr>
          <a:xfrm>
            <a:off x="683496" y="3681777"/>
            <a:ext cx="14282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576÷6</a:t>
            </a:r>
            <a:r>
              <a:rPr lang="ko-KR" altLang="en-US" dirty="0"/>
              <a:t>＝</a:t>
            </a:r>
            <a:r>
              <a:rPr lang="en-US" altLang="ko-KR" dirty="0"/>
              <a:t>96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979C78EC-EACF-4E59-9F0F-BA0D7FD57F88}"/>
              </a:ext>
            </a:extLst>
          </p:cNvPr>
          <p:cNvSpPr txBox="1"/>
          <p:nvPr/>
        </p:nvSpPr>
        <p:spPr>
          <a:xfrm>
            <a:off x="688347" y="4051691"/>
            <a:ext cx="18467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776÷6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129···2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E5C22266-9C9E-4888-B036-41D9DB1A89A4}"/>
              </a:ext>
            </a:extLst>
          </p:cNvPr>
          <p:cNvSpPr txBox="1"/>
          <p:nvPr/>
        </p:nvSpPr>
        <p:spPr>
          <a:xfrm>
            <a:off x="698222" y="4437112"/>
            <a:ext cx="14282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876÷6</a:t>
            </a:r>
            <a:r>
              <a:rPr lang="ko-KR" altLang="en-US" dirty="0"/>
              <a:t>＝</a:t>
            </a:r>
            <a:r>
              <a:rPr lang="en-US" altLang="ko-KR" dirty="0"/>
              <a:t>146</a:t>
            </a:r>
          </a:p>
        </p:txBody>
      </p:sp>
    </p:spTree>
    <p:extLst>
      <p:ext uri="{BB962C8B-B14F-4D97-AF65-F5344CB8AC3E}">
        <p14:creationId xmlns:p14="http://schemas.microsoft.com/office/powerpoint/2010/main" val="2862827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작은 것을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F2BA235E-3611-4F68-90E6-51C852E44009}"/>
              </a:ext>
            </a:extLst>
          </p:cNvPr>
          <p:cNvSpPr/>
          <p:nvPr/>
        </p:nvSpPr>
        <p:spPr>
          <a:xfrm>
            <a:off x="4549428" y="491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7B96AC8E-2389-4838-A528-929D3A8DAE9D}"/>
              </a:ext>
            </a:extLst>
          </p:cNvPr>
          <p:cNvSpPr/>
          <p:nvPr/>
        </p:nvSpPr>
        <p:spPr>
          <a:xfrm>
            <a:off x="5594537" y="4968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F88D4E32-C74F-4A96-BE68-6EFF79C2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7F1000E9-178E-49E8-B9B1-61FEBDAD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8E66A61E-554A-4D20-9C70-EF2DAF49D6A0}"/>
              </a:ext>
            </a:extLst>
          </p:cNvPr>
          <p:cNvSpPr/>
          <p:nvPr/>
        </p:nvSpPr>
        <p:spPr>
          <a:xfrm>
            <a:off x="842746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219÷4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82A6AAFA-07E4-49C9-994A-E29C4926D4C0}"/>
              </a:ext>
            </a:extLst>
          </p:cNvPr>
          <p:cNvSpPr/>
          <p:nvPr/>
        </p:nvSpPr>
        <p:spPr>
          <a:xfrm>
            <a:off x="2860888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31A2A0F1-4021-4993-8A97-87C75FCD1395}"/>
              </a:ext>
            </a:extLst>
          </p:cNvPr>
          <p:cNvSpPr/>
          <p:nvPr/>
        </p:nvSpPr>
        <p:spPr>
          <a:xfrm>
            <a:off x="4879029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418÷4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3" descr="D:\[초등] 교과학습\2021년 1학기\수학 SB캡쳐\icon_O.png">
            <a:extLst>
              <a:ext uri="{FF2B5EF4-FFF2-40B4-BE49-F238E27FC236}">
                <a16:creationId xmlns="" xmlns:a16="http://schemas.microsoft.com/office/drawing/2014/main" id="{3F670335-41ED-40B3-921D-D54A7C7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39" y="3035864"/>
            <a:ext cx="771220" cy="7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45">
            <a:extLst>
              <a:ext uri="{FF2B5EF4-FFF2-40B4-BE49-F238E27FC236}">
                <a16:creationId xmlns="" xmlns:a16="http://schemas.microsoft.com/office/drawing/2014/main" id="{8E66A61E-554A-4D20-9C70-EF2DAF49D6A0}"/>
              </a:ext>
            </a:extLst>
          </p:cNvPr>
          <p:cNvSpPr/>
          <p:nvPr/>
        </p:nvSpPr>
        <p:spPr>
          <a:xfrm>
            <a:off x="842746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219÷4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6">
            <a:extLst>
              <a:ext uri="{FF2B5EF4-FFF2-40B4-BE49-F238E27FC236}">
                <a16:creationId xmlns="" xmlns:a16="http://schemas.microsoft.com/office/drawing/2014/main" id="{82A6AAFA-07E4-49C9-994A-E29C4926D4C0}"/>
              </a:ext>
            </a:extLst>
          </p:cNvPr>
          <p:cNvSpPr/>
          <p:nvPr/>
        </p:nvSpPr>
        <p:spPr>
          <a:xfrm>
            <a:off x="2860888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327÷4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사각형: 둥근 모서리 57">
            <a:extLst>
              <a:ext uri="{FF2B5EF4-FFF2-40B4-BE49-F238E27FC236}">
                <a16:creationId xmlns="" xmlns:a16="http://schemas.microsoft.com/office/drawing/2014/main" id="{31A2A0F1-4021-4993-8A97-87C75FCD1395}"/>
              </a:ext>
            </a:extLst>
          </p:cNvPr>
          <p:cNvSpPr/>
          <p:nvPr/>
        </p:nvSpPr>
        <p:spPr>
          <a:xfrm>
            <a:off x="4879029" y="3032956"/>
            <a:ext cx="1401035" cy="75652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418÷4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3" descr="D:\[초등] 교과학습\2021년 1학기\수학 SB캡쳐\icon_O.png">
            <a:extLst>
              <a:ext uri="{FF2B5EF4-FFF2-40B4-BE49-F238E27FC236}">
                <a16:creationId xmlns="" xmlns:a16="http://schemas.microsoft.com/office/drawing/2014/main" id="{3F670335-41ED-40B3-921D-D54A7C7F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39" y="3035864"/>
            <a:ext cx="771220" cy="7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F88D4E32-C74F-4A96-BE68-6EFF79C2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7F1000E9-178E-49E8-B9B1-61FEBDAD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BDEB5-FA35-410D-B4EA-C7934436C51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7A0D6BCC-23CF-463B-96CB-D7DD24B09514}"/>
              </a:ext>
            </a:extLst>
          </p:cNvPr>
          <p:cNvGrpSpPr/>
          <p:nvPr/>
        </p:nvGrpSpPr>
        <p:grpSpPr>
          <a:xfrm>
            <a:off x="211371" y="3318288"/>
            <a:ext cx="6667165" cy="1919076"/>
            <a:chOff x="211371" y="3318288"/>
            <a:chExt cx="6667165" cy="1919076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927C651A-DD67-4B54-BF3A-73C5D99C4751}"/>
                </a:ext>
              </a:extLst>
            </p:cNvPr>
            <p:cNvSpPr/>
            <p:nvPr/>
          </p:nvSpPr>
          <p:spPr>
            <a:xfrm>
              <a:off x="211371" y="3483007"/>
              <a:ext cx="6667165" cy="15662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022A9FDE-FB34-497E-8BAD-DA6A8928BA1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="" xmlns:a16="http://schemas.microsoft.com/office/drawing/2014/main" id="{A2B5EF9D-587A-4AB3-8B1F-2FC625A2558C}"/>
                </a:ext>
              </a:extLst>
            </p:cNvPr>
            <p:cNvSpPr/>
            <p:nvPr/>
          </p:nvSpPr>
          <p:spPr>
            <a:xfrm>
              <a:off x="431540" y="33182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8298C4F-2D59-425D-ACA0-86F0927EB789}"/>
              </a:ext>
            </a:extLst>
          </p:cNvPr>
          <p:cNvSpPr txBox="1"/>
          <p:nvPr/>
        </p:nvSpPr>
        <p:spPr>
          <a:xfrm>
            <a:off x="646809" y="3796008"/>
            <a:ext cx="16121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219÷4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54···3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7A6CA0B1-DB25-424B-80B9-788B3211769E}"/>
              </a:ext>
            </a:extLst>
          </p:cNvPr>
          <p:cNvSpPr txBox="1"/>
          <p:nvPr/>
        </p:nvSpPr>
        <p:spPr>
          <a:xfrm>
            <a:off x="651660" y="4159532"/>
            <a:ext cx="16121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327÷4</a:t>
            </a:r>
            <a:r>
              <a:rPr lang="ko-KR" altLang="en-US" dirty="0"/>
              <a:t>＝</a:t>
            </a:r>
            <a:r>
              <a:rPr lang="en-US" altLang="ko-KR" dirty="0"/>
              <a:t>81</a:t>
            </a:r>
            <a:r>
              <a:rPr lang="en-US" altLang="ko-KR" dirty="0" smtClean="0"/>
              <a:t>···3</a:t>
            </a:r>
            <a:endParaRPr lang="en-US" altLang="ko-KR" dirty="0"/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27FF23A8-3461-4012-8713-2840FBF0F1B4}"/>
              </a:ext>
            </a:extLst>
          </p:cNvPr>
          <p:cNvSpPr txBox="1"/>
          <p:nvPr/>
        </p:nvSpPr>
        <p:spPr>
          <a:xfrm>
            <a:off x="659517" y="4520878"/>
            <a:ext cx="16121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418÷4</a:t>
            </a:r>
            <a:r>
              <a:rPr lang="ko-KR" altLang="en-US" dirty="0"/>
              <a:t>＝</a:t>
            </a:r>
            <a:r>
              <a:rPr lang="en-US" altLang="ko-KR" dirty="0"/>
              <a:t>104···2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6" y="3904892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7" y="4266132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6" y="4620034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작은 것을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11CBB0AE-7C35-4F22-9110-664885C3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283B6B58-247F-4920-872F-A2C97DFF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645377D-4B63-4F47-B0B7-AF169868689A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색종이를 몇 장씩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4B0F70B-2A13-4634-A766-D0D27A15B58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F43985A-C413-43C1-A83B-B8372A2C9D43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0">
            <a:extLst>
              <a:ext uri="{FF2B5EF4-FFF2-40B4-BE49-F238E27FC236}">
                <a16:creationId xmlns="" xmlns:a16="http://schemas.microsoft.com/office/drawing/2014/main" id="{2BFC7329-EF19-4C84-8531-7ADD4B98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1">
            <a:extLst>
              <a:ext uri="{FF2B5EF4-FFF2-40B4-BE49-F238E27FC236}">
                <a16:creationId xmlns="" xmlns:a16="http://schemas.microsoft.com/office/drawing/2014/main" id="{38BB46A5-282A-4E03-84ED-DE6BEA9D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5BC44A67-78F4-431E-896F-DB0D3A61FEC2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79F4E627-3D0C-4379-98DD-F70904D34120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6156176" y="1916832"/>
            <a:ext cx="4951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Picture 3">
            <a:extLst>
              <a:ext uri="{FF2B5EF4-FFF2-40B4-BE49-F238E27FC236}">
                <a16:creationId xmlns="" xmlns:a16="http://schemas.microsoft.com/office/drawing/2014/main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300÷9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33···3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571699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4450026" y="3753036"/>
            <a:ext cx="530039" cy="531696"/>
            <a:chOff x="1458623" y="3258351"/>
            <a:chExt cx="530039" cy="53169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F2BA235E-3611-4F68-90E6-51C852E44009}"/>
              </a:ext>
            </a:extLst>
          </p:cNvPr>
          <p:cNvSpPr/>
          <p:nvPr/>
        </p:nvSpPr>
        <p:spPr>
          <a:xfrm>
            <a:off x="4549428" y="491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749261" y="2492896"/>
            <a:ext cx="27776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11CBB0AE-7C35-4F22-9110-664885C3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283B6B58-247F-4920-872F-A2C97DFF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="" xmlns:a16="http://schemas.microsoft.com/office/drawing/2014/main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300÷9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33···3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571699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4450026" y="3753036"/>
            <a:ext cx="530039" cy="531696"/>
            <a:chOff x="1458623" y="3258351"/>
            <a:chExt cx="530039" cy="53169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C12E0C9-B7A3-4E09-B4C5-82EFA2B01B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439EC55E-949A-474C-99CA-41F48CD141AA}"/>
              </a:ext>
            </a:extLst>
          </p:cNvPr>
          <p:cNvGrpSpPr/>
          <p:nvPr/>
        </p:nvGrpSpPr>
        <p:grpSpPr>
          <a:xfrm>
            <a:off x="211371" y="3746445"/>
            <a:ext cx="6667165" cy="1490919"/>
            <a:chOff x="211371" y="3746445"/>
            <a:chExt cx="6667165" cy="1490919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8E095501-5223-435C-9734-EECF8E2B0ED1}"/>
                </a:ext>
              </a:extLst>
            </p:cNvPr>
            <p:cNvSpPr/>
            <p:nvPr/>
          </p:nvSpPr>
          <p:spPr>
            <a:xfrm>
              <a:off x="211371" y="3881897"/>
              <a:ext cx="6667165" cy="1167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="" xmlns:a16="http://schemas.microsoft.com/office/drawing/2014/main" id="{3100AD04-6091-4E10-A836-8424A507088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TextBox 43">
              <a:extLst>
                <a:ext uri="{FF2B5EF4-FFF2-40B4-BE49-F238E27FC236}">
                  <a16:creationId xmlns="" xmlns:a16="http://schemas.microsoft.com/office/drawing/2014/main" id="{19DF91FE-C583-4249-B491-C48A332BE5D3}"/>
                </a:ext>
              </a:extLst>
            </p:cNvPr>
            <p:cNvSpPr txBox="1"/>
            <p:nvPr/>
          </p:nvSpPr>
          <p:spPr>
            <a:xfrm>
              <a:off x="467544" y="4111013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색종이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장을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명에게 똑같이 나누어 주는 것을 식으로 쓰면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300÷9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33···3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따라서 색종이를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장씩 줄 수 있고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장이 남습니다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="" xmlns:a16="http://schemas.microsoft.com/office/drawing/2014/main" id="{1BE2CE0C-EF7A-472E-A680-4037671D5AFA}"/>
                </a:ext>
              </a:extLst>
            </p:cNvPr>
            <p:cNvSpPr/>
            <p:nvPr/>
          </p:nvSpPr>
          <p:spPr>
            <a:xfrm>
              <a:off x="431540" y="37464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9645377D-4B63-4F47-B0B7-AF169868689A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색종이를 몇 장씩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장이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40">
            <a:extLst>
              <a:ext uri="{FF2B5EF4-FFF2-40B4-BE49-F238E27FC236}">
                <a16:creationId xmlns="" xmlns:a16="http://schemas.microsoft.com/office/drawing/2014/main" id="{2BFC7329-EF19-4C84-8531-7ADD4B98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1">
            <a:extLst>
              <a:ext uri="{FF2B5EF4-FFF2-40B4-BE49-F238E27FC236}">
                <a16:creationId xmlns="" xmlns:a16="http://schemas.microsoft.com/office/drawing/2014/main" id="{38BB46A5-282A-4E03-84ED-DE6BEA9D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5BC44A67-78F4-431E-896F-DB0D3A61FEC2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426115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79F4E627-3D0C-4379-98DD-F70904D34120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6156176" y="1916832"/>
            <a:ext cx="4951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373AA2F4-E96C-43D2-8886-F667BBCAA2A6}"/>
              </a:ext>
            </a:extLst>
          </p:cNvPr>
          <p:cNvCxnSpPr>
            <a:cxnSpLocks/>
          </p:cNvCxnSpPr>
          <p:nvPr/>
        </p:nvCxnSpPr>
        <p:spPr bwMode="auto">
          <a:xfrm>
            <a:off x="749261" y="2492896"/>
            <a:ext cx="27776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9061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80C36E92-9383-4B96-A891-2D8AAEED2B7E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토마토를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40">
            <a:extLst>
              <a:ext uri="{FF2B5EF4-FFF2-40B4-BE49-F238E27FC236}">
                <a16:creationId xmlns="" xmlns:a16="http://schemas.microsoft.com/office/drawing/2014/main" id="{18956B62-8B23-4F48-A218-62004F60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="" xmlns:a16="http://schemas.microsoft.com/office/drawing/2014/main" id="{8847978A-B61A-4595-BAAC-CBF1A7C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0B9EA48A-7FDA-4E98-83DE-B4D8C046DE1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932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3DF19905-99FF-4958-AB75-CE47BE6C91CC}"/>
              </a:ext>
            </a:extLst>
          </p:cNvPr>
          <p:cNvCxnSpPr>
            <a:cxnSpLocks/>
          </p:cNvCxnSpPr>
          <p:nvPr/>
        </p:nvCxnSpPr>
        <p:spPr bwMode="auto">
          <a:xfrm>
            <a:off x="6416081" y="1916832"/>
            <a:ext cx="2352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5596AC44-25F2-47CB-9158-B16DB292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69B84A00-434D-4100-80DB-90F47358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7662" y="2502628"/>
            <a:ext cx="71287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4B0F70B-2A13-4634-A766-D0D27A15B58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F43985A-C413-43C1-A83B-B8372A2C9D43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F2BA235E-3611-4F68-90E6-51C852E44009}"/>
              </a:ext>
            </a:extLst>
          </p:cNvPr>
          <p:cNvSpPr/>
          <p:nvPr/>
        </p:nvSpPr>
        <p:spPr>
          <a:xfrm>
            <a:off x="4549428" y="4917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>
            <a:extLst>
              <a:ext uri="{FF2B5EF4-FFF2-40B4-BE49-F238E27FC236}">
                <a16:creationId xmlns="" xmlns:a16="http://schemas.microsoft.com/office/drawing/2014/main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158÷5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31···3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675770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4680012" y="3753036"/>
            <a:ext cx="530039" cy="531696"/>
            <a:chOff x="1458623" y="3258351"/>
            <a:chExt cx="530039" cy="531696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5596AC44-25F2-47CB-9158-B16DB292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69B84A00-434D-4100-80DB-90F47358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42339033-1BBB-4467-907A-49D1AEC25018}"/>
              </a:ext>
            </a:extLst>
          </p:cNvPr>
          <p:cNvSpPr/>
          <p:nvPr/>
        </p:nvSpPr>
        <p:spPr>
          <a:xfrm>
            <a:off x="6354772" y="4858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="" xmlns:a16="http://schemas.microsoft.com/office/drawing/2014/main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>
            <a:extLst>
              <a:ext uri="{FF2B5EF4-FFF2-40B4-BE49-F238E27FC236}">
                <a16:creationId xmlns="" xmlns:a16="http://schemas.microsoft.com/office/drawing/2014/main" id="{4BD23B71-C6C2-4660-B613-B8BDE7A2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2" y="34283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86C00FC0-0638-4E6B-9379-CE0CE288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688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1106460" y="3284984"/>
            <a:ext cx="1961961" cy="505063"/>
            <a:chOff x="1458623" y="3284984"/>
            <a:chExt cx="1961961" cy="505063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183310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158÷5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31···3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861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B7F79B8-7630-4013-A665-F83492EEB94C}"/>
              </a:ext>
            </a:extLst>
          </p:cNvPr>
          <p:cNvSpPr/>
          <p:nvPr/>
        </p:nvSpPr>
        <p:spPr bwMode="auto">
          <a:xfrm>
            <a:off x="1079610" y="3935297"/>
            <a:ext cx="5675770" cy="357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194601" y="3779602"/>
            <a:ext cx="558775" cy="505063"/>
            <a:chOff x="1429887" y="3284984"/>
            <a:chExt cx="558775" cy="505063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887" y="328498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4680012" y="3753036"/>
            <a:ext cx="530039" cy="531696"/>
            <a:chOff x="1458623" y="3258351"/>
            <a:chExt cx="530039" cy="531696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99D3F85F-952E-49B9-B510-57BFDA42F9EE}"/>
                </a:ext>
              </a:extLst>
            </p:cNvPr>
            <p:cNvSpPr/>
            <p:nvPr/>
          </p:nvSpPr>
          <p:spPr bwMode="auto">
            <a:xfrm>
              <a:off x="1458623" y="3413846"/>
              <a:ext cx="53003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="" xmlns:a16="http://schemas.microsoft.com/office/drawing/2014/main" id="{6DD4F553-61EC-43C5-8E1D-7FAA0A723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944" y="32583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12E0C9-B7A3-4E09-B4C5-82EFA2B01B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39EC55E-949A-474C-99CA-41F48CD141AA}"/>
              </a:ext>
            </a:extLst>
          </p:cNvPr>
          <p:cNvGrpSpPr/>
          <p:nvPr/>
        </p:nvGrpSpPr>
        <p:grpSpPr>
          <a:xfrm>
            <a:off x="211371" y="3746445"/>
            <a:ext cx="6667165" cy="1490919"/>
            <a:chOff x="211371" y="3746445"/>
            <a:chExt cx="6667165" cy="1490919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8E095501-5223-435C-9734-EECF8E2B0ED1}"/>
                </a:ext>
              </a:extLst>
            </p:cNvPr>
            <p:cNvSpPr/>
            <p:nvPr/>
          </p:nvSpPr>
          <p:spPr>
            <a:xfrm>
              <a:off x="211371" y="3881897"/>
              <a:ext cx="6667165" cy="11673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="" xmlns:a16="http://schemas.microsoft.com/office/drawing/2014/main" id="{3100AD04-6091-4E10-A836-8424A507088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TextBox 43">
              <a:extLst>
                <a:ext uri="{FF2B5EF4-FFF2-40B4-BE49-F238E27FC236}">
                  <a16:creationId xmlns="" xmlns:a16="http://schemas.microsoft.com/office/drawing/2014/main" id="{19DF91FE-C583-4249-B491-C48A332BE5D3}"/>
                </a:ext>
              </a:extLst>
            </p:cNvPr>
            <p:cNvSpPr txBox="1"/>
            <p:nvPr/>
          </p:nvSpPr>
          <p:spPr>
            <a:xfrm>
              <a:off x="467544" y="4111013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토마토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158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똑같이 나누어 담는 것을 식으로 쓰면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158÷5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31···3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따라서 한 상자에 토마토를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개씩 담을 수 있고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="" xmlns:a16="http://schemas.microsoft.com/office/drawing/2014/main" id="{1BE2CE0C-EF7A-472E-A680-4037671D5AFA}"/>
                </a:ext>
              </a:extLst>
            </p:cNvPr>
            <p:cNvSpPr/>
            <p:nvPr/>
          </p:nvSpPr>
          <p:spPr>
            <a:xfrm>
              <a:off x="431540" y="374644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80C36E92-9383-4B96-A891-2D8AAEED2B7E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토마토를 몇 개씩 담을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0">
            <a:extLst>
              <a:ext uri="{FF2B5EF4-FFF2-40B4-BE49-F238E27FC236}">
                <a16:creationId xmlns="" xmlns:a16="http://schemas.microsoft.com/office/drawing/2014/main" id="{18956B62-8B23-4F48-A218-62004F60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2177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1">
            <a:extLst>
              <a:ext uri="{FF2B5EF4-FFF2-40B4-BE49-F238E27FC236}">
                <a16:creationId xmlns="" xmlns:a16="http://schemas.microsoft.com/office/drawing/2014/main" id="{8847978A-B61A-4595-BAAC-CBF1A7C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881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0B9EA48A-7FDA-4E98-83DE-B4D8C046DE1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9329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3748" y="2204864"/>
            <a:ext cx="590756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3DF19905-99FF-4958-AB75-CE47BE6C91CC}"/>
              </a:ext>
            </a:extLst>
          </p:cNvPr>
          <p:cNvCxnSpPr>
            <a:cxnSpLocks/>
          </p:cNvCxnSpPr>
          <p:nvPr/>
        </p:nvCxnSpPr>
        <p:spPr bwMode="auto">
          <a:xfrm>
            <a:off x="6416081" y="1916832"/>
            <a:ext cx="23522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3C51891C-29B8-4E72-8455-15F8CD37A0E9}"/>
              </a:ext>
            </a:extLst>
          </p:cNvPr>
          <p:cNvCxnSpPr>
            <a:cxnSpLocks/>
          </p:cNvCxnSpPr>
          <p:nvPr/>
        </p:nvCxnSpPr>
        <p:spPr bwMode="auto">
          <a:xfrm>
            <a:off x="747662" y="2502628"/>
            <a:ext cx="71287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785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="" xmlns:a16="http://schemas.microsoft.com/office/drawing/2014/main" id="{4DF14502-4E33-40B4-8089-B1E413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="" xmlns:a16="http://schemas.microsoft.com/office/drawing/2014/main" id="{B91F778F-13C3-4C28-AB27-66C8D9AE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AB407A14-FDC5-4923-B959-84DEC02CF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/>
          <a:stretch/>
        </p:blipFill>
        <p:spPr>
          <a:xfrm>
            <a:off x="386022" y="1721663"/>
            <a:ext cx="3284462" cy="338320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857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3-2-2(9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7586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급식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시간에 꿀떡을 나누어 주고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623469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="" xmlns:a16="http://schemas.microsoft.com/office/drawing/2014/main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="" xmlns:a16="http://schemas.microsoft.com/office/drawing/2014/main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="" xmlns:a16="http://schemas.microsoft.com/office/drawing/2014/main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="" xmlns:a16="http://schemas.microsoft.com/office/drawing/2014/main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0E3B6FE8-FF03-408D-91AA-FF2EF7D5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993561A4-08EB-48C7-8398-F01205BF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A975765C-A5B9-4DC4-99B1-733D4BED9AC2}"/>
              </a:ext>
            </a:extLst>
          </p:cNvPr>
          <p:cNvGrpSpPr/>
          <p:nvPr/>
        </p:nvGrpSpPr>
        <p:grpSpPr>
          <a:xfrm>
            <a:off x="440395" y="3371648"/>
            <a:ext cx="2237286" cy="1612212"/>
            <a:chOff x="990751" y="444373"/>
            <a:chExt cx="2033896" cy="1001056"/>
          </a:xfrm>
        </p:grpSpPr>
        <p:sp>
          <p:nvSpPr>
            <p:cNvPr id="59" name="모서리가 둥근 직사각형 61">
              <a:extLst>
                <a:ext uri="{FF2B5EF4-FFF2-40B4-BE49-F238E27FC236}">
                  <a16:creationId xmlns="" xmlns:a16="http://schemas.microsoft.com/office/drawing/2014/main" id="{CDD964F1-7260-4B20-953D-B118B5F894E9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C9EE26E6-7B57-4CC9-A3E3-C12D7457A1AF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="" xmlns:a16="http://schemas.microsoft.com/office/drawing/2014/main" id="{01F37497-F418-42D1-8F8B-D5B8B6EE8BD2}"/>
                </a:ext>
              </a:extLst>
            </p:cNvPr>
            <p:cNvSpPr/>
            <p:nvPr/>
          </p:nvSpPr>
          <p:spPr>
            <a:xfrm rot="10800000" flipV="1">
              <a:off x="2652699" y="444373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98AD879A-B881-441B-B129-6679C47FEF55}"/>
              </a:ext>
            </a:extLst>
          </p:cNvPr>
          <p:cNvGrpSpPr/>
          <p:nvPr/>
        </p:nvGrpSpPr>
        <p:grpSpPr>
          <a:xfrm>
            <a:off x="56005" y="1488558"/>
            <a:ext cx="6912260" cy="3884657"/>
            <a:chOff x="46075" y="1449822"/>
            <a:chExt cx="6984622" cy="3516864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3C81CE15-CF37-4D37-95C8-A6DB06331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11"/>
            <a:stretch/>
          </p:blipFill>
          <p:spPr>
            <a:xfrm>
              <a:off x="46075" y="3431214"/>
              <a:ext cx="6984622" cy="1535472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095197FC-CA4B-4A3A-996D-3E231A17A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992"/>
            <a:stretch/>
          </p:blipFill>
          <p:spPr>
            <a:xfrm>
              <a:off x="46075" y="1458630"/>
              <a:ext cx="3318846" cy="306288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1F34414-E2C2-44ED-A0EC-75012EF5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372" y="1449822"/>
              <a:ext cx="3678325" cy="3062885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3-2-2(9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66FEAA01-0874-4CAB-A11B-6AF6352A2161}"/>
              </a:ext>
            </a:extLst>
          </p:cNvPr>
          <p:cNvGrpSpPr/>
          <p:nvPr/>
        </p:nvGrpSpPr>
        <p:grpSpPr>
          <a:xfrm>
            <a:off x="4483768" y="2207460"/>
            <a:ext cx="2237286" cy="1283394"/>
            <a:chOff x="990751" y="394071"/>
            <a:chExt cx="2033896" cy="1283394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="" xmlns:a16="http://schemas.microsoft.com/office/drawing/2014/main" id="{565FF32B-090B-43A8-94D1-48BEF68EAF64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44FC5360-FE9B-4076-96F4-BCB11E2BF1EA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모두 몇 명이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받을 수 있고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="" xmlns:a16="http://schemas.microsoft.com/office/drawing/2014/main" id="{8B13A430-2B76-4853-85FE-0C6224704BB8}"/>
                </a:ext>
              </a:extLst>
            </p:cNvPr>
            <p:cNvSpPr/>
            <p:nvPr/>
          </p:nvSpPr>
          <p:spPr>
            <a:xfrm flipV="1">
              <a:off x="1134246" y="147323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5EB4C101-E0D9-4417-8C00-1E3381AE8332}"/>
              </a:ext>
            </a:extLst>
          </p:cNvPr>
          <p:cNvGrpSpPr/>
          <p:nvPr/>
        </p:nvGrpSpPr>
        <p:grpSpPr>
          <a:xfrm>
            <a:off x="1885340" y="1585062"/>
            <a:ext cx="2425388" cy="1287330"/>
            <a:chOff x="819749" y="646099"/>
            <a:chExt cx="2204898" cy="799330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="" xmlns:a16="http://schemas.microsoft.com/office/drawing/2014/main" id="{2E6D0295-53CA-405A-A466-B4A617AE64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97008A58-27D1-46C2-8DE8-6F7C1F349672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="" xmlns:a16="http://schemas.microsoft.com/office/drawing/2014/main" id="{B8928E64-963D-421E-8E23-335F7030B6A9}"/>
                </a:ext>
              </a:extLst>
            </p:cNvPr>
            <p:cNvSpPr/>
            <p:nvPr/>
          </p:nvSpPr>
          <p:spPr>
            <a:xfrm rot="5400000" flipV="1">
              <a:off x="861774" y="1157738"/>
              <a:ext cx="71288" cy="15533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929B790C-CA19-4532-ACA7-B7A821FD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3E669342-523C-45EB-8A43-9F9D902B8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A14052E5-013B-4D6E-BF3C-4EAA693BE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/>
          <a:stretch/>
        </p:blipFill>
        <p:spPr>
          <a:xfrm>
            <a:off x="386022" y="1721663"/>
            <a:ext cx="3284462" cy="3383201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22028308-D4AE-46CF-AB97-C7D4DC0ABEB8}"/>
              </a:ext>
            </a:extLst>
          </p:cNvPr>
          <p:cNvGrpSpPr/>
          <p:nvPr/>
        </p:nvGrpSpPr>
        <p:grpSpPr>
          <a:xfrm>
            <a:off x="440395" y="3371648"/>
            <a:ext cx="2237286" cy="1612212"/>
            <a:chOff x="990751" y="444373"/>
            <a:chExt cx="2033896" cy="1001056"/>
          </a:xfrm>
        </p:grpSpPr>
        <p:sp>
          <p:nvSpPr>
            <p:cNvPr id="71" name="모서리가 둥근 직사각형 61">
              <a:extLst>
                <a:ext uri="{FF2B5EF4-FFF2-40B4-BE49-F238E27FC236}">
                  <a16:creationId xmlns="" xmlns:a16="http://schemas.microsoft.com/office/drawing/2014/main" id="{4045E216-A14C-47E1-AF51-2D6CF5A873C0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D829188E-71AB-482B-B825-AA1493C90598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="" xmlns:a16="http://schemas.microsoft.com/office/drawing/2014/main" id="{CE7D0E56-CBFF-40DB-B8FD-3F017DEFA6E3}"/>
                </a:ext>
              </a:extLst>
            </p:cNvPr>
            <p:cNvSpPr/>
            <p:nvPr/>
          </p:nvSpPr>
          <p:spPr>
            <a:xfrm rot="10800000" flipV="1">
              <a:off x="2652699" y="444373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꿀떡은 몇 개가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3763" y="1991283"/>
            <a:ext cx="1934823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24" y="1859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="" xmlns:a16="http://schemas.microsoft.com/office/drawing/2014/main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="" xmlns:a16="http://schemas.microsoft.com/office/drawing/2014/main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="" xmlns:a16="http://schemas.microsoft.com/office/drawing/2014/main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="" xmlns:a16="http://schemas.microsoft.com/office/drawing/2014/main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657438" y="461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>
            <a:extLst>
              <a:ext uri="{FF2B5EF4-FFF2-40B4-BE49-F238E27FC236}">
                <a16:creationId xmlns="" xmlns:a16="http://schemas.microsoft.com/office/drawing/2014/main" id="{7D30FDC4-FA0D-4B06-8850-04CB83E8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>
            <a:extLst>
              <a:ext uri="{FF2B5EF4-FFF2-40B4-BE49-F238E27FC236}">
                <a16:creationId xmlns="" xmlns:a16="http://schemas.microsoft.com/office/drawing/2014/main" id="{77C3D47D-606B-4C4C-9EE7-9D4AEFB2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E7DDB6B-3105-4CEA-BD30-7B150623E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2"/>
          <a:stretch/>
        </p:blipFill>
        <p:spPr>
          <a:xfrm>
            <a:off x="386022" y="1721663"/>
            <a:ext cx="3284462" cy="3383201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AAA0DC7-8A6C-41BD-9164-1CAC4E7A0214}"/>
              </a:ext>
            </a:extLst>
          </p:cNvPr>
          <p:cNvGrpSpPr/>
          <p:nvPr/>
        </p:nvGrpSpPr>
        <p:grpSpPr>
          <a:xfrm>
            <a:off x="440395" y="3371648"/>
            <a:ext cx="2237286" cy="1612212"/>
            <a:chOff x="990751" y="444373"/>
            <a:chExt cx="2033896" cy="1001056"/>
          </a:xfrm>
        </p:grpSpPr>
        <p:sp>
          <p:nvSpPr>
            <p:cNvPr id="76" name="모서리가 둥근 직사각형 61">
              <a:extLst>
                <a:ext uri="{FF2B5EF4-FFF2-40B4-BE49-F238E27FC236}">
                  <a16:creationId xmlns="" xmlns:a16="http://schemas.microsoft.com/office/drawing/2014/main" id="{4DD50BE6-779C-4865-B2D2-B81853DB07BC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92DC47CE-2272-469B-BD3D-B53D0AEB2B13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꿀떡이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900" spc="-15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니까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학생 한 명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주세요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="" xmlns:a16="http://schemas.microsoft.com/office/drawing/2014/main" id="{408AAFCC-6D5E-4436-8B87-34603371BB0A}"/>
                </a:ext>
              </a:extLst>
            </p:cNvPr>
            <p:cNvSpPr/>
            <p:nvPr/>
          </p:nvSpPr>
          <p:spPr>
            <a:xfrm rot="10800000" flipV="1">
              <a:off x="2652699" y="444373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한 명에게 몇 개씩 나누어 주어야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74711"/>
            <a:ext cx="3035594" cy="390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나누어 주어야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22" y="20968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="" xmlns:a16="http://schemas.microsoft.com/office/drawing/2014/main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="" xmlns:a16="http://schemas.microsoft.com/office/drawing/2014/main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="" xmlns:a16="http://schemas.microsoft.com/office/drawing/2014/main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="" xmlns:a16="http://schemas.microsoft.com/office/drawing/2014/main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3B471BD8-1869-4013-9420-B21EB2A8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4981B8A1-4474-4832-AB48-50D05A19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657438" y="461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1B48269-2C4F-4380-BB32-094AE263E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73"/>
          <a:stretch/>
        </p:blipFill>
        <p:spPr>
          <a:xfrm>
            <a:off x="397259" y="1735951"/>
            <a:ext cx="3284462" cy="338320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40899"/>
            <a:ext cx="2974460" cy="992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꿀떡은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모두 몇 명이 받을 수 있고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남는 꿀떡은 몇 개인지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1910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7EFAB85-3D63-4204-81FD-AD280096B4E2}"/>
              </a:ext>
            </a:extLst>
          </p:cNvPr>
          <p:cNvGrpSpPr/>
          <p:nvPr/>
        </p:nvGrpSpPr>
        <p:grpSpPr>
          <a:xfrm>
            <a:off x="4758127" y="1302160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="" xmlns:a16="http://schemas.microsoft.com/office/drawing/2014/main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="" xmlns:a16="http://schemas.microsoft.com/office/drawing/2014/main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="" xmlns:a16="http://schemas.microsoft.com/office/drawing/2014/main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="" xmlns:a16="http://schemas.microsoft.com/office/drawing/2014/main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17CF93F1-81FC-4F7C-991C-816C5DD7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A4613A72-F22E-452A-9824-93A83674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3C00D42B-B8D8-4953-B678-6449CAFB634D}"/>
              </a:ext>
            </a:extLst>
          </p:cNvPr>
          <p:cNvGrpSpPr/>
          <p:nvPr/>
        </p:nvGrpSpPr>
        <p:grpSpPr>
          <a:xfrm>
            <a:off x="1134782" y="2212134"/>
            <a:ext cx="2237286" cy="1283394"/>
            <a:chOff x="990751" y="394071"/>
            <a:chExt cx="2033896" cy="1283394"/>
          </a:xfrm>
        </p:grpSpPr>
        <p:sp>
          <p:nvSpPr>
            <p:cNvPr id="65" name="모서리가 둥근 직사각형 61">
              <a:extLst>
                <a:ext uri="{FF2B5EF4-FFF2-40B4-BE49-F238E27FC236}">
                  <a16:creationId xmlns="" xmlns:a16="http://schemas.microsoft.com/office/drawing/2014/main" id="{6C377904-97D0-40CA-A319-602D282107EE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C396574B-1A5D-4C3F-BBDB-97B82F5CD966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모두 몇 명이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받을 수 있고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꿀떡은 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="" xmlns:a16="http://schemas.microsoft.com/office/drawing/2014/main" id="{2F579DBF-8D69-4200-8EC3-22EFBDCB370C}"/>
                </a:ext>
              </a:extLst>
            </p:cNvPr>
            <p:cNvSpPr/>
            <p:nvPr/>
          </p:nvSpPr>
          <p:spPr>
            <a:xfrm flipV="1">
              <a:off x="1134246" y="147323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657438" y="461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38" y="47591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9408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몫과 나머지를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A2C9A7-DCE5-4D98-83EF-0A078458E352}"/>
              </a:ext>
            </a:extLst>
          </p:cNvPr>
          <p:cNvSpPr txBox="1"/>
          <p:nvPr/>
        </p:nvSpPr>
        <p:spPr>
          <a:xfrm>
            <a:off x="599408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843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988D7B36-2E2C-44DB-A6F5-874F79F4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B6809E38-0AAE-4907-9E64-D503A8004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46131</TotalTime>
  <Words>4008</Words>
  <Application>Microsoft Office PowerPoint</Application>
  <PresentationFormat>화면 슬라이드 쇼(4:3)</PresentationFormat>
  <Paragraphs>1319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minnim1977@naver.com</cp:lastModifiedBy>
  <cp:revision>8505</cp:revision>
  <cp:lastPrinted>2021-12-20T01:30:02Z</cp:lastPrinted>
  <dcterms:created xsi:type="dcterms:W3CDTF">2008-07-15T12:19:11Z</dcterms:created>
  <dcterms:modified xsi:type="dcterms:W3CDTF">2022-07-17T14:41:12Z</dcterms:modified>
</cp:coreProperties>
</file>