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4"/>
  </p:notesMasterIdLst>
  <p:handoutMasterIdLst>
    <p:handoutMasterId r:id="rId55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428" r:id="rId8"/>
    <p:sldId id="1429" r:id="rId9"/>
    <p:sldId id="1097" r:id="rId10"/>
    <p:sldId id="1395" r:id="rId11"/>
    <p:sldId id="1436" r:id="rId12"/>
    <p:sldId id="1437" r:id="rId13"/>
    <p:sldId id="1438" r:id="rId14"/>
    <p:sldId id="1386" r:id="rId15"/>
    <p:sldId id="1463" r:id="rId16"/>
    <p:sldId id="1439" r:id="rId17"/>
    <p:sldId id="1312" r:id="rId18"/>
    <p:sldId id="1440" r:id="rId19"/>
    <p:sldId id="1453" r:id="rId20"/>
    <p:sldId id="1441" r:id="rId21"/>
    <p:sldId id="1454" r:id="rId22"/>
    <p:sldId id="1353" r:id="rId23"/>
    <p:sldId id="1359" r:id="rId24"/>
    <p:sldId id="1459" r:id="rId25"/>
    <p:sldId id="1456" r:id="rId26"/>
    <p:sldId id="1413" r:id="rId27"/>
    <p:sldId id="1442" r:id="rId28"/>
    <p:sldId id="1315" r:id="rId29"/>
    <p:sldId id="1316" r:id="rId30"/>
    <p:sldId id="1322" r:id="rId31"/>
    <p:sldId id="1443" r:id="rId32"/>
    <p:sldId id="1361" r:id="rId33"/>
    <p:sldId id="1461" r:id="rId34"/>
    <p:sldId id="1362" r:id="rId35"/>
    <p:sldId id="1444" r:id="rId36"/>
    <p:sldId id="1423" r:id="rId37"/>
    <p:sldId id="1445" r:id="rId38"/>
    <p:sldId id="1446" r:id="rId39"/>
    <p:sldId id="1424" r:id="rId40"/>
    <p:sldId id="1447" r:id="rId41"/>
    <p:sldId id="1448" r:id="rId42"/>
    <p:sldId id="1425" r:id="rId43"/>
    <p:sldId id="1449" r:id="rId44"/>
    <p:sldId id="1426" r:id="rId45"/>
    <p:sldId id="1450" r:id="rId46"/>
    <p:sldId id="1375" r:id="rId47"/>
    <p:sldId id="1451" r:id="rId48"/>
    <p:sldId id="1376" r:id="rId49"/>
    <p:sldId id="1452" r:id="rId50"/>
    <p:sldId id="1397" r:id="rId51"/>
    <p:sldId id="1462" r:id="rId52"/>
    <p:sldId id="1403" r:id="rId5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F0000"/>
    <a:srgbClr val="DFE1F0"/>
    <a:srgbClr val="F0BC78"/>
    <a:srgbClr val="FCEDD7"/>
    <a:srgbClr val="EEF3FF"/>
    <a:srgbClr val="FF9999"/>
    <a:srgbClr val="B7DEE8"/>
    <a:srgbClr val="0070C0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5958" autoAdjust="0"/>
  </p:normalViewPr>
  <p:slideViewPr>
    <p:cSldViewPr>
      <p:cViewPr>
        <p:scale>
          <a:sx n="100" d="100"/>
          <a:sy n="100" d="100"/>
        </p:scale>
        <p:origin x="-816" y="-29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6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2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1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2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0.png"/><Relationship Id="rId7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8.png"/><Relationship Id="rId9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44.jpeg"/><Relationship Id="rId10" Type="http://schemas.openxmlformats.org/officeDocument/2006/relationships/image" Target="../media/image15.png"/><Relationship Id="rId4" Type="http://schemas.openxmlformats.org/officeDocument/2006/relationships/image" Target="../media/image43.png"/><Relationship Id="rId9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44.jpeg"/><Relationship Id="rId5" Type="http://schemas.openxmlformats.org/officeDocument/2006/relationships/image" Target="../media/image43.png"/><Relationship Id="rId10" Type="http://schemas.openxmlformats.org/officeDocument/2006/relationships/image" Target="../media/image27.png"/><Relationship Id="rId4" Type="http://schemas.openxmlformats.org/officeDocument/2006/relationships/image" Target="../media/image32.png"/><Relationship Id="rId9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4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7.png"/><Relationship Id="rId5" Type="http://schemas.openxmlformats.org/officeDocument/2006/relationships/image" Target="../media/image43.png"/><Relationship Id="rId10" Type="http://schemas.openxmlformats.org/officeDocument/2006/relationships/image" Target="../media/image19.png"/><Relationship Id="rId4" Type="http://schemas.openxmlformats.org/officeDocument/2006/relationships/image" Target="../media/image32.png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4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3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45.jpeg"/><Relationship Id="rId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3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45.jpeg"/><Relationship Id="rId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8.png"/><Relationship Id="rId7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42.png"/><Relationship Id="rId5" Type="http://schemas.openxmlformats.org/officeDocument/2006/relationships/image" Target="../media/image40.png"/><Relationship Id="rId10" Type="http://schemas.openxmlformats.org/officeDocument/2006/relationships/image" Target="../media/image41.png"/><Relationship Id="rId4" Type="http://schemas.openxmlformats.org/officeDocument/2006/relationships/image" Target="../media/image32.png"/><Relationship Id="rId9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8.png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40.png"/><Relationship Id="rId9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67457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2022.05.24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794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35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(3)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1568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완성할 수 있는 케이크는 모두 몇 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딸기는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779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B55EB768-A9C2-41AB-A0EC-0963161E24F6}"/>
              </a:ext>
            </a:extLst>
          </p:cNvPr>
          <p:cNvSpPr/>
          <p:nvPr/>
        </p:nvSpPr>
        <p:spPr>
          <a:xfrm>
            <a:off x="4391980" y="13622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E356394-0E8E-42C1-B107-51F8DD2E30C7}"/>
              </a:ext>
            </a:extLst>
          </p:cNvPr>
          <p:cNvSpPr/>
          <p:nvPr/>
        </p:nvSpPr>
        <p:spPr bwMode="auto">
          <a:xfrm>
            <a:off x="2771800" y="5119152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17÷5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＝□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6441263F-70B5-4381-BC67-26065440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52" y="497289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CB699660-D612-4FE4-9230-8D51AC9F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F98126D5-E02E-4769-9D89-5998A9F7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F04971FE-E7E1-4A97-AC60-B8CA19B88FF6}"/>
              </a:ext>
            </a:extLst>
          </p:cNvPr>
          <p:cNvGrpSpPr/>
          <p:nvPr/>
        </p:nvGrpSpPr>
        <p:grpSpPr>
          <a:xfrm>
            <a:off x="4726236" y="1304764"/>
            <a:ext cx="2277494" cy="313547"/>
            <a:chOff x="623133" y="5445224"/>
            <a:chExt cx="2277494" cy="313547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BF3600F2-EB07-4455-BEA8-8DDA1A4DFE27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E93AFDD4-A935-43C9-9356-45A09407C72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5" name="TextBox 67">
                <a:extLst>
                  <a:ext uri="{FF2B5EF4-FFF2-40B4-BE49-F238E27FC236}">
                    <a16:creationId xmlns:a16="http://schemas.microsoft.com/office/drawing/2014/main" xmlns="" id="{B353AB2D-E6CB-404D-80DC-06FFB1AA86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D311FADB-F37E-4CA4-828E-9D2C8C4929C7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9DE4F444-6AA5-4DDC-AB96-A8882873099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3" name="TextBox 65">
                <a:extLst>
                  <a:ext uri="{FF2B5EF4-FFF2-40B4-BE49-F238E27FC236}">
                    <a16:creationId xmlns:a16="http://schemas.microsoft.com/office/drawing/2014/main" xmlns="" id="{04A66E03-5D71-4139-B44D-88BB45B43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84327F7D-9281-40D5-948D-9283EC077AF9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F9AACFA6-1E11-4EB8-B742-0D4A36466F3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80" name="TextBox 63">
                <a:extLst>
                  <a:ext uri="{FF2B5EF4-FFF2-40B4-BE49-F238E27FC236}">
                    <a16:creationId xmlns:a16="http://schemas.microsoft.com/office/drawing/2014/main" xmlns="" id="{C9229B0A-B52E-4AC2-8FE3-53365E249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90525693-FC5E-48AA-BCB9-862D7DB4E180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17779DA7-050D-4DFF-B443-A8072F7400B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61">
                <a:extLst>
                  <a:ext uri="{FF2B5EF4-FFF2-40B4-BE49-F238E27FC236}">
                    <a16:creationId xmlns:a16="http://schemas.microsoft.com/office/drawing/2014/main" xmlns="" id="{E161FF76-F95C-4D96-A39F-C2B7C1C3F2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EE867EB0-219C-495E-838E-E05510807C9A}"/>
              </a:ext>
            </a:extLst>
          </p:cNvPr>
          <p:cNvGrpSpPr/>
          <p:nvPr/>
        </p:nvGrpSpPr>
        <p:grpSpPr>
          <a:xfrm>
            <a:off x="385893" y="2236916"/>
            <a:ext cx="6350259" cy="2784619"/>
            <a:chOff x="-1218617" y="52189"/>
            <a:chExt cx="9915887" cy="3952875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xmlns="" id="{0AFAA925-4F98-406B-A52E-BE62656A1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18617" y="52189"/>
              <a:ext cx="4962525" cy="3952875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xmlns="" id="{D164D2BA-2EA3-4924-A16D-613DBF20D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34744" y="52189"/>
              <a:ext cx="4962526" cy="3952875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306A10A7-D1EA-4E33-9641-B01FD33BC171}"/>
              </a:ext>
            </a:extLst>
          </p:cNvPr>
          <p:cNvGrpSpPr/>
          <p:nvPr/>
        </p:nvGrpSpPr>
        <p:grpSpPr>
          <a:xfrm>
            <a:off x="3292030" y="2276872"/>
            <a:ext cx="3027370" cy="1423070"/>
            <a:chOff x="1019368" y="621102"/>
            <a:chExt cx="2004801" cy="1036633"/>
          </a:xfrm>
        </p:grpSpPr>
        <p:sp>
          <p:nvSpPr>
            <p:cNvPr id="94" name="모서리가 둥근 직사각형 61">
              <a:extLst>
                <a:ext uri="{FF2B5EF4-FFF2-40B4-BE49-F238E27FC236}">
                  <a16:creationId xmlns:a16="http://schemas.microsoft.com/office/drawing/2014/main" xmlns="" id="{27B2A029-8C31-4BCD-A312-3D276114F40C}"/>
                </a:ext>
              </a:extLst>
            </p:cNvPr>
            <p:cNvSpPr/>
            <p:nvPr/>
          </p:nvSpPr>
          <p:spPr>
            <a:xfrm>
              <a:off x="1019368" y="621102"/>
              <a:ext cx="2002430" cy="83687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D8BD6DEF-F74E-4223-B76F-ACCD8C326C13}"/>
                </a:ext>
              </a:extLst>
            </p:cNvPr>
            <p:cNvSpPr/>
            <p:nvPr/>
          </p:nvSpPr>
          <p:spPr>
            <a:xfrm>
              <a:off x="1031419" y="660246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딸기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개로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완성할 수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있는 케이크는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모두 몇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개이고</a:t>
              </a:r>
              <a:r>
                <a:rPr lang="en-US" altLang="ko-KR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</a:p>
            <a:p>
              <a:pPr algn="ctr"/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남는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딸기는 </a:t>
              </a:r>
              <a:r>
                <a:rPr lang="ko-KR" altLang="en-US" sz="1900" spc="-150" dirty="0" smtClean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개인 거지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xmlns="" id="{FE594172-E473-499D-904C-191902B24A10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C6F999C5-77E1-4595-A87E-A9C18F2445E4}"/>
              </a:ext>
            </a:extLst>
          </p:cNvPr>
          <p:cNvGrpSpPr/>
          <p:nvPr/>
        </p:nvGrpSpPr>
        <p:grpSpPr>
          <a:xfrm>
            <a:off x="785656" y="2309615"/>
            <a:ext cx="2486919" cy="1262505"/>
            <a:chOff x="1204344" y="646099"/>
            <a:chExt cx="1646901" cy="1011636"/>
          </a:xfrm>
        </p:grpSpPr>
        <p:sp>
          <p:nvSpPr>
            <p:cNvPr id="98" name="모서리가 둥근 직사각형 61">
              <a:extLst>
                <a:ext uri="{FF2B5EF4-FFF2-40B4-BE49-F238E27FC236}">
                  <a16:creationId xmlns:a16="http://schemas.microsoft.com/office/drawing/2014/main" xmlns="" id="{635AF0E6-928C-4D5E-9D40-7951BCBFCC80}"/>
                </a:ext>
              </a:extLst>
            </p:cNvPr>
            <p:cNvSpPr/>
            <p:nvPr/>
          </p:nvSpPr>
          <p:spPr>
            <a:xfrm>
              <a:off x="1328880" y="646099"/>
              <a:ext cx="1357639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E2A70FB3-84D5-46E8-8505-860B60BFC20D}"/>
                </a:ext>
              </a:extLst>
            </p:cNvPr>
            <p:cNvSpPr/>
            <p:nvPr/>
          </p:nvSpPr>
          <p:spPr>
            <a:xfrm>
              <a:off x="1204344" y="77494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케이크 한 개에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딸기를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올리자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00" name="이등변 삼각형 99">
              <a:extLst>
                <a:ext uri="{FF2B5EF4-FFF2-40B4-BE49-F238E27FC236}">
                  <a16:creationId xmlns:a16="http://schemas.microsoft.com/office/drawing/2014/main" xmlns="" id="{AF1C10BA-2243-4136-AD42-CAE550CC2D29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E8B8924-DC3B-42A9-B0E4-4E7A90F5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46" y="2566720"/>
            <a:ext cx="6245475" cy="130034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1568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완성할 수 있는 케이크는 모두 몇 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딸기는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딸기를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묶어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CB699660-D612-4FE4-9230-8D51AC9F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F98126D5-E02E-4769-9D89-5998A9F7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0A16E279-E109-4268-A337-135F68523ACB}"/>
              </a:ext>
            </a:extLst>
          </p:cNvPr>
          <p:cNvGrpSpPr/>
          <p:nvPr/>
        </p:nvGrpSpPr>
        <p:grpSpPr>
          <a:xfrm>
            <a:off x="4716016" y="1304764"/>
            <a:ext cx="2277494" cy="313547"/>
            <a:chOff x="623133" y="5445224"/>
            <a:chExt cx="2277494" cy="313547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186A7763-584C-4C6E-BA46-72C97F9B4AC9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946E4C0D-F87A-4256-B530-4C629260DDD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0" name="TextBox 77">
                <a:extLst>
                  <a:ext uri="{FF2B5EF4-FFF2-40B4-BE49-F238E27FC236}">
                    <a16:creationId xmlns:a16="http://schemas.microsoft.com/office/drawing/2014/main" xmlns="" id="{5334590C-7587-47F0-B4E0-BBE13F0E0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xmlns="" id="{06A4A306-DD43-4C1F-B279-460AB3A99865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26F93E30-2D4A-48D4-9DE1-482AD79A56F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9513E394-FCB8-43A2-8CB2-150B98EF7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71A23A4D-3C3B-402A-8E3C-6BCE12A1AC9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AEC6A88E-8889-4017-81F4-6F42E4FDBBCF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A8BAB4B3-CBB1-4652-B8D6-3D89942EE7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xmlns="" id="{0A91D95B-3214-4EB5-9BDF-ADADC4D60773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241C2802-5FF2-4F69-A95C-D8AAEAB071A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B4C91E64-1870-4346-9AC7-3F3CAEDD16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71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4" y="22858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xmlns="" id="{800A0C49-9F4C-4558-A3C4-9AC9C5611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312" y="229882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직사각형 21">
            <a:extLst>
              <a:ext uri="{FF2B5EF4-FFF2-40B4-BE49-F238E27FC236}">
                <a16:creationId xmlns:a16="http://schemas.microsoft.com/office/drawing/2014/main" xmlns="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3-2\app\resource\contents\lesson02\ops\2\2_5_03.html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정답선 색 수정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버튼을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0" name="Picture 3">
            <a:extLst>
              <a:ext uri="{FF2B5EF4-FFF2-40B4-BE49-F238E27FC236}">
                <a16:creationId xmlns:a16="http://schemas.microsoft.com/office/drawing/2014/main" xmlns="" id="{9ED699F3-4042-4CE1-9F97-75DB41C3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77" y="2492896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xmlns="" id="{EBBF5EF7-80F4-4681-9BD7-42D748553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8" y="2502521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1">
            <a:extLst>
              <a:ext uri="{FF2B5EF4-FFF2-40B4-BE49-F238E27FC236}">
                <a16:creationId xmlns:a16="http://schemas.microsoft.com/office/drawing/2014/main" xmlns="" id="{E6EB0B19-6BDA-4BC5-8AF5-A667130AD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7" y="2548587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863600" y="24023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6F67D0E-2B1D-453B-83B3-DB5F5054F9EF}"/>
              </a:ext>
            </a:extLst>
          </p:cNvPr>
          <p:cNvSpPr/>
          <p:nvPr/>
        </p:nvSpPr>
        <p:spPr>
          <a:xfrm>
            <a:off x="467544" y="2708920"/>
            <a:ext cx="2988332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61142F5F-636A-4434-A9D7-CCEEC25B7F73}"/>
              </a:ext>
            </a:extLst>
          </p:cNvPr>
          <p:cNvSpPr/>
          <p:nvPr/>
        </p:nvSpPr>
        <p:spPr>
          <a:xfrm>
            <a:off x="3587443" y="2708920"/>
            <a:ext cx="2988332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xmlns="" id="{6304893C-4F8E-4F2F-BE28-46643E811175}"/>
              </a:ext>
            </a:extLst>
          </p:cNvPr>
          <p:cNvSpPr/>
          <p:nvPr/>
        </p:nvSpPr>
        <p:spPr>
          <a:xfrm>
            <a:off x="467544" y="3302107"/>
            <a:ext cx="2988332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2CA1D634-A0CC-4EFC-B965-F90C9F96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5" y="312831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779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398704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3-2\app\resource\contents\lesson02\ops\2\images\2_5\2_5_03_01.png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76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1568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완성할 수 있는 케이크는 모두 몇 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딸기는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E356394-0E8E-42C1-B107-51F8DD2E30C7}"/>
              </a:ext>
            </a:extLst>
          </p:cNvPr>
          <p:cNvSpPr/>
          <p:nvPr/>
        </p:nvSpPr>
        <p:spPr bwMode="auto">
          <a:xfrm>
            <a:off x="3048785" y="4279726"/>
            <a:ext cx="90738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완성할 수 있는 케이크는 모두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 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6441263F-70B5-4381-BC67-26065440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311" y="41576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CB699660-D612-4FE4-9230-8D51AC9F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F98126D5-E02E-4769-9D89-5998A9F7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89" name="직사각형 21">
            <a:extLst>
              <a:ext uri="{FF2B5EF4-FFF2-40B4-BE49-F238E27FC236}">
                <a16:creationId xmlns:a16="http://schemas.microsoft.com/office/drawing/2014/main" xmlns="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슬라이드의 정답 화면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FA291E9F-7352-4767-901F-9CB6C68CDF4E}"/>
              </a:ext>
            </a:extLst>
          </p:cNvPr>
          <p:cNvGrpSpPr/>
          <p:nvPr/>
        </p:nvGrpSpPr>
        <p:grpSpPr>
          <a:xfrm>
            <a:off x="4716016" y="1304764"/>
            <a:ext cx="2277494" cy="313547"/>
            <a:chOff x="623133" y="5445224"/>
            <a:chExt cx="2277494" cy="313547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099A18CD-8EF1-4914-B664-C96A0D122790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0FAD724E-63C3-40CD-A472-DE4335E5AC3B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91">
                <a:extLst>
                  <a:ext uri="{FF2B5EF4-FFF2-40B4-BE49-F238E27FC236}">
                    <a16:creationId xmlns:a16="http://schemas.microsoft.com/office/drawing/2014/main" xmlns="" id="{5593A532-5315-46AC-BFB2-ABB7D764E7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FE00184A-B136-415E-8CAC-E33A7E83DCBE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3856E700-4F88-455D-A580-0C54EBDC0788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89">
                <a:extLst>
                  <a:ext uri="{FF2B5EF4-FFF2-40B4-BE49-F238E27FC236}">
                    <a16:creationId xmlns:a16="http://schemas.microsoft.com/office/drawing/2014/main" xmlns="" id="{6AC21A97-C201-488E-89C4-2F363489C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48A35566-77E5-4671-B5E9-8F8326936126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02A80F22-A305-462E-883C-E27267183F0E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7" name="TextBox 77">
                <a:extLst>
                  <a:ext uri="{FF2B5EF4-FFF2-40B4-BE49-F238E27FC236}">
                    <a16:creationId xmlns:a16="http://schemas.microsoft.com/office/drawing/2014/main" xmlns="" id="{816FB5DE-AA96-425D-B301-2530DAC15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14FD57C9-FAFB-46CC-9859-2DAB0D143557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2CDD1CC4-86CA-43CE-94DC-317BBEF11F9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4" name="TextBox 67">
                <a:extLst>
                  <a:ext uri="{FF2B5EF4-FFF2-40B4-BE49-F238E27FC236}">
                    <a16:creationId xmlns:a16="http://schemas.microsoft.com/office/drawing/2014/main" xmlns="" id="{CBD0A153-57FF-4C8C-B7C4-53B6EFA080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779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2E8B8924-DC3B-42A9-B0E4-4E7A90F57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46" y="2566720"/>
            <a:ext cx="6245475" cy="1300341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D6F67D0E-2B1D-453B-83B3-DB5F5054F9EF}"/>
              </a:ext>
            </a:extLst>
          </p:cNvPr>
          <p:cNvSpPr/>
          <p:nvPr/>
        </p:nvSpPr>
        <p:spPr>
          <a:xfrm>
            <a:off x="467544" y="2708920"/>
            <a:ext cx="2988332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61142F5F-636A-4434-A9D7-CCEEC25B7F73}"/>
              </a:ext>
            </a:extLst>
          </p:cNvPr>
          <p:cNvSpPr/>
          <p:nvPr/>
        </p:nvSpPr>
        <p:spPr>
          <a:xfrm>
            <a:off x="3587443" y="2708920"/>
            <a:ext cx="2988332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6304893C-4F8E-4F2F-BE28-46643E811175}"/>
              </a:ext>
            </a:extLst>
          </p:cNvPr>
          <p:cNvSpPr/>
          <p:nvPr/>
        </p:nvSpPr>
        <p:spPr>
          <a:xfrm>
            <a:off x="467544" y="3302107"/>
            <a:ext cx="2988332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691280" y="2402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70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91568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완성할 수 있는 케이크는 모두 몇 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딸기는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7">
            <a:extLst>
              <a:ext uri="{FF2B5EF4-FFF2-40B4-BE49-F238E27FC236}">
                <a16:creationId xmlns:a16="http://schemas.microsoft.com/office/drawing/2014/main" xmlns="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xmlns="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E356394-0E8E-42C1-B107-51F8DD2E30C7}"/>
              </a:ext>
            </a:extLst>
          </p:cNvPr>
          <p:cNvSpPr/>
          <p:nvPr/>
        </p:nvSpPr>
        <p:spPr bwMode="auto">
          <a:xfrm>
            <a:off x="3048785" y="4279726"/>
            <a:ext cx="90738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개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4867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딸기는 몇 개인가요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xmlns="" id="{6441263F-70B5-4381-BC67-26065440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311" y="41576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CB699660-D612-4FE4-9230-8D51AC9F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F98126D5-E02E-4769-9D89-5998A9F7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AB8F0D0F-F11B-4CAF-A2DC-46C29E968578}"/>
              </a:ext>
            </a:extLst>
          </p:cNvPr>
          <p:cNvGrpSpPr/>
          <p:nvPr/>
        </p:nvGrpSpPr>
        <p:grpSpPr>
          <a:xfrm>
            <a:off x="4716016" y="1302160"/>
            <a:ext cx="2277494" cy="313547"/>
            <a:chOff x="623133" y="5445224"/>
            <a:chExt cx="2277494" cy="31354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B33D462B-E75D-4688-9CBC-7CEAAF381476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DED52FA9-F62F-4DF2-941E-56059B920B2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7">
                <a:extLst>
                  <a:ext uri="{FF2B5EF4-FFF2-40B4-BE49-F238E27FC236}">
                    <a16:creationId xmlns:a16="http://schemas.microsoft.com/office/drawing/2014/main" xmlns="" id="{EF1B6FA6-55F1-40D5-A7EA-FBFC37B244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7E5513E6-EC61-429D-92B7-4F65E9173716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B6AE21E1-A0EF-43CF-BE22-1A878098341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65">
                <a:extLst>
                  <a:ext uri="{FF2B5EF4-FFF2-40B4-BE49-F238E27FC236}">
                    <a16:creationId xmlns:a16="http://schemas.microsoft.com/office/drawing/2014/main" xmlns="" id="{C9AC6CBE-3EF9-471A-B05B-439AF7EF2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9C111CB4-2768-4501-8520-E8492AA9DAE6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EE035704-8CE0-45B2-9E76-2306E4CCEE0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3">
                <a:extLst>
                  <a:ext uri="{FF2B5EF4-FFF2-40B4-BE49-F238E27FC236}">
                    <a16:creationId xmlns:a16="http://schemas.microsoft.com/office/drawing/2014/main" xmlns="" id="{FDCF85F1-91CC-4821-9BCA-6EF8A942A1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908194F-F106-4429-BA0D-4E15819364B1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F742B3B6-C928-42DD-8F01-DB4B87AF299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61">
                <a:extLst>
                  <a:ext uri="{FF2B5EF4-FFF2-40B4-BE49-F238E27FC236}">
                    <a16:creationId xmlns:a16="http://schemas.microsoft.com/office/drawing/2014/main" xmlns="" id="{5D94F1A4-A67D-40D0-91C5-2EE8A09D25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779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2E8B8924-DC3B-42A9-B0E4-4E7A90F57D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46" y="2566720"/>
            <a:ext cx="6245475" cy="1300341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6F67D0E-2B1D-453B-83B3-DB5F5054F9EF}"/>
              </a:ext>
            </a:extLst>
          </p:cNvPr>
          <p:cNvSpPr/>
          <p:nvPr/>
        </p:nvSpPr>
        <p:spPr>
          <a:xfrm>
            <a:off x="467544" y="2708920"/>
            <a:ext cx="2988332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61142F5F-636A-4434-A9D7-CCEEC25B7F73}"/>
              </a:ext>
            </a:extLst>
          </p:cNvPr>
          <p:cNvSpPr/>
          <p:nvPr/>
        </p:nvSpPr>
        <p:spPr>
          <a:xfrm>
            <a:off x="3587443" y="2708920"/>
            <a:ext cx="2988332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304893C-4F8E-4F2F-BE28-46643E811175}"/>
              </a:ext>
            </a:extLst>
          </p:cNvPr>
          <p:cNvSpPr/>
          <p:nvPr/>
        </p:nvSpPr>
        <p:spPr>
          <a:xfrm>
            <a:off x="467544" y="3302107"/>
            <a:ext cx="2988332" cy="48693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AE4797A8-267B-43FE-8D7F-10D8267AF350}"/>
              </a:ext>
            </a:extLst>
          </p:cNvPr>
          <p:cNvSpPr/>
          <p:nvPr/>
        </p:nvSpPr>
        <p:spPr>
          <a:xfrm>
            <a:off x="691280" y="24025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597510FC-4B77-43B9-9575-F2280FDE9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슬라이드의 정답 화면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15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1779784"/>
            <a:ext cx="66087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나누면 몫은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남습니다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이때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17÷5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           라고 합니다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개념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약물은 전자저작물과 동일하게 왼쪽부터 차례대로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개씩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효과는 전자저작물과 동일함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3-2\app\resource\contents\lesson02\ops\2\2_5_04.html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흰 배경 없도록 작성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누르면 정답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약속하기 정답 버튼에서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spcBef>
                <a:spcPts val="300"/>
              </a:spcBef>
              <a:buFontTx/>
              <a:buChar char="-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53797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3-2\app\resource\contents\lesson02\ops\2\images\2_5\2_5_04_01.svg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CE31F2-2EA7-415C-9672-74523723FA3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6990" y="1588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3">
            <a:extLst>
              <a:ext uri="{FF2B5EF4-FFF2-40B4-BE49-F238E27FC236}">
                <a16:creationId xmlns:a16="http://schemas.microsoft.com/office/drawing/2014/main" xmlns="" id="{36C2896A-4F03-4E4D-99C3-7E55225D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581" y="3154871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>
            <a:extLst>
              <a:ext uri="{FF2B5EF4-FFF2-40B4-BE49-F238E27FC236}">
                <a16:creationId xmlns:a16="http://schemas.microsoft.com/office/drawing/2014/main" xmlns="" id="{D58EA521-4AB9-47F8-BFBF-F79B1FA3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762" y="3164496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1">
            <a:extLst>
              <a:ext uri="{FF2B5EF4-FFF2-40B4-BE49-F238E27FC236}">
                <a16:creationId xmlns:a16="http://schemas.microsoft.com/office/drawing/2014/main" xmlns="" id="{EEE70523-68B4-4809-8D7A-367D605D3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281" y="3210562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42A6048D-1F21-4CAF-98A6-690C50A98516}"/>
              </a:ext>
            </a:extLst>
          </p:cNvPr>
          <p:cNvSpPr/>
          <p:nvPr/>
        </p:nvSpPr>
        <p:spPr>
          <a:xfrm>
            <a:off x="6507710" y="50436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C2B2BB5B-7766-4CF0-A43C-8343251DC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1FB57C41-9E05-4B42-8BC0-99566577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30F5CE16-E870-4DF5-A9CB-3CF09824E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525F786F-B7A2-47C6-ABCE-FC4B95BDF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B5A7A2D-4F6A-4E88-9FAA-9A620DA8DABA}"/>
              </a:ext>
            </a:extLst>
          </p:cNvPr>
          <p:cNvSpPr txBox="1"/>
          <p:nvPr/>
        </p:nvSpPr>
        <p:spPr>
          <a:xfrm>
            <a:off x="389042" y="91568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완성할 수 있는 케이크는 모두 몇 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딸기는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DB185A16-1ABD-4B92-8FED-8E8311DDB1F4}"/>
              </a:ext>
            </a:extLst>
          </p:cNvPr>
          <p:cNvSpPr/>
          <p:nvPr/>
        </p:nvSpPr>
        <p:spPr bwMode="auto">
          <a:xfrm>
            <a:off x="827584" y="2106601"/>
            <a:ext cx="907388" cy="288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나머지</a:t>
            </a:r>
          </a:p>
        </p:txBody>
      </p:sp>
      <p:pic>
        <p:nvPicPr>
          <p:cNvPr id="81" name="Picture 31">
            <a:extLst>
              <a:ext uri="{FF2B5EF4-FFF2-40B4-BE49-F238E27FC236}">
                <a16:creationId xmlns:a16="http://schemas.microsoft.com/office/drawing/2014/main" xmlns="" id="{EE2AF27D-5A80-4758-AB8A-7EBDCBBD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108" y="3369079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6EC5999E-E995-4B65-A6DB-F5DD484703CA}"/>
              </a:ext>
            </a:extLst>
          </p:cNvPr>
          <p:cNvSpPr/>
          <p:nvPr/>
        </p:nvSpPr>
        <p:spPr>
          <a:xfrm>
            <a:off x="280830" y="26907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97E56F51-DEF2-4F25-A35B-E87716FC6DDD}"/>
              </a:ext>
            </a:extLst>
          </p:cNvPr>
          <p:cNvGrpSpPr/>
          <p:nvPr/>
        </p:nvGrpSpPr>
        <p:grpSpPr>
          <a:xfrm>
            <a:off x="2702310" y="5165747"/>
            <a:ext cx="1637116" cy="263186"/>
            <a:chOff x="319554" y="1245924"/>
            <a:chExt cx="2636592" cy="423864"/>
          </a:xfrm>
        </p:grpSpPr>
        <p:pic>
          <p:nvPicPr>
            <p:cNvPr id="105" name="Picture 11">
              <a:extLst>
                <a:ext uri="{FF2B5EF4-FFF2-40B4-BE49-F238E27FC236}">
                  <a16:creationId xmlns:a16="http://schemas.microsoft.com/office/drawing/2014/main" xmlns="" id="{704FEC1D-DAB5-4F48-934E-93E206ACF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2">
              <a:extLst>
                <a:ext uri="{FF2B5EF4-FFF2-40B4-BE49-F238E27FC236}">
                  <a16:creationId xmlns:a16="http://schemas.microsoft.com/office/drawing/2014/main" xmlns="" id="{21BFCBA3-D057-463D-940B-A85BF8BF4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>
              <a:extLst>
                <a:ext uri="{FF2B5EF4-FFF2-40B4-BE49-F238E27FC236}">
                  <a16:creationId xmlns:a16="http://schemas.microsoft.com/office/drawing/2014/main" xmlns="" id="{7F8C8D9E-3DFE-4D9C-8893-67ED424D7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4">
              <a:extLst>
                <a:ext uri="{FF2B5EF4-FFF2-40B4-BE49-F238E27FC236}">
                  <a16:creationId xmlns:a16="http://schemas.microsoft.com/office/drawing/2014/main" xmlns="" id="{EDEE133A-4388-4BAE-8AFA-77B6B59E2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4D81669C-9E52-4275-AF04-E216786C4075}"/>
              </a:ext>
            </a:extLst>
          </p:cNvPr>
          <p:cNvSpPr/>
          <p:nvPr/>
        </p:nvSpPr>
        <p:spPr>
          <a:xfrm>
            <a:off x="2365314" y="514389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C023F930-9EA8-45A7-9CD7-13D4ADD53905}"/>
              </a:ext>
            </a:extLst>
          </p:cNvPr>
          <p:cNvSpPr/>
          <p:nvPr/>
        </p:nvSpPr>
        <p:spPr>
          <a:xfrm>
            <a:off x="1406434" y="2314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779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4" y="3296729"/>
            <a:ext cx="2216277" cy="44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9" y="29202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18" y="29202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98" y="29202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83" y="29202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86994"/>
              </p:ext>
            </p:extLst>
          </p:nvPr>
        </p:nvGraphicFramePr>
        <p:xfrm>
          <a:off x="3095836" y="2953420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8" name="원호 67"/>
          <p:cNvSpPr/>
          <p:nvPr/>
        </p:nvSpPr>
        <p:spPr bwMode="auto">
          <a:xfrm rot="4173300">
            <a:off x="3059621" y="322112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E5015FB1-8D37-46C6-91D2-B0333C35D024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09694" y="3049993"/>
            <a:ext cx="432048" cy="0"/>
          </a:xfrm>
          <a:prstGeom prst="straightConnector1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E5015FB1-8D37-46C6-91D2-B0333C35D02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496078" y="3140445"/>
            <a:ext cx="504056" cy="1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5000134" y="2944289"/>
            <a:ext cx="4846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en-US" altLang="ko-KR" sz="1900" b="1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83758" y="2456892"/>
            <a:ext cx="12839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나누는 수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E5015FB1-8D37-46C6-91D2-B0333C35D02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496078" y="3498252"/>
            <a:ext cx="504056" cy="1"/>
          </a:xfrm>
          <a:prstGeom prst="straightConnector1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0134" y="3302096"/>
            <a:ext cx="18527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나누어지는 수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E5015FB1-8D37-46C6-91D2-B0333C35D02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04624" y="4219092"/>
            <a:ext cx="504056" cy="1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5000134" y="4022936"/>
            <a:ext cx="10966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en-US" altLang="ko-KR" sz="1900" b="1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6EC5999E-E995-4B65-A6DB-F5DD484703CA}"/>
              </a:ext>
            </a:extLst>
          </p:cNvPr>
          <p:cNvSpPr/>
          <p:nvPr/>
        </p:nvSpPr>
        <p:spPr>
          <a:xfrm>
            <a:off x="205785" y="33431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4073754" y="4090502"/>
            <a:ext cx="393140" cy="3234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xmlns="" id="{6EB2F575-DAE5-48DD-BEF1-C2E498677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98" y="4869160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3" y="1902166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4" y="4090910"/>
            <a:ext cx="1167582" cy="11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03" y="3946011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06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1779784"/>
            <a:ext cx="66087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 나누면 몫은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가 남습니다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이때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17÷5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의            라고 합니다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CE31F2-2EA7-415C-9672-74523723FA3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C2B2BB5B-7766-4CF0-A43C-8343251DC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1FB57C41-9E05-4B42-8BC0-99566577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30F5CE16-E870-4DF5-A9CB-3CF09824E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525F786F-B7A2-47C6-ABCE-FC4B95BDF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B5A7A2D-4F6A-4E88-9FAA-9A620DA8DABA}"/>
              </a:ext>
            </a:extLst>
          </p:cNvPr>
          <p:cNvSpPr txBox="1"/>
          <p:nvPr/>
        </p:nvSpPr>
        <p:spPr>
          <a:xfrm>
            <a:off x="389042" y="91568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완성할 수 있는 케이크는 모두 몇 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딸기는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DB185A16-1ABD-4B92-8FED-8E8311DDB1F4}"/>
              </a:ext>
            </a:extLst>
          </p:cNvPr>
          <p:cNvSpPr/>
          <p:nvPr/>
        </p:nvSpPr>
        <p:spPr bwMode="auto">
          <a:xfrm>
            <a:off x="827584" y="2106601"/>
            <a:ext cx="907388" cy="2881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나머지</a:t>
            </a:r>
          </a:p>
        </p:txBody>
      </p:sp>
      <p:pic>
        <p:nvPicPr>
          <p:cNvPr id="81" name="Picture 31">
            <a:extLst>
              <a:ext uri="{FF2B5EF4-FFF2-40B4-BE49-F238E27FC236}">
                <a16:creationId xmlns:a16="http://schemas.microsoft.com/office/drawing/2014/main" xmlns="" id="{EE2AF27D-5A80-4758-AB8A-7EBDCBBD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108" y="3369079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xmlns="" id="{97E56F51-DEF2-4F25-A35B-E87716FC6DDD}"/>
              </a:ext>
            </a:extLst>
          </p:cNvPr>
          <p:cNvGrpSpPr/>
          <p:nvPr/>
        </p:nvGrpSpPr>
        <p:grpSpPr>
          <a:xfrm>
            <a:off x="2702310" y="5165747"/>
            <a:ext cx="1637116" cy="263186"/>
            <a:chOff x="319554" y="1245924"/>
            <a:chExt cx="2636592" cy="423864"/>
          </a:xfrm>
        </p:grpSpPr>
        <p:pic>
          <p:nvPicPr>
            <p:cNvPr id="105" name="Picture 11">
              <a:extLst>
                <a:ext uri="{FF2B5EF4-FFF2-40B4-BE49-F238E27FC236}">
                  <a16:creationId xmlns:a16="http://schemas.microsoft.com/office/drawing/2014/main" xmlns="" id="{704FEC1D-DAB5-4F48-934E-93E206ACF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12">
              <a:extLst>
                <a:ext uri="{FF2B5EF4-FFF2-40B4-BE49-F238E27FC236}">
                  <a16:creationId xmlns:a16="http://schemas.microsoft.com/office/drawing/2014/main" xmlns="" id="{21BFCBA3-D057-463D-940B-A85BF8BF4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3">
              <a:extLst>
                <a:ext uri="{FF2B5EF4-FFF2-40B4-BE49-F238E27FC236}">
                  <a16:creationId xmlns:a16="http://schemas.microsoft.com/office/drawing/2014/main" xmlns="" id="{7F8C8D9E-3DFE-4D9C-8893-67ED424D7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4">
              <a:extLst>
                <a:ext uri="{FF2B5EF4-FFF2-40B4-BE49-F238E27FC236}">
                  <a16:creationId xmlns:a16="http://schemas.microsoft.com/office/drawing/2014/main" xmlns="" id="{EDEE133A-4388-4BAE-8AFA-77B6B59E2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779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4" y="3296729"/>
            <a:ext cx="2216277" cy="448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9" y="29202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18" y="29202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98" y="29202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>
            <a:extLst>
              <a:ext uri="{FF2B5EF4-FFF2-40B4-BE49-F238E27FC236}">
                <a16:creationId xmlns:a16="http://schemas.microsoft.com/office/drawing/2014/main" xmlns="" id="{2BE336C6-327E-4D2F-8889-2DB6A6B9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83" y="2920243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3785"/>
              </p:ext>
            </p:extLst>
          </p:nvPr>
        </p:nvGraphicFramePr>
        <p:xfrm>
          <a:off x="3095836" y="2953420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kern="12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kern="12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8" name="원호 67"/>
          <p:cNvSpPr/>
          <p:nvPr/>
        </p:nvSpPr>
        <p:spPr bwMode="auto">
          <a:xfrm rot="4173300">
            <a:off x="3059621" y="322112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E5015FB1-8D37-46C6-91D2-B0333C35D024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109694" y="3049993"/>
            <a:ext cx="432048" cy="0"/>
          </a:xfrm>
          <a:prstGeom prst="straightConnector1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xmlns="" id="{E5015FB1-8D37-46C6-91D2-B0333C35D02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496078" y="3140445"/>
            <a:ext cx="504056" cy="1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5000134" y="2944289"/>
            <a:ext cx="4846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몫</a:t>
            </a:r>
            <a:endParaRPr lang="en-US" altLang="ko-KR" sz="1900" b="1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83758" y="2456892"/>
            <a:ext cx="12839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나누는 수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E5015FB1-8D37-46C6-91D2-B0333C35D02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496078" y="3498252"/>
            <a:ext cx="504056" cy="1"/>
          </a:xfrm>
          <a:prstGeom prst="straightConnector1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0134" y="3302096"/>
            <a:ext cx="185275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나누어지는 수</a:t>
            </a:r>
            <a:endParaRPr lang="en-US" altLang="ko-KR" sz="1900" b="1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E5015FB1-8D37-46C6-91D2-B0333C35D02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04624" y="4219092"/>
            <a:ext cx="504056" cy="1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5000134" y="4022936"/>
            <a:ext cx="109667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b="1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나머지</a:t>
            </a:r>
            <a:endParaRPr lang="en-US" altLang="ko-KR" sz="1900" b="1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FB2B07A9-AD55-4CC0-9889-7BD939F229D7}"/>
              </a:ext>
            </a:extLst>
          </p:cNvPr>
          <p:cNvSpPr txBox="1"/>
          <p:nvPr/>
        </p:nvSpPr>
        <p:spPr>
          <a:xfrm>
            <a:off x="4073754" y="4090502"/>
            <a:ext cx="393140" cy="3234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3" y="1902166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4" y="4090910"/>
            <a:ext cx="1167582" cy="115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모서리가 둥근 사각형 설명선 59"/>
          <p:cNvSpPr/>
          <p:nvPr/>
        </p:nvSpPr>
        <p:spPr>
          <a:xfrm>
            <a:off x="2111281" y="4022936"/>
            <a:ext cx="2564500" cy="861466"/>
          </a:xfrm>
          <a:prstGeom prst="wedgeRoundRectCallout">
            <a:avLst>
              <a:gd name="adj1" fmla="val -59386"/>
              <a:gd name="adj2" fmla="val -24300"/>
              <a:gd name="adj3" fmla="val 1666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이것도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하기도 해요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2" name="직사각형 81"/>
          <p:cNvSpPr>
            <a:spLocks noChangeArrowheads="1"/>
          </p:cNvSpPr>
          <p:nvPr/>
        </p:nvSpPr>
        <p:spPr bwMode="auto">
          <a:xfrm>
            <a:off x="7084990" y="2218365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이것도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나눗셈식이라고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하기도 해요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02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0204" y="1662708"/>
            <a:ext cx="6801328" cy="3812996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47544" y="1772816"/>
            <a:ext cx="660873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나머지가 없으면 나머지가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이라고 말할 수 있습니다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,                       </a:t>
            </a:r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고</a:t>
            </a:r>
            <a:r>
              <a:rPr lang="en-US" altLang="ko-KR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학습창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별도 박스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내 텍스트 색상은 빨간색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spcBef>
                <a:spcPts val="300"/>
              </a:spcBef>
              <a:buFontTx/>
              <a:buChar char="-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누르면 정답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약속하기 정답 버튼에서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05CE31F2-2EA7-415C-9672-74523723FA3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-17851" y="15166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C2B2BB5B-7766-4CF0-A43C-8343251DC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1FB57C41-9E05-4B42-8BC0-99566577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7" name="직사각형 21">
            <a:extLst>
              <a:ext uri="{FF2B5EF4-FFF2-40B4-BE49-F238E27FC236}">
                <a16:creationId xmlns:a16="http://schemas.microsoft.com/office/drawing/2014/main" xmlns="" id="{30F5CE16-E870-4DF5-A9CB-3CF09824E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_201_2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:a16="http://schemas.microsoft.com/office/drawing/2014/main" xmlns="" id="{525F786F-B7A2-47C6-ABCE-FC4B95BDF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B5A7A2D-4F6A-4E88-9FAA-9A620DA8DABA}"/>
              </a:ext>
            </a:extLst>
          </p:cNvPr>
          <p:cNvSpPr txBox="1"/>
          <p:nvPr/>
        </p:nvSpPr>
        <p:spPr>
          <a:xfrm>
            <a:off x="389042" y="915688"/>
            <a:ext cx="66214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완성할 수 있는 케이크는 모두 몇 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딸기는 몇 개인지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DB185A16-1ABD-4B92-8FED-8E8311DDB1F4}"/>
              </a:ext>
            </a:extLst>
          </p:cNvPr>
          <p:cNvSpPr/>
          <p:nvPr/>
        </p:nvSpPr>
        <p:spPr bwMode="auto">
          <a:xfrm>
            <a:off x="2468611" y="2317834"/>
            <a:ext cx="1815401" cy="3273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spc="-150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맑은 고딕" pitchFamily="50" charset="-127"/>
                <a:ea typeface="맑은 고딕" pitchFamily="50" charset="-127"/>
              </a:rPr>
              <a:t>나누어떨어진다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87BF2BBE-1530-41D9-A26E-371D07F1160C}"/>
              </a:ext>
            </a:extLst>
          </p:cNvPr>
          <p:cNvGrpSpPr/>
          <p:nvPr/>
        </p:nvGrpSpPr>
        <p:grpSpPr>
          <a:xfrm>
            <a:off x="2728456" y="5203184"/>
            <a:ext cx="1654859" cy="269100"/>
            <a:chOff x="290979" y="2009759"/>
            <a:chExt cx="2665167" cy="433388"/>
          </a:xfrm>
        </p:grpSpPr>
        <p:pic>
          <p:nvPicPr>
            <p:cNvPr id="60" name="Picture 15">
              <a:extLst>
                <a:ext uri="{FF2B5EF4-FFF2-40B4-BE49-F238E27FC236}">
                  <a16:creationId xmlns:a16="http://schemas.microsoft.com/office/drawing/2014/main" xmlns="" id="{F91760AA-6B7B-417C-89E1-770F58980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xmlns="" id="{131D7549-3834-424B-A65F-8D8840C0B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2">
              <a:extLst>
                <a:ext uri="{FF2B5EF4-FFF2-40B4-BE49-F238E27FC236}">
                  <a16:creationId xmlns:a16="http://schemas.microsoft.com/office/drawing/2014/main" xmlns="" id="{81717764-BC6D-45FC-AC63-D0310B137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6">
              <a:extLst>
                <a:ext uri="{FF2B5EF4-FFF2-40B4-BE49-F238E27FC236}">
                  <a16:creationId xmlns:a16="http://schemas.microsoft.com/office/drawing/2014/main" xmlns="" id="{4824C843-E9A3-4D58-9504-0AD669C26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987792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3" y="1982412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384884"/>
            <a:ext cx="139494" cy="15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xmlns="" id="{6EB2F575-DAE5-48DD-BEF1-C2E498677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651" y="1959437"/>
            <a:ext cx="709870" cy="28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타원 28"/>
          <p:cNvSpPr/>
          <p:nvPr/>
        </p:nvSpPr>
        <p:spPr>
          <a:xfrm>
            <a:off x="2302248" y="21650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89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6053848-CA68-4AD4-9AC5-42BBA333B15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841957" y="1304764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72" name="타원 71"/>
          <p:cNvSpPr/>
          <p:nvPr/>
        </p:nvSpPr>
        <p:spPr>
          <a:xfrm>
            <a:off x="5536147" y="1219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xmlns="" id="{F375A2A6-F07C-4608-A410-2978BC7A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D9D31683-6904-4C69-8558-9A35A145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9" name="직사각형 21">
            <a:extLst>
              <a:ext uri="{FF2B5EF4-FFF2-40B4-BE49-F238E27FC236}">
                <a16:creationId xmlns:a16="http://schemas.microsoft.com/office/drawing/2014/main" xmlns="" id="{A30B6875-3605-439C-A7CA-5D6A8A5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9">
            <a:extLst>
              <a:ext uri="{FF2B5EF4-FFF2-40B4-BE49-F238E27FC236}">
                <a16:creationId xmlns:a16="http://schemas.microsoft.com/office/drawing/2014/main" xmlns="" id="{9470F4C7-0203-439E-AEEB-25AC4B14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xmlns="" id="{4F912381-AA9C-450C-B41A-B0744EDD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0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TextBox 43">
            <a:extLst>
              <a:ext uri="{FF2B5EF4-FFF2-40B4-BE49-F238E27FC236}">
                <a16:creationId xmlns:a16="http://schemas.microsoft.com/office/drawing/2014/main" xmlns="" id="{6CD09699-A992-41F9-B9BC-00C0F5864F7D}"/>
              </a:ext>
            </a:extLst>
          </p:cNvPr>
          <p:cNvSpPr txBox="1"/>
          <p:nvPr/>
        </p:nvSpPr>
        <p:spPr>
          <a:xfrm>
            <a:off x="388800" y="17735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알아보세요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누르면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누르면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설명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나오기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19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6">
            <a:extLst>
              <a:ext uri="{FF2B5EF4-FFF2-40B4-BE49-F238E27FC236}">
                <a16:creationId xmlns:a16="http://schemas.microsoft.com/office/drawing/2014/main" xmlns="" id="{6389F1FA-D1F2-4F2E-AB60-CC9AFD23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5711091" y="5111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사각형: 둥근 모서리 3">
            <a:extLst>
              <a:ext uri="{FF2B5EF4-FFF2-40B4-BE49-F238E27FC236}">
                <a16:creationId xmlns:a16="http://schemas.microsoft.com/office/drawing/2014/main" xmlns="" id="{1FCA06BF-D8E9-4781-9D08-4F923EB1B7E6}"/>
              </a:ext>
            </a:extLst>
          </p:cNvPr>
          <p:cNvSpPr/>
          <p:nvPr/>
        </p:nvSpPr>
        <p:spPr>
          <a:xfrm>
            <a:off x="389042" y="2351287"/>
            <a:ext cx="2556284" cy="3969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몫을 </a:t>
            </a:r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생각하면</a:t>
            </a:r>
          </a:p>
        </p:txBody>
      </p:sp>
      <p:sp>
        <p:nvSpPr>
          <p:cNvPr id="73" name="사각형: 둥근 모서리 30">
            <a:extLst>
              <a:ext uri="{FF2B5EF4-FFF2-40B4-BE49-F238E27FC236}">
                <a16:creationId xmlns:a16="http://schemas.microsoft.com/office/drawing/2014/main" xmlns="" id="{EAB00EB7-6ED4-468D-926E-ADC2F290D6A1}"/>
              </a:ext>
            </a:extLst>
          </p:cNvPr>
          <p:cNvSpPr/>
          <p:nvPr/>
        </p:nvSpPr>
        <p:spPr>
          <a:xfrm>
            <a:off x="3959932" y="2351287"/>
            <a:ext cx="2717643" cy="3969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몫을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</a:t>
            </a:r>
            <a:r>
              <a:rPr lang="ko-KR" altLang="en-US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생각하면</a:t>
            </a:r>
          </a:p>
        </p:txBody>
      </p:sp>
      <p:sp>
        <p:nvSpPr>
          <p:cNvPr id="75" name="사각형: 둥근 모서리 4">
            <a:extLst>
              <a:ext uri="{FF2B5EF4-FFF2-40B4-BE49-F238E27FC236}">
                <a16:creationId xmlns:a16="http://schemas.microsoft.com/office/drawing/2014/main" xmlns="" id="{25499B9F-579F-4F15-9FF8-9F5E6655E7D3}"/>
              </a:ext>
            </a:extLst>
          </p:cNvPr>
          <p:cNvSpPr/>
          <p:nvPr/>
        </p:nvSpPr>
        <p:spPr>
          <a:xfrm>
            <a:off x="1730827" y="3073609"/>
            <a:ext cx="3587926" cy="2108920"/>
          </a:xfrm>
          <a:prstGeom prst="round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연결선: 꺾임 8">
            <a:extLst>
              <a:ext uri="{FF2B5EF4-FFF2-40B4-BE49-F238E27FC236}">
                <a16:creationId xmlns:a16="http://schemas.microsoft.com/office/drawing/2014/main" xmlns="" id="{0893CD27-053B-4DFE-8DAD-D1E13D882DF1}"/>
              </a:ext>
            </a:extLst>
          </p:cNvPr>
          <p:cNvCxnSpPr/>
          <p:nvPr/>
        </p:nvCxnSpPr>
        <p:spPr bwMode="auto">
          <a:xfrm rot="16200000" flipH="1">
            <a:off x="728604" y="2778275"/>
            <a:ext cx="1029158" cy="969002"/>
          </a:xfrm>
          <a:prstGeom prst="bentConnector3">
            <a:avLst>
              <a:gd name="adj1" fmla="val 99902"/>
            </a:avLst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연결선: 꺾임 37">
            <a:extLst>
              <a:ext uri="{FF2B5EF4-FFF2-40B4-BE49-F238E27FC236}">
                <a16:creationId xmlns:a16="http://schemas.microsoft.com/office/drawing/2014/main" xmlns="" id="{E035BE8C-4512-4B3C-B232-2C1DEF7280E8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328084" y="2748196"/>
            <a:ext cx="1088741" cy="1029159"/>
          </a:xfrm>
          <a:prstGeom prst="bentConnector3">
            <a:avLst>
              <a:gd name="adj1" fmla="val -1773"/>
            </a:avLst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xmlns="" id="{EA2231C5-C2A9-452E-A3AF-1A0B17050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5842"/>
              </p:ext>
            </p:extLst>
          </p:nvPr>
        </p:nvGraphicFramePr>
        <p:xfrm>
          <a:off x="2234716" y="3252392"/>
          <a:ext cx="1619799" cy="18327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</a:tblGrid>
              <a:tr h="45819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4581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45819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45819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rgbClr val="00B0F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rgbClr val="00B0F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</a:tbl>
          </a:graphicData>
        </a:graphic>
      </p:graphicFrame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74383CBF-8818-4558-A873-C915A4C80BB3}"/>
              </a:ext>
            </a:extLst>
          </p:cNvPr>
          <p:cNvGrpSpPr/>
          <p:nvPr/>
        </p:nvGrpSpPr>
        <p:grpSpPr>
          <a:xfrm>
            <a:off x="2541071" y="3705347"/>
            <a:ext cx="1295877" cy="454306"/>
            <a:chOff x="-1404664" y="742446"/>
            <a:chExt cx="1295877" cy="454306"/>
          </a:xfrm>
        </p:grpSpPr>
        <p:sp>
          <p:nvSpPr>
            <p:cNvPr id="99" name="원호 98">
              <a:extLst>
                <a:ext uri="{FF2B5EF4-FFF2-40B4-BE49-F238E27FC236}">
                  <a16:creationId xmlns:a16="http://schemas.microsoft.com/office/drawing/2014/main" xmlns="" id="{0626A734-9910-4753-9F1C-7A1C9E14B4F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xmlns="" id="{73B62550-8696-40CD-A2FD-0292C790ECE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206715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xmlns="" id="{5006D648-0C1A-4329-88B6-068B1266C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1069" y="4041068"/>
            <a:ext cx="360000" cy="3550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xmlns="" id="{A7F7836E-6846-4370-B34E-8B32E7FD1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418" y="4041068"/>
            <a:ext cx="360000" cy="355000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xmlns="" id="{56C8C084-20D4-4D1C-B1CA-BB2888333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916" y="4607104"/>
            <a:ext cx="360000" cy="355000"/>
          </a:xfrm>
          <a:prstGeom prst="rect">
            <a:avLst/>
          </a:prstGeom>
        </p:spPr>
      </p:pic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2050E26E-5E2C-4555-A2B0-FB927CC9493C}"/>
              </a:ext>
            </a:extLst>
          </p:cNvPr>
          <p:cNvSpPr/>
          <p:nvPr/>
        </p:nvSpPr>
        <p:spPr>
          <a:xfrm>
            <a:off x="3059832" y="2205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60" y="2387724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56" y="2388230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타원 107">
            <a:extLst>
              <a:ext uri="{FF2B5EF4-FFF2-40B4-BE49-F238E27FC236}">
                <a16:creationId xmlns:a16="http://schemas.microsoft.com/office/drawing/2014/main" xmlns="" id="{96D7BD55-F72A-49E2-ACAC-A32EB8FC89FD}"/>
              </a:ext>
            </a:extLst>
          </p:cNvPr>
          <p:cNvSpPr/>
          <p:nvPr/>
        </p:nvSpPr>
        <p:spPr>
          <a:xfrm>
            <a:off x="6687627" y="21497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TextBox 43">
            <a:extLst>
              <a:ext uri="{FF2B5EF4-FFF2-40B4-BE49-F238E27FC236}">
                <a16:creationId xmlns:a16="http://schemas.microsoft.com/office/drawing/2014/main" xmlns="" id="{F20FF01C-83E7-42A0-8BB1-8F52D110C104}"/>
              </a:ext>
            </a:extLst>
          </p:cNvPr>
          <p:cNvSpPr txBox="1"/>
          <p:nvPr/>
        </p:nvSpPr>
        <p:spPr>
          <a:xfrm>
            <a:off x="3962908" y="4221088"/>
            <a:ext cx="100513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···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5×</a:t>
            </a:r>
            <a:r>
              <a:rPr lang="en-US" altLang="ko-KR" sz="1900" spc="-15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en-US" altLang="ko-KR" sz="1900" spc="-15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직사각형 109"/>
          <p:cNvSpPr/>
          <p:nvPr/>
        </p:nvSpPr>
        <p:spPr bwMode="auto">
          <a:xfrm>
            <a:off x="2857721" y="4212105"/>
            <a:ext cx="352713" cy="35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직사각형 110"/>
          <p:cNvSpPr/>
          <p:nvPr/>
        </p:nvSpPr>
        <p:spPr bwMode="auto">
          <a:xfrm>
            <a:off x="3408609" y="4218568"/>
            <a:ext cx="352713" cy="35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/>
          <p:cNvSpPr/>
          <p:nvPr/>
        </p:nvSpPr>
        <p:spPr bwMode="auto">
          <a:xfrm>
            <a:off x="3421480" y="4671756"/>
            <a:ext cx="352713" cy="3576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2CFACE85-1BE9-48C5-B09B-FBDC26B15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C1D551BC-6D54-4618-9B84-9DE357BE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35152" y="1340768"/>
            <a:ext cx="3464940" cy="251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라고 생각하면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론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나눗셈 아래 부분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효과는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3-2\app\resource\contents\lesson02\ops\2\2_5_05.html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939268"/>
              </p:ext>
            </p:extLst>
          </p:nvPr>
        </p:nvGraphicFramePr>
        <p:xfrm>
          <a:off x="2621240" y="1629740"/>
          <a:ext cx="1619799" cy="21277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C7682BF7-C771-43F6-80B9-72E24B4DD3B7}"/>
              </a:ext>
            </a:extLst>
          </p:cNvPr>
          <p:cNvGrpSpPr/>
          <p:nvPr/>
        </p:nvGrpSpPr>
        <p:grpSpPr>
          <a:xfrm>
            <a:off x="2928102" y="2219283"/>
            <a:ext cx="1294364" cy="454306"/>
            <a:chOff x="-1404664" y="742446"/>
            <a:chExt cx="1294364" cy="454306"/>
          </a:xfrm>
        </p:grpSpPr>
        <p:sp>
          <p:nvSpPr>
            <p:cNvPr id="59" name="원호 58">
              <a:extLst>
                <a:ext uri="{FF2B5EF4-FFF2-40B4-BE49-F238E27FC236}">
                  <a16:creationId xmlns:a16="http://schemas.microsoft.com/office/drawing/2014/main" xmlns="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20520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898FA85-C1EB-4DF9-8C3F-2713A5A025D8}"/>
              </a:ext>
            </a:extLst>
          </p:cNvPr>
          <p:cNvSpPr txBox="1"/>
          <p:nvPr/>
        </p:nvSpPr>
        <p:spPr>
          <a:xfrm>
            <a:off x="4302414" y="2767553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57B64E7C-8A75-4F59-835C-31389A8DB57F}"/>
              </a:ext>
            </a:extLst>
          </p:cNvPr>
          <p:cNvSpPr/>
          <p:nvPr/>
        </p:nvSpPr>
        <p:spPr>
          <a:xfrm>
            <a:off x="1242358" y="3856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85933" y="1122856"/>
            <a:ext cx="2570566" cy="435823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라고 생각하면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4" y="4149079"/>
            <a:ext cx="1161622" cy="115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2974F9D8-A795-4370-9F42-50EC24B01A98}"/>
              </a:ext>
            </a:extLst>
          </p:cNvPr>
          <p:cNvSpPr/>
          <p:nvPr/>
        </p:nvSpPr>
        <p:spPr>
          <a:xfrm>
            <a:off x="2153006" y="976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22" y="1772816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2974F9D8-A795-4370-9F42-50EC24B01A98}"/>
              </a:ext>
            </a:extLst>
          </p:cNvPr>
          <p:cNvSpPr/>
          <p:nvPr/>
        </p:nvSpPr>
        <p:spPr>
          <a:xfrm>
            <a:off x="4437431" y="16421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96" y="4060404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275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2CFACE85-1BE9-48C5-B09B-FBDC26B15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C1D551BC-6D54-4618-9B84-9DE357BE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35152" y="1340768"/>
            <a:ext cx="3464940" cy="2516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라고 생각하면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xmlns="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0883"/>
              </p:ext>
            </p:extLst>
          </p:nvPr>
        </p:nvGraphicFramePr>
        <p:xfrm>
          <a:off x="2621240" y="1629740"/>
          <a:ext cx="1619799" cy="21277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2550971"/>
                  </a:ext>
                </a:extLst>
              </a:tr>
            </a:tbl>
          </a:graphicData>
        </a:graphic>
      </p:graphicFrame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C7682BF7-C771-43F6-80B9-72E24B4DD3B7}"/>
              </a:ext>
            </a:extLst>
          </p:cNvPr>
          <p:cNvGrpSpPr/>
          <p:nvPr/>
        </p:nvGrpSpPr>
        <p:grpSpPr>
          <a:xfrm>
            <a:off x="2928102" y="2219283"/>
            <a:ext cx="1294364" cy="454306"/>
            <a:chOff x="-1404664" y="742446"/>
            <a:chExt cx="1294364" cy="454306"/>
          </a:xfrm>
        </p:grpSpPr>
        <p:sp>
          <p:nvSpPr>
            <p:cNvPr id="59" name="원호 58">
              <a:extLst>
                <a:ext uri="{FF2B5EF4-FFF2-40B4-BE49-F238E27FC236}">
                  <a16:creationId xmlns:a16="http://schemas.microsoft.com/office/drawing/2014/main" xmlns="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20520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898FA85-C1EB-4DF9-8C3F-2713A5A025D8}"/>
              </a:ext>
            </a:extLst>
          </p:cNvPr>
          <p:cNvSpPr txBox="1"/>
          <p:nvPr/>
        </p:nvSpPr>
        <p:spPr>
          <a:xfrm>
            <a:off x="4302414" y="2767553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말풍선: 사각형 2">
            <a:extLst>
              <a:ext uri="{FF2B5EF4-FFF2-40B4-BE49-F238E27FC236}">
                <a16:creationId xmlns:a16="http://schemas.microsoft.com/office/drawing/2014/main" xmlns="" id="{9433EDE5-3144-44BE-A08B-E0D319C53221}"/>
              </a:ext>
            </a:extLst>
          </p:cNvPr>
          <p:cNvSpPr/>
          <p:nvPr/>
        </p:nvSpPr>
        <p:spPr>
          <a:xfrm>
            <a:off x="1935152" y="4292518"/>
            <a:ext cx="4679002" cy="612646"/>
          </a:xfrm>
          <a:prstGeom prst="wedgeRectCallout">
            <a:avLst>
              <a:gd name="adj1" fmla="val -55790"/>
              <a:gd name="adj2" fmla="val -10763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크니까 더 나눌 수 있네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385933" y="1122856"/>
            <a:ext cx="2570566" cy="435823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라고 생각하면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4" y="4149079"/>
            <a:ext cx="1161622" cy="115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22" y="1772816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57B64E7C-8A75-4F59-835C-31389A8DB57F}"/>
              </a:ext>
            </a:extLst>
          </p:cNvPr>
          <p:cNvSpPr/>
          <p:nvPr/>
        </p:nvSpPr>
        <p:spPr>
          <a:xfrm>
            <a:off x="567062" y="3878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57B64E7C-8A75-4F59-835C-31389A8DB57F}"/>
              </a:ext>
            </a:extLst>
          </p:cNvPr>
          <p:cNvSpPr/>
          <p:nvPr/>
        </p:nvSpPr>
        <p:spPr>
          <a:xfrm>
            <a:off x="1786883" y="4024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>
            <a:spLocks noChangeArrowheads="1"/>
          </p:cNvSpPr>
          <p:nvPr/>
        </p:nvSpPr>
        <p:spPr bwMode="auto">
          <a:xfrm>
            <a:off x="7084990" y="2721387"/>
            <a:ext cx="1971702" cy="86177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론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남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_202_1_1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나머지가 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크니까 더 나눌 수 있네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20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77300"/>
              </p:ext>
            </p:extLst>
          </p:nvPr>
        </p:nvGraphicFramePr>
        <p:xfrm>
          <a:off x="179388" y="654012"/>
          <a:ext cx="8774172" cy="4876608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딸기 케이크 만들기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완성할 수 있는 케이크는 모두 몇 개이고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남는 딸기는 몇 개인지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완성할 수 있는 케이크는 모두 몇 개이고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남는 딸기는 몇 개인지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약속하기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나머지 알아보기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42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025103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곱셈구구를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이용하여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17÷5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43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suh_h_0302_02_0006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2CFACE85-1BE9-48C5-B09B-FBDC26B15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C1D551BC-6D54-4618-9B84-9DE357BE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35152" y="1340768"/>
            <a:ext cx="3464940" cy="2516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99237" y="1122856"/>
            <a:ext cx="2743958" cy="4358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라고 생각하면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xmlns="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98286"/>
              </p:ext>
            </p:extLst>
          </p:nvPr>
        </p:nvGraphicFramePr>
        <p:xfrm>
          <a:off x="2447764" y="1833192"/>
          <a:ext cx="1619799" cy="15958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C7682BF7-C771-43F6-80B9-72E24B4DD3B7}"/>
              </a:ext>
            </a:extLst>
          </p:cNvPr>
          <p:cNvGrpSpPr/>
          <p:nvPr/>
        </p:nvGrpSpPr>
        <p:grpSpPr>
          <a:xfrm>
            <a:off x="2754626" y="2422735"/>
            <a:ext cx="1294364" cy="454306"/>
            <a:chOff x="-1404664" y="742446"/>
            <a:chExt cx="1294364" cy="454306"/>
          </a:xfrm>
        </p:grpSpPr>
        <p:sp>
          <p:nvSpPr>
            <p:cNvPr id="76" name="원호 75">
              <a:extLst>
                <a:ext uri="{FF2B5EF4-FFF2-40B4-BE49-F238E27FC236}">
                  <a16:creationId xmlns:a16="http://schemas.microsoft.com/office/drawing/2014/main" xmlns="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20520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4" y="4149079"/>
            <a:ext cx="1170500" cy="1191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57B64E7C-8A75-4F59-835C-31389A8DB57F}"/>
              </a:ext>
            </a:extLst>
          </p:cNvPr>
          <p:cNvSpPr/>
          <p:nvPr/>
        </p:nvSpPr>
        <p:spPr>
          <a:xfrm>
            <a:off x="1242358" y="385697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2974F9D8-A795-4370-9F42-50EC24B01A98}"/>
              </a:ext>
            </a:extLst>
          </p:cNvPr>
          <p:cNvSpPr/>
          <p:nvPr/>
        </p:nvSpPr>
        <p:spPr>
          <a:xfrm>
            <a:off x="2153006" y="9768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446" y="1976268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2974F9D8-A795-4370-9F42-50EC24B01A98}"/>
              </a:ext>
            </a:extLst>
          </p:cNvPr>
          <p:cNvSpPr/>
          <p:nvPr/>
        </p:nvSpPr>
        <p:spPr>
          <a:xfrm>
            <a:off x="4263955" y="18456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1898FA85-C1EB-4DF9-8C3F-2713A5A025D8}"/>
              </a:ext>
            </a:extLst>
          </p:cNvPr>
          <p:cNvSpPr txBox="1"/>
          <p:nvPr/>
        </p:nvSpPr>
        <p:spPr>
          <a:xfrm>
            <a:off x="4128938" y="2971005"/>
            <a:ext cx="171522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896" y="4060404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라고 생각하면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미미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 또는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버튼을 각각 클릭하면 상단에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함께 음성이 나옴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색상 박스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깜빡거리는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나눗셈 아래 부분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효과는 전자저작물과 동일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&gt;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3-2\app\resource\contents\lesson02\ops\2\2_5_05.html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603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2CFACE85-1BE9-48C5-B09B-FBDC26B15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25" name="직사각형 21">
            <a:extLst>
              <a:ext uri="{FF2B5EF4-FFF2-40B4-BE49-F238E27FC236}">
                <a16:creationId xmlns:a16="http://schemas.microsoft.com/office/drawing/2014/main" xmlns="" id="{C1D551BC-6D54-4618-9B84-9DE357BE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935152" y="1340768"/>
            <a:ext cx="3464940" cy="25162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99237" y="1122856"/>
            <a:ext cx="2743958" cy="4358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라고 생각하면</a:t>
            </a:r>
            <a:endParaRPr lang="ko-KR" altLang="en-US" sz="1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2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말풍선: 사각형 2">
            <a:extLst>
              <a:ext uri="{FF2B5EF4-FFF2-40B4-BE49-F238E27FC236}">
                <a16:creationId xmlns:a16="http://schemas.microsoft.com/office/drawing/2014/main" xmlns="" id="{9433EDE5-3144-44BE-A08B-E0D319C53221}"/>
              </a:ext>
            </a:extLst>
          </p:cNvPr>
          <p:cNvSpPr/>
          <p:nvPr/>
        </p:nvSpPr>
        <p:spPr>
          <a:xfrm>
            <a:off x="2043240" y="4206456"/>
            <a:ext cx="2636848" cy="559924"/>
          </a:xfrm>
          <a:prstGeom prst="wedgeRectCallout">
            <a:avLst>
              <a:gd name="adj1" fmla="val -62430"/>
              <a:gd name="adj2" fmla="val -5163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90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크네</a:t>
            </a:r>
            <a:r>
              <a:rPr lang="en-US" altLang="ko-KR" sz="19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몫을 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라고 생각하면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캐릭터를 클릭하면 우측에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4" y="4149079"/>
            <a:ext cx="1170500" cy="1191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57B64E7C-8A75-4F59-835C-31389A8DB57F}"/>
              </a:ext>
            </a:extLst>
          </p:cNvPr>
          <p:cNvSpPr/>
          <p:nvPr/>
        </p:nvSpPr>
        <p:spPr>
          <a:xfrm>
            <a:off x="567062" y="38785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57B64E7C-8A75-4F59-835C-31389A8DB57F}"/>
              </a:ext>
            </a:extLst>
          </p:cNvPr>
          <p:cNvSpPr/>
          <p:nvPr/>
        </p:nvSpPr>
        <p:spPr>
          <a:xfrm>
            <a:off x="1786883" y="40245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xmlns="" id="{6371ABC6-D107-4765-ABEF-AE405DE29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1324"/>
              </p:ext>
            </p:extLst>
          </p:nvPr>
        </p:nvGraphicFramePr>
        <p:xfrm>
          <a:off x="2447764" y="1833192"/>
          <a:ext cx="1619799" cy="15958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933">
                  <a:extLst>
                    <a:ext uri="{9D8B030D-6E8A-4147-A177-3AD203B41FA5}">
                      <a16:colId xmlns:a16="http://schemas.microsoft.com/office/drawing/2014/main" xmlns="" val="1799626795"/>
                    </a:ext>
                  </a:extLst>
                </a:gridCol>
                <a:gridCol w="539933">
                  <a:extLst>
                    <a:ext uri="{9D8B030D-6E8A-4147-A177-3AD203B41FA5}">
                      <a16:colId xmlns:a16="http://schemas.microsoft.com/office/drawing/2014/main" xmlns="" val="28257455"/>
                    </a:ext>
                  </a:extLst>
                </a:gridCol>
                <a:gridCol w="539933">
                  <a:extLst>
                    <a:ext uri="{9D8B030D-6E8A-4147-A177-3AD203B41FA5}">
                      <a16:colId xmlns:a16="http://schemas.microsoft.com/office/drawing/2014/main" xmlns="" val="545457965"/>
                    </a:ext>
                  </a:extLst>
                </a:gridCol>
              </a:tblGrid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7968025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3525567"/>
                  </a:ext>
                </a:extLst>
              </a:tr>
              <a:tr h="53193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R" altLang="en-US" sz="1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9875120"/>
                  </a:ext>
                </a:extLst>
              </a:tr>
            </a:tbl>
          </a:graphicData>
        </a:graphic>
      </p:graphicFrame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C7682BF7-C771-43F6-80B9-72E24B4DD3B7}"/>
              </a:ext>
            </a:extLst>
          </p:cNvPr>
          <p:cNvGrpSpPr/>
          <p:nvPr/>
        </p:nvGrpSpPr>
        <p:grpSpPr>
          <a:xfrm>
            <a:off x="2754626" y="2422735"/>
            <a:ext cx="1294364" cy="454306"/>
            <a:chOff x="-1404664" y="742446"/>
            <a:chExt cx="1294364" cy="454306"/>
          </a:xfrm>
        </p:grpSpPr>
        <p:sp>
          <p:nvSpPr>
            <p:cNvPr id="49" name="원호 48">
              <a:extLst>
                <a:ext uri="{FF2B5EF4-FFF2-40B4-BE49-F238E27FC236}">
                  <a16:creationId xmlns:a16="http://schemas.microsoft.com/office/drawing/2014/main" xmlns="" id="{4A367AFA-C73F-488E-86AF-52292E766D6F}"/>
                </a:ext>
              </a:extLst>
            </p:cNvPr>
            <p:cNvSpPr/>
            <p:nvPr/>
          </p:nvSpPr>
          <p:spPr bwMode="auto">
            <a:xfrm>
              <a:off x="-1404664" y="742446"/>
              <a:ext cx="169023" cy="454306"/>
            </a:xfrm>
            <a:prstGeom prst="arc">
              <a:avLst>
                <a:gd name="adj1" fmla="val 16200000"/>
                <a:gd name="adj2" fmla="val 520474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sz="190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A492810B-D373-4221-82B0-C4C838F817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1315502" y="742796"/>
              <a:ext cx="1205202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898FA85-C1EB-4DF9-8C3F-2713A5A025D8}"/>
              </a:ext>
            </a:extLst>
          </p:cNvPr>
          <p:cNvSpPr txBox="1"/>
          <p:nvPr/>
        </p:nvSpPr>
        <p:spPr>
          <a:xfrm>
            <a:off x="4128939" y="2971005"/>
            <a:ext cx="112713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···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rrowheads="1"/>
          </p:cNvSpPr>
          <p:nvPr/>
        </p:nvSpPr>
        <p:spPr bwMode="auto">
          <a:xfrm>
            <a:off x="7084990" y="2721387"/>
            <a:ext cx="1971702" cy="70788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미미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여</a:t>
            </a:r>
            <a:r>
              <a:rPr lang="en-US" altLang="ko-KR" sz="10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_202_1_2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크네</a:t>
            </a:r>
            <a:r>
              <a:rPr lang="en-US" altLang="ko-KR" sz="10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412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A7DAB744-288A-44A2-8F55-73E05F1BE99A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5877961" y="1279249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</p:grpSp>
      <p:sp>
        <p:nvSpPr>
          <p:cNvPr id="51" name="TextBox 7">
            <a:extLst>
              <a:ext uri="{FF2B5EF4-FFF2-40B4-BE49-F238E27FC236}">
                <a16:creationId xmlns:a16="http://schemas.microsoft.com/office/drawing/2014/main" xmlns="" id="{CB76B359-0B6D-438F-A17A-6E276AF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CBA8AC43-EC0B-40ED-9747-70B4D667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0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388800" y="17735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몫과 나머지는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xmlns="" id="{7D1C1EAA-99C6-4B42-8496-B290028E5A50}"/>
              </a:ext>
            </a:extLst>
          </p:cNvPr>
          <p:cNvSpPr/>
          <p:nvPr/>
        </p:nvSpPr>
        <p:spPr>
          <a:xfrm>
            <a:off x="5625768" y="5005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1F4990B3-BF99-46E9-BA02-55C5653A5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xmlns="" id="{1C8AC022-DB65-4D38-A12E-3A8CB77C2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E9DCCC41-FCEA-410E-9795-47E87F836937}"/>
              </a:ext>
            </a:extLst>
          </p:cNvPr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417C5A49-0402-4825-B0C3-6CAA1309EB58}"/>
              </a:ext>
            </a:extLst>
          </p:cNvPr>
          <p:cNvSpPr/>
          <p:nvPr/>
        </p:nvSpPr>
        <p:spPr bwMode="auto">
          <a:xfrm>
            <a:off x="2686871" y="2556524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822" y="2384089"/>
            <a:ext cx="360000" cy="355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17C5A49-0402-4825-B0C3-6CAA1309EB58}"/>
              </a:ext>
            </a:extLst>
          </p:cNvPr>
          <p:cNvSpPr/>
          <p:nvPr/>
        </p:nvSpPr>
        <p:spPr bwMode="auto">
          <a:xfrm>
            <a:off x="4977189" y="2547402"/>
            <a:ext cx="67495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5C946939-C013-466A-B22C-CC57EAFA7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140" y="2374967"/>
            <a:ext cx="360000" cy="355000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476CE143-9E9C-468E-B542-B2C6AFD7A62A}"/>
              </a:ext>
            </a:extLst>
          </p:cNvPr>
          <p:cNvSpPr/>
          <p:nvPr/>
        </p:nvSpPr>
        <p:spPr>
          <a:xfrm>
            <a:off x="1458644" y="23564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13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64">
            <a:extLst>
              <a:ext uri="{FF2B5EF4-FFF2-40B4-BE49-F238E27FC236}">
                <a16:creationId xmlns:a16="http://schemas.microsoft.com/office/drawing/2014/main" xmlns="" id="{D1F8BB95-2315-447D-84C7-9B52516416B2}"/>
              </a:ext>
            </a:extLst>
          </p:cNvPr>
          <p:cNvSpPr/>
          <p:nvPr/>
        </p:nvSpPr>
        <p:spPr>
          <a:xfrm>
            <a:off x="1765218" y="2561589"/>
            <a:ext cx="816425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36" name="모서리가 둥근 직사각형 64">
            <a:extLst>
              <a:ext uri="{FF2B5EF4-FFF2-40B4-BE49-F238E27FC236}">
                <a16:creationId xmlns:a16="http://schemas.microsoft.com/office/drawing/2014/main" xmlns="" id="{18EE1B03-F0DC-47C2-9468-21DA4DA96993}"/>
              </a:ext>
            </a:extLst>
          </p:cNvPr>
          <p:cNvSpPr/>
          <p:nvPr/>
        </p:nvSpPr>
        <p:spPr>
          <a:xfrm>
            <a:off x="4067944" y="2561589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</a:p>
        </p:txBody>
      </p:sp>
    </p:spTree>
    <p:extLst>
      <p:ext uri="{BB962C8B-B14F-4D97-AF65-F5344CB8AC3E}">
        <p14:creationId xmlns:p14="http://schemas.microsoft.com/office/powerpoint/2010/main" val="501737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버튼 클릭 시 풀이 팝업 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칸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FE50140-8286-4B41-A3EA-881D1BA10ED8}"/>
              </a:ext>
            </a:extLst>
          </p:cNvPr>
          <p:cNvSpPr txBox="1"/>
          <p:nvPr/>
        </p:nvSpPr>
        <p:spPr>
          <a:xfrm>
            <a:off x="611560" y="2924944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56÷6</a:t>
            </a:r>
            <a:endParaRPr lang="ko-KR" altLang="en-US" sz="1900" dirty="0"/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C576AD1E-6747-4893-9ECE-3C4CEB061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571ADC3D-CFF9-4E03-93D1-30D6616B2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A60BAE26-5C5C-4725-B4DF-0BB43EA6CEFF}"/>
              </a:ext>
            </a:extLst>
          </p:cNvPr>
          <p:cNvGrpSpPr/>
          <p:nvPr/>
        </p:nvGrpSpPr>
        <p:grpSpPr>
          <a:xfrm>
            <a:off x="2505330" y="2753827"/>
            <a:ext cx="842522" cy="566562"/>
            <a:chOff x="1077741" y="2605996"/>
            <a:chExt cx="842522" cy="566562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Picture 4">
              <a:extLst>
                <a:ext uri="{FF2B5EF4-FFF2-40B4-BE49-F238E27FC236}">
                  <a16:creationId xmlns:a16="http://schemas.microsoft.com/office/drawing/2014/main" xmlns="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모서리가 둥근 직사각형 64">
            <a:extLst>
              <a:ext uri="{FF2B5EF4-FFF2-40B4-BE49-F238E27FC236}">
                <a16:creationId xmlns:a16="http://schemas.microsoft.com/office/drawing/2014/main" xmlns="" id="{D1F8BB95-2315-447D-84C7-9B52516416B2}"/>
              </a:ext>
            </a:extLst>
          </p:cNvPr>
          <p:cNvSpPr/>
          <p:nvPr/>
        </p:nvSpPr>
        <p:spPr>
          <a:xfrm>
            <a:off x="1567972" y="2952721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58" name="모서리가 둥근 직사각형 64">
            <a:extLst>
              <a:ext uri="{FF2B5EF4-FFF2-40B4-BE49-F238E27FC236}">
                <a16:creationId xmlns:a16="http://schemas.microsoft.com/office/drawing/2014/main" xmlns="" id="{18EE1B03-F0DC-47C2-9468-21DA4DA96993}"/>
              </a:ext>
            </a:extLst>
          </p:cNvPr>
          <p:cNvSpPr/>
          <p:nvPr/>
        </p:nvSpPr>
        <p:spPr>
          <a:xfrm>
            <a:off x="1567971" y="349458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99839270-E71A-4C44-AAB7-3340DD053C3D}"/>
              </a:ext>
            </a:extLst>
          </p:cNvPr>
          <p:cNvGrpSpPr/>
          <p:nvPr/>
        </p:nvGrpSpPr>
        <p:grpSpPr>
          <a:xfrm>
            <a:off x="2505330" y="3294486"/>
            <a:ext cx="842522" cy="566562"/>
            <a:chOff x="1077741" y="2605996"/>
            <a:chExt cx="842522" cy="56656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Picture 4">
              <a:extLst>
                <a:ext uri="{FF2B5EF4-FFF2-40B4-BE49-F238E27FC236}">
                  <a16:creationId xmlns:a16="http://schemas.microsoft.com/office/drawing/2014/main" xmlns="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타원 104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4746657" y="50994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5867429" y="50743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2640465" y="5284279"/>
            <a:ext cx="1607499" cy="263186"/>
            <a:chOff x="319554" y="1245924"/>
            <a:chExt cx="2588894" cy="423864"/>
          </a:xfrm>
        </p:grpSpPr>
        <p:pic>
          <p:nvPicPr>
            <p:cNvPr id="12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348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FE50140-8286-4B41-A3EA-881D1BA10ED8}"/>
              </a:ext>
            </a:extLst>
          </p:cNvPr>
          <p:cNvSpPr txBox="1"/>
          <p:nvPr/>
        </p:nvSpPr>
        <p:spPr>
          <a:xfrm>
            <a:off x="3923940" y="2924944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37÷4</a:t>
            </a:r>
            <a:endParaRPr lang="ko-KR" altLang="en-US" sz="19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A60BAE26-5C5C-4725-B4DF-0BB43EA6CEFF}"/>
              </a:ext>
            </a:extLst>
          </p:cNvPr>
          <p:cNvGrpSpPr/>
          <p:nvPr/>
        </p:nvGrpSpPr>
        <p:grpSpPr>
          <a:xfrm>
            <a:off x="5817710" y="2753827"/>
            <a:ext cx="842522" cy="566562"/>
            <a:chOff x="1077741" y="2605996"/>
            <a:chExt cx="842522" cy="56656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38" name="Picture 4">
              <a:extLst>
                <a:ext uri="{FF2B5EF4-FFF2-40B4-BE49-F238E27FC236}">
                  <a16:creationId xmlns:a16="http://schemas.microsoft.com/office/drawing/2014/main" xmlns="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9" name="모서리가 둥근 직사각형 64">
            <a:extLst>
              <a:ext uri="{FF2B5EF4-FFF2-40B4-BE49-F238E27FC236}">
                <a16:creationId xmlns:a16="http://schemas.microsoft.com/office/drawing/2014/main" xmlns="" id="{D1F8BB95-2315-447D-84C7-9B52516416B2}"/>
              </a:ext>
            </a:extLst>
          </p:cNvPr>
          <p:cNvSpPr/>
          <p:nvPr/>
        </p:nvSpPr>
        <p:spPr>
          <a:xfrm>
            <a:off x="4880352" y="2952721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40" name="모서리가 둥근 직사각형 64">
            <a:extLst>
              <a:ext uri="{FF2B5EF4-FFF2-40B4-BE49-F238E27FC236}">
                <a16:creationId xmlns:a16="http://schemas.microsoft.com/office/drawing/2014/main" xmlns="" id="{18EE1B03-F0DC-47C2-9468-21DA4DA96993}"/>
              </a:ext>
            </a:extLst>
          </p:cNvPr>
          <p:cNvSpPr/>
          <p:nvPr/>
        </p:nvSpPr>
        <p:spPr>
          <a:xfrm>
            <a:off x="4880351" y="349458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99839270-E71A-4C44-AAB7-3340DD053C3D}"/>
              </a:ext>
            </a:extLst>
          </p:cNvPr>
          <p:cNvGrpSpPr/>
          <p:nvPr/>
        </p:nvGrpSpPr>
        <p:grpSpPr>
          <a:xfrm>
            <a:off x="5817710" y="3294486"/>
            <a:ext cx="842522" cy="566562"/>
            <a:chOff x="1077741" y="2605996"/>
            <a:chExt cx="842522" cy="56656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45" name="Picture 4">
              <a:extLst>
                <a:ext uri="{FF2B5EF4-FFF2-40B4-BE49-F238E27FC236}">
                  <a16:creationId xmlns:a16="http://schemas.microsoft.com/office/drawing/2014/main" xmlns="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2397318" y="50994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FE50140-8286-4B41-A3EA-881D1BA10ED8}"/>
              </a:ext>
            </a:extLst>
          </p:cNvPr>
          <p:cNvSpPr txBox="1"/>
          <p:nvPr/>
        </p:nvSpPr>
        <p:spPr>
          <a:xfrm>
            <a:off x="611560" y="2924944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56÷6</a:t>
            </a:r>
            <a:endParaRPr lang="ko-KR" altLang="en-US" sz="1900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xmlns="" id="{A60BAE26-5C5C-4725-B4DF-0BB43EA6CEFF}"/>
              </a:ext>
            </a:extLst>
          </p:cNvPr>
          <p:cNvGrpSpPr/>
          <p:nvPr/>
        </p:nvGrpSpPr>
        <p:grpSpPr>
          <a:xfrm>
            <a:off x="2505330" y="2753827"/>
            <a:ext cx="842522" cy="566562"/>
            <a:chOff x="1077741" y="2605996"/>
            <a:chExt cx="842522" cy="56656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Picture 4">
              <a:extLst>
                <a:ext uri="{FF2B5EF4-FFF2-40B4-BE49-F238E27FC236}">
                  <a16:creationId xmlns:a16="http://schemas.microsoft.com/office/drawing/2014/main" xmlns="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모서리가 둥근 직사각형 64">
            <a:extLst>
              <a:ext uri="{FF2B5EF4-FFF2-40B4-BE49-F238E27FC236}">
                <a16:creationId xmlns:a16="http://schemas.microsoft.com/office/drawing/2014/main" xmlns="" id="{D1F8BB95-2315-447D-84C7-9B52516416B2}"/>
              </a:ext>
            </a:extLst>
          </p:cNvPr>
          <p:cNvSpPr/>
          <p:nvPr/>
        </p:nvSpPr>
        <p:spPr>
          <a:xfrm>
            <a:off x="1567972" y="2952721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80" name="모서리가 둥근 직사각형 64">
            <a:extLst>
              <a:ext uri="{FF2B5EF4-FFF2-40B4-BE49-F238E27FC236}">
                <a16:creationId xmlns:a16="http://schemas.microsoft.com/office/drawing/2014/main" xmlns="" id="{18EE1B03-F0DC-47C2-9468-21DA4DA96993}"/>
              </a:ext>
            </a:extLst>
          </p:cNvPr>
          <p:cNvSpPr/>
          <p:nvPr/>
        </p:nvSpPr>
        <p:spPr>
          <a:xfrm>
            <a:off x="1567971" y="349458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99839270-E71A-4C44-AAB7-3340DD053C3D}"/>
              </a:ext>
            </a:extLst>
          </p:cNvPr>
          <p:cNvGrpSpPr/>
          <p:nvPr/>
        </p:nvGrpSpPr>
        <p:grpSpPr>
          <a:xfrm>
            <a:off x="2505330" y="3294486"/>
            <a:ext cx="842522" cy="566562"/>
            <a:chOff x="1077741" y="2605996"/>
            <a:chExt cx="842522" cy="56656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Picture 4">
              <a:extLst>
                <a:ext uri="{FF2B5EF4-FFF2-40B4-BE49-F238E27FC236}">
                  <a16:creationId xmlns:a16="http://schemas.microsoft.com/office/drawing/2014/main" xmlns="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BFE50140-8286-4B41-A3EA-881D1BA10ED8}"/>
              </a:ext>
            </a:extLst>
          </p:cNvPr>
          <p:cNvSpPr txBox="1"/>
          <p:nvPr/>
        </p:nvSpPr>
        <p:spPr>
          <a:xfrm>
            <a:off x="3923940" y="2924944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37÷4</a:t>
            </a:r>
            <a:endParaRPr lang="ko-KR" altLang="en-US" sz="19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A60BAE26-5C5C-4725-B4DF-0BB43EA6CEFF}"/>
              </a:ext>
            </a:extLst>
          </p:cNvPr>
          <p:cNvGrpSpPr/>
          <p:nvPr/>
        </p:nvGrpSpPr>
        <p:grpSpPr>
          <a:xfrm>
            <a:off x="5817710" y="2753827"/>
            <a:ext cx="842522" cy="566562"/>
            <a:chOff x="1077741" y="2605996"/>
            <a:chExt cx="842522" cy="566562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Picture 4">
              <a:extLst>
                <a:ext uri="{FF2B5EF4-FFF2-40B4-BE49-F238E27FC236}">
                  <a16:creationId xmlns:a16="http://schemas.microsoft.com/office/drawing/2014/main" xmlns="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9" name="모서리가 둥근 직사각형 64">
            <a:extLst>
              <a:ext uri="{FF2B5EF4-FFF2-40B4-BE49-F238E27FC236}">
                <a16:creationId xmlns:a16="http://schemas.microsoft.com/office/drawing/2014/main" xmlns="" id="{D1F8BB95-2315-447D-84C7-9B52516416B2}"/>
              </a:ext>
            </a:extLst>
          </p:cNvPr>
          <p:cNvSpPr/>
          <p:nvPr/>
        </p:nvSpPr>
        <p:spPr>
          <a:xfrm>
            <a:off x="4880352" y="2952721"/>
            <a:ext cx="639318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90" name="모서리가 둥근 직사각형 64">
            <a:extLst>
              <a:ext uri="{FF2B5EF4-FFF2-40B4-BE49-F238E27FC236}">
                <a16:creationId xmlns:a16="http://schemas.microsoft.com/office/drawing/2014/main" xmlns="" id="{18EE1B03-F0DC-47C2-9468-21DA4DA96993}"/>
              </a:ext>
            </a:extLst>
          </p:cNvPr>
          <p:cNvSpPr/>
          <p:nvPr/>
        </p:nvSpPr>
        <p:spPr>
          <a:xfrm>
            <a:off x="4880351" y="349458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99839270-E71A-4C44-AAB7-3340DD053C3D}"/>
              </a:ext>
            </a:extLst>
          </p:cNvPr>
          <p:cNvGrpSpPr/>
          <p:nvPr/>
        </p:nvGrpSpPr>
        <p:grpSpPr>
          <a:xfrm>
            <a:off x="5817710" y="3294486"/>
            <a:ext cx="842522" cy="566562"/>
            <a:chOff x="1077741" y="2605996"/>
            <a:chExt cx="842522" cy="56656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Picture 4">
              <a:extLst>
                <a:ext uri="{FF2B5EF4-FFF2-40B4-BE49-F238E27FC236}">
                  <a16:creationId xmlns:a16="http://schemas.microsoft.com/office/drawing/2014/main" xmlns="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C576AD1E-6747-4893-9ECE-3C4CEB061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571ADC3D-CFF9-4E03-93D1-30D6616B2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8" name="모서리가 둥근 직사각형 64">
            <a:extLst>
              <a:ext uri="{FF2B5EF4-FFF2-40B4-BE49-F238E27FC236}">
                <a16:creationId xmlns:a16="http://schemas.microsoft.com/office/drawing/2014/main" xmlns="" id="{18EE1B03-F0DC-47C2-9468-21DA4DA96993}"/>
              </a:ext>
            </a:extLst>
          </p:cNvPr>
          <p:cNvSpPr/>
          <p:nvPr/>
        </p:nvSpPr>
        <p:spPr>
          <a:xfrm>
            <a:off x="3260171" y="3494580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99839270-E71A-4C44-AAB7-3340DD053C3D}"/>
              </a:ext>
            </a:extLst>
          </p:cNvPr>
          <p:cNvGrpSpPr/>
          <p:nvPr/>
        </p:nvGrpSpPr>
        <p:grpSpPr>
          <a:xfrm>
            <a:off x="4197530" y="3294486"/>
            <a:ext cx="842522" cy="566562"/>
            <a:chOff x="1077741" y="2605996"/>
            <a:chExt cx="842522" cy="566562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xmlns="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Picture 4">
              <a:extLst>
                <a:ext uri="{FF2B5EF4-FFF2-40B4-BE49-F238E27FC236}">
                  <a16:creationId xmlns:a16="http://schemas.microsoft.com/office/drawing/2014/main" xmlns="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78CF4E06-8102-44AF-A6AF-47CD7FC6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502" y="5265204"/>
            <a:ext cx="985838" cy="33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E2DED6D-A946-4AE2-AA7F-A80C9895B91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87A574C1-DD7F-4B0D-8C25-338842D043DE}"/>
              </a:ext>
            </a:extLst>
          </p:cNvPr>
          <p:cNvGrpSpPr/>
          <p:nvPr/>
        </p:nvGrpSpPr>
        <p:grpSpPr>
          <a:xfrm>
            <a:off x="211371" y="3099311"/>
            <a:ext cx="6667165" cy="2138053"/>
            <a:chOff x="211371" y="3099311"/>
            <a:chExt cx="6667165" cy="213805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66019823-0C3E-4982-8005-90356254728E}"/>
                </a:ext>
              </a:extLst>
            </p:cNvPr>
            <p:cNvSpPr/>
            <p:nvPr/>
          </p:nvSpPr>
          <p:spPr>
            <a:xfrm>
              <a:off x="211371" y="3294485"/>
              <a:ext cx="6667165" cy="17547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>
              <a:extLst>
                <a:ext uri="{FF2B5EF4-FFF2-40B4-BE49-F238E27FC236}">
                  <a16:creationId xmlns:a16="http://schemas.microsoft.com/office/drawing/2014/main" xmlns="" id="{68DD4B71-02EB-4813-9C67-C2C650B0CF0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xmlns="" id="{55ED3578-79F5-425E-BB47-3AC354A75B36}"/>
                </a:ext>
              </a:extLst>
            </p:cNvPr>
            <p:cNvSpPr/>
            <p:nvPr/>
          </p:nvSpPr>
          <p:spPr>
            <a:xfrm>
              <a:off x="431540" y="309931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25438"/>
              </p:ext>
            </p:extLst>
          </p:nvPr>
        </p:nvGraphicFramePr>
        <p:xfrm>
          <a:off x="1516078" y="3465004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2" name="원호 41"/>
          <p:cNvSpPr/>
          <p:nvPr/>
        </p:nvSpPr>
        <p:spPr bwMode="auto">
          <a:xfrm rot="4173300">
            <a:off x="1479863" y="373270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55118"/>
              </p:ext>
            </p:extLst>
          </p:nvPr>
        </p:nvGraphicFramePr>
        <p:xfrm>
          <a:off x="4011761" y="3465004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3" name="원호 42"/>
          <p:cNvSpPr/>
          <p:nvPr/>
        </p:nvSpPr>
        <p:spPr bwMode="auto">
          <a:xfrm rot="4173300">
            <a:off x="3975546" y="373270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640465" y="5284279"/>
            <a:ext cx="1607499" cy="263186"/>
            <a:chOff x="319554" y="1245924"/>
            <a:chExt cx="2588894" cy="423864"/>
          </a:xfrm>
        </p:grpSpPr>
        <p:pic>
          <p:nvPicPr>
            <p:cNvPr id="95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348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1100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 시 정답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칸 클릭 시 정답과 함께 해당 풀이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:a16="http://schemas.microsoft.com/office/drawing/2014/main" xmlns="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xmlns="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7" name="직사각형 21">
            <a:extLst>
              <a:ext uri="{FF2B5EF4-FFF2-40B4-BE49-F238E27FC236}">
                <a16:creationId xmlns:a16="http://schemas.microsoft.com/office/drawing/2014/main" xmlns="" id="{C576AD1E-6747-4893-9ECE-3C4CEB061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xmlns="" id="{571ADC3D-CFF9-4E03-93D1-30D6616B2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5725803" y="50743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 rot="10800000">
            <a:off x="2640465" y="5284279"/>
            <a:ext cx="1607499" cy="263186"/>
            <a:chOff x="319554" y="1245924"/>
            <a:chExt cx="2588894" cy="423864"/>
          </a:xfrm>
        </p:grpSpPr>
        <p:pic>
          <p:nvPicPr>
            <p:cNvPr id="48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348" y="1260212"/>
              <a:ext cx="419100" cy="409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A60BAE26-5C5C-4725-B4DF-0BB43EA6CEFF}"/>
              </a:ext>
            </a:extLst>
          </p:cNvPr>
          <p:cNvGrpSpPr/>
          <p:nvPr/>
        </p:nvGrpSpPr>
        <p:grpSpPr>
          <a:xfrm>
            <a:off x="2021104" y="3927088"/>
            <a:ext cx="842522" cy="566562"/>
            <a:chOff x="1077741" y="2605996"/>
            <a:chExt cx="842522" cy="56656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Picture 4">
              <a:extLst>
                <a:ext uri="{FF2B5EF4-FFF2-40B4-BE49-F238E27FC236}">
                  <a16:creationId xmlns:a16="http://schemas.microsoft.com/office/drawing/2014/main" xmlns="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0" name="모서리가 둥근 직사각형 64">
            <a:extLst>
              <a:ext uri="{FF2B5EF4-FFF2-40B4-BE49-F238E27FC236}">
                <a16:creationId xmlns:a16="http://schemas.microsoft.com/office/drawing/2014/main" xmlns="" id="{D1F8BB95-2315-447D-84C7-9B52516416B2}"/>
              </a:ext>
            </a:extLst>
          </p:cNvPr>
          <p:cNvSpPr/>
          <p:nvPr/>
        </p:nvSpPr>
        <p:spPr>
          <a:xfrm>
            <a:off x="1083746" y="4125982"/>
            <a:ext cx="82934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63" name="모서리가 둥근 직사각형 64">
            <a:extLst>
              <a:ext uri="{FF2B5EF4-FFF2-40B4-BE49-F238E27FC236}">
                <a16:creationId xmlns:a16="http://schemas.microsoft.com/office/drawing/2014/main" xmlns="" id="{18EE1B03-F0DC-47C2-9468-21DA4DA96993}"/>
              </a:ext>
            </a:extLst>
          </p:cNvPr>
          <p:cNvSpPr/>
          <p:nvPr/>
        </p:nvSpPr>
        <p:spPr>
          <a:xfrm>
            <a:off x="1083745" y="4667841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99839270-E71A-4C44-AAB7-3340DD053C3D}"/>
              </a:ext>
            </a:extLst>
          </p:cNvPr>
          <p:cNvGrpSpPr/>
          <p:nvPr/>
        </p:nvGrpSpPr>
        <p:grpSpPr>
          <a:xfrm>
            <a:off x="2021104" y="4467747"/>
            <a:ext cx="842522" cy="566562"/>
            <a:chOff x="1077741" y="2605996"/>
            <a:chExt cx="842522" cy="56656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Picture 4">
              <a:extLst>
                <a:ext uri="{FF2B5EF4-FFF2-40B4-BE49-F238E27FC236}">
                  <a16:creationId xmlns:a16="http://schemas.microsoft.com/office/drawing/2014/main" xmlns="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64232"/>
              </p:ext>
            </p:extLst>
          </p:nvPr>
        </p:nvGraphicFramePr>
        <p:xfrm>
          <a:off x="923391" y="2297019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2" name="원호 71"/>
          <p:cNvSpPr/>
          <p:nvPr/>
        </p:nvSpPr>
        <p:spPr bwMode="auto">
          <a:xfrm rot="4173300">
            <a:off x="870436" y="2549132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1960092" y="2105902"/>
            <a:ext cx="494934" cy="501013"/>
            <a:chOff x="6402836" y="1625606"/>
            <a:chExt cx="494934" cy="501013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A60BAE26-5C5C-4725-B4DF-0BB43EA6CEFF}"/>
              </a:ext>
            </a:extLst>
          </p:cNvPr>
          <p:cNvGrpSpPr/>
          <p:nvPr/>
        </p:nvGrpSpPr>
        <p:grpSpPr>
          <a:xfrm>
            <a:off x="5112060" y="3905955"/>
            <a:ext cx="842522" cy="566562"/>
            <a:chOff x="1077741" y="2605996"/>
            <a:chExt cx="842522" cy="566562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D5EE37D9-1EF4-4CDC-8261-92CB7E88E64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8" name="Picture 4">
              <a:extLst>
                <a:ext uri="{FF2B5EF4-FFF2-40B4-BE49-F238E27FC236}">
                  <a16:creationId xmlns:a16="http://schemas.microsoft.com/office/drawing/2014/main" xmlns="" id="{A8DDBA05-50AB-4FD1-A160-A4840AD75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9" name="모서리가 둥근 직사각형 64">
            <a:extLst>
              <a:ext uri="{FF2B5EF4-FFF2-40B4-BE49-F238E27FC236}">
                <a16:creationId xmlns:a16="http://schemas.microsoft.com/office/drawing/2014/main" xmlns="" id="{D1F8BB95-2315-447D-84C7-9B52516416B2}"/>
              </a:ext>
            </a:extLst>
          </p:cNvPr>
          <p:cNvSpPr/>
          <p:nvPr/>
        </p:nvSpPr>
        <p:spPr>
          <a:xfrm>
            <a:off x="4174702" y="4104849"/>
            <a:ext cx="82934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90" name="모서리가 둥근 직사각형 64">
            <a:extLst>
              <a:ext uri="{FF2B5EF4-FFF2-40B4-BE49-F238E27FC236}">
                <a16:creationId xmlns:a16="http://schemas.microsoft.com/office/drawing/2014/main" xmlns="" id="{18EE1B03-F0DC-47C2-9468-21DA4DA96993}"/>
              </a:ext>
            </a:extLst>
          </p:cNvPr>
          <p:cNvSpPr/>
          <p:nvPr/>
        </p:nvSpPr>
        <p:spPr>
          <a:xfrm>
            <a:off x="4174701" y="4646708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99839270-E71A-4C44-AAB7-3340DD053C3D}"/>
              </a:ext>
            </a:extLst>
          </p:cNvPr>
          <p:cNvGrpSpPr/>
          <p:nvPr/>
        </p:nvGrpSpPr>
        <p:grpSpPr>
          <a:xfrm>
            <a:off x="5112060" y="4446614"/>
            <a:ext cx="842522" cy="566562"/>
            <a:chOff x="1077741" y="2605996"/>
            <a:chExt cx="842522" cy="56656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BD118CC6-E5A8-488C-801F-E84B0A9B8894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Picture 4">
              <a:extLst>
                <a:ext uri="{FF2B5EF4-FFF2-40B4-BE49-F238E27FC236}">
                  <a16:creationId xmlns:a16="http://schemas.microsoft.com/office/drawing/2014/main" xmlns="" id="{A2C9F079-D13C-4C2F-990D-17790AA8D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07450"/>
              </p:ext>
            </p:extLst>
          </p:nvPr>
        </p:nvGraphicFramePr>
        <p:xfrm>
          <a:off x="4099410" y="2297019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5" name="원호 94"/>
          <p:cNvSpPr/>
          <p:nvPr/>
        </p:nvSpPr>
        <p:spPr bwMode="auto">
          <a:xfrm rot="4173300">
            <a:off x="4063195" y="256472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5136111" y="2105902"/>
            <a:ext cx="494934" cy="501013"/>
            <a:chOff x="6402836" y="1625606"/>
            <a:chExt cx="494934" cy="501013"/>
          </a:xfrm>
        </p:grpSpPr>
        <p:sp>
          <p:nvSpPr>
            <p:cNvPr id="103" name="직사각형 102"/>
            <p:cNvSpPr/>
            <p:nvPr/>
          </p:nvSpPr>
          <p:spPr bwMode="auto">
            <a:xfrm>
              <a:off x="6402836" y="1833284"/>
              <a:ext cx="269869" cy="293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37770" y="1625606"/>
              <a:ext cx="360000" cy="355000"/>
            </a:xfrm>
            <a:prstGeom prst="rect">
              <a:avLst/>
            </a:prstGeom>
          </p:spPr>
        </p:pic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4205817" y="31808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97C64BE4-4692-41C3-B6C3-E376ADC67A5A}"/>
              </a:ext>
            </a:extLst>
          </p:cNvPr>
          <p:cNvSpPr/>
          <p:nvPr/>
        </p:nvSpPr>
        <p:spPr>
          <a:xfrm>
            <a:off x="998862" y="322095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124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68159"/>
              </p:ext>
            </p:extLst>
          </p:nvPr>
        </p:nvGraphicFramePr>
        <p:xfrm>
          <a:off x="4240331" y="3212976"/>
          <a:ext cx="1403304" cy="152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062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062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062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238" y="2157843"/>
            <a:ext cx="60635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나누면 몫은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이고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남습니다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17÷5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              라고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B86858A6-4BDA-4247-B34F-BCA94215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9BE32230-6E70-43BF-B035-82B9959AE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A9191437-638A-4821-ABF1-216D279DD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xmlns="" id="{219D331E-6D47-4EDA-A97F-7E0916C4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BAB4E8E0-7CDC-4568-88D6-B5E14EDC6FE7}"/>
              </a:ext>
            </a:extLst>
          </p:cNvPr>
          <p:cNvGrpSpPr/>
          <p:nvPr/>
        </p:nvGrpSpPr>
        <p:grpSpPr>
          <a:xfrm>
            <a:off x="2421488" y="2478206"/>
            <a:ext cx="968923" cy="505062"/>
            <a:chOff x="4068855" y="4967083"/>
            <a:chExt cx="968923" cy="50506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2EE5B400-FA12-4764-A749-DFEE1D26BA3B}"/>
                </a:ext>
              </a:extLst>
            </p:cNvPr>
            <p:cNvSpPr/>
            <p:nvPr/>
          </p:nvSpPr>
          <p:spPr bwMode="auto">
            <a:xfrm>
              <a:off x="4068855" y="4967083"/>
              <a:ext cx="85256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나머지</a:t>
              </a:r>
            </a:p>
          </p:txBody>
        </p:sp>
        <p:pic>
          <p:nvPicPr>
            <p:cNvPr id="76" name="Picture 4">
              <a:extLst>
                <a:ext uri="{FF2B5EF4-FFF2-40B4-BE49-F238E27FC236}">
                  <a16:creationId xmlns:a16="http://schemas.microsoft.com/office/drawing/2014/main" xmlns="" id="{43A4D080-FACF-4BE9-B233-AA97EC256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055" y="5214422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8" name="Picture 31">
            <a:extLst>
              <a:ext uri="{FF2B5EF4-FFF2-40B4-BE49-F238E27FC236}">
                <a16:creationId xmlns:a16="http://schemas.microsoft.com/office/drawing/2014/main" xmlns="" id="{52846139-8134-430E-B00E-7B9845C8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82631" y="3626904"/>
            <a:ext cx="311728" cy="30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8176D9BA-925E-4285-A88A-F16AC059B68F}"/>
              </a:ext>
            </a:extLst>
          </p:cNvPr>
          <p:cNvCxnSpPr/>
          <p:nvPr/>
        </p:nvCxnSpPr>
        <p:spPr bwMode="auto">
          <a:xfrm>
            <a:off x="2425215" y="3376035"/>
            <a:ext cx="1082336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E807B6F4-9E1C-4E08-9DBE-7CF63E746E33}"/>
              </a:ext>
            </a:extLst>
          </p:cNvPr>
          <p:cNvCxnSpPr/>
          <p:nvPr/>
        </p:nvCxnSpPr>
        <p:spPr bwMode="auto">
          <a:xfrm>
            <a:off x="3987579" y="3385376"/>
            <a:ext cx="919766" cy="1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E6C2D54C-52D2-4F16-8006-76583D92CEF0}"/>
              </a:ext>
            </a:extLst>
          </p:cNvPr>
          <p:cNvCxnSpPr/>
          <p:nvPr/>
        </p:nvCxnSpPr>
        <p:spPr bwMode="auto">
          <a:xfrm flipH="1">
            <a:off x="2425215" y="3356579"/>
            <a:ext cx="1" cy="292003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06E4DCCE-BD57-4959-BC47-36C12D319AA0}"/>
              </a:ext>
            </a:extLst>
          </p:cNvPr>
          <p:cNvGrpSpPr/>
          <p:nvPr/>
        </p:nvGrpSpPr>
        <p:grpSpPr>
          <a:xfrm>
            <a:off x="3497869" y="3068960"/>
            <a:ext cx="669602" cy="494616"/>
            <a:chOff x="4254513" y="4848668"/>
            <a:chExt cx="669602" cy="494616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E7DF9064-BC04-4F4E-8CF9-16984A7D5196}"/>
                </a:ext>
              </a:extLst>
            </p:cNvPr>
            <p:cNvSpPr/>
            <p:nvPr/>
          </p:nvSpPr>
          <p:spPr bwMode="auto">
            <a:xfrm>
              <a:off x="4254513" y="4967083"/>
              <a:ext cx="481252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몫</a:t>
              </a:r>
            </a:p>
          </p:txBody>
        </p:sp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xmlns="" id="{ABBF1D71-63ED-4D15-B6AF-AF482489ED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6392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xmlns="" id="{4DED7875-876F-4F43-BD0D-4CA4DBD1391C}"/>
              </a:ext>
            </a:extLst>
          </p:cNvPr>
          <p:cNvCxnSpPr/>
          <p:nvPr/>
        </p:nvCxnSpPr>
        <p:spPr bwMode="auto">
          <a:xfrm>
            <a:off x="4224506" y="4559234"/>
            <a:ext cx="725323" cy="0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0" name="그룹 99">
            <a:extLst>
              <a:ext uri="{FF2B5EF4-FFF2-40B4-BE49-F238E27FC236}">
                <a16:creationId xmlns:a16="http://schemas.microsoft.com/office/drawing/2014/main" xmlns="" id="{85ED6F70-0694-4E6F-9EC7-F95CA5D1C353}"/>
              </a:ext>
            </a:extLst>
          </p:cNvPr>
          <p:cNvGrpSpPr/>
          <p:nvPr/>
        </p:nvGrpSpPr>
        <p:grpSpPr>
          <a:xfrm>
            <a:off x="3278626" y="4232369"/>
            <a:ext cx="1116123" cy="494616"/>
            <a:chOff x="3807992" y="4848668"/>
            <a:chExt cx="1116123" cy="494616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D0F384B2-AE29-4FD3-8930-59FE2D82CF1F}"/>
                </a:ext>
              </a:extLst>
            </p:cNvPr>
            <p:cNvSpPr/>
            <p:nvPr/>
          </p:nvSpPr>
          <p:spPr bwMode="auto">
            <a:xfrm>
              <a:off x="3807992" y="4967083"/>
              <a:ext cx="927774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나머지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2" name="Picture 4">
              <a:extLst>
                <a:ext uri="{FF2B5EF4-FFF2-40B4-BE49-F238E27FC236}">
                  <a16:creationId xmlns:a16="http://schemas.microsoft.com/office/drawing/2014/main" xmlns="" id="{0C3C5C1F-0793-4C02-AA32-C644ADBB3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6392" y="484866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xmlns="" id="{53B0B34F-C8F9-45BB-BBDB-8E3197609BC7}"/>
              </a:ext>
            </a:extLst>
          </p:cNvPr>
          <p:cNvCxnSpPr>
            <a:cxnSpLocks/>
          </p:cNvCxnSpPr>
          <p:nvPr/>
        </p:nvCxnSpPr>
        <p:spPr bwMode="auto">
          <a:xfrm>
            <a:off x="2907331" y="4539662"/>
            <a:ext cx="364844" cy="0"/>
          </a:xfrm>
          <a:prstGeom prst="line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xmlns="" id="{4B7E2D8F-9042-474E-8ED7-0915BA94065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6857" y="4093534"/>
            <a:ext cx="0" cy="463392"/>
          </a:xfrm>
          <a:prstGeom prst="straightConnector1">
            <a:avLst/>
          </a:prstGeom>
          <a:noFill/>
          <a:ln w="381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BDD15653-82E1-4C08-BE9E-B585629E5AD6}"/>
              </a:ext>
            </a:extLst>
          </p:cNvPr>
          <p:cNvGrpSpPr/>
          <p:nvPr/>
        </p:nvGrpSpPr>
        <p:grpSpPr>
          <a:xfrm>
            <a:off x="2702310" y="5254463"/>
            <a:ext cx="1637116" cy="263186"/>
            <a:chOff x="319554" y="1245924"/>
            <a:chExt cx="2636592" cy="423864"/>
          </a:xfrm>
        </p:grpSpPr>
        <p:pic>
          <p:nvPicPr>
            <p:cNvPr id="106" name="Picture 11">
              <a:extLst>
                <a:ext uri="{FF2B5EF4-FFF2-40B4-BE49-F238E27FC236}">
                  <a16:creationId xmlns:a16="http://schemas.microsoft.com/office/drawing/2014/main" xmlns="" id="{60A6FBFD-F740-41DD-A05F-37C3A2E0E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12">
              <a:extLst>
                <a:ext uri="{FF2B5EF4-FFF2-40B4-BE49-F238E27FC236}">
                  <a16:creationId xmlns:a16="http://schemas.microsoft.com/office/drawing/2014/main" xmlns="" id="{9AD4376B-688E-4BE1-982A-383E99E40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13">
              <a:extLst>
                <a:ext uri="{FF2B5EF4-FFF2-40B4-BE49-F238E27FC236}">
                  <a16:creationId xmlns:a16="http://schemas.microsoft.com/office/drawing/2014/main" xmlns="" id="{3EBE124C-EC14-4A4E-96E5-3FA3C3819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14">
              <a:extLst>
                <a:ext uri="{FF2B5EF4-FFF2-40B4-BE49-F238E27FC236}">
                  <a16:creationId xmlns:a16="http://schemas.microsoft.com/office/drawing/2014/main" xmlns="" id="{C065D0DA-E59E-4E63-9E0D-0E689D20C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7" name="원호 46"/>
          <p:cNvSpPr/>
          <p:nvPr/>
        </p:nvSpPr>
        <p:spPr bwMode="auto">
          <a:xfrm rot="4173300">
            <a:off x="4204116" y="349714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2788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018371" y="1092168"/>
            <a:ext cx="2125629" cy="1284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전자저작물과 동일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3-2\app\resource\contents\lesson02\ops\2\2_5_04.html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00" y="3302868"/>
            <a:ext cx="23928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2974F9D8-A795-4370-9F42-50EC24B01A98}"/>
              </a:ext>
            </a:extLst>
          </p:cNvPr>
          <p:cNvSpPr/>
          <p:nvPr/>
        </p:nvSpPr>
        <p:spPr>
          <a:xfrm>
            <a:off x="1610951" y="31393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31" y="3655178"/>
            <a:ext cx="1886537" cy="40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4906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3-2\app\resource\contents\lesson02\ops\2\images\2_5\2_5_04_01.svg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081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 없음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6238" y="2157843"/>
            <a:ext cx="60635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없으면 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이라고 말할 수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일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                            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고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46" y="2278825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타원 54"/>
          <p:cNvSpPr/>
          <p:nvPr/>
        </p:nvSpPr>
        <p:spPr>
          <a:xfrm>
            <a:off x="6470677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:a16="http://schemas.microsoft.com/office/drawing/2014/main" xmlns="" id="{B86858A6-4BDA-4247-B34F-BCA94215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:a16="http://schemas.microsoft.com/office/drawing/2014/main" xmlns="" id="{9BE32230-6E70-43BF-B035-82B9959AE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2" name="직사각형 21">
            <a:extLst>
              <a:ext uri="{FF2B5EF4-FFF2-40B4-BE49-F238E27FC236}">
                <a16:creationId xmlns:a16="http://schemas.microsoft.com/office/drawing/2014/main" xmlns="" id="{A9191437-638A-4821-ABF1-216D279DD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9">
            <a:extLst>
              <a:ext uri="{FF2B5EF4-FFF2-40B4-BE49-F238E27FC236}">
                <a16:creationId xmlns:a16="http://schemas.microsoft.com/office/drawing/2014/main" xmlns="" id="{219D331E-6D47-4EDA-A97F-7E0916C4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BAB4E8E0-7CDC-4568-88D6-B5E14EDC6FE7}"/>
              </a:ext>
            </a:extLst>
          </p:cNvPr>
          <p:cNvGrpSpPr/>
          <p:nvPr/>
        </p:nvGrpSpPr>
        <p:grpSpPr>
          <a:xfrm>
            <a:off x="2408619" y="2458750"/>
            <a:ext cx="1878985" cy="563428"/>
            <a:chOff x="3042438" y="4967083"/>
            <a:chExt cx="1878985" cy="56342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2EE5B400-FA12-4764-A749-DFEE1D26BA3B}"/>
                </a:ext>
              </a:extLst>
            </p:cNvPr>
            <p:cNvSpPr/>
            <p:nvPr/>
          </p:nvSpPr>
          <p:spPr bwMode="auto">
            <a:xfrm>
              <a:off x="3042438" y="4967083"/>
              <a:ext cx="1878985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spc="-150" normalizeH="0" baseline="0" dirty="0" err="1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나누어떨어진다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Picture 4">
              <a:extLst>
                <a:ext uri="{FF2B5EF4-FFF2-40B4-BE49-F238E27FC236}">
                  <a16:creationId xmlns:a16="http://schemas.microsoft.com/office/drawing/2014/main" xmlns="" id="{43A4D080-FACF-4BE9-B233-AA97EC256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021" y="527278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의 계산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BDD15653-82E1-4C08-BE9E-B585629E5AD6}"/>
              </a:ext>
            </a:extLst>
          </p:cNvPr>
          <p:cNvGrpSpPr/>
          <p:nvPr/>
        </p:nvGrpSpPr>
        <p:grpSpPr>
          <a:xfrm rot="10800000">
            <a:off x="2702310" y="5254463"/>
            <a:ext cx="1637116" cy="263186"/>
            <a:chOff x="319554" y="1245924"/>
            <a:chExt cx="2636592" cy="423864"/>
          </a:xfrm>
        </p:grpSpPr>
        <p:pic>
          <p:nvPicPr>
            <p:cNvPr id="23" name="Picture 11">
              <a:extLst>
                <a:ext uri="{FF2B5EF4-FFF2-40B4-BE49-F238E27FC236}">
                  <a16:creationId xmlns:a16="http://schemas.microsoft.com/office/drawing/2014/main" xmlns="" id="{60A6FBFD-F740-41DD-A05F-37C3A2E0E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2">
              <a:extLst>
                <a:ext uri="{FF2B5EF4-FFF2-40B4-BE49-F238E27FC236}">
                  <a16:creationId xmlns:a16="http://schemas.microsoft.com/office/drawing/2014/main" xmlns="" id="{9AD4376B-688E-4BE1-982A-383E99E40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13">
              <a:extLst>
                <a:ext uri="{FF2B5EF4-FFF2-40B4-BE49-F238E27FC236}">
                  <a16:creationId xmlns:a16="http://schemas.microsoft.com/office/drawing/2014/main" xmlns="" id="{3EBE124C-EC14-4A4E-96E5-3FA3C3819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4">
              <a:extLst>
                <a:ext uri="{FF2B5EF4-FFF2-40B4-BE49-F238E27FC236}">
                  <a16:creationId xmlns:a16="http://schemas.microsoft.com/office/drawing/2014/main" xmlns="" id="{C065D0DA-E59E-4E63-9E0D-0E689D20C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2280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0464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83" y="314743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69740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44~45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69740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36~37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xmlns="" id="{75D456EE-9467-4E14-9103-5E7D5466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2DE36074-6B17-437B-92ED-22E0DAB10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9" name="직사각형 21">
            <a:extLst>
              <a:ext uri="{FF2B5EF4-FFF2-40B4-BE49-F238E27FC236}">
                <a16:creationId xmlns:a16="http://schemas.microsoft.com/office/drawing/2014/main" xmlns="" id="{3F136F98-5D4C-4AA8-B48B-A36F5D836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B7115D91-E313-4FD6-BFDA-0E8F9243F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7491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0D6EECFE-B379-4EDB-9D3E-BFAF2A8D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xmlns="" id="{D9B3346E-3284-4BC1-ACA2-D8D553DB0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61D80BAE-8F98-4F68-99B5-2384F104A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5B8BE4C4-3AE6-481D-B562-596C63F09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8622839-981C-4191-8275-2A2E2751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" y="874169"/>
            <a:ext cx="6877175" cy="4751075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81792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2_5_02_ani.mp4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1527" y="872716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딸기 케이크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3-2\app\resource\contents\lesson02\ops\2\media\mp4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">
            <a:extLst>
              <a:ext uri="{FF2B5EF4-FFF2-40B4-BE49-F238E27FC236}">
                <a16:creationId xmlns:a16="http://schemas.microsoft.com/office/drawing/2014/main" xmlns="" id="{9C975C91-C12C-48E5-97BD-CFF2A4D5F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4428" y="2600908"/>
            <a:ext cx="2798064" cy="1183894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6" name="TextBox 8">
            <a:extLst>
              <a:ext uri="{FF2B5EF4-FFF2-40B4-BE49-F238E27FC236}">
                <a16:creationId xmlns:a16="http://schemas.microsoft.com/office/drawing/2014/main" xmlns="" id="{A8EBC5DB-E1E8-42B2-B31F-FCC41425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E1D499CC-607B-4BEC-8B5C-01887B44295E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Picture 6">
            <a:extLst>
              <a:ext uri="{FF2B5EF4-FFF2-40B4-BE49-F238E27FC236}">
                <a16:creationId xmlns:a16="http://schemas.microsoft.com/office/drawing/2014/main" xmlns="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>
            <a:extLst>
              <a:ext uri="{FF2B5EF4-FFF2-40B4-BE49-F238E27FC236}">
                <a16:creationId xmlns:a16="http://schemas.microsoft.com/office/drawing/2014/main" xmlns="" id="{0434864B-54D0-41DB-A426-0185FB2EEAE4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9" name="Picture 12">
            <a:extLst>
              <a:ext uri="{FF2B5EF4-FFF2-40B4-BE49-F238E27FC236}">
                <a16:creationId xmlns:a16="http://schemas.microsoft.com/office/drawing/2014/main" xmlns="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3" y="162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31">
            <a:extLst>
              <a:ext uri="{FF2B5EF4-FFF2-40B4-BE49-F238E27FC236}">
                <a16:creationId xmlns:a16="http://schemas.microsoft.com/office/drawing/2014/main" xmlns="" id="{0932F2B6-DC84-46BF-972B-296AB568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965" y="3026879"/>
            <a:ext cx="37719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DB6E6EB7-12DE-4B48-B1A3-6B5721455546}"/>
              </a:ext>
            </a:extLst>
          </p:cNvPr>
          <p:cNvSpPr/>
          <p:nvPr/>
        </p:nvSpPr>
        <p:spPr bwMode="auto">
          <a:xfrm>
            <a:off x="2482954" y="4105491"/>
            <a:ext cx="2680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÷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894769BA-AD2B-4D54-9E64-B149DEF532D6}"/>
              </a:ext>
            </a:extLst>
          </p:cNvPr>
          <p:cNvGrpSpPr/>
          <p:nvPr/>
        </p:nvGrpSpPr>
        <p:grpSpPr>
          <a:xfrm>
            <a:off x="2702700" y="3933056"/>
            <a:ext cx="840546" cy="537565"/>
            <a:chOff x="6012160" y="1660849"/>
            <a:chExt cx="840546" cy="53756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4EBB0968-A15F-4034-89B3-ACE296E94497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xmlns="" id="{D125136B-7A9D-40DF-9EB0-C7745BD7B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9FB57CC6-9CCF-4332-B66E-95609C1E9CC1}"/>
              </a:ext>
            </a:extLst>
          </p:cNvPr>
          <p:cNvGrpSpPr/>
          <p:nvPr/>
        </p:nvGrpSpPr>
        <p:grpSpPr>
          <a:xfrm>
            <a:off x="1763688" y="3933056"/>
            <a:ext cx="840546" cy="537565"/>
            <a:chOff x="6012160" y="1660849"/>
            <a:chExt cx="840546" cy="53756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289191AF-E38A-4A89-B0A6-4DD266F45028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xmlns="" id="{7D6D1B3E-8E80-434B-B07C-0173C983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CCA576BD-3DAD-4DAD-9824-EB63D382D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00C39962-28E7-4AF5-B175-635FC8C7F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F555C29F-344B-44B0-8C2C-E07C561DB3E7}"/>
              </a:ext>
            </a:extLst>
          </p:cNvPr>
          <p:cNvSpPr/>
          <p:nvPr/>
        </p:nvSpPr>
        <p:spPr bwMode="auto">
          <a:xfrm>
            <a:off x="3435305" y="4105491"/>
            <a:ext cx="2680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0FF52AC4-678D-4B82-9CAA-86132D2BEB55}"/>
              </a:ext>
            </a:extLst>
          </p:cNvPr>
          <p:cNvGrpSpPr/>
          <p:nvPr/>
        </p:nvGrpSpPr>
        <p:grpSpPr>
          <a:xfrm>
            <a:off x="4620640" y="3933056"/>
            <a:ext cx="840546" cy="537565"/>
            <a:chOff x="6012160" y="1660849"/>
            <a:chExt cx="840546" cy="53756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3F14ECD9-CFDE-4048-B488-329948929F92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xmlns="" id="{61C02821-6675-4F12-9181-D6125BCC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39CE3149-1AF2-422D-8BA9-30A29A4CC1F6}"/>
              </a:ext>
            </a:extLst>
          </p:cNvPr>
          <p:cNvGrpSpPr/>
          <p:nvPr/>
        </p:nvGrpSpPr>
        <p:grpSpPr>
          <a:xfrm>
            <a:off x="3710812" y="3933056"/>
            <a:ext cx="840546" cy="537565"/>
            <a:chOff x="6012160" y="1660849"/>
            <a:chExt cx="840546" cy="53756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D0DCBB6B-7035-492C-A4EA-9889E7BDEC6D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7923FB8D-01EB-401A-A635-73357531D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527D8C8A-0E4D-4828-BF08-6570322533CB}"/>
              </a:ext>
            </a:extLst>
          </p:cNvPr>
          <p:cNvSpPr/>
          <p:nvPr/>
        </p:nvSpPr>
        <p:spPr bwMode="auto">
          <a:xfrm>
            <a:off x="4430892" y="4105491"/>
            <a:ext cx="2680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5720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\67.jpg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1">
            <a:extLst>
              <a:ext uri="{FF2B5EF4-FFF2-40B4-BE49-F238E27FC236}">
                <a16:creationId xmlns:a16="http://schemas.microsoft.com/office/drawing/2014/main" xmlns="" id="{9C975C91-C12C-48E5-97BD-CFF2A4D5F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4428" y="2600908"/>
            <a:ext cx="2798064" cy="118389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0" name="Picture 31">
            <a:extLst>
              <a:ext uri="{FF2B5EF4-FFF2-40B4-BE49-F238E27FC236}">
                <a16:creationId xmlns:a16="http://schemas.microsoft.com/office/drawing/2014/main" xmlns="" id="{0932F2B6-DC84-46BF-972B-296AB568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965" y="3026879"/>
            <a:ext cx="37719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DB6E6EB7-12DE-4B48-B1A3-6B5721455546}"/>
              </a:ext>
            </a:extLst>
          </p:cNvPr>
          <p:cNvSpPr/>
          <p:nvPr/>
        </p:nvSpPr>
        <p:spPr bwMode="auto">
          <a:xfrm>
            <a:off x="2482954" y="4105491"/>
            <a:ext cx="2680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÷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894769BA-AD2B-4D54-9E64-B149DEF532D6}"/>
              </a:ext>
            </a:extLst>
          </p:cNvPr>
          <p:cNvGrpSpPr/>
          <p:nvPr/>
        </p:nvGrpSpPr>
        <p:grpSpPr>
          <a:xfrm>
            <a:off x="2702700" y="3933056"/>
            <a:ext cx="840546" cy="537565"/>
            <a:chOff x="6012160" y="1660849"/>
            <a:chExt cx="840546" cy="53756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4EBB0968-A15F-4034-89B3-ACE296E94497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xmlns="" id="{D125136B-7A9D-40DF-9EB0-C7745BD7B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9FB57CC6-9CCF-4332-B66E-95609C1E9CC1}"/>
              </a:ext>
            </a:extLst>
          </p:cNvPr>
          <p:cNvGrpSpPr/>
          <p:nvPr/>
        </p:nvGrpSpPr>
        <p:grpSpPr>
          <a:xfrm>
            <a:off x="1763688" y="3933056"/>
            <a:ext cx="840546" cy="537565"/>
            <a:chOff x="6012160" y="1660849"/>
            <a:chExt cx="840546" cy="53756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289191AF-E38A-4A89-B0A6-4DD266F45028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xmlns="" id="{7D6D1B3E-8E80-434B-B07C-0173C983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F555C29F-344B-44B0-8C2C-E07C561DB3E7}"/>
              </a:ext>
            </a:extLst>
          </p:cNvPr>
          <p:cNvSpPr/>
          <p:nvPr/>
        </p:nvSpPr>
        <p:spPr bwMode="auto">
          <a:xfrm>
            <a:off x="3435305" y="4105491"/>
            <a:ext cx="2680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just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xmlns="" id="{0FF52AC4-678D-4B82-9CAA-86132D2BEB55}"/>
              </a:ext>
            </a:extLst>
          </p:cNvPr>
          <p:cNvGrpSpPr/>
          <p:nvPr/>
        </p:nvGrpSpPr>
        <p:grpSpPr>
          <a:xfrm>
            <a:off x="4620640" y="3933056"/>
            <a:ext cx="840546" cy="537565"/>
            <a:chOff x="6012160" y="1660849"/>
            <a:chExt cx="840546" cy="53756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3F14ECD9-CFDE-4048-B488-329948929F92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xmlns="" id="{61C02821-6675-4F12-9181-D6125BCC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xmlns="" id="{39CE3149-1AF2-422D-8BA9-30A29A4CC1F6}"/>
              </a:ext>
            </a:extLst>
          </p:cNvPr>
          <p:cNvGrpSpPr/>
          <p:nvPr/>
        </p:nvGrpSpPr>
        <p:grpSpPr>
          <a:xfrm>
            <a:off x="3710812" y="3933056"/>
            <a:ext cx="840546" cy="537565"/>
            <a:chOff x="6012160" y="1660849"/>
            <a:chExt cx="840546" cy="537565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D0DCBB6B-7035-492C-A4EA-9889E7BDEC6D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xmlns="" id="{7923FB8D-01EB-401A-A635-73357531D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527D8C8A-0E4D-4828-BF08-6570322533CB}"/>
              </a:ext>
            </a:extLst>
          </p:cNvPr>
          <p:cNvSpPr/>
          <p:nvPr/>
        </p:nvSpPr>
        <p:spPr bwMode="auto">
          <a:xfrm>
            <a:off x="4430892" y="4105491"/>
            <a:ext cx="26809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:a16="http://schemas.microsoft.com/office/drawing/2014/main" xmlns="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6" name="TextBox 8">
            <a:extLst>
              <a:ext uri="{FF2B5EF4-FFF2-40B4-BE49-F238E27FC236}">
                <a16:creationId xmlns:a16="http://schemas.microsoft.com/office/drawing/2014/main" xmlns="" id="{A8EBC5DB-E1E8-42B2-B31F-FCC41425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157" name="Picture 6">
            <a:extLst>
              <a:ext uri="{FF2B5EF4-FFF2-40B4-BE49-F238E27FC236}">
                <a16:creationId xmlns:a16="http://schemas.microsoft.com/office/drawing/2014/main" xmlns="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12">
            <a:extLst>
              <a:ext uri="{FF2B5EF4-FFF2-40B4-BE49-F238E27FC236}">
                <a16:creationId xmlns:a16="http://schemas.microsoft.com/office/drawing/2014/main" xmlns="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3" y="162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:a16="http://schemas.microsoft.com/office/drawing/2014/main" xmlns="" id="{CCA576BD-3DAD-4DAD-9824-EB63D382D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xmlns="" id="{00C39962-28E7-4AF5-B175-635FC8C7F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E2DED6D-A946-4AE2-AA7F-A80C9895B91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87A574C1-DD7F-4B0D-8C25-338842D043DE}"/>
              </a:ext>
            </a:extLst>
          </p:cNvPr>
          <p:cNvGrpSpPr/>
          <p:nvPr/>
        </p:nvGrpSpPr>
        <p:grpSpPr>
          <a:xfrm>
            <a:off x="211371" y="3661946"/>
            <a:ext cx="6667165" cy="1575418"/>
            <a:chOff x="211371" y="3661946"/>
            <a:chExt cx="6667165" cy="157541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6019823-0C3E-4982-8005-90356254728E}"/>
                </a:ext>
              </a:extLst>
            </p:cNvPr>
            <p:cNvSpPr/>
            <p:nvPr/>
          </p:nvSpPr>
          <p:spPr>
            <a:xfrm>
              <a:off x="211371" y="3780273"/>
              <a:ext cx="6667165" cy="12689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직각 삼각형 62">
              <a:extLst>
                <a:ext uri="{FF2B5EF4-FFF2-40B4-BE49-F238E27FC236}">
                  <a16:creationId xmlns:a16="http://schemas.microsoft.com/office/drawing/2014/main" xmlns="" id="{68DD4B71-02EB-4813-9C67-C2C650B0CF0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TextBox 43">
              <a:extLst>
                <a:ext uri="{FF2B5EF4-FFF2-40B4-BE49-F238E27FC236}">
                  <a16:creationId xmlns:a16="http://schemas.microsoft.com/office/drawing/2014/main" xmlns="" id="{3C45CA5B-7DE0-4024-9D9C-337DABB75CE7}"/>
                </a:ext>
              </a:extLst>
            </p:cNvPr>
            <p:cNvSpPr txBox="1"/>
            <p:nvPr/>
          </p:nvSpPr>
          <p:spPr>
            <a:xfrm>
              <a:off x="486456" y="4060040"/>
              <a:ext cx="611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개와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일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셋으로 동일하게 나누면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일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개씩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묶음으로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나눠지고 일 모형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개가 남습니다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endParaRPr lang="en-US" altLang="ko-KR" sz="1600" spc="-150" dirty="0" smtClean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이를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식으로 나타내면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13÷3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4···1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5" name="모서리가 둥근 직사각형 38">
              <a:extLst>
                <a:ext uri="{FF2B5EF4-FFF2-40B4-BE49-F238E27FC236}">
                  <a16:creationId xmlns:a16="http://schemas.microsoft.com/office/drawing/2014/main" xmlns="" id="{55ED3578-79F5-425E-BB47-3AC354A75B36}"/>
                </a:ext>
              </a:extLst>
            </p:cNvPr>
            <p:cNvSpPr/>
            <p:nvPr/>
          </p:nvSpPr>
          <p:spPr>
            <a:xfrm>
              <a:off x="431540" y="366194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142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7D9CFD3E-E1F5-4D31-9F31-3662AF9F0515}"/>
              </a:ext>
            </a:extLst>
          </p:cNvPr>
          <p:cNvSpPr txBox="1"/>
          <p:nvPr/>
        </p:nvSpPr>
        <p:spPr>
          <a:xfrm>
            <a:off x="3930157" y="2167744"/>
            <a:ext cx="10086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71÷8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:a16="http://schemas.microsoft.com/office/drawing/2014/main" xmlns="" id="{697AE413-2FAE-4E64-BF6F-09850CBD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CDAB473-5A1D-4621-BECF-32BAD98E0A01}"/>
              </a:ext>
            </a:extLst>
          </p:cNvPr>
          <p:cNvSpPr txBox="1"/>
          <p:nvPr/>
        </p:nvSpPr>
        <p:spPr>
          <a:xfrm>
            <a:off x="863588" y="2186610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66÷9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779005" y="2033378"/>
            <a:ext cx="1025483" cy="537953"/>
            <a:chOff x="1779005" y="2033378"/>
            <a:chExt cx="1025483" cy="537953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631E67D7-F323-436F-8B31-0B75A076D559}"/>
                </a:ext>
              </a:extLst>
            </p:cNvPr>
            <p:cNvSpPr/>
            <p:nvPr/>
          </p:nvSpPr>
          <p:spPr bwMode="auto">
            <a:xfrm>
              <a:off x="1779005" y="2195130"/>
              <a:ext cx="896622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7···3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Picture 4">
              <a:extLst>
                <a:ext uri="{FF2B5EF4-FFF2-40B4-BE49-F238E27FC236}">
                  <a16:creationId xmlns:a16="http://schemas.microsoft.com/office/drawing/2014/main" xmlns="" id="{B77B2D01-97F7-4D2C-8B4D-312B15A74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765" y="20333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직사각형 21">
            <a:extLst>
              <a:ext uri="{FF2B5EF4-FFF2-40B4-BE49-F238E27FC236}">
                <a16:creationId xmlns:a16="http://schemas.microsoft.com/office/drawing/2014/main" xmlns="" id="{7BE1DC0B-81A6-4EF3-9FDB-93CB4BF1C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9">
            <a:extLst>
              <a:ext uri="{FF2B5EF4-FFF2-40B4-BE49-F238E27FC236}">
                <a16:creationId xmlns:a16="http://schemas.microsoft.com/office/drawing/2014/main" xmlns="" id="{21F72D3D-916D-496F-AE7D-52825E6CB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48297"/>
              </p:ext>
            </p:extLst>
          </p:nvPr>
        </p:nvGraphicFramePr>
        <p:xfrm>
          <a:off x="4327563" y="2963287"/>
          <a:ext cx="1403304" cy="1941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8" name="원호 127"/>
          <p:cNvSpPr/>
          <p:nvPr/>
        </p:nvSpPr>
        <p:spPr bwMode="auto">
          <a:xfrm rot="4173300">
            <a:off x="4291348" y="335040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772A99D9-3F75-4A87-AC01-A0952A6B1E27}"/>
              </a:ext>
            </a:extLst>
          </p:cNvPr>
          <p:cNvSpPr/>
          <p:nvPr/>
        </p:nvSpPr>
        <p:spPr bwMode="auto">
          <a:xfrm>
            <a:off x="5324062" y="3021900"/>
            <a:ext cx="406804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Picture 4">
            <a:extLst>
              <a:ext uri="{FF2B5EF4-FFF2-40B4-BE49-F238E27FC236}">
                <a16:creationId xmlns:a16="http://schemas.microsoft.com/office/drawing/2014/main" xmlns="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004" y="28826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92949"/>
              </p:ext>
            </p:extLst>
          </p:nvPr>
        </p:nvGraphicFramePr>
        <p:xfrm>
          <a:off x="1265858" y="2930129"/>
          <a:ext cx="1403304" cy="1941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1" name="원호 140"/>
          <p:cNvSpPr/>
          <p:nvPr/>
        </p:nvSpPr>
        <p:spPr bwMode="auto">
          <a:xfrm rot="4173300">
            <a:off x="1229643" y="3317250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xmlns="" id="{772A99D9-3F75-4A87-AC01-A0952A6B1E27}"/>
              </a:ext>
            </a:extLst>
          </p:cNvPr>
          <p:cNvSpPr/>
          <p:nvPr/>
        </p:nvSpPr>
        <p:spPr bwMode="auto">
          <a:xfrm>
            <a:off x="2268538" y="2988742"/>
            <a:ext cx="40062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Picture 4">
            <a:extLst>
              <a:ext uri="{FF2B5EF4-FFF2-40B4-BE49-F238E27FC236}">
                <a16:creationId xmlns:a16="http://schemas.microsoft.com/office/drawing/2014/main" xmlns="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99" y="28494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9" name="그룹 148"/>
          <p:cNvGrpSpPr/>
          <p:nvPr/>
        </p:nvGrpSpPr>
        <p:grpSpPr>
          <a:xfrm>
            <a:off x="4833835" y="2033378"/>
            <a:ext cx="1025483" cy="537953"/>
            <a:chOff x="1779005" y="2033378"/>
            <a:chExt cx="1025483" cy="537953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xmlns="" id="{631E67D7-F323-436F-8B31-0B75A076D559}"/>
                </a:ext>
              </a:extLst>
            </p:cNvPr>
            <p:cNvSpPr/>
            <p:nvPr/>
          </p:nvSpPr>
          <p:spPr bwMode="auto">
            <a:xfrm>
              <a:off x="1779005" y="2195130"/>
              <a:ext cx="896622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8···7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1" name="Picture 4">
              <a:extLst>
                <a:ext uri="{FF2B5EF4-FFF2-40B4-BE49-F238E27FC236}">
                  <a16:creationId xmlns:a16="http://schemas.microsoft.com/office/drawing/2014/main" xmlns="" id="{B77B2D01-97F7-4D2C-8B4D-312B15A74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765" y="20333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2" name="Picture 6">
            <a:extLst>
              <a:ext uri="{FF2B5EF4-FFF2-40B4-BE49-F238E27FC236}">
                <a16:creationId xmlns:a16="http://schemas.microsoft.com/office/drawing/2014/main" xmlns="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" name="타원 152">
            <a:extLst>
              <a:ext uri="{FF2B5EF4-FFF2-40B4-BE49-F238E27FC236}">
                <a16:creationId xmlns:a16="http://schemas.microsoft.com/office/drawing/2014/main" xmlns="" id="{0434864B-54D0-41DB-A426-0185FB2EEAE4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4" name="Picture 12">
            <a:extLst>
              <a:ext uri="{FF2B5EF4-FFF2-40B4-BE49-F238E27FC236}">
                <a16:creationId xmlns:a16="http://schemas.microsoft.com/office/drawing/2014/main" xmlns="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5" name="타원 154">
            <a:extLst>
              <a:ext uri="{FF2B5EF4-FFF2-40B4-BE49-F238E27FC236}">
                <a16:creationId xmlns:a16="http://schemas.microsoft.com/office/drawing/2014/main" xmlns="" id="{F57A57E3-C9D5-46BD-9429-E5A2E0A65F15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0434864B-54D0-41DB-A426-0185FB2EEAE4}"/>
              </a:ext>
            </a:extLst>
          </p:cNvPr>
          <p:cNvSpPr/>
          <p:nvPr/>
        </p:nvSpPr>
        <p:spPr>
          <a:xfrm>
            <a:off x="1250033" y="4149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0434864B-54D0-41DB-A426-0185FB2EEAE4}"/>
              </a:ext>
            </a:extLst>
          </p:cNvPr>
          <p:cNvSpPr/>
          <p:nvPr/>
        </p:nvSpPr>
        <p:spPr>
          <a:xfrm>
            <a:off x="4363521" y="41490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세로셈에서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클릭 시 하단의 파란색 풀이가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772A99D9-3F75-4A87-AC01-A0952A6B1E27}"/>
              </a:ext>
            </a:extLst>
          </p:cNvPr>
          <p:cNvSpPr/>
          <p:nvPr/>
        </p:nvSpPr>
        <p:spPr bwMode="auto">
          <a:xfrm>
            <a:off x="5324062" y="3021900"/>
            <a:ext cx="406804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772A99D9-3F75-4A87-AC01-A0952A6B1E27}"/>
              </a:ext>
            </a:extLst>
          </p:cNvPr>
          <p:cNvSpPr/>
          <p:nvPr/>
        </p:nvSpPr>
        <p:spPr bwMode="auto">
          <a:xfrm>
            <a:off x="2268538" y="2988742"/>
            <a:ext cx="40062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7D9CFD3E-E1F5-4D31-9F31-3662AF9F0515}"/>
              </a:ext>
            </a:extLst>
          </p:cNvPr>
          <p:cNvSpPr txBox="1"/>
          <p:nvPr/>
        </p:nvSpPr>
        <p:spPr>
          <a:xfrm>
            <a:off x="3930157" y="2167744"/>
            <a:ext cx="100862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71÷8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:a16="http://schemas.microsoft.com/office/drawing/2014/main" xmlns="" id="{697AE413-2FAE-4E64-BF6F-09850CBD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CDAB473-5A1D-4621-BECF-32BAD98E0A01}"/>
              </a:ext>
            </a:extLst>
          </p:cNvPr>
          <p:cNvSpPr txBox="1"/>
          <p:nvPr/>
        </p:nvSpPr>
        <p:spPr>
          <a:xfrm>
            <a:off x="863588" y="2186610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66÷9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779005" y="2033378"/>
            <a:ext cx="1025483" cy="537953"/>
            <a:chOff x="1779005" y="2033378"/>
            <a:chExt cx="1025483" cy="537953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631E67D7-F323-436F-8B31-0B75A076D559}"/>
                </a:ext>
              </a:extLst>
            </p:cNvPr>
            <p:cNvSpPr/>
            <p:nvPr/>
          </p:nvSpPr>
          <p:spPr bwMode="auto">
            <a:xfrm>
              <a:off x="1779005" y="2195130"/>
              <a:ext cx="896622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7···3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7" name="Picture 4">
              <a:extLst>
                <a:ext uri="{FF2B5EF4-FFF2-40B4-BE49-F238E27FC236}">
                  <a16:creationId xmlns:a16="http://schemas.microsoft.com/office/drawing/2014/main" xmlns="" id="{B77B2D01-97F7-4D2C-8B4D-312B15A74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765" y="20333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9" name="직사각형 21">
            <a:extLst>
              <a:ext uri="{FF2B5EF4-FFF2-40B4-BE49-F238E27FC236}">
                <a16:creationId xmlns:a16="http://schemas.microsoft.com/office/drawing/2014/main" xmlns="" id="{7BE1DC0B-81A6-4EF3-9FDB-93CB4BF1C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9">
            <a:extLst>
              <a:ext uri="{FF2B5EF4-FFF2-40B4-BE49-F238E27FC236}">
                <a16:creationId xmlns:a16="http://schemas.microsoft.com/office/drawing/2014/main" xmlns="" id="{21F72D3D-916D-496F-AE7D-52825E6CB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18280"/>
              </p:ext>
            </p:extLst>
          </p:nvPr>
        </p:nvGraphicFramePr>
        <p:xfrm>
          <a:off x="4327563" y="2963287"/>
          <a:ext cx="1403304" cy="1941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8" name="원호 127"/>
          <p:cNvSpPr/>
          <p:nvPr/>
        </p:nvSpPr>
        <p:spPr bwMode="auto">
          <a:xfrm rot="4173300">
            <a:off x="4291348" y="335040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772A99D9-3F75-4A87-AC01-A0952A6B1E27}"/>
              </a:ext>
            </a:extLst>
          </p:cNvPr>
          <p:cNvSpPr/>
          <p:nvPr/>
        </p:nvSpPr>
        <p:spPr bwMode="auto">
          <a:xfrm>
            <a:off x="4806173" y="3990419"/>
            <a:ext cx="92469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xmlns="" id="{772A99D9-3F75-4A87-AC01-A0952A6B1E27}"/>
              </a:ext>
            </a:extLst>
          </p:cNvPr>
          <p:cNvSpPr/>
          <p:nvPr/>
        </p:nvSpPr>
        <p:spPr bwMode="auto">
          <a:xfrm>
            <a:off x="4806173" y="4490341"/>
            <a:ext cx="92469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2" name="Picture 4">
            <a:extLst>
              <a:ext uri="{FF2B5EF4-FFF2-40B4-BE49-F238E27FC236}">
                <a16:creationId xmlns:a16="http://schemas.microsoft.com/office/drawing/2014/main" xmlns="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004" y="288265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4">
            <a:extLst>
              <a:ext uri="{FF2B5EF4-FFF2-40B4-BE49-F238E27FC236}">
                <a16:creationId xmlns:a16="http://schemas.microsoft.com/office/drawing/2014/main" xmlns="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004" y="39053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4">
            <a:extLst>
              <a:ext uri="{FF2B5EF4-FFF2-40B4-BE49-F238E27FC236}">
                <a16:creationId xmlns:a16="http://schemas.microsoft.com/office/drawing/2014/main" xmlns="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004" y="44818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816118"/>
              </p:ext>
            </p:extLst>
          </p:nvPr>
        </p:nvGraphicFramePr>
        <p:xfrm>
          <a:off x="1265858" y="2930129"/>
          <a:ext cx="1403304" cy="1941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1" name="원호 140"/>
          <p:cNvSpPr/>
          <p:nvPr/>
        </p:nvSpPr>
        <p:spPr bwMode="auto">
          <a:xfrm rot="4173300">
            <a:off x="1229643" y="3317250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772A99D9-3F75-4A87-AC01-A0952A6B1E27}"/>
              </a:ext>
            </a:extLst>
          </p:cNvPr>
          <p:cNvSpPr/>
          <p:nvPr/>
        </p:nvSpPr>
        <p:spPr bwMode="auto">
          <a:xfrm>
            <a:off x="1744468" y="3957261"/>
            <a:ext cx="92469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772A99D9-3F75-4A87-AC01-A0952A6B1E27}"/>
              </a:ext>
            </a:extLst>
          </p:cNvPr>
          <p:cNvSpPr/>
          <p:nvPr/>
        </p:nvSpPr>
        <p:spPr bwMode="auto">
          <a:xfrm>
            <a:off x="1744468" y="4457183"/>
            <a:ext cx="92469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Picture 4">
            <a:extLst>
              <a:ext uri="{FF2B5EF4-FFF2-40B4-BE49-F238E27FC236}">
                <a16:creationId xmlns:a16="http://schemas.microsoft.com/office/drawing/2014/main" xmlns="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99" y="2849497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" name="Picture 4">
            <a:extLst>
              <a:ext uri="{FF2B5EF4-FFF2-40B4-BE49-F238E27FC236}">
                <a16:creationId xmlns:a16="http://schemas.microsoft.com/office/drawing/2014/main" xmlns="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99" y="387215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4">
            <a:extLst>
              <a:ext uri="{FF2B5EF4-FFF2-40B4-BE49-F238E27FC236}">
                <a16:creationId xmlns:a16="http://schemas.microsoft.com/office/drawing/2014/main" xmlns="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99" y="444868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9" name="그룹 148"/>
          <p:cNvGrpSpPr/>
          <p:nvPr/>
        </p:nvGrpSpPr>
        <p:grpSpPr>
          <a:xfrm>
            <a:off x="4833835" y="2033378"/>
            <a:ext cx="1025483" cy="537953"/>
            <a:chOff x="1779005" y="2033378"/>
            <a:chExt cx="1025483" cy="537953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xmlns="" id="{631E67D7-F323-436F-8B31-0B75A076D559}"/>
                </a:ext>
              </a:extLst>
            </p:cNvPr>
            <p:cNvSpPr/>
            <p:nvPr/>
          </p:nvSpPr>
          <p:spPr bwMode="auto">
            <a:xfrm>
              <a:off x="1779005" y="2195130"/>
              <a:ext cx="896622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8···7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51" name="Picture 4">
              <a:extLst>
                <a:ext uri="{FF2B5EF4-FFF2-40B4-BE49-F238E27FC236}">
                  <a16:creationId xmlns:a16="http://schemas.microsoft.com/office/drawing/2014/main" xmlns="" id="{B77B2D01-97F7-4D2C-8B4D-312B15A74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765" y="2033378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2" name="Picture 6">
            <a:extLst>
              <a:ext uri="{FF2B5EF4-FFF2-40B4-BE49-F238E27FC236}">
                <a16:creationId xmlns:a16="http://schemas.microsoft.com/office/drawing/2014/main" xmlns="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" name="Picture 12">
            <a:extLst>
              <a:ext uri="{FF2B5EF4-FFF2-40B4-BE49-F238E27FC236}">
                <a16:creationId xmlns:a16="http://schemas.microsoft.com/office/drawing/2014/main" xmlns="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DE2DED6D-A946-4AE2-AA7F-A80C9895B914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87A574C1-DD7F-4B0D-8C25-338842D043DE}"/>
              </a:ext>
            </a:extLst>
          </p:cNvPr>
          <p:cNvGrpSpPr/>
          <p:nvPr/>
        </p:nvGrpSpPr>
        <p:grpSpPr>
          <a:xfrm>
            <a:off x="211371" y="3099311"/>
            <a:ext cx="6667165" cy="2138053"/>
            <a:chOff x="211371" y="3099311"/>
            <a:chExt cx="6667165" cy="2138053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66019823-0C3E-4982-8005-90356254728E}"/>
                </a:ext>
              </a:extLst>
            </p:cNvPr>
            <p:cNvSpPr/>
            <p:nvPr/>
          </p:nvSpPr>
          <p:spPr>
            <a:xfrm>
              <a:off x="211371" y="3294485"/>
              <a:ext cx="6667165" cy="17547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xmlns="" id="{68DD4B71-02EB-4813-9C67-C2C650B0CF0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xmlns="" id="{55ED3578-79F5-425E-BB47-3AC354A75B36}"/>
                </a:ext>
              </a:extLst>
            </p:cNvPr>
            <p:cNvSpPr/>
            <p:nvPr/>
          </p:nvSpPr>
          <p:spPr>
            <a:xfrm>
              <a:off x="431540" y="309931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57416"/>
              </p:ext>
            </p:extLst>
          </p:nvPr>
        </p:nvGraphicFramePr>
        <p:xfrm>
          <a:off x="1527485" y="3465004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9" name="원호 68"/>
          <p:cNvSpPr/>
          <p:nvPr/>
        </p:nvSpPr>
        <p:spPr bwMode="auto">
          <a:xfrm rot="4173300">
            <a:off x="1491270" y="373270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16225"/>
              </p:ext>
            </p:extLst>
          </p:nvPr>
        </p:nvGraphicFramePr>
        <p:xfrm>
          <a:off x="4060946" y="3458439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7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1" name="원호 70"/>
          <p:cNvSpPr/>
          <p:nvPr/>
        </p:nvSpPr>
        <p:spPr bwMode="auto">
          <a:xfrm rot="4173300">
            <a:off x="4024731" y="372614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12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9" name="Picture 3">
            <a:extLst>
              <a:ext uri="{FF2B5EF4-FFF2-40B4-BE49-F238E27FC236}">
                <a16:creationId xmlns:a16="http://schemas.microsoft.com/office/drawing/2014/main" xmlns="" id="{7896B66E-3989-41F1-9749-05B40BE4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0" y="32097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xmlns="" id="{8A24AC69-7696-4A7B-B34B-12695014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88" y="371830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E637F095-7266-49C3-AA81-19CA589DA528}"/>
              </a:ext>
            </a:extLst>
          </p:cNvPr>
          <p:cNvGrpSpPr/>
          <p:nvPr/>
        </p:nvGrpSpPr>
        <p:grpSpPr>
          <a:xfrm>
            <a:off x="1988023" y="3030217"/>
            <a:ext cx="1813368" cy="537565"/>
            <a:chOff x="4358664" y="1660849"/>
            <a:chExt cx="1813368" cy="53756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08A2EC1B-2150-4A0A-A96F-EAE886E3D043}"/>
                </a:ext>
              </a:extLst>
            </p:cNvPr>
            <p:cNvSpPr/>
            <p:nvPr/>
          </p:nvSpPr>
          <p:spPr bwMode="auto">
            <a:xfrm>
              <a:off x="4358664" y="1833284"/>
              <a:ext cx="162444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57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÷6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··3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203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059DADE2-5638-4872-96B2-308060A3842C}"/>
              </a:ext>
            </a:extLst>
          </p:cNvPr>
          <p:cNvGrpSpPr/>
          <p:nvPr/>
        </p:nvGrpSpPr>
        <p:grpSpPr>
          <a:xfrm>
            <a:off x="1994916" y="3545989"/>
            <a:ext cx="765851" cy="537565"/>
            <a:chOff x="6086855" y="1660849"/>
            <a:chExt cx="765851" cy="53756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A1EBD6CA-F71F-4B69-AE03-08BE0ACD618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C98A1634-224E-4641-85C3-352EFD1B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601DB87-2107-4819-97E5-70E82CC29222}"/>
              </a:ext>
            </a:extLst>
          </p:cNvPr>
          <p:cNvSpPr txBox="1"/>
          <p:nvPr/>
        </p:nvSpPr>
        <p:spPr>
          <a:xfrm>
            <a:off x="2523305" y="3728355"/>
            <a:ext cx="12968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받고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팽이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명이 받게 되는 팽이는 몇 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팽이는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개입니까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F5EC1087-D256-4704-83F7-99C8051D8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50AC4429-95D6-40FB-8567-EDDDF62FB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9C75AFFA-4B17-452F-ACA4-70753547BD95}"/>
              </a:ext>
            </a:extLst>
          </p:cNvPr>
          <p:cNvGrpSpPr/>
          <p:nvPr/>
        </p:nvGrpSpPr>
        <p:grpSpPr>
          <a:xfrm>
            <a:off x="3800792" y="3536261"/>
            <a:ext cx="765851" cy="537565"/>
            <a:chOff x="6086855" y="1660849"/>
            <a:chExt cx="765851" cy="53756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5ECC8D32-C15B-4FD6-809A-121E4593389B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xmlns="" id="{D8A8851C-B4AA-4543-A94E-1A6CC45B9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8E931C9-4A6C-4329-9188-6C62B2E79183}"/>
              </a:ext>
            </a:extLst>
          </p:cNvPr>
          <p:cNvSpPr txBox="1"/>
          <p:nvPr/>
        </p:nvSpPr>
        <p:spPr>
          <a:xfrm>
            <a:off x="4329181" y="3718627"/>
            <a:ext cx="17189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타원 66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타원 69"/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A3707686-9308-4FAA-9943-CF8FFF6E596A}"/>
              </a:ext>
            </a:extLst>
          </p:cNvPr>
          <p:cNvSpPr/>
          <p:nvPr/>
        </p:nvSpPr>
        <p:spPr>
          <a:xfrm>
            <a:off x="1295400" y="35006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258F328B-0FBC-4282-9E41-B714036DF263}"/>
              </a:ext>
            </a:extLst>
          </p:cNvPr>
          <p:cNvCxnSpPr/>
          <p:nvPr/>
        </p:nvCxnSpPr>
        <p:spPr bwMode="auto">
          <a:xfrm>
            <a:off x="5917710" y="1934678"/>
            <a:ext cx="76222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184546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534544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0" name="Picture 40">
            <a:extLst>
              <a:ext uri="{FF2B5EF4-FFF2-40B4-BE49-F238E27FC236}">
                <a16:creationId xmlns:a16="http://schemas.microsoft.com/office/drawing/2014/main" xmlns="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28418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1">
            <a:extLst>
              <a:ext uri="{FF2B5EF4-FFF2-40B4-BE49-F238E27FC236}">
                <a16:creationId xmlns:a16="http://schemas.microsoft.com/office/drawing/2014/main" xmlns="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28122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BFBD7E13-B692-44B2-887C-CEDF810CC788}"/>
              </a:ext>
            </a:extLst>
          </p:cNvPr>
          <p:cNvSpPr/>
          <p:nvPr/>
        </p:nvSpPr>
        <p:spPr>
          <a:xfrm>
            <a:off x="4777082" y="23189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:a16="http://schemas.microsoft.com/office/drawing/2014/main" xmlns="" id="{F5EC1087-D256-4704-83F7-99C8051D8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50AC4429-95D6-40FB-8567-EDDDF62FB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7F590DF-A537-4603-B5E7-9517077A46C0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B41FD607-5C74-4170-B106-103A24A70E63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A7036D21-DB56-42FB-BC66-1D406B66F0B8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직각 삼각형 65">
              <a:extLst>
                <a:ext uri="{FF2B5EF4-FFF2-40B4-BE49-F238E27FC236}">
                  <a16:creationId xmlns:a16="http://schemas.microsoft.com/office/drawing/2014/main" xmlns="" id="{68277BAD-443F-453F-A310-9F48FFE9D053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TextBox 43">
              <a:extLst>
                <a:ext uri="{FF2B5EF4-FFF2-40B4-BE49-F238E27FC236}">
                  <a16:creationId xmlns:a16="http://schemas.microsoft.com/office/drawing/2014/main" xmlns="" id="{0785F253-8744-4B86-8DC6-5D39FDED17A7}"/>
                </a:ext>
              </a:extLst>
            </p:cNvPr>
            <p:cNvSpPr txBox="1"/>
            <p:nvPr/>
          </p:nvSpPr>
          <p:spPr>
            <a:xfrm>
              <a:off x="486456" y="4399123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식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57÷6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9···3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에서 몫은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9,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나머지는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따라서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한 명이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받게 되는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팽이는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개이고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남는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팽이는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9" name="모서리가 둥근 직사각형 38">
              <a:extLst>
                <a:ext uri="{FF2B5EF4-FFF2-40B4-BE49-F238E27FC236}">
                  <a16:creationId xmlns:a16="http://schemas.microsoft.com/office/drawing/2014/main" xmlns="" id="{C995283D-625B-4A24-9209-A54898FB5784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54" name="Picture 3">
            <a:extLst>
              <a:ext uri="{FF2B5EF4-FFF2-40B4-BE49-F238E27FC236}">
                <a16:creationId xmlns:a16="http://schemas.microsoft.com/office/drawing/2014/main" xmlns="" id="{7896B66E-3989-41F1-9749-05B40BE4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0" y="320976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8A24AC69-7696-4A7B-B34B-12695014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288" y="371830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E637F095-7266-49C3-AA81-19CA589DA528}"/>
              </a:ext>
            </a:extLst>
          </p:cNvPr>
          <p:cNvGrpSpPr/>
          <p:nvPr/>
        </p:nvGrpSpPr>
        <p:grpSpPr>
          <a:xfrm>
            <a:off x="1988023" y="3030217"/>
            <a:ext cx="1813368" cy="537565"/>
            <a:chOff x="4358664" y="1660849"/>
            <a:chExt cx="1813368" cy="53756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08A2EC1B-2150-4A0A-A96F-EAE886E3D043}"/>
                </a:ext>
              </a:extLst>
            </p:cNvPr>
            <p:cNvSpPr/>
            <p:nvPr/>
          </p:nvSpPr>
          <p:spPr bwMode="auto">
            <a:xfrm>
              <a:off x="4358664" y="1833284"/>
              <a:ext cx="162444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57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÷6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lang="en-US" altLang="ko-KR" sz="1900" b="1" dirty="0" smtClean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··3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xmlns="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2032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059DADE2-5638-4872-96B2-308060A3842C}"/>
              </a:ext>
            </a:extLst>
          </p:cNvPr>
          <p:cNvGrpSpPr/>
          <p:nvPr/>
        </p:nvGrpSpPr>
        <p:grpSpPr>
          <a:xfrm>
            <a:off x="1994916" y="3545989"/>
            <a:ext cx="765851" cy="537565"/>
            <a:chOff x="6086855" y="1660849"/>
            <a:chExt cx="765851" cy="53756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A1EBD6CA-F71F-4B69-AE03-08BE0ACD618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xmlns="" id="{C98A1634-224E-4641-85C3-352EFD1B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2601DB87-2107-4819-97E5-70E82CC29222}"/>
              </a:ext>
            </a:extLst>
          </p:cNvPr>
          <p:cNvSpPr txBox="1"/>
          <p:nvPr/>
        </p:nvSpPr>
        <p:spPr>
          <a:xfrm>
            <a:off x="2523305" y="3728355"/>
            <a:ext cx="129689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개씩 받고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9C75AFFA-4B17-452F-ACA4-70753547BD95}"/>
              </a:ext>
            </a:extLst>
          </p:cNvPr>
          <p:cNvGrpSpPr/>
          <p:nvPr/>
        </p:nvGrpSpPr>
        <p:grpSpPr>
          <a:xfrm>
            <a:off x="3800792" y="3536261"/>
            <a:ext cx="765851" cy="537565"/>
            <a:chOff x="6086855" y="1660849"/>
            <a:chExt cx="765851" cy="53756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5ECC8D32-C15B-4FD6-809A-121E4593389B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xmlns="" id="{D8A8851C-B4AA-4543-A94E-1A6CC45B9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18E931C9-4A6C-4329-9188-6C62B2E79183}"/>
              </a:ext>
            </a:extLst>
          </p:cNvPr>
          <p:cNvSpPr txBox="1"/>
          <p:nvPr/>
        </p:nvSpPr>
        <p:spPr>
          <a:xfrm>
            <a:off x="4329181" y="3718627"/>
            <a:ext cx="17189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남습니다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팽이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명에게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명이 받게 되는 팽이는 몇 개이고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남는 팽이는 몇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개입니까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258F328B-0FBC-4282-9E41-B714036DF263}"/>
              </a:ext>
            </a:extLst>
          </p:cNvPr>
          <p:cNvCxnSpPr/>
          <p:nvPr/>
        </p:nvCxnSpPr>
        <p:spPr bwMode="auto">
          <a:xfrm>
            <a:off x="5917710" y="1934678"/>
            <a:ext cx="762223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B72F181B-8056-4C07-B76E-FC7BEBB0800F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184546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B6F0A1EB-6A08-4206-816A-BBC7E26E1652}"/>
              </a:ext>
            </a:extLst>
          </p:cNvPr>
          <p:cNvCxnSpPr/>
          <p:nvPr/>
        </p:nvCxnSpPr>
        <p:spPr bwMode="auto">
          <a:xfrm>
            <a:off x="730061" y="2214346"/>
            <a:ext cx="534544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5" name="Picture 40">
            <a:extLst>
              <a:ext uri="{FF2B5EF4-FFF2-40B4-BE49-F238E27FC236}">
                <a16:creationId xmlns:a16="http://schemas.microsoft.com/office/drawing/2014/main" xmlns="" id="{A176B61D-57EE-474D-8913-C95E00830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284184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41">
            <a:extLst>
              <a:ext uri="{FF2B5EF4-FFF2-40B4-BE49-F238E27FC236}">
                <a16:creationId xmlns:a16="http://schemas.microsoft.com/office/drawing/2014/main" xmlns="" id="{6B48FAB2-EC4D-4D26-A68D-27F73E313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281227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7013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xmlns="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xmlns="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2EBCF31-C338-41AB-B399-DFB16584C098}"/>
              </a:ext>
            </a:extLst>
          </p:cNvPr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정답 선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9AF7B03A-D4DC-4753-93F7-EE9D938B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1132477C-DB6E-4A75-85EE-8E67D698ACC0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쿠키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사람에게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물음에 답해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0A08F0A7-31E8-44F9-8C6D-1A65A8CD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A82C9286-B335-4305-8BE4-56A0DB0E4C9C}"/>
              </a:ext>
            </a:extLst>
          </p:cNvPr>
          <p:cNvSpPr/>
          <p:nvPr/>
        </p:nvSpPr>
        <p:spPr>
          <a:xfrm>
            <a:off x="2331632" y="51796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361220F2-2229-4235-9BF0-2C2CC8B51242}"/>
              </a:ext>
            </a:extLst>
          </p:cNvPr>
          <p:cNvSpPr/>
          <p:nvPr/>
        </p:nvSpPr>
        <p:spPr>
          <a:xfrm>
            <a:off x="6257542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xmlns="" id="{FBF1A177-2949-4145-BDEB-10BD4C95272A}"/>
              </a:ext>
            </a:extLst>
          </p:cNvPr>
          <p:cNvSpPr/>
          <p:nvPr/>
        </p:nvSpPr>
        <p:spPr>
          <a:xfrm>
            <a:off x="332060" y="27233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221DB6AA-41E2-420B-88F5-A6D506D8B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7EFEB138-DED1-4B0D-8FF6-119EF586B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310A085F-9C92-402A-B4E7-3AAB4B5E0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" y="30305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>
            <a:extLst>
              <a:ext uri="{FF2B5EF4-FFF2-40B4-BE49-F238E27FC236}">
                <a16:creationId xmlns:a16="http://schemas.microsoft.com/office/drawing/2014/main" xmlns="" id="{80CDE04B-089C-4B26-BAD6-E2403CE012BF}"/>
              </a:ext>
            </a:extLst>
          </p:cNvPr>
          <p:cNvSpPr txBox="1"/>
          <p:nvPr/>
        </p:nvSpPr>
        <p:spPr>
          <a:xfrm>
            <a:off x="803867" y="289638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그림을 알맞게 묶어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7" name="Picture 1">
            <a:extLst>
              <a:ext uri="{FF2B5EF4-FFF2-40B4-BE49-F238E27FC236}">
                <a16:creationId xmlns:a16="http://schemas.microsoft.com/office/drawing/2014/main" xmlns="" id="{131310C2-00A3-4AB3-B510-F5B8E1F5F8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6346" y="3539751"/>
            <a:ext cx="4964897" cy="5524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E6B48E7F-79D1-4873-B791-523F68EB79C8}"/>
              </a:ext>
            </a:extLst>
          </p:cNvPr>
          <p:cNvSpPr/>
          <p:nvPr/>
        </p:nvSpPr>
        <p:spPr>
          <a:xfrm>
            <a:off x="1285908" y="3603894"/>
            <a:ext cx="1916910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xmlns="" id="{E51A4BD6-28EB-4FF4-81D2-BA42001D1637}"/>
              </a:ext>
            </a:extLst>
          </p:cNvPr>
          <p:cNvSpPr/>
          <p:nvPr/>
        </p:nvSpPr>
        <p:spPr>
          <a:xfrm>
            <a:off x="3277104" y="3603894"/>
            <a:ext cx="1916909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48C883FE-4BE7-46DD-9E64-69717AF73BAA}"/>
              </a:ext>
            </a:extLst>
          </p:cNvPr>
          <p:cNvGrpSpPr/>
          <p:nvPr/>
        </p:nvGrpSpPr>
        <p:grpSpPr>
          <a:xfrm>
            <a:off x="2699792" y="5254046"/>
            <a:ext cx="1637116" cy="263186"/>
            <a:chOff x="319554" y="1245924"/>
            <a:chExt cx="2636592" cy="423864"/>
          </a:xfrm>
        </p:grpSpPr>
        <p:pic>
          <p:nvPicPr>
            <p:cNvPr id="85" name="Picture 11">
              <a:extLst>
                <a:ext uri="{FF2B5EF4-FFF2-40B4-BE49-F238E27FC236}">
                  <a16:creationId xmlns:a16="http://schemas.microsoft.com/office/drawing/2014/main" xmlns="" id="{B885967D-CE6E-44D3-8FA9-36C59EA58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" name="Picture 12">
              <a:extLst>
                <a:ext uri="{FF2B5EF4-FFF2-40B4-BE49-F238E27FC236}">
                  <a16:creationId xmlns:a16="http://schemas.microsoft.com/office/drawing/2014/main" xmlns="" id="{5F963280-F8F5-494B-A92A-15C9CB3A0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3">
              <a:extLst>
                <a:ext uri="{FF2B5EF4-FFF2-40B4-BE49-F238E27FC236}">
                  <a16:creationId xmlns:a16="http://schemas.microsoft.com/office/drawing/2014/main" xmlns="" id="{97DB2738-EB43-4BCB-8C93-3120C2D8C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4">
              <a:extLst>
                <a:ext uri="{FF2B5EF4-FFF2-40B4-BE49-F238E27FC236}">
                  <a16:creationId xmlns:a16="http://schemas.microsoft.com/office/drawing/2014/main" xmlns="" id="{FF03411F-6704-4816-B734-8E1C579D75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0036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\19.jpg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802" y="406768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700" y="406768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361220F2-2229-4235-9BF0-2C2CC8B51242}"/>
              </a:ext>
            </a:extLst>
          </p:cNvPr>
          <p:cNvSpPr/>
          <p:nvPr/>
        </p:nvSpPr>
        <p:spPr>
          <a:xfrm>
            <a:off x="2418275" y="43060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361220F2-2229-4235-9BF0-2C2CC8B51242}"/>
              </a:ext>
            </a:extLst>
          </p:cNvPr>
          <p:cNvSpPr/>
          <p:nvPr/>
        </p:nvSpPr>
        <p:spPr>
          <a:xfrm>
            <a:off x="4446585" y="4293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970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xmlns="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xmlns="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2EBCF31-C338-41AB-B399-DFB16584C098}"/>
              </a:ext>
            </a:extLst>
          </p:cNvPr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화면의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화면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9AF7B03A-D4DC-4753-93F7-EE9D938B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0A08F0A7-31E8-44F9-8C6D-1A65A8CD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A82C9286-B335-4305-8BE4-56A0DB0E4C9C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12">
            <a:extLst>
              <a:ext uri="{FF2B5EF4-FFF2-40B4-BE49-F238E27FC236}">
                <a16:creationId xmlns:a16="http://schemas.microsoft.com/office/drawing/2014/main" xmlns="" id="{E290D7AF-20FE-4969-A2CF-EF3D132E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361220F2-2229-4235-9BF0-2C2CC8B51242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221DB6AA-41E2-420B-88F5-A6D506D8B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7EFEB138-DED1-4B0D-8FF6-119EF586B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310A085F-9C92-402A-B4E7-3AAB4B5E0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" y="30305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F44337FE-B4D1-48A7-BE41-02A060949B69}"/>
              </a:ext>
            </a:extLst>
          </p:cNvPr>
          <p:cNvSpPr/>
          <p:nvPr/>
        </p:nvSpPr>
        <p:spPr bwMode="auto">
          <a:xfrm>
            <a:off x="2771800" y="4345558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÷5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2···2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C9D6263A-60E8-412A-8EBA-4FB8F8653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52" y="41993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77802B7D-3AA8-487B-A1E7-C3DD0F218995}"/>
              </a:ext>
            </a:extLst>
          </p:cNvPr>
          <p:cNvGrpSpPr/>
          <p:nvPr/>
        </p:nvGrpSpPr>
        <p:grpSpPr>
          <a:xfrm>
            <a:off x="2701117" y="5248132"/>
            <a:ext cx="1654859" cy="269100"/>
            <a:chOff x="290979" y="2009759"/>
            <a:chExt cx="2665167" cy="433388"/>
          </a:xfrm>
        </p:grpSpPr>
        <p:pic>
          <p:nvPicPr>
            <p:cNvPr id="59" name="Picture 15">
              <a:extLst>
                <a:ext uri="{FF2B5EF4-FFF2-40B4-BE49-F238E27FC236}">
                  <a16:creationId xmlns:a16="http://schemas.microsoft.com/office/drawing/2014/main" xmlns="" id="{951D0174-CC7C-4688-B265-FCD7EB6ED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:a16="http://schemas.microsoft.com/office/drawing/2014/main" xmlns="" id="{FC2C5883-57B5-46B0-96A5-B29DF9638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2">
              <a:extLst>
                <a:ext uri="{FF2B5EF4-FFF2-40B4-BE49-F238E27FC236}">
                  <a16:creationId xmlns:a16="http://schemas.microsoft.com/office/drawing/2014/main" xmlns="" id="{8B14F645-B712-4CCD-8A31-5BBBF2A6A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6">
              <a:extLst>
                <a:ext uri="{FF2B5EF4-FFF2-40B4-BE49-F238E27FC236}">
                  <a16:creationId xmlns:a16="http://schemas.microsoft.com/office/drawing/2014/main" xmlns="" id="{1CFB6978-1362-4F31-9772-902AAA62ED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TextBox 43">
            <a:extLst>
              <a:ext uri="{FF2B5EF4-FFF2-40B4-BE49-F238E27FC236}">
                <a16:creationId xmlns:a16="http://schemas.microsoft.com/office/drawing/2014/main" xmlns="" id="{1132477C-DB6E-4A75-85EE-8E67D698ACC0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쿠키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사람에게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물음에 답해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:a16="http://schemas.microsoft.com/office/drawing/2014/main" xmlns="" id="{80CDE04B-089C-4B26-BAD6-E2403CE012BF}"/>
              </a:ext>
            </a:extLst>
          </p:cNvPr>
          <p:cNvSpPr txBox="1"/>
          <p:nvPr/>
        </p:nvSpPr>
        <p:spPr>
          <a:xfrm>
            <a:off x="803867" y="289638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Picture 1">
            <a:extLst>
              <a:ext uri="{FF2B5EF4-FFF2-40B4-BE49-F238E27FC236}">
                <a16:creationId xmlns:a16="http://schemas.microsoft.com/office/drawing/2014/main" xmlns="" id="{131310C2-00A3-4AB3-B510-F5B8E1F5F8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176346" y="3539751"/>
            <a:ext cx="4964897" cy="5524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5" name="사각형: 둥근 모서리 3">
            <a:extLst>
              <a:ext uri="{FF2B5EF4-FFF2-40B4-BE49-F238E27FC236}">
                <a16:creationId xmlns:a16="http://schemas.microsoft.com/office/drawing/2014/main" xmlns="" id="{E6B48E7F-79D1-4873-B791-523F68EB79C8}"/>
              </a:ext>
            </a:extLst>
          </p:cNvPr>
          <p:cNvSpPr/>
          <p:nvPr/>
        </p:nvSpPr>
        <p:spPr>
          <a:xfrm>
            <a:off x="1285908" y="3603894"/>
            <a:ext cx="1916910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각형: 둥근 모서리 82">
            <a:extLst>
              <a:ext uri="{FF2B5EF4-FFF2-40B4-BE49-F238E27FC236}">
                <a16:creationId xmlns:a16="http://schemas.microsoft.com/office/drawing/2014/main" xmlns="" id="{E51A4BD6-28EB-4FF4-81D2-BA42001D1637}"/>
              </a:ext>
            </a:extLst>
          </p:cNvPr>
          <p:cNvSpPr/>
          <p:nvPr/>
        </p:nvSpPr>
        <p:spPr>
          <a:xfrm>
            <a:off x="3277104" y="3603894"/>
            <a:ext cx="1916909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A82C9286-B335-4305-8BE4-56A0DB0E4C9C}"/>
              </a:ext>
            </a:extLst>
          </p:cNvPr>
          <p:cNvSpPr/>
          <p:nvPr/>
        </p:nvSpPr>
        <p:spPr>
          <a:xfrm>
            <a:off x="965085" y="35665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535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:a16="http://schemas.microsoft.com/office/drawing/2014/main" xmlns="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:a16="http://schemas.microsoft.com/office/drawing/2014/main" xmlns="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xmlns="" id="{9AF7B03A-D4DC-4753-93F7-EE9D938BE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0A08F0A7-31E8-44F9-8C6D-1A65A8CD8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>
            <a:extLst>
              <a:ext uri="{FF2B5EF4-FFF2-40B4-BE49-F238E27FC236}">
                <a16:creationId xmlns:a16="http://schemas.microsoft.com/office/drawing/2014/main" xmlns="" id="{E290D7AF-20FE-4969-A2CF-EF3D132E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221DB6AA-41E2-420B-88F5-A6D506D8B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xmlns="" id="{7EFEB138-DED1-4B0D-8FF6-119EF586B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310A085F-9C92-402A-B4E7-3AAB4B5E0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" y="30305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F44337FE-B4D1-48A7-BE41-02A060949B69}"/>
              </a:ext>
            </a:extLst>
          </p:cNvPr>
          <p:cNvSpPr/>
          <p:nvPr/>
        </p:nvSpPr>
        <p:spPr bwMode="auto">
          <a:xfrm>
            <a:off x="2771800" y="4345558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÷5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2···2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xmlns="" id="{C9D6263A-60E8-412A-8EBA-4FB8F8653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52" y="41993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4B748DB-8627-4BDC-998A-E259337DC3F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13B2C4FE-DEF1-48A6-B8D2-B25F64A0F870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1847FA7E-CC2E-48B5-ADBC-965448FEF2C0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xmlns="" id="{3ADB3870-498A-4A24-BA0F-B60B61303490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6" name="TextBox 43">
              <a:extLst>
                <a:ext uri="{FF2B5EF4-FFF2-40B4-BE49-F238E27FC236}">
                  <a16:creationId xmlns:a16="http://schemas.microsoft.com/office/drawing/2014/main" xmlns="" id="{42CD4532-EFE8-43C3-9DF0-75C8E640F15A}"/>
                </a:ext>
              </a:extLst>
            </p:cNvPr>
            <p:cNvSpPr txBox="1"/>
            <p:nvPr/>
          </p:nvSpPr>
          <p:spPr>
            <a:xfrm>
              <a:off x="486456" y="4399123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쿠키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한 사람당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개씩 주면 두 사람에게 줄 수 있고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쿠키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개가 남습니다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이를 식으로 나타내면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12÷5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2···2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xmlns="" id="{7FBAD870-CE39-4F24-AC53-00F9F166B615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70" name="TextBox 43">
            <a:extLst>
              <a:ext uri="{FF2B5EF4-FFF2-40B4-BE49-F238E27FC236}">
                <a16:creationId xmlns:a16="http://schemas.microsoft.com/office/drawing/2014/main" xmlns="" id="{1132477C-DB6E-4A75-85EE-8E67D698ACC0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쿠키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사람에게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물음에 답해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1">
            <a:extLst>
              <a:ext uri="{FF2B5EF4-FFF2-40B4-BE49-F238E27FC236}">
                <a16:creationId xmlns:a16="http://schemas.microsoft.com/office/drawing/2014/main" xmlns="" id="{131310C2-00A3-4AB3-B510-F5B8E1F5F8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176346" y="3539751"/>
            <a:ext cx="4964897" cy="5524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5" name="사각형: 둥근 모서리 3">
            <a:extLst>
              <a:ext uri="{FF2B5EF4-FFF2-40B4-BE49-F238E27FC236}">
                <a16:creationId xmlns:a16="http://schemas.microsoft.com/office/drawing/2014/main" xmlns="" id="{E6B48E7F-79D1-4873-B791-523F68EB79C8}"/>
              </a:ext>
            </a:extLst>
          </p:cNvPr>
          <p:cNvSpPr/>
          <p:nvPr/>
        </p:nvSpPr>
        <p:spPr>
          <a:xfrm>
            <a:off x="1285908" y="3603894"/>
            <a:ext cx="1916910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2">
            <a:extLst>
              <a:ext uri="{FF2B5EF4-FFF2-40B4-BE49-F238E27FC236}">
                <a16:creationId xmlns:a16="http://schemas.microsoft.com/office/drawing/2014/main" xmlns="" id="{E51A4BD6-28EB-4FF4-81D2-BA42001D1637}"/>
              </a:ext>
            </a:extLst>
          </p:cNvPr>
          <p:cNvSpPr/>
          <p:nvPr/>
        </p:nvSpPr>
        <p:spPr>
          <a:xfrm>
            <a:off x="3277104" y="3603894"/>
            <a:ext cx="1916909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77802B7D-3AA8-487B-A1E7-C3DD0F218995}"/>
              </a:ext>
            </a:extLst>
          </p:cNvPr>
          <p:cNvGrpSpPr/>
          <p:nvPr/>
        </p:nvGrpSpPr>
        <p:grpSpPr>
          <a:xfrm>
            <a:off x="2701117" y="5248132"/>
            <a:ext cx="1654859" cy="269100"/>
            <a:chOff x="290979" y="2009759"/>
            <a:chExt cx="2665167" cy="433388"/>
          </a:xfrm>
        </p:grpSpPr>
        <p:pic>
          <p:nvPicPr>
            <p:cNvPr id="102" name="Picture 15">
              <a:extLst>
                <a:ext uri="{FF2B5EF4-FFF2-40B4-BE49-F238E27FC236}">
                  <a16:creationId xmlns:a16="http://schemas.microsoft.com/office/drawing/2014/main" xmlns="" id="{951D0174-CC7C-4688-B265-FCD7EB6ED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13">
              <a:extLst>
                <a:ext uri="{FF2B5EF4-FFF2-40B4-BE49-F238E27FC236}">
                  <a16:creationId xmlns:a16="http://schemas.microsoft.com/office/drawing/2014/main" xmlns="" id="{FC2C5883-57B5-46B0-96A5-B29DF9638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12">
              <a:extLst>
                <a:ext uri="{FF2B5EF4-FFF2-40B4-BE49-F238E27FC236}">
                  <a16:creationId xmlns:a16="http://schemas.microsoft.com/office/drawing/2014/main" xmlns="" id="{8B14F645-B712-4CCD-8A31-5BBBF2A6A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16">
              <a:extLst>
                <a:ext uri="{FF2B5EF4-FFF2-40B4-BE49-F238E27FC236}">
                  <a16:creationId xmlns:a16="http://schemas.microsoft.com/office/drawing/2014/main" xmlns="" id="{1CFB6978-1362-4F31-9772-902AAA62ED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80CDE04B-089C-4B26-BAD6-E2403CE012BF}"/>
              </a:ext>
            </a:extLst>
          </p:cNvPr>
          <p:cNvSpPr txBox="1"/>
          <p:nvPr/>
        </p:nvSpPr>
        <p:spPr>
          <a:xfrm>
            <a:off x="803867" y="289638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9402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3">
            <a:extLst>
              <a:ext uri="{FF2B5EF4-FFF2-40B4-BE49-F238E27FC236}">
                <a16:creationId xmlns:a16="http://schemas.microsoft.com/office/drawing/2014/main" xmlns="" id="{3B48A913-0429-4AFB-90A0-9DDADEAB8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2942" y="3513783"/>
            <a:ext cx="4521036" cy="563289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:a16="http://schemas.microsoft.com/office/drawing/2014/main" xmlns="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사람에게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물음에 답해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98E5AC84-C878-43CD-B4A3-C6D640F91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EC0C4F5E-70E9-4E3C-90A3-C3D44C8BF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561EE97-73DE-4ACF-8409-DC5D56F54254}"/>
              </a:ext>
            </a:extLst>
          </p:cNvPr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버튼 내 발문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블릿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위치 고정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정답 선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78856961-6C53-4C02-943A-C598A94D6FAF}"/>
              </a:ext>
            </a:extLst>
          </p:cNvPr>
          <p:cNvSpPr/>
          <p:nvPr/>
        </p:nvSpPr>
        <p:spPr>
          <a:xfrm>
            <a:off x="2410910" y="509131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82DF0FAC-37FA-4600-BC7D-5FCAB90E66DF}"/>
              </a:ext>
            </a:extLst>
          </p:cNvPr>
          <p:cNvSpPr/>
          <p:nvPr/>
        </p:nvSpPr>
        <p:spPr>
          <a:xfrm>
            <a:off x="6257542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DCEDDAFE-A2F6-4BD7-B3DB-91AC7E399835}"/>
              </a:ext>
            </a:extLst>
          </p:cNvPr>
          <p:cNvSpPr/>
          <p:nvPr/>
        </p:nvSpPr>
        <p:spPr>
          <a:xfrm>
            <a:off x="442418" y="26236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E0EE6BBE-8243-46D4-9FAA-805F63FF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" y="30305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43">
            <a:extLst>
              <a:ext uri="{FF2B5EF4-FFF2-40B4-BE49-F238E27FC236}">
                <a16:creationId xmlns:a16="http://schemas.microsoft.com/office/drawing/2014/main" xmlns="" id="{80BD5D1C-E203-4D83-89D2-624B7C794F22}"/>
              </a:ext>
            </a:extLst>
          </p:cNvPr>
          <p:cNvSpPr txBox="1"/>
          <p:nvPr/>
        </p:nvSpPr>
        <p:spPr>
          <a:xfrm>
            <a:off x="803867" y="289638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아래 그림을 알맞게 묶어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xmlns="" id="{78F85262-5555-4EC3-B9A9-38E61E29D431}"/>
              </a:ext>
            </a:extLst>
          </p:cNvPr>
          <p:cNvSpPr/>
          <p:nvPr/>
        </p:nvSpPr>
        <p:spPr>
          <a:xfrm>
            <a:off x="1533990" y="3574710"/>
            <a:ext cx="1440203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A9E6A3A1-74D3-4EE8-8A06-2ED924528514}"/>
              </a:ext>
            </a:extLst>
          </p:cNvPr>
          <p:cNvGrpSpPr/>
          <p:nvPr/>
        </p:nvGrpSpPr>
        <p:grpSpPr>
          <a:xfrm>
            <a:off x="2702310" y="5165747"/>
            <a:ext cx="1637116" cy="263186"/>
            <a:chOff x="319554" y="1245924"/>
            <a:chExt cx="2636592" cy="423864"/>
          </a:xfrm>
        </p:grpSpPr>
        <p:pic>
          <p:nvPicPr>
            <p:cNvPr id="67" name="Picture 11">
              <a:extLst>
                <a:ext uri="{FF2B5EF4-FFF2-40B4-BE49-F238E27FC236}">
                  <a16:creationId xmlns:a16="http://schemas.microsoft.com/office/drawing/2014/main" xmlns="" id="{7E9DEB6F-C08F-4174-AD21-7ABF97F4F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>
              <a:extLst>
                <a:ext uri="{FF2B5EF4-FFF2-40B4-BE49-F238E27FC236}">
                  <a16:creationId xmlns:a16="http://schemas.microsoft.com/office/drawing/2014/main" xmlns="" id="{23A759D4-B588-4119-A66F-B5199D7493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>
              <a:extLst>
                <a:ext uri="{FF2B5EF4-FFF2-40B4-BE49-F238E27FC236}">
                  <a16:creationId xmlns:a16="http://schemas.microsoft.com/office/drawing/2014/main" xmlns="" id="{727881F6-6298-4D38-A250-CD9DF2050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14">
              <a:extLst>
                <a:ext uri="{FF2B5EF4-FFF2-40B4-BE49-F238E27FC236}">
                  <a16:creationId xmlns:a16="http://schemas.microsoft.com/office/drawing/2014/main" xmlns="" id="{6774CC92-13AE-406B-8D05-BAD057FE0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xmlns="" id="{66F6C088-A721-4A63-9605-86D40E4904D6}"/>
              </a:ext>
            </a:extLst>
          </p:cNvPr>
          <p:cNvSpPr/>
          <p:nvPr/>
        </p:nvSpPr>
        <p:spPr>
          <a:xfrm>
            <a:off x="3076308" y="3574710"/>
            <a:ext cx="1440203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C45D8C04-F4C2-4478-AAE0-670BA73A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642379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\25.jpg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238" y="4067688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361220F2-2229-4235-9BF0-2C2CC8B51242}"/>
              </a:ext>
            </a:extLst>
          </p:cNvPr>
          <p:cNvSpPr/>
          <p:nvPr/>
        </p:nvSpPr>
        <p:spPr>
          <a:xfrm>
            <a:off x="4052123" y="429372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139" y="4052056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361220F2-2229-4235-9BF0-2C2CC8B51242}"/>
              </a:ext>
            </a:extLst>
          </p:cNvPr>
          <p:cNvSpPr/>
          <p:nvPr/>
        </p:nvSpPr>
        <p:spPr>
          <a:xfrm>
            <a:off x="2457024" y="427808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62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02F1F7C6-210B-46E7-A5A1-F9D8F0D6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55290"/>
            <a:ext cx="3081337" cy="2969854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7E6C914E-34C7-49E8-8F67-69AAC856911A}"/>
              </a:ext>
            </a:extLst>
          </p:cNvPr>
          <p:cNvGrpSpPr/>
          <p:nvPr/>
        </p:nvGrpSpPr>
        <p:grpSpPr>
          <a:xfrm>
            <a:off x="913973" y="1931350"/>
            <a:ext cx="2192026" cy="1303484"/>
            <a:chOff x="1204344" y="472750"/>
            <a:chExt cx="1646901" cy="1184985"/>
          </a:xfrm>
        </p:grpSpPr>
        <p:sp>
          <p:nvSpPr>
            <p:cNvPr id="54" name="모서리가 둥근 직사각형 61">
              <a:extLst>
                <a:ext uri="{FF2B5EF4-FFF2-40B4-BE49-F238E27FC236}">
                  <a16:creationId xmlns:a16="http://schemas.microsoft.com/office/drawing/2014/main" xmlns="" id="{CE77DF27-67F8-4CD0-82B0-27690C139276}"/>
                </a:ext>
              </a:extLst>
            </p:cNvPr>
            <p:cNvSpPr/>
            <p:nvPr/>
          </p:nvSpPr>
          <p:spPr>
            <a:xfrm>
              <a:off x="1252940" y="472750"/>
              <a:ext cx="1509518" cy="9726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9D6039EB-D051-4735-BD42-840238C4005D}"/>
                </a:ext>
              </a:extLst>
            </p:cNvPr>
            <p:cNvSpPr/>
            <p:nvPr/>
          </p:nvSpPr>
          <p:spPr>
            <a:xfrm>
              <a:off x="1204344" y="70635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케이크 한 개에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딸기를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올리자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xmlns="" id="{2477A480-69B2-4A14-9F40-C98B866704E0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701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3-2-2(6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00808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266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094333"/>
            <a:ext cx="2974460" cy="4345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케이크를 만들고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1948892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131150" y="1512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7">
            <a:extLst>
              <a:ext uri="{FF2B5EF4-FFF2-40B4-BE49-F238E27FC236}">
                <a16:creationId xmlns:a16="http://schemas.microsoft.com/office/drawing/2014/main" xmlns="" id="{1DBA458F-859B-467A-8799-84CE413AC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:a16="http://schemas.microsoft.com/office/drawing/2014/main" xmlns="" id="{66550555-B023-401D-B4E4-059567A68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BB8B4728-2FDF-4C5F-8CF7-A6229FD322C4}"/>
              </a:ext>
            </a:extLst>
          </p:cNvPr>
          <p:cNvGrpSpPr/>
          <p:nvPr/>
        </p:nvGrpSpPr>
        <p:grpSpPr>
          <a:xfrm>
            <a:off x="4721322" y="1279249"/>
            <a:ext cx="2277494" cy="313547"/>
            <a:chOff x="623133" y="5445224"/>
            <a:chExt cx="2277494" cy="313547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62C68E43-6D8F-45F5-B651-D3CFA2FEF5E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DCC8BE9B-13A2-4E20-8793-F27CE8F0454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67">
                <a:extLst>
                  <a:ext uri="{FF2B5EF4-FFF2-40B4-BE49-F238E27FC236}">
                    <a16:creationId xmlns:a16="http://schemas.microsoft.com/office/drawing/2014/main" xmlns="" id="{6C5D212D-D841-4039-A679-14CF75D56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CD75319C-05B2-4146-9E92-44C21441AC93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6F465A7A-EFC3-4F7B-BB61-FF288035D1F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65">
                <a:extLst>
                  <a:ext uri="{FF2B5EF4-FFF2-40B4-BE49-F238E27FC236}">
                    <a16:creationId xmlns:a16="http://schemas.microsoft.com/office/drawing/2014/main" xmlns="" id="{8A24C54C-D191-47A2-9E9A-AB94F3769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xmlns="" id="{98F57D86-3BDB-4745-9D9A-471DB9E595C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ADBF5702-60D6-445D-BB4C-0635772B2F1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63">
                <a:extLst>
                  <a:ext uri="{FF2B5EF4-FFF2-40B4-BE49-F238E27FC236}">
                    <a16:creationId xmlns:a16="http://schemas.microsoft.com/office/drawing/2014/main" xmlns="" id="{688FB1CF-5C94-4C1A-9364-3B35D4E64D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60AD7D5E-0C2F-407E-B62B-A12359F359A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CC0A4551-07F8-4986-8D35-EFA8FE436989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1">
                <a:extLst>
                  <a:ext uri="{FF2B5EF4-FFF2-40B4-BE49-F238E27FC236}">
                    <a16:creationId xmlns:a16="http://schemas.microsoft.com/office/drawing/2014/main" xmlns="" id="{8A5272FC-879D-4AB9-8C16-390F01B38B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2" name="직사각형 21">
            <a:extLst>
              <a:ext uri="{FF2B5EF4-FFF2-40B4-BE49-F238E27FC236}">
                <a16:creationId xmlns:a16="http://schemas.microsoft.com/office/drawing/2014/main" xmlns="" id="{1A16266F-EDFC-4067-A059-AD98F959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xmlns="" id="{1FAAFAB8-8533-4EBF-8B64-67D40D0B7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E984A1C0-EEC2-4B58-84AF-36CB89FBD7AF}"/>
              </a:ext>
            </a:extLst>
          </p:cNvPr>
          <p:cNvSpPr/>
          <p:nvPr/>
        </p:nvSpPr>
        <p:spPr>
          <a:xfrm>
            <a:off x="4387066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xmlns="" id="{9F97AC22-D382-4167-A87E-08FDD1CA8F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90" y="4359251"/>
            <a:ext cx="360000" cy="360000"/>
          </a:xfrm>
          <a:prstGeom prst="rect">
            <a:avLst/>
          </a:prstGeom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F60C7498-4C11-4966-9437-4AA610A088F5}"/>
              </a:ext>
            </a:extLst>
          </p:cNvPr>
          <p:cNvSpPr/>
          <p:nvPr/>
        </p:nvSpPr>
        <p:spPr>
          <a:xfrm>
            <a:off x="3457339" y="4253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:a16="http://schemas.microsoft.com/office/drawing/2014/main" xmlns="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98E5AC84-C878-43CD-B4A3-C6D640F91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EC0C4F5E-70E9-4E3C-90A3-C3D44C8BF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E0EE6BBE-8243-46D4-9FAA-805F63FF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" y="30305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C45D8C04-F4C2-4478-AAE0-670BA73A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316F83E-AA69-49B0-8372-F420CC397E21}"/>
              </a:ext>
            </a:extLst>
          </p:cNvPr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이전 화면의 정답화면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6">
            <a:extLst>
              <a:ext uri="{FF2B5EF4-FFF2-40B4-BE49-F238E27FC236}">
                <a16:creationId xmlns:a16="http://schemas.microsoft.com/office/drawing/2014/main" xmlns="" id="{9317D51D-B6A0-455B-8968-C69FF47E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9A8CC0C2-8EEB-4A8B-9AC7-76E5C02BCE7A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5AF30025-69EB-46D8-88BD-1588CCC7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xmlns="" id="{5F857694-A00D-493C-9F23-9F13D90CAEBE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6A49CC5C-C3EC-4301-A137-182E801069F4}"/>
              </a:ext>
            </a:extLst>
          </p:cNvPr>
          <p:cNvSpPr/>
          <p:nvPr/>
        </p:nvSpPr>
        <p:spPr>
          <a:xfrm>
            <a:off x="786270" y="37380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794F8BCB-B135-4601-A9A0-8C7BC55257F6}"/>
              </a:ext>
            </a:extLst>
          </p:cNvPr>
          <p:cNvSpPr/>
          <p:nvPr/>
        </p:nvSpPr>
        <p:spPr bwMode="auto">
          <a:xfrm>
            <a:off x="2771800" y="4345558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÷4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2···3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1893A019-40CA-4851-AA48-54112345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52" y="41993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C17F63B6-8C41-49BD-8A7C-B927A8805278}"/>
              </a:ext>
            </a:extLst>
          </p:cNvPr>
          <p:cNvGrpSpPr/>
          <p:nvPr/>
        </p:nvGrpSpPr>
        <p:grpSpPr>
          <a:xfrm>
            <a:off x="2728456" y="5203184"/>
            <a:ext cx="1654859" cy="269100"/>
            <a:chOff x="290979" y="2009759"/>
            <a:chExt cx="2665167" cy="433388"/>
          </a:xfrm>
        </p:grpSpPr>
        <p:pic>
          <p:nvPicPr>
            <p:cNvPr id="70" name="Picture 15">
              <a:extLst>
                <a:ext uri="{FF2B5EF4-FFF2-40B4-BE49-F238E27FC236}">
                  <a16:creationId xmlns:a16="http://schemas.microsoft.com/office/drawing/2014/main" xmlns="" id="{D6B72ADD-3C58-40E9-B6D9-C59F38C49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:a16="http://schemas.microsoft.com/office/drawing/2014/main" xmlns="" id="{E0CE1293-A04A-47B3-B078-BF53FB32C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2">
              <a:extLst>
                <a:ext uri="{FF2B5EF4-FFF2-40B4-BE49-F238E27FC236}">
                  <a16:creationId xmlns:a16="http://schemas.microsoft.com/office/drawing/2014/main" xmlns="" id="{3F64BA90-1623-442B-A4B9-737350FAC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6">
              <a:extLst>
                <a:ext uri="{FF2B5EF4-FFF2-40B4-BE49-F238E27FC236}">
                  <a16:creationId xmlns:a16="http://schemas.microsoft.com/office/drawing/2014/main" xmlns="" id="{503F47EB-B8CA-44D7-9629-B9F4B0329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0" name="Picture 3">
            <a:extLst>
              <a:ext uri="{FF2B5EF4-FFF2-40B4-BE49-F238E27FC236}">
                <a16:creationId xmlns:a16="http://schemas.microsoft.com/office/drawing/2014/main" xmlns="" id="{3B48A913-0429-4AFB-90A0-9DDADEAB8C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72942" y="3513783"/>
            <a:ext cx="4521036" cy="56328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1" name="사각형: 둥근 모서리 58">
            <a:extLst>
              <a:ext uri="{FF2B5EF4-FFF2-40B4-BE49-F238E27FC236}">
                <a16:creationId xmlns:a16="http://schemas.microsoft.com/office/drawing/2014/main" xmlns="" id="{78F85262-5555-4EC3-B9A9-38E61E29D431}"/>
              </a:ext>
            </a:extLst>
          </p:cNvPr>
          <p:cNvSpPr/>
          <p:nvPr/>
        </p:nvSpPr>
        <p:spPr>
          <a:xfrm>
            <a:off x="1533990" y="3574710"/>
            <a:ext cx="1440203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104">
            <a:extLst>
              <a:ext uri="{FF2B5EF4-FFF2-40B4-BE49-F238E27FC236}">
                <a16:creationId xmlns:a16="http://schemas.microsoft.com/office/drawing/2014/main" xmlns="" id="{66F6C088-A721-4A63-9605-86D40E4904D6}"/>
              </a:ext>
            </a:extLst>
          </p:cNvPr>
          <p:cNvSpPr/>
          <p:nvPr/>
        </p:nvSpPr>
        <p:spPr>
          <a:xfrm>
            <a:off x="3076308" y="3574710"/>
            <a:ext cx="1440203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사람에게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물음에 답해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80CDE04B-089C-4B26-BAD6-E2403CE012BF}"/>
              </a:ext>
            </a:extLst>
          </p:cNvPr>
          <p:cNvSpPr txBox="1"/>
          <p:nvPr/>
        </p:nvSpPr>
        <p:spPr>
          <a:xfrm>
            <a:off x="803867" y="289638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1899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58" name="TextBox 7">
            <a:extLst>
              <a:ext uri="{FF2B5EF4-FFF2-40B4-BE49-F238E27FC236}">
                <a16:creationId xmlns:a16="http://schemas.microsoft.com/office/drawing/2014/main" xmlns="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:a16="http://schemas.microsoft.com/office/drawing/2014/main" xmlns="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98E5AC84-C878-43CD-B4A3-C6D640F91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xmlns="" id="{EC0C4F5E-70E9-4E3C-90A3-C3D44C8BF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55" name="Picture 4">
            <a:extLst>
              <a:ext uri="{FF2B5EF4-FFF2-40B4-BE49-F238E27FC236}">
                <a16:creationId xmlns:a16="http://schemas.microsoft.com/office/drawing/2014/main" xmlns="" id="{E0EE6BBE-8243-46D4-9FAA-805F63FF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" y="303053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6">
            <a:extLst>
              <a:ext uri="{FF2B5EF4-FFF2-40B4-BE49-F238E27FC236}">
                <a16:creationId xmlns:a16="http://schemas.microsoft.com/office/drawing/2014/main" xmlns="" id="{C45D8C04-F4C2-4478-AAE0-670BA73A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>
            <a:extLst>
              <a:ext uri="{FF2B5EF4-FFF2-40B4-BE49-F238E27FC236}">
                <a16:creationId xmlns:a16="http://schemas.microsoft.com/office/drawing/2014/main" xmlns="" id="{9317D51D-B6A0-455B-8968-C69FF47E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5AF30025-69EB-46D8-88BD-1588CCC7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794F8BCB-B135-4601-A9A0-8C7BC55257F6}"/>
              </a:ext>
            </a:extLst>
          </p:cNvPr>
          <p:cNvSpPr/>
          <p:nvPr/>
        </p:nvSpPr>
        <p:spPr bwMode="auto">
          <a:xfrm>
            <a:off x="2771800" y="4345558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÷4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2···3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xmlns="" id="{1893A019-40CA-4851-AA48-54112345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52" y="41993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C17F63B6-8C41-49BD-8A7C-B927A8805278}"/>
              </a:ext>
            </a:extLst>
          </p:cNvPr>
          <p:cNvGrpSpPr/>
          <p:nvPr/>
        </p:nvGrpSpPr>
        <p:grpSpPr>
          <a:xfrm>
            <a:off x="2728456" y="5203184"/>
            <a:ext cx="1654859" cy="269100"/>
            <a:chOff x="290979" y="2009759"/>
            <a:chExt cx="2665167" cy="433388"/>
          </a:xfrm>
        </p:grpSpPr>
        <p:pic>
          <p:nvPicPr>
            <p:cNvPr id="70" name="Picture 15">
              <a:extLst>
                <a:ext uri="{FF2B5EF4-FFF2-40B4-BE49-F238E27FC236}">
                  <a16:creationId xmlns:a16="http://schemas.microsoft.com/office/drawing/2014/main" xmlns="" id="{D6B72ADD-3C58-40E9-B6D9-C59F38C49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3">
              <a:extLst>
                <a:ext uri="{FF2B5EF4-FFF2-40B4-BE49-F238E27FC236}">
                  <a16:creationId xmlns:a16="http://schemas.microsoft.com/office/drawing/2014/main" xmlns="" id="{E0CE1293-A04A-47B3-B078-BF53FB32CA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2">
              <a:extLst>
                <a:ext uri="{FF2B5EF4-FFF2-40B4-BE49-F238E27FC236}">
                  <a16:creationId xmlns:a16="http://schemas.microsoft.com/office/drawing/2014/main" xmlns="" id="{3F64BA90-1623-442B-A4B9-737350FAC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6">
              <a:extLst>
                <a:ext uri="{FF2B5EF4-FFF2-40B4-BE49-F238E27FC236}">
                  <a16:creationId xmlns:a16="http://schemas.microsoft.com/office/drawing/2014/main" xmlns="" id="{503F47EB-B8CA-44D7-9629-B9F4B0329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CB1447C-A266-41AC-A2E8-49A85EFF71B3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9A7EF92E-AF12-489E-9213-7D15A09CB023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1FD3E16D-B3D5-401F-8E84-CB2BDFEAA23A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xmlns="" id="{B164CD6A-3880-4565-B687-3445C07E4F49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TextBox 43">
              <a:extLst>
                <a:ext uri="{FF2B5EF4-FFF2-40B4-BE49-F238E27FC236}">
                  <a16:creationId xmlns:a16="http://schemas.microsoft.com/office/drawing/2014/main" xmlns="" id="{0A100F47-08F4-4B02-9574-6DC350B7268A}"/>
                </a:ext>
              </a:extLst>
            </p:cNvPr>
            <p:cNvSpPr txBox="1"/>
            <p:nvPr/>
          </p:nvSpPr>
          <p:spPr>
            <a:xfrm>
              <a:off x="486456" y="4399123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구슬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한 사람에게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개씩 똑같이 나누어 주면 두 사람에게 줄 수 있고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개가 남습니다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이를 식으로 나타내면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11÷4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2···3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5" name="모서리가 둥근 직사각형 38">
              <a:extLst>
                <a:ext uri="{FF2B5EF4-FFF2-40B4-BE49-F238E27FC236}">
                  <a16:creationId xmlns:a16="http://schemas.microsoft.com/office/drawing/2014/main" xmlns="" id="{49A3DB9F-930D-4F69-B8E5-9BE7E3E5ED45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57" name="Picture 3">
            <a:extLst>
              <a:ext uri="{FF2B5EF4-FFF2-40B4-BE49-F238E27FC236}">
                <a16:creationId xmlns:a16="http://schemas.microsoft.com/office/drawing/2014/main" xmlns="" id="{3B48A913-0429-4AFB-90A0-9DDADEAB8C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72942" y="3513783"/>
            <a:ext cx="4521036" cy="56328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0" name="사각형: 둥근 모서리 58">
            <a:extLst>
              <a:ext uri="{FF2B5EF4-FFF2-40B4-BE49-F238E27FC236}">
                <a16:creationId xmlns:a16="http://schemas.microsoft.com/office/drawing/2014/main" xmlns="" id="{78F85262-5555-4EC3-B9A9-38E61E29D431}"/>
              </a:ext>
            </a:extLst>
          </p:cNvPr>
          <p:cNvSpPr/>
          <p:nvPr/>
        </p:nvSpPr>
        <p:spPr>
          <a:xfrm>
            <a:off x="1533990" y="3574710"/>
            <a:ext cx="1440203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104">
            <a:extLst>
              <a:ext uri="{FF2B5EF4-FFF2-40B4-BE49-F238E27FC236}">
                <a16:creationId xmlns:a16="http://schemas.microsoft.com/office/drawing/2014/main" xmlns="" id="{66F6C088-A721-4A63-9605-86D40E4904D6}"/>
              </a:ext>
            </a:extLst>
          </p:cNvPr>
          <p:cNvSpPr/>
          <p:nvPr/>
        </p:nvSpPr>
        <p:spPr>
          <a:xfrm>
            <a:off x="3076308" y="3574710"/>
            <a:ext cx="1440203" cy="423012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구슬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개를 한 사람에게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개씩 똑같이 나누어 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모두 몇 명에게 나누어 줄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남는지 물음에 답해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43">
            <a:extLst>
              <a:ext uri="{FF2B5EF4-FFF2-40B4-BE49-F238E27FC236}">
                <a16:creationId xmlns:a16="http://schemas.microsoft.com/office/drawing/2014/main" xmlns="" id="{80CDE04B-089C-4B26-BAD6-E2403CE012BF}"/>
              </a:ext>
            </a:extLst>
          </p:cNvPr>
          <p:cNvSpPr txBox="1"/>
          <p:nvPr/>
        </p:nvSpPr>
        <p:spPr>
          <a:xfrm>
            <a:off x="803867" y="2896387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나타내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32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xmlns="" id="{3239C567-4099-4E48-A2C4-8E432BA10D08}"/>
              </a:ext>
            </a:extLst>
          </p:cNvPr>
          <p:cNvSpPr/>
          <p:nvPr/>
        </p:nvSpPr>
        <p:spPr>
          <a:xfrm>
            <a:off x="4425977" y="2695122"/>
            <a:ext cx="809585" cy="48375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70A177F0-997B-46C3-B448-98FB8D00BFDA}"/>
              </a:ext>
            </a:extLst>
          </p:cNvPr>
          <p:cNvSpPr/>
          <p:nvPr/>
        </p:nvSpPr>
        <p:spPr>
          <a:xfrm>
            <a:off x="1735177" y="2695122"/>
            <a:ext cx="809585" cy="48375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BBBC3344-95D1-480F-85D5-224AAE21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xmlns="" id="{1C72CA89-537E-445E-9256-676A617D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6B46FDF2-BFC1-4178-BFB1-AB3B9E0B0B6C}"/>
              </a:ext>
            </a:extLst>
          </p:cNvPr>
          <p:cNvSpPr txBox="1"/>
          <p:nvPr/>
        </p:nvSpPr>
        <p:spPr>
          <a:xfrm>
            <a:off x="644499" y="1604119"/>
            <a:ext cx="59921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몫과 나머지를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C5CBCE59-8516-4FFF-A2F8-A9B31F05E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A478D0E-BCD6-453B-BBD1-E11385775B9D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0D5131EA-4642-410F-A6E8-6B106270625C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BE42096C-54AC-4B65-A7C3-28CBC0B66892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B37961A1-D3E1-44BE-B898-AF0F9B5A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B5FCA13C-1BC8-43E5-BC3B-6D99C5001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5867F21-1E91-4723-8CA1-BF32EDFB687B}"/>
              </a:ext>
            </a:extLst>
          </p:cNvPr>
          <p:cNvSpPr txBox="1"/>
          <p:nvPr/>
        </p:nvSpPr>
        <p:spPr>
          <a:xfrm>
            <a:off x="1757149" y="2746331"/>
            <a:ext cx="7876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48÷9</a:t>
            </a:r>
            <a:endParaRPr lang="ko-KR" altLang="en-US" sz="19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68F4C891-CF71-4CB5-9A03-DE9507E04810}"/>
              </a:ext>
            </a:extLst>
          </p:cNvPr>
          <p:cNvGrpSpPr/>
          <p:nvPr/>
        </p:nvGrpSpPr>
        <p:grpSpPr>
          <a:xfrm>
            <a:off x="2277116" y="3149871"/>
            <a:ext cx="842522" cy="566562"/>
            <a:chOff x="1077741" y="2605996"/>
            <a:chExt cx="842522" cy="56656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08CBCC6F-2DFF-4486-9541-22CF02A94807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Picture 4">
              <a:extLst>
                <a:ext uri="{FF2B5EF4-FFF2-40B4-BE49-F238E27FC236}">
                  <a16:creationId xmlns:a16="http://schemas.microsoft.com/office/drawing/2014/main" xmlns="" id="{063AD8DE-653F-4604-9618-8A47870B29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9" name="모서리가 둥근 직사각형 64">
            <a:extLst>
              <a:ext uri="{FF2B5EF4-FFF2-40B4-BE49-F238E27FC236}">
                <a16:creationId xmlns:a16="http://schemas.microsoft.com/office/drawing/2014/main" xmlns="" id="{822D7295-1DD7-42E1-8C0E-F88E65A91CD6}"/>
              </a:ext>
            </a:extLst>
          </p:cNvPr>
          <p:cNvSpPr/>
          <p:nvPr/>
        </p:nvSpPr>
        <p:spPr>
          <a:xfrm>
            <a:off x="1339758" y="3348765"/>
            <a:ext cx="82934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80" name="모서리가 둥근 직사각형 64">
            <a:extLst>
              <a:ext uri="{FF2B5EF4-FFF2-40B4-BE49-F238E27FC236}">
                <a16:creationId xmlns:a16="http://schemas.microsoft.com/office/drawing/2014/main" xmlns="" id="{E82BEF53-AF76-4D66-B50F-521D080009C9}"/>
              </a:ext>
            </a:extLst>
          </p:cNvPr>
          <p:cNvSpPr/>
          <p:nvPr/>
        </p:nvSpPr>
        <p:spPr>
          <a:xfrm>
            <a:off x="1339757" y="3890624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D566BA3C-F301-41CA-B492-85E2FBCE0E51}"/>
              </a:ext>
            </a:extLst>
          </p:cNvPr>
          <p:cNvGrpSpPr/>
          <p:nvPr/>
        </p:nvGrpSpPr>
        <p:grpSpPr>
          <a:xfrm>
            <a:off x="2277116" y="3690530"/>
            <a:ext cx="842522" cy="566562"/>
            <a:chOff x="1077741" y="2605996"/>
            <a:chExt cx="842522" cy="566562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536F8895-E61D-41E8-A318-658887A6C132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Picture 4">
              <a:extLst>
                <a:ext uri="{FF2B5EF4-FFF2-40B4-BE49-F238E27FC236}">
                  <a16:creationId xmlns:a16="http://schemas.microsoft.com/office/drawing/2014/main" xmlns="" id="{DDC0C2EC-61B0-4FDF-99A3-6356043140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6713CB58-1D39-463B-8647-4186274EE17F}"/>
              </a:ext>
            </a:extLst>
          </p:cNvPr>
          <p:cNvSpPr txBox="1"/>
          <p:nvPr/>
        </p:nvSpPr>
        <p:spPr>
          <a:xfrm>
            <a:off x="4460726" y="2746331"/>
            <a:ext cx="77483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56÷6</a:t>
            </a:r>
            <a:endParaRPr lang="ko-KR" altLang="en-US" sz="19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CF0D65BE-39CC-4411-9454-269339E94E14}"/>
              </a:ext>
            </a:extLst>
          </p:cNvPr>
          <p:cNvGrpSpPr/>
          <p:nvPr/>
        </p:nvGrpSpPr>
        <p:grpSpPr>
          <a:xfrm>
            <a:off x="4921093" y="3149871"/>
            <a:ext cx="842522" cy="566562"/>
            <a:chOff x="1077741" y="2605996"/>
            <a:chExt cx="842522" cy="56656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4B9650C1-4DD4-44BE-BF34-CF4D27FA6965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9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7" name="Picture 4">
              <a:extLst>
                <a:ext uri="{FF2B5EF4-FFF2-40B4-BE49-F238E27FC236}">
                  <a16:creationId xmlns:a16="http://schemas.microsoft.com/office/drawing/2014/main" xmlns="" id="{F5CA1CE2-0831-4DBE-8E87-6A23989BF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8" name="모서리가 둥근 직사각형 64">
            <a:extLst>
              <a:ext uri="{FF2B5EF4-FFF2-40B4-BE49-F238E27FC236}">
                <a16:creationId xmlns:a16="http://schemas.microsoft.com/office/drawing/2014/main" xmlns="" id="{87961E67-45B5-4D5E-B48E-542802FCF80E}"/>
              </a:ext>
            </a:extLst>
          </p:cNvPr>
          <p:cNvSpPr/>
          <p:nvPr/>
        </p:nvSpPr>
        <p:spPr>
          <a:xfrm>
            <a:off x="3983734" y="3348765"/>
            <a:ext cx="82317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89" name="모서리가 둥근 직사각형 64">
            <a:extLst>
              <a:ext uri="{FF2B5EF4-FFF2-40B4-BE49-F238E27FC236}">
                <a16:creationId xmlns:a16="http://schemas.microsoft.com/office/drawing/2014/main" xmlns="" id="{5EF3F2FC-068F-40D6-B66C-DE303943A835}"/>
              </a:ext>
            </a:extLst>
          </p:cNvPr>
          <p:cNvSpPr/>
          <p:nvPr/>
        </p:nvSpPr>
        <p:spPr>
          <a:xfrm>
            <a:off x="3983734" y="3890624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3FB6E5F7-8E9B-46C6-9B88-46B5E1BA447F}"/>
              </a:ext>
            </a:extLst>
          </p:cNvPr>
          <p:cNvGrpSpPr/>
          <p:nvPr/>
        </p:nvGrpSpPr>
        <p:grpSpPr>
          <a:xfrm>
            <a:off x="4921093" y="3690530"/>
            <a:ext cx="842522" cy="566562"/>
            <a:chOff x="1077741" y="2605996"/>
            <a:chExt cx="842522" cy="566562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xmlns="" id="{8C927698-C98B-495F-BFF5-0B5798D1B15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Picture 4">
              <a:extLst>
                <a:ext uri="{FF2B5EF4-FFF2-40B4-BE49-F238E27FC236}">
                  <a16:creationId xmlns:a16="http://schemas.microsoft.com/office/drawing/2014/main" xmlns="" id="{5B10472F-6FEE-4E86-AA42-5134464D3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6532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사각형: 둥근 모서리 94">
            <a:extLst>
              <a:ext uri="{FF2B5EF4-FFF2-40B4-BE49-F238E27FC236}">
                <a16:creationId xmlns:a16="http://schemas.microsoft.com/office/drawing/2014/main" xmlns="" id="{3239C567-4099-4E48-A2C4-8E432BA10D08}"/>
              </a:ext>
            </a:extLst>
          </p:cNvPr>
          <p:cNvSpPr/>
          <p:nvPr/>
        </p:nvSpPr>
        <p:spPr>
          <a:xfrm>
            <a:off x="4425977" y="2695122"/>
            <a:ext cx="809585" cy="48375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사각형: 둥근 모서리 1">
            <a:extLst>
              <a:ext uri="{FF2B5EF4-FFF2-40B4-BE49-F238E27FC236}">
                <a16:creationId xmlns:a16="http://schemas.microsoft.com/office/drawing/2014/main" xmlns="" id="{70A177F0-997B-46C3-B448-98FB8D00BFDA}"/>
              </a:ext>
            </a:extLst>
          </p:cNvPr>
          <p:cNvSpPr/>
          <p:nvPr/>
        </p:nvSpPr>
        <p:spPr>
          <a:xfrm>
            <a:off x="1735177" y="2695122"/>
            <a:ext cx="809585" cy="48375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25867F21-1E91-4723-8CA1-BF32EDFB687B}"/>
              </a:ext>
            </a:extLst>
          </p:cNvPr>
          <p:cNvSpPr txBox="1"/>
          <p:nvPr/>
        </p:nvSpPr>
        <p:spPr>
          <a:xfrm>
            <a:off x="1757149" y="2746331"/>
            <a:ext cx="14074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48÷9</a:t>
            </a:r>
            <a:endParaRPr lang="ko-KR" altLang="en-US" sz="19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6713CB58-1D39-463B-8647-4186274EE17F}"/>
              </a:ext>
            </a:extLst>
          </p:cNvPr>
          <p:cNvSpPr txBox="1"/>
          <p:nvPr/>
        </p:nvSpPr>
        <p:spPr>
          <a:xfrm>
            <a:off x="4460726" y="2746331"/>
            <a:ext cx="140741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56÷6</a:t>
            </a:r>
            <a:endParaRPr lang="ko-KR" altLang="en-US" sz="1900" dirty="0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xmlns="" id="{68F4C891-CF71-4CB5-9A03-DE9507E04810}"/>
              </a:ext>
            </a:extLst>
          </p:cNvPr>
          <p:cNvGrpSpPr/>
          <p:nvPr/>
        </p:nvGrpSpPr>
        <p:grpSpPr>
          <a:xfrm>
            <a:off x="2232995" y="3149871"/>
            <a:ext cx="842522" cy="566562"/>
            <a:chOff x="1077741" y="2605996"/>
            <a:chExt cx="842522" cy="566562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08CBCC6F-2DFF-4486-9541-22CF02A94807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xmlns="" id="{063AD8DE-653F-4604-9618-8A47870B29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8" name="모서리가 둥근 직사각형 64">
            <a:extLst>
              <a:ext uri="{FF2B5EF4-FFF2-40B4-BE49-F238E27FC236}">
                <a16:creationId xmlns:a16="http://schemas.microsoft.com/office/drawing/2014/main" xmlns="" id="{822D7295-1DD7-42E1-8C0E-F88E65A91CD6}"/>
              </a:ext>
            </a:extLst>
          </p:cNvPr>
          <p:cNvSpPr/>
          <p:nvPr/>
        </p:nvSpPr>
        <p:spPr>
          <a:xfrm>
            <a:off x="1295637" y="3348765"/>
            <a:ext cx="829346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35" name="모서리가 둥근 직사각형 64">
            <a:extLst>
              <a:ext uri="{FF2B5EF4-FFF2-40B4-BE49-F238E27FC236}">
                <a16:creationId xmlns:a16="http://schemas.microsoft.com/office/drawing/2014/main" xmlns="" id="{E82BEF53-AF76-4D66-B50F-521D080009C9}"/>
              </a:ext>
            </a:extLst>
          </p:cNvPr>
          <p:cNvSpPr/>
          <p:nvPr/>
        </p:nvSpPr>
        <p:spPr>
          <a:xfrm>
            <a:off x="1295636" y="3890624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xmlns="" id="{D566BA3C-F301-41CA-B492-85E2FBCE0E51}"/>
              </a:ext>
            </a:extLst>
          </p:cNvPr>
          <p:cNvGrpSpPr/>
          <p:nvPr/>
        </p:nvGrpSpPr>
        <p:grpSpPr>
          <a:xfrm>
            <a:off x="2232995" y="3690530"/>
            <a:ext cx="842522" cy="566562"/>
            <a:chOff x="1077741" y="2605996"/>
            <a:chExt cx="842522" cy="56656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536F8895-E61D-41E8-A318-658887A6C132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8" name="Picture 4">
              <a:extLst>
                <a:ext uri="{FF2B5EF4-FFF2-40B4-BE49-F238E27FC236}">
                  <a16:creationId xmlns:a16="http://schemas.microsoft.com/office/drawing/2014/main" xmlns="" id="{DDC0C2EC-61B0-4FDF-99A3-6356043140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CF0D65BE-39CC-4411-9454-269339E94E14}"/>
              </a:ext>
            </a:extLst>
          </p:cNvPr>
          <p:cNvGrpSpPr/>
          <p:nvPr/>
        </p:nvGrpSpPr>
        <p:grpSpPr>
          <a:xfrm>
            <a:off x="4876972" y="3149871"/>
            <a:ext cx="842522" cy="566562"/>
            <a:chOff x="1077741" y="2605996"/>
            <a:chExt cx="842522" cy="56656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xmlns="" id="{4B9650C1-4DD4-44BE-BF34-CF4D27FA6965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2" name="Picture 4">
              <a:extLst>
                <a:ext uri="{FF2B5EF4-FFF2-40B4-BE49-F238E27FC236}">
                  <a16:creationId xmlns:a16="http://schemas.microsoft.com/office/drawing/2014/main" xmlns="" id="{F5CA1CE2-0831-4DBE-8E87-6A23989BF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3" name="모서리가 둥근 직사각형 64">
            <a:extLst>
              <a:ext uri="{FF2B5EF4-FFF2-40B4-BE49-F238E27FC236}">
                <a16:creationId xmlns:a16="http://schemas.microsoft.com/office/drawing/2014/main" xmlns="" id="{87961E67-45B5-4D5E-B48E-542802FCF80E}"/>
              </a:ext>
            </a:extLst>
          </p:cNvPr>
          <p:cNvSpPr/>
          <p:nvPr/>
        </p:nvSpPr>
        <p:spPr>
          <a:xfrm>
            <a:off x="3939613" y="3348765"/>
            <a:ext cx="82317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몫</a:t>
            </a:r>
          </a:p>
        </p:txBody>
      </p:sp>
      <p:sp>
        <p:nvSpPr>
          <p:cNvPr id="144" name="모서리가 둥근 직사각형 64">
            <a:extLst>
              <a:ext uri="{FF2B5EF4-FFF2-40B4-BE49-F238E27FC236}">
                <a16:creationId xmlns:a16="http://schemas.microsoft.com/office/drawing/2014/main" xmlns="" id="{5EF3F2FC-068F-40D6-B66C-DE303943A835}"/>
              </a:ext>
            </a:extLst>
          </p:cNvPr>
          <p:cNvSpPr/>
          <p:nvPr/>
        </p:nvSpPr>
        <p:spPr>
          <a:xfrm>
            <a:off x="3939613" y="3890624"/>
            <a:ext cx="829347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나머지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xmlns="" id="{3FB6E5F7-8E9B-46C6-9B88-46B5E1BA447F}"/>
              </a:ext>
            </a:extLst>
          </p:cNvPr>
          <p:cNvGrpSpPr/>
          <p:nvPr/>
        </p:nvGrpSpPr>
        <p:grpSpPr>
          <a:xfrm>
            <a:off x="4876972" y="3690530"/>
            <a:ext cx="842522" cy="566562"/>
            <a:chOff x="1077741" y="2605996"/>
            <a:chExt cx="842522" cy="566562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xmlns="" id="{8C927698-C98B-495F-BFF5-0B5798D1B156}"/>
                </a:ext>
              </a:extLst>
            </p:cNvPr>
            <p:cNvSpPr/>
            <p:nvPr/>
          </p:nvSpPr>
          <p:spPr bwMode="auto">
            <a:xfrm>
              <a:off x="1077741" y="2796357"/>
              <a:ext cx="647856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47" name="Picture 4">
              <a:extLst>
                <a:ext uri="{FF2B5EF4-FFF2-40B4-BE49-F238E27FC236}">
                  <a16:creationId xmlns:a16="http://schemas.microsoft.com/office/drawing/2014/main" xmlns="" id="{5B10472F-6FEE-4E86-AA42-5134464D3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2540" y="2605996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2" name="TextBox 7">
            <a:extLst>
              <a:ext uri="{FF2B5EF4-FFF2-40B4-BE49-F238E27FC236}">
                <a16:creationId xmlns:a16="http://schemas.microsoft.com/office/drawing/2014/main" xmlns="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xmlns="" id="{BBBC3344-95D1-480F-85D5-224AAE21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xmlns="" id="{1C72CA89-537E-445E-9256-676A617DB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6B46FDF2-BFC1-4178-BFB1-AB3B9E0B0B6C}"/>
              </a:ext>
            </a:extLst>
          </p:cNvPr>
          <p:cNvSpPr txBox="1"/>
          <p:nvPr/>
        </p:nvSpPr>
        <p:spPr>
          <a:xfrm>
            <a:off x="644499" y="1604119"/>
            <a:ext cx="599214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나눗셈의 몫과 나머지를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C5CBCE59-8516-4FFF-A2F8-A9B31F05E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21">
            <a:extLst>
              <a:ext uri="{FF2B5EF4-FFF2-40B4-BE49-F238E27FC236}">
                <a16:creationId xmlns:a16="http://schemas.microsoft.com/office/drawing/2014/main" xmlns="" id="{B37961A1-D3E1-44BE-B898-AF0F9B5A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B5FCA13C-1BC8-43E5-BC3B-6D99C5001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8564019-50D6-407A-8F64-64147DA3121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CB6592C2-4E85-4A2C-A411-96678300FCC2}"/>
              </a:ext>
            </a:extLst>
          </p:cNvPr>
          <p:cNvGrpSpPr/>
          <p:nvPr/>
        </p:nvGrpSpPr>
        <p:grpSpPr>
          <a:xfrm>
            <a:off x="211371" y="2856820"/>
            <a:ext cx="6667165" cy="2380544"/>
            <a:chOff x="211371" y="2856820"/>
            <a:chExt cx="6667165" cy="238054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BDF2363A-7779-4F77-9F5D-56040B01E781}"/>
                </a:ext>
              </a:extLst>
            </p:cNvPr>
            <p:cNvSpPr/>
            <p:nvPr/>
          </p:nvSpPr>
          <p:spPr>
            <a:xfrm>
              <a:off x="211371" y="2993071"/>
              <a:ext cx="6667165" cy="20561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E9F14192-A595-4329-A241-B33A27EFAC1A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:a16="http://schemas.microsoft.com/office/drawing/2014/main" xmlns="" id="{F41D226A-84B7-4ECF-925B-95FE833DD028}"/>
                </a:ext>
              </a:extLst>
            </p:cNvPr>
            <p:cNvSpPr/>
            <p:nvPr/>
          </p:nvSpPr>
          <p:spPr>
            <a:xfrm>
              <a:off x="431540" y="285682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20225"/>
              </p:ext>
            </p:extLst>
          </p:nvPr>
        </p:nvGraphicFramePr>
        <p:xfrm>
          <a:off x="1527485" y="3359077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9" name="원호 148"/>
          <p:cNvSpPr/>
          <p:nvPr/>
        </p:nvSpPr>
        <p:spPr bwMode="auto">
          <a:xfrm rot="4173300">
            <a:off x="1491270" y="3626782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22128"/>
              </p:ext>
            </p:extLst>
          </p:nvPr>
        </p:nvGraphicFramePr>
        <p:xfrm>
          <a:off x="4060946" y="3352512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9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51" name="원호 150"/>
          <p:cNvSpPr/>
          <p:nvPr/>
        </p:nvSpPr>
        <p:spPr bwMode="auto">
          <a:xfrm rot="4173300">
            <a:off x="4024731" y="3620217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7711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C7DA824F-63BC-4409-85F5-998942BB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65AB1B9-396E-4390-97DA-C08DE1C16EE3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1D0784D0-FDC6-4312-8C8A-B553D6B15BE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나누었을 때 나머지가 있는 수를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82DC7E93-E013-4F98-8C5B-3C47BE6D4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87DE32E9-2C9E-4C90-81AF-E504AE4C4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xmlns="" id="{0A4C473D-5A83-47E3-A7F0-932CF41D5E52}"/>
              </a:ext>
            </a:extLst>
          </p:cNvPr>
          <p:cNvSpPr/>
          <p:nvPr/>
        </p:nvSpPr>
        <p:spPr>
          <a:xfrm>
            <a:off x="1382915" y="3059685"/>
            <a:ext cx="1127168" cy="58533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xmlns="" id="{7AEA9FB4-AB97-4ABA-8F12-09DE425B463A}"/>
              </a:ext>
            </a:extLst>
          </p:cNvPr>
          <p:cNvSpPr/>
          <p:nvPr/>
        </p:nvSpPr>
        <p:spPr>
          <a:xfrm>
            <a:off x="4490725" y="3059685"/>
            <a:ext cx="1127168" cy="58533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xmlns="" id="{FBFF12D0-6178-45AC-9A2B-097D83DD5C9D}"/>
              </a:ext>
            </a:extLst>
          </p:cNvPr>
          <p:cNvSpPr/>
          <p:nvPr/>
        </p:nvSpPr>
        <p:spPr>
          <a:xfrm>
            <a:off x="2936820" y="3059685"/>
            <a:ext cx="1127168" cy="58533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6">
            <a:extLst>
              <a:ext uri="{FF2B5EF4-FFF2-40B4-BE49-F238E27FC236}">
                <a16:creationId xmlns:a16="http://schemas.microsoft.com/office/drawing/2014/main" xmlns="" id="{745FF0FC-9E2B-4C51-ABCB-1D364299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>
            <a:extLst>
              <a:ext uri="{FF2B5EF4-FFF2-40B4-BE49-F238E27FC236}">
                <a16:creationId xmlns:a16="http://schemas.microsoft.com/office/drawing/2014/main" xmlns="" id="{90DE240E-A1BD-4131-A3D6-D806653F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4F7486DC-0764-4695-9941-902E46D6AE52}"/>
              </a:ext>
            </a:extLst>
          </p:cNvPr>
          <p:cNvSpPr/>
          <p:nvPr/>
        </p:nvSpPr>
        <p:spPr>
          <a:xfrm>
            <a:off x="4988656" y="49587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771037" y="3069082"/>
            <a:ext cx="566544" cy="566544"/>
            <a:chOff x="2875720" y="4365104"/>
            <a:chExt cx="580156" cy="580156"/>
          </a:xfrm>
        </p:grpSpPr>
        <p:cxnSp>
          <p:nvCxnSpPr>
            <p:cNvPr id="45" name="직선 연결선 44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7" name="그룹 46"/>
          <p:cNvGrpSpPr/>
          <p:nvPr/>
        </p:nvGrpSpPr>
        <p:grpSpPr>
          <a:xfrm>
            <a:off x="1686570" y="3069082"/>
            <a:ext cx="566544" cy="566544"/>
            <a:chOff x="2875720" y="4365104"/>
            <a:chExt cx="580156" cy="580156"/>
          </a:xfrm>
        </p:grpSpPr>
        <p:cxnSp>
          <p:nvCxnSpPr>
            <p:cNvPr id="50" name="직선 연결선 49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2" name="타원 51"/>
          <p:cNvSpPr/>
          <p:nvPr/>
        </p:nvSpPr>
        <p:spPr>
          <a:xfrm>
            <a:off x="3141568" y="3028319"/>
            <a:ext cx="648069" cy="64806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E65AB1B9-396E-4390-97DA-C08DE1C16EE3}"/>
              </a:ext>
            </a:extLst>
          </p:cNvPr>
          <p:cNvSpPr/>
          <p:nvPr/>
        </p:nvSpPr>
        <p:spPr>
          <a:xfrm>
            <a:off x="1207803" y="28822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438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5">
            <a:extLst>
              <a:ext uri="{FF2B5EF4-FFF2-40B4-BE49-F238E27FC236}">
                <a16:creationId xmlns:a16="http://schemas.microsoft.com/office/drawing/2014/main" xmlns="" id="{0A4C473D-5A83-47E3-A7F0-932CF41D5E52}"/>
              </a:ext>
            </a:extLst>
          </p:cNvPr>
          <p:cNvSpPr/>
          <p:nvPr/>
        </p:nvSpPr>
        <p:spPr>
          <a:xfrm>
            <a:off x="1382915" y="3059685"/>
            <a:ext cx="1127168" cy="58533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사각형: 둥근 모서리 62">
            <a:extLst>
              <a:ext uri="{FF2B5EF4-FFF2-40B4-BE49-F238E27FC236}">
                <a16:creationId xmlns:a16="http://schemas.microsoft.com/office/drawing/2014/main" xmlns="" id="{7AEA9FB4-AB97-4ABA-8F12-09DE425B463A}"/>
              </a:ext>
            </a:extLst>
          </p:cNvPr>
          <p:cNvSpPr/>
          <p:nvPr/>
        </p:nvSpPr>
        <p:spPr>
          <a:xfrm>
            <a:off x="4490725" y="3059685"/>
            <a:ext cx="1127168" cy="58533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사각형: 둥근 모서리 63">
            <a:extLst>
              <a:ext uri="{FF2B5EF4-FFF2-40B4-BE49-F238E27FC236}">
                <a16:creationId xmlns:a16="http://schemas.microsoft.com/office/drawing/2014/main" xmlns="" id="{FBFF12D0-6178-45AC-9A2B-097D83DD5C9D}"/>
              </a:ext>
            </a:extLst>
          </p:cNvPr>
          <p:cNvSpPr/>
          <p:nvPr/>
        </p:nvSpPr>
        <p:spPr>
          <a:xfrm>
            <a:off x="2936820" y="3059685"/>
            <a:ext cx="1127168" cy="585339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:a16="http://schemas.microsoft.com/office/drawing/2014/main" xmlns="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xmlns="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:a16="http://schemas.microsoft.com/office/drawing/2014/main" xmlns="" id="{C7DA824F-63BC-4409-85F5-998942BB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xmlns="" id="{1D0784D0-FDC6-4312-8C8A-B553D6B15BE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으로 나누었을 때 나머지가 있는 수를 고르시오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직사각형 21">
            <a:extLst>
              <a:ext uri="{FF2B5EF4-FFF2-40B4-BE49-F238E27FC236}">
                <a16:creationId xmlns:a16="http://schemas.microsoft.com/office/drawing/2014/main" xmlns="" id="{82DC7E93-E013-4F98-8C5B-3C47BE6D4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xmlns="" id="{87DE32E9-2C9E-4C90-81AF-E504AE4C4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9713E3D-AE8E-4C30-9778-984D281CC8FB}"/>
              </a:ext>
            </a:extLst>
          </p:cNvPr>
          <p:cNvSpPr/>
          <p:nvPr/>
        </p:nvSpPr>
        <p:spPr>
          <a:xfrm>
            <a:off x="1317751" y="3447643"/>
            <a:ext cx="126669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          )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4" name="Picture 6">
            <a:extLst>
              <a:ext uri="{FF2B5EF4-FFF2-40B4-BE49-F238E27FC236}">
                <a16:creationId xmlns:a16="http://schemas.microsoft.com/office/drawing/2014/main" xmlns="" id="{745FF0FC-9E2B-4C51-ABCB-1D3642992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12">
            <a:extLst>
              <a:ext uri="{FF2B5EF4-FFF2-40B4-BE49-F238E27FC236}">
                <a16:creationId xmlns:a16="http://schemas.microsoft.com/office/drawing/2014/main" xmlns="" id="{90DE240E-A1BD-4131-A3D6-D806653F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227BEEB-CCD6-401E-A1A3-2F1560296A58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E318BCC4-FE72-4DB6-ABDC-EF5CC582064B}"/>
              </a:ext>
            </a:extLst>
          </p:cNvPr>
          <p:cNvGrpSpPr/>
          <p:nvPr/>
        </p:nvGrpSpPr>
        <p:grpSpPr>
          <a:xfrm>
            <a:off x="211371" y="3385261"/>
            <a:ext cx="6667165" cy="1852103"/>
            <a:chOff x="211371" y="3385261"/>
            <a:chExt cx="6667165" cy="1852103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507723E8-93C0-4888-8815-4F846B894D1E}"/>
                </a:ext>
              </a:extLst>
            </p:cNvPr>
            <p:cNvSpPr/>
            <p:nvPr/>
          </p:nvSpPr>
          <p:spPr>
            <a:xfrm>
              <a:off x="211371" y="3539803"/>
              <a:ext cx="6667165" cy="150945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xmlns="" id="{A1430373-B093-4BAA-89BA-6CF858947909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47" name="모서리가 둥근 직사각형 38">
              <a:extLst>
                <a:ext uri="{FF2B5EF4-FFF2-40B4-BE49-F238E27FC236}">
                  <a16:creationId xmlns:a16="http://schemas.microsoft.com/office/drawing/2014/main" xmlns="" id="{3BA3CEDE-8591-4F09-A45B-AE2CA48B7B33}"/>
                </a:ext>
              </a:extLst>
            </p:cNvPr>
            <p:cNvSpPr/>
            <p:nvPr/>
          </p:nvSpPr>
          <p:spPr>
            <a:xfrm>
              <a:off x="431540" y="3385261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FB7EFA4-9268-4C80-A4E9-BED964E7BD1C}"/>
              </a:ext>
            </a:extLst>
          </p:cNvPr>
          <p:cNvSpPr txBox="1"/>
          <p:nvPr/>
        </p:nvSpPr>
        <p:spPr>
          <a:xfrm>
            <a:off x="671502" y="3769115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54÷6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xmlns="" id="{0251D148-4D92-4B0C-B022-003AD9562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46" y="3912835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6580E2D-5014-4E9C-9352-7D948B992933}"/>
              </a:ext>
            </a:extLst>
          </p:cNvPr>
          <p:cNvSpPr txBox="1"/>
          <p:nvPr/>
        </p:nvSpPr>
        <p:spPr>
          <a:xfrm>
            <a:off x="671502" y="4155544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37÷6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6···1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xmlns="" id="{29E11BF6-ACC6-43A8-934F-4879B946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46" y="4299264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D0A71C7-691E-46BB-97B9-9DA7955504E9}"/>
              </a:ext>
            </a:extLst>
          </p:cNvPr>
          <p:cNvSpPr txBox="1"/>
          <p:nvPr/>
        </p:nvSpPr>
        <p:spPr>
          <a:xfrm>
            <a:off x="671502" y="4566610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48÷6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F57DA919-0866-4643-BD6C-110C7B9C9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46" y="471033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789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>
            <a:extLst>
              <a:ext uri="{FF2B5EF4-FFF2-40B4-BE49-F238E27FC236}">
                <a16:creationId xmlns:a16="http://schemas.microsoft.com/office/drawing/2014/main" xmlns="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31EA8253-D778-4B9D-8E8E-866FE927C0D1}"/>
              </a:ext>
            </a:extLst>
          </p:cNvPr>
          <p:cNvSpPr txBox="1"/>
          <p:nvPr/>
        </p:nvSpPr>
        <p:spPr>
          <a:xfrm>
            <a:off x="644499" y="1604119"/>
            <a:ext cx="59921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작은 두 자리 수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나누었을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수는 몇 개인지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40">
            <a:extLst>
              <a:ext uri="{FF2B5EF4-FFF2-40B4-BE49-F238E27FC236}">
                <a16:creationId xmlns:a16="http://schemas.microsoft.com/office/drawing/2014/main" xmlns="" id="{655BCC5A-4861-43FA-B3D7-A1E71A5F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199438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1">
            <a:extLst>
              <a:ext uri="{FF2B5EF4-FFF2-40B4-BE49-F238E27FC236}">
                <a16:creationId xmlns:a16="http://schemas.microsoft.com/office/drawing/2014/main" xmlns="" id="{9406B440-7656-48CC-8328-96A6DBA2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199142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4EFB064C-C7B2-40EF-AB27-8618BF7038E4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30820"/>
            <a:ext cx="3049851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E6CED6C2-69D5-4BFE-A33F-FA645C87424C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4744241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F2BA235E-3611-4F68-90E6-51C852E44009}"/>
              </a:ext>
            </a:extLst>
          </p:cNvPr>
          <p:cNvSpPr/>
          <p:nvPr/>
        </p:nvSpPr>
        <p:spPr>
          <a:xfrm>
            <a:off x="1138979" y="27151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B004C5DD-3ABB-46E0-9E97-E8594B9E1D78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해결 방법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xmlns="" id="{E23D4B53-F908-4A1A-AB0F-3BDE8B817027}"/>
              </a:ext>
            </a:extLst>
          </p:cNvPr>
          <p:cNvSpPr/>
          <p:nvPr/>
        </p:nvSpPr>
        <p:spPr>
          <a:xfrm>
            <a:off x="4834512" y="20174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xmlns="" id="{FA8C8BB9-3A7D-4246-9E4A-C96C7B07BAB5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xmlns="" id="{7B96AC8E-2389-4838-A528-929D3A8DAE9D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D5AEAC9E-697F-49B6-9709-49F9A30366B3}"/>
              </a:ext>
            </a:extLst>
          </p:cNvPr>
          <p:cNvGrpSpPr/>
          <p:nvPr/>
        </p:nvGrpSpPr>
        <p:grpSpPr>
          <a:xfrm>
            <a:off x="2072713" y="2852936"/>
            <a:ext cx="4623523" cy="537565"/>
            <a:chOff x="1443995" y="1660849"/>
            <a:chExt cx="4623523" cy="53756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D8BD4475-B3BF-4909-A822-C7C044F0C569}"/>
                </a:ext>
              </a:extLst>
            </p:cNvPr>
            <p:cNvSpPr/>
            <p:nvPr/>
          </p:nvSpPr>
          <p:spPr bwMode="auto">
            <a:xfrm>
              <a:off x="1443995" y="1833284"/>
              <a:ext cx="444106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90000" rIns="90000" bIns="9000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just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답이 될 수 있는 모든 수를 생각합니다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xmlns="" id="{2B918840-52A7-4B0E-857D-AC8539C26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3F53F494-E12D-4B6A-9877-2B5E8D58155C}"/>
              </a:ext>
            </a:extLst>
          </p:cNvPr>
          <p:cNvGrpSpPr/>
          <p:nvPr/>
        </p:nvGrpSpPr>
        <p:grpSpPr>
          <a:xfrm>
            <a:off x="2059978" y="4579650"/>
            <a:ext cx="698662" cy="613546"/>
            <a:chOff x="6086855" y="1833284"/>
            <a:chExt cx="698662" cy="613546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C20E59DF-0368-44F2-B61F-6B9E6F21D9B2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xmlns="" id="{EA3BD1FE-FFCD-4BE8-A828-C815545A3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5517" y="2091830"/>
              <a:ext cx="360000" cy="355000"/>
            </a:xfrm>
            <a:prstGeom prst="rect">
              <a:avLst/>
            </a:prstGeom>
          </p:spPr>
        </p:pic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CFD6D553-367E-45D7-954C-80E936275BD5}"/>
              </a:ext>
            </a:extLst>
          </p:cNvPr>
          <p:cNvSpPr txBox="1"/>
          <p:nvPr/>
        </p:nvSpPr>
        <p:spPr>
          <a:xfrm>
            <a:off x="2578640" y="4576607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A8F0E801-5291-48D6-B61B-1A968E914431}"/>
              </a:ext>
            </a:extLst>
          </p:cNvPr>
          <p:cNvCxnSpPr>
            <a:cxnSpLocks/>
          </p:cNvCxnSpPr>
          <p:nvPr/>
        </p:nvCxnSpPr>
        <p:spPr bwMode="auto">
          <a:xfrm>
            <a:off x="5474302" y="1916832"/>
            <a:ext cx="1091648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9FFBEC2F-1DD4-4692-A77F-CF4907558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8208F23B-A472-4385-A3F0-6617AA18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56" name="Picture 26">
            <a:extLst>
              <a:ext uri="{FF2B5EF4-FFF2-40B4-BE49-F238E27FC236}">
                <a16:creationId xmlns:a16="http://schemas.microsoft.com/office/drawing/2014/main" xmlns="" id="{58921713-C01F-480D-A2D4-748B45D30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159" y="3045293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7">
            <a:extLst>
              <a:ext uri="{FF2B5EF4-FFF2-40B4-BE49-F238E27FC236}">
                <a16:creationId xmlns:a16="http://schemas.microsoft.com/office/drawing/2014/main" xmlns="" id="{B0EB8DC7-68A4-49F1-AF82-7D7E5005A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431" y="3501008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9C3D1368-03BD-467F-B6BC-12366541A76E}"/>
              </a:ext>
            </a:extLst>
          </p:cNvPr>
          <p:cNvGrpSpPr/>
          <p:nvPr/>
        </p:nvGrpSpPr>
        <p:grpSpPr>
          <a:xfrm>
            <a:off x="2072713" y="3323376"/>
            <a:ext cx="4623523" cy="1117731"/>
            <a:chOff x="1443995" y="1660849"/>
            <a:chExt cx="4623523" cy="111773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71297412-134E-4D4B-A84D-CA200460DF10}"/>
                </a:ext>
              </a:extLst>
            </p:cNvPr>
            <p:cNvSpPr/>
            <p:nvPr/>
          </p:nvSpPr>
          <p:spPr bwMode="auto">
            <a:xfrm>
              <a:off x="1443995" y="1833283"/>
              <a:ext cx="4441065" cy="94529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90000" rIns="90000" bIns="9000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just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답이 될 수 있는 모든 수를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 나누어 계산해보고 나머지가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인 수를 찾습니다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id="{1F4CE6B7-CDCB-416D-9822-6BAAD7665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1" name="모서리가 둥근 직사각형 64">
            <a:extLst>
              <a:ext uri="{FF2B5EF4-FFF2-40B4-BE49-F238E27FC236}">
                <a16:creationId xmlns:a16="http://schemas.microsoft.com/office/drawing/2014/main" xmlns="" id="{1DA5ED15-03E1-4CBC-A47E-50ED94D7A37B}"/>
              </a:ext>
            </a:extLst>
          </p:cNvPr>
          <p:cNvSpPr/>
          <p:nvPr/>
        </p:nvSpPr>
        <p:spPr>
          <a:xfrm>
            <a:off x="444011" y="3032956"/>
            <a:ext cx="1175661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해결 방법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12520" y="4579650"/>
            <a:ext cx="1451168" cy="333375"/>
            <a:chOff x="1886968" y="6237312"/>
            <a:chExt cx="1451168" cy="3333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4705" y="6237312"/>
              <a:ext cx="1190625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1886968" y="6237312"/>
              <a:ext cx="1451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답</a:t>
              </a:r>
              <a:endParaRPr lang="ko-KR" altLang="en-US" sz="1400" b="1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:a16="http://schemas.microsoft.com/office/drawing/2014/main" xmlns="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xmlns="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6">
            <a:extLst>
              <a:ext uri="{FF2B5EF4-FFF2-40B4-BE49-F238E27FC236}">
                <a16:creationId xmlns:a16="http://schemas.microsoft.com/office/drawing/2014/main" xmlns="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>
            <a:extLst>
              <a:ext uri="{FF2B5EF4-FFF2-40B4-BE49-F238E27FC236}">
                <a16:creationId xmlns:a16="http://schemas.microsoft.com/office/drawing/2014/main" xmlns="" id="{31EA8253-D778-4B9D-8E8E-866FE927C0D1}"/>
              </a:ext>
            </a:extLst>
          </p:cNvPr>
          <p:cNvSpPr txBox="1"/>
          <p:nvPr/>
        </p:nvSpPr>
        <p:spPr>
          <a:xfrm>
            <a:off x="644499" y="1604119"/>
            <a:ext cx="5992149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보다 작은 두 자리 수 중에서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로 나누었을 때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인 수는 몇 개인지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E6CED6C2-69D5-4BFE-A33F-FA645C87424C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4744241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4" name="Picture 4">
            <a:extLst>
              <a:ext uri="{FF2B5EF4-FFF2-40B4-BE49-F238E27FC236}">
                <a16:creationId xmlns:a16="http://schemas.microsoft.com/office/drawing/2014/main" xmlns="" id="{59AA3BA7-B2BD-4A2D-B5CC-91FC01A30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31" y="435989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그룹 104">
            <a:extLst>
              <a:ext uri="{FF2B5EF4-FFF2-40B4-BE49-F238E27FC236}">
                <a16:creationId xmlns:a16="http://schemas.microsoft.com/office/drawing/2014/main" xmlns="" id="{D5AEAC9E-697F-49B6-9709-49F9A30366B3}"/>
              </a:ext>
            </a:extLst>
          </p:cNvPr>
          <p:cNvGrpSpPr/>
          <p:nvPr/>
        </p:nvGrpSpPr>
        <p:grpSpPr>
          <a:xfrm>
            <a:off x="2072713" y="2886552"/>
            <a:ext cx="4623523" cy="537565"/>
            <a:chOff x="1443995" y="1660849"/>
            <a:chExt cx="4623523" cy="537565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D8BD4475-B3BF-4909-A822-C7C044F0C569}"/>
                </a:ext>
              </a:extLst>
            </p:cNvPr>
            <p:cNvSpPr/>
            <p:nvPr/>
          </p:nvSpPr>
          <p:spPr bwMode="auto">
            <a:xfrm>
              <a:off x="1443995" y="1833284"/>
              <a:ext cx="4441065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just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답이 될 수 있는 모든 수를 생각합니다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xmlns="" id="{2B918840-52A7-4B0E-857D-AC8539C26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3F53F494-E12D-4B6A-9877-2B5E8D58155C}"/>
              </a:ext>
            </a:extLst>
          </p:cNvPr>
          <p:cNvGrpSpPr/>
          <p:nvPr/>
        </p:nvGrpSpPr>
        <p:grpSpPr>
          <a:xfrm>
            <a:off x="1468159" y="4187579"/>
            <a:ext cx="765851" cy="537565"/>
            <a:chOff x="6086855" y="1660849"/>
            <a:chExt cx="765851" cy="53756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C20E59DF-0368-44F2-B61F-6B9E6F21D9B2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xmlns="" id="{EA3BD1FE-FFCD-4BE8-A828-C815545A3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CFD6D553-367E-45D7-954C-80E936275BD5}"/>
              </a:ext>
            </a:extLst>
          </p:cNvPr>
          <p:cNvSpPr txBox="1"/>
          <p:nvPr/>
        </p:nvSpPr>
        <p:spPr>
          <a:xfrm>
            <a:off x="1996549" y="4260714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A8F0E801-5291-48D6-B61B-1A968E914431}"/>
              </a:ext>
            </a:extLst>
          </p:cNvPr>
          <p:cNvCxnSpPr>
            <a:cxnSpLocks/>
          </p:cNvCxnSpPr>
          <p:nvPr/>
        </p:nvCxnSpPr>
        <p:spPr bwMode="auto">
          <a:xfrm>
            <a:off x="5474302" y="1916832"/>
            <a:ext cx="1091648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직사각형 21">
            <a:extLst>
              <a:ext uri="{FF2B5EF4-FFF2-40B4-BE49-F238E27FC236}">
                <a16:creationId xmlns:a16="http://schemas.microsoft.com/office/drawing/2014/main" xmlns="" id="{9FFBEC2F-1DD4-4692-A77F-CF4907558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xmlns="" id="{8208F23B-A472-4385-A3F0-6617AA18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56" name="Picture 26">
            <a:extLst>
              <a:ext uri="{FF2B5EF4-FFF2-40B4-BE49-F238E27FC236}">
                <a16:creationId xmlns:a16="http://schemas.microsoft.com/office/drawing/2014/main" xmlns="" id="{58921713-C01F-480D-A2D4-748B45D30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88" y="3078909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7">
            <a:extLst>
              <a:ext uri="{FF2B5EF4-FFF2-40B4-BE49-F238E27FC236}">
                <a16:creationId xmlns:a16="http://schemas.microsoft.com/office/drawing/2014/main" xmlns="" id="{B0EB8DC7-68A4-49F1-AF82-7D7E5005A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33" y="3549275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9C3D1368-03BD-467F-B6BC-12366541A76E}"/>
              </a:ext>
            </a:extLst>
          </p:cNvPr>
          <p:cNvGrpSpPr/>
          <p:nvPr/>
        </p:nvGrpSpPr>
        <p:grpSpPr>
          <a:xfrm>
            <a:off x="2072713" y="3394731"/>
            <a:ext cx="4623523" cy="776661"/>
            <a:chOff x="1443995" y="1660849"/>
            <a:chExt cx="4623523" cy="77666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71297412-134E-4D4B-A84D-CA200460DF10}"/>
                </a:ext>
              </a:extLst>
            </p:cNvPr>
            <p:cNvSpPr/>
            <p:nvPr/>
          </p:nvSpPr>
          <p:spPr bwMode="auto">
            <a:xfrm>
              <a:off x="1443995" y="1833284"/>
              <a:ext cx="4441065" cy="60422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just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답이 될 수 있는 모든 수를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 나누어 계산해보고 나머지가 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인 수를 찾습니다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xmlns="" id="{1F4CE6B7-CDCB-416D-9822-6BAAD7665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1" name="모서리가 둥근 직사각형 64">
            <a:extLst>
              <a:ext uri="{FF2B5EF4-FFF2-40B4-BE49-F238E27FC236}">
                <a16:creationId xmlns:a16="http://schemas.microsoft.com/office/drawing/2014/main" xmlns="" id="{1DA5ED15-03E1-4CBC-A47E-50ED94D7A37B}"/>
              </a:ext>
            </a:extLst>
          </p:cNvPr>
          <p:cNvSpPr/>
          <p:nvPr/>
        </p:nvSpPr>
        <p:spPr>
          <a:xfrm>
            <a:off x="444011" y="3057649"/>
            <a:ext cx="1175661" cy="366468"/>
          </a:xfrm>
          <a:prstGeom prst="roundRect">
            <a:avLst/>
          </a:prstGeom>
          <a:solidFill>
            <a:srgbClr val="5CA2E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해결 방법</a:t>
            </a:r>
            <a:endParaRPr lang="ko-KR" altLang="en-US" sz="1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2F608E0C-535E-42F7-977F-56BB4B16557C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ACBF43E9-D729-423B-878B-BDEC5A6AA27F}"/>
              </a:ext>
            </a:extLst>
          </p:cNvPr>
          <p:cNvGrpSpPr/>
          <p:nvPr/>
        </p:nvGrpSpPr>
        <p:grpSpPr>
          <a:xfrm>
            <a:off x="211371" y="2429888"/>
            <a:ext cx="6667165" cy="2807476"/>
            <a:chOff x="211371" y="2429888"/>
            <a:chExt cx="6667165" cy="280747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xmlns="" id="{BE0ADD8A-5CA9-4845-B825-9C7208481317}"/>
                </a:ext>
              </a:extLst>
            </p:cNvPr>
            <p:cNvSpPr/>
            <p:nvPr/>
          </p:nvSpPr>
          <p:spPr>
            <a:xfrm>
              <a:off x="211371" y="2585746"/>
              <a:ext cx="6667165" cy="24635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직각 삼각형 64">
              <a:extLst>
                <a:ext uri="{FF2B5EF4-FFF2-40B4-BE49-F238E27FC236}">
                  <a16:creationId xmlns:a16="http://schemas.microsoft.com/office/drawing/2014/main" xmlns="" id="{076FE0F5-CFCB-4A64-A65F-D4AFD46213E2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7" name="모서리가 둥근 직사각형 38">
              <a:extLst>
                <a:ext uri="{FF2B5EF4-FFF2-40B4-BE49-F238E27FC236}">
                  <a16:creationId xmlns:a16="http://schemas.microsoft.com/office/drawing/2014/main" xmlns="" id="{0E2D1F24-0334-4482-8F55-0BBD0A5B40E4}"/>
                </a:ext>
              </a:extLst>
            </p:cNvPr>
            <p:cNvSpPr/>
            <p:nvPr/>
          </p:nvSpPr>
          <p:spPr>
            <a:xfrm>
              <a:off x="431540" y="242988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BC54C0C1-E3F5-498A-8111-4350C2E0C2B0}"/>
              </a:ext>
            </a:extLst>
          </p:cNvPr>
          <p:cNvSpPr txBox="1"/>
          <p:nvPr/>
        </p:nvSpPr>
        <p:spPr>
          <a:xfrm>
            <a:off x="721121" y="2881323"/>
            <a:ext cx="590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작은 두 자리 수입니다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답이 될 수 있는 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수입니다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9" name="Picture 26">
            <a:extLst>
              <a:ext uri="{FF2B5EF4-FFF2-40B4-BE49-F238E27FC236}">
                <a16:creationId xmlns:a16="http://schemas.microsoft.com/office/drawing/2014/main" xmlns="" id="{F9F4FFC8-8B2D-436F-81E8-37835A286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94" y="2928067"/>
            <a:ext cx="245997" cy="24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27">
            <a:extLst>
              <a:ext uri="{FF2B5EF4-FFF2-40B4-BE49-F238E27FC236}">
                <a16:creationId xmlns:a16="http://schemas.microsoft.com/office/drawing/2014/main" xmlns="" id="{B42521F0-61EF-4EF6-A6A8-92611D5AC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11" y="3572231"/>
            <a:ext cx="245997" cy="25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31BD0384-0398-4257-820B-17B2E2BA60B2}"/>
              </a:ext>
            </a:extLst>
          </p:cNvPr>
          <p:cNvSpPr txBox="1"/>
          <p:nvPr/>
        </p:nvSpPr>
        <p:spPr>
          <a:xfrm>
            <a:off x="721121" y="3528301"/>
            <a:ext cx="590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답이 될 수 있는 모든 수를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나누어 계산하고 나머지가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수를 찾습니다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40E26B38-2885-4308-8BB4-0C79CF789219}"/>
              </a:ext>
            </a:extLst>
          </p:cNvPr>
          <p:cNvSpPr txBox="1"/>
          <p:nvPr/>
        </p:nvSpPr>
        <p:spPr>
          <a:xfrm>
            <a:off x="949168" y="4041068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13÷7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1" name="Picture 4">
            <a:extLst>
              <a:ext uri="{FF2B5EF4-FFF2-40B4-BE49-F238E27FC236}">
                <a16:creationId xmlns:a16="http://schemas.microsoft.com/office/drawing/2014/main" xmlns="" id="{4C989C52-F7CB-4EAF-B002-FAA994C4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93" y="418478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20A5751F-3AA9-4319-8397-687C4A0BC8F8}"/>
              </a:ext>
            </a:extLst>
          </p:cNvPr>
          <p:cNvSpPr txBox="1"/>
          <p:nvPr/>
        </p:nvSpPr>
        <p:spPr>
          <a:xfrm>
            <a:off x="949168" y="4356100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20÷7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9" name="Picture 4">
            <a:extLst>
              <a:ext uri="{FF2B5EF4-FFF2-40B4-BE49-F238E27FC236}">
                <a16:creationId xmlns:a16="http://schemas.microsoft.com/office/drawing/2014/main" xmlns="" id="{A9296456-5CE1-44EE-947F-CBF26FE32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93" y="449982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0FF7DE17-143A-4D8F-A399-D81CBD8B3DF9}"/>
              </a:ext>
            </a:extLst>
          </p:cNvPr>
          <p:cNvSpPr txBox="1"/>
          <p:nvPr/>
        </p:nvSpPr>
        <p:spPr>
          <a:xfrm>
            <a:off x="949168" y="4671208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27÷7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1" name="Picture 4">
            <a:extLst>
              <a:ext uri="{FF2B5EF4-FFF2-40B4-BE49-F238E27FC236}">
                <a16:creationId xmlns:a16="http://schemas.microsoft.com/office/drawing/2014/main" xmlns="" id="{8856BF74-437E-4D75-931F-A39AC8C3F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93" y="481492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684C92C3-940D-4C1D-A4A3-98452963DB0B}"/>
              </a:ext>
            </a:extLst>
          </p:cNvPr>
          <p:cNvSpPr txBox="1"/>
          <p:nvPr/>
        </p:nvSpPr>
        <p:spPr>
          <a:xfrm>
            <a:off x="2688576" y="4041068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34÷7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3" name="Picture 4">
            <a:extLst>
              <a:ext uri="{FF2B5EF4-FFF2-40B4-BE49-F238E27FC236}">
                <a16:creationId xmlns:a16="http://schemas.microsoft.com/office/drawing/2014/main" xmlns="" id="{53A4888A-55EE-4C39-BC0F-FED472A8B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89" y="418478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DAA2688C-8D3F-4CC6-8ECD-AF7A0A1E0E2E}"/>
              </a:ext>
            </a:extLst>
          </p:cNvPr>
          <p:cNvSpPr txBox="1"/>
          <p:nvPr/>
        </p:nvSpPr>
        <p:spPr>
          <a:xfrm>
            <a:off x="2688576" y="4356100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41÷7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3881BE24-4B60-4DED-B124-2FEAA35F756B}"/>
              </a:ext>
            </a:extLst>
          </p:cNvPr>
          <p:cNvSpPr txBox="1"/>
          <p:nvPr/>
        </p:nvSpPr>
        <p:spPr>
          <a:xfrm>
            <a:off x="2688576" y="4671208"/>
            <a:ext cx="1739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48÷7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··6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6" name="Picture 4">
            <a:extLst>
              <a:ext uri="{FF2B5EF4-FFF2-40B4-BE49-F238E27FC236}">
                <a16:creationId xmlns:a16="http://schemas.microsoft.com/office/drawing/2014/main" xmlns="" id="{17BEA6D0-AAAC-4B74-9645-53C91C1F0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289" y="4814928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4">
            <a:extLst>
              <a:ext uri="{FF2B5EF4-FFF2-40B4-BE49-F238E27FC236}">
                <a16:creationId xmlns:a16="http://schemas.microsoft.com/office/drawing/2014/main" xmlns="" id="{4AC9A902-071B-4CC0-8C5F-5413E5D92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32" y="4499820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xmlns="" id="{4EFB064C-C7B2-40EF-AB27-8618BF7038E4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30820"/>
            <a:ext cx="3049851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2" name="Picture 40">
            <a:extLst>
              <a:ext uri="{FF2B5EF4-FFF2-40B4-BE49-F238E27FC236}">
                <a16:creationId xmlns:a16="http://schemas.microsoft.com/office/drawing/2014/main" xmlns="" id="{655BCC5A-4861-43FA-B3D7-A1E71A5F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199438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41">
            <a:extLst>
              <a:ext uri="{FF2B5EF4-FFF2-40B4-BE49-F238E27FC236}">
                <a16:creationId xmlns:a16="http://schemas.microsoft.com/office/drawing/2014/main" xmlns="" id="{9406B440-7656-48CC-8328-96A6DBA2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199142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693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될 수 없는 식을  찾아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DC6D177D-C661-4886-9F56-5AF03C840280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13C12EF0-62AA-4B7B-B23D-A14B13837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97ABACF0-2E24-4563-825F-1529E5486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65" name="Picture 5">
            <a:extLst>
              <a:ext uri="{FF2B5EF4-FFF2-40B4-BE49-F238E27FC236}">
                <a16:creationId xmlns:a16="http://schemas.microsoft.com/office/drawing/2014/main" xmlns="" id="{BBA5E980-ED8C-4559-9A30-D680F0D0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76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115A2D69-7960-4D7D-8876-DB9BCACC267A}"/>
              </a:ext>
            </a:extLst>
          </p:cNvPr>
          <p:cNvSpPr/>
          <p:nvPr/>
        </p:nvSpPr>
        <p:spPr>
          <a:xfrm>
            <a:off x="852162" y="3170195"/>
            <a:ext cx="1185314" cy="585339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÷5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12">
            <a:extLst>
              <a:ext uri="{FF2B5EF4-FFF2-40B4-BE49-F238E27FC236}">
                <a16:creationId xmlns:a16="http://schemas.microsoft.com/office/drawing/2014/main" xmlns="" id="{1AF40DE4-1DD5-443C-BE9E-4886D8847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9" y="329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439F0317-C027-40E9-83E3-D4C582CDFFF0}"/>
              </a:ext>
            </a:extLst>
          </p:cNvPr>
          <p:cNvSpPr/>
          <p:nvPr/>
        </p:nvSpPr>
        <p:spPr>
          <a:xfrm>
            <a:off x="2278195" y="3170195"/>
            <a:ext cx="1185314" cy="585339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÷3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2579386E-CDA7-4020-B7B8-DECDB95F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09" y="329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xmlns="" id="{5FE1EF02-CBB6-4F55-A790-CE26FE8D096C}"/>
              </a:ext>
            </a:extLst>
          </p:cNvPr>
          <p:cNvSpPr/>
          <p:nvPr/>
        </p:nvSpPr>
        <p:spPr>
          <a:xfrm>
            <a:off x="3703039" y="3170195"/>
            <a:ext cx="1185314" cy="585339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÷7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12">
            <a:extLst>
              <a:ext uri="{FF2B5EF4-FFF2-40B4-BE49-F238E27FC236}">
                <a16:creationId xmlns:a16="http://schemas.microsoft.com/office/drawing/2014/main" xmlns="" id="{B6741C65-B4C6-456B-AC43-AD04C8FE0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765" y="329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C218C41C-ED46-45FF-8FF4-E02809D4020C}"/>
              </a:ext>
            </a:extLst>
          </p:cNvPr>
          <p:cNvSpPr/>
          <p:nvPr/>
        </p:nvSpPr>
        <p:spPr>
          <a:xfrm>
            <a:off x="5127883" y="3170195"/>
            <a:ext cx="1185314" cy="585339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÷5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12">
            <a:extLst>
              <a:ext uri="{FF2B5EF4-FFF2-40B4-BE49-F238E27FC236}">
                <a16:creationId xmlns:a16="http://schemas.microsoft.com/office/drawing/2014/main" xmlns="" id="{5576E2FF-C391-42A3-8766-AA90E623E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925" y="329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4E56B7D9-B2DC-41E5-A6D7-71EB5C7DF6EE}"/>
              </a:ext>
            </a:extLst>
          </p:cNvPr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O,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O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X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효과음 삽입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0" name="Picture 12">
            <a:extLst>
              <a:ext uri="{FF2B5EF4-FFF2-40B4-BE49-F238E27FC236}">
                <a16:creationId xmlns:a16="http://schemas.microsoft.com/office/drawing/2014/main" xmlns="" id="{0713F99E-B4C5-4680-B51A-490443A6D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42339033-1BBB-4467-907A-49D1AEC25018}"/>
              </a:ext>
            </a:extLst>
          </p:cNvPr>
          <p:cNvSpPr/>
          <p:nvPr/>
        </p:nvSpPr>
        <p:spPr>
          <a:xfrm>
            <a:off x="4988656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038015" y="3188990"/>
            <a:ext cx="566544" cy="566544"/>
            <a:chOff x="2875720" y="4365104"/>
            <a:chExt cx="580156" cy="580156"/>
          </a:xfrm>
        </p:grpSpPr>
        <p:cxnSp>
          <p:nvCxnSpPr>
            <p:cNvPr id="52" name="직선 연결선 51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직선 연결선 53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5" name="그룹 54"/>
          <p:cNvGrpSpPr/>
          <p:nvPr/>
        </p:nvGrpSpPr>
        <p:grpSpPr>
          <a:xfrm>
            <a:off x="1158704" y="3181733"/>
            <a:ext cx="566544" cy="566544"/>
            <a:chOff x="2875720" y="4365104"/>
            <a:chExt cx="580156" cy="580156"/>
          </a:xfrm>
        </p:grpSpPr>
        <p:cxnSp>
          <p:nvCxnSpPr>
            <p:cNvPr id="56" name="직선 연결선 55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타원 58"/>
          <p:cNvSpPr/>
          <p:nvPr/>
        </p:nvSpPr>
        <p:spPr>
          <a:xfrm>
            <a:off x="2546817" y="3140971"/>
            <a:ext cx="648069" cy="64806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/>
          <p:cNvGrpSpPr/>
          <p:nvPr/>
        </p:nvGrpSpPr>
        <p:grpSpPr>
          <a:xfrm>
            <a:off x="5459534" y="3203736"/>
            <a:ext cx="566544" cy="566544"/>
            <a:chOff x="2875720" y="4365104"/>
            <a:chExt cx="580156" cy="580156"/>
          </a:xfrm>
        </p:grpSpPr>
        <p:cxnSp>
          <p:nvCxnSpPr>
            <p:cNvPr id="61" name="직선 연결선 60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DC6D177D-C661-4886-9F56-5AF03C840280}"/>
              </a:ext>
            </a:extLst>
          </p:cNvPr>
          <p:cNvSpPr/>
          <p:nvPr/>
        </p:nvSpPr>
        <p:spPr>
          <a:xfrm>
            <a:off x="698035" y="289323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나머지가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될 수 없는 식을  찾아      표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하시오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:a16="http://schemas.microsoft.com/office/drawing/2014/main" xmlns="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xmlns="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xmlns="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>
            <a:extLst>
              <a:ext uri="{FF2B5EF4-FFF2-40B4-BE49-F238E27FC236}">
                <a16:creationId xmlns:a16="http://schemas.microsoft.com/office/drawing/2014/main" xmlns="" id="{13C12EF0-62AA-4B7B-B23D-A14B13837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97ABACF0-2E24-4563-825F-1529E5486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65" name="Picture 5">
            <a:extLst>
              <a:ext uri="{FF2B5EF4-FFF2-40B4-BE49-F238E27FC236}">
                <a16:creationId xmlns:a16="http://schemas.microsoft.com/office/drawing/2014/main" xmlns="" id="{BBA5E980-ED8C-4559-9A30-D680F0D0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76" y="1615722"/>
            <a:ext cx="343028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12">
            <a:extLst>
              <a:ext uri="{FF2B5EF4-FFF2-40B4-BE49-F238E27FC236}">
                <a16:creationId xmlns:a16="http://schemas.microsoft.com/office/drawing/2014/main" xmlns="" id="{0713F99E-B4C5-4680-B51A-490443A6D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0837898-9F08-4FCA-BE5A-85D180C1AC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7551AECC-9E0B-4709-B9A5-4895946446D7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A8826744-5E31-4E87-B2ED-E6BD08770E5C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:a16="http://schemas.microsoft.com/office/drawing/2014/main" xmlns="" id="{9B492E66-317F-4D7E-868D-DC5F1662AC11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TextBox 43">
              <a:extLst>
                <a:ext uri="{FF2B5EF4-FFF2-40B4-BE49-F238E27FC236}">
                  <a16:creationId xmlns:a16="http://schemas.microsoft.com/office/drawing/2014/main" xmlns="" id="{9C797093-B18A-4D01-A63D-247A4FC2E1A8}"/>
                </a:ext>
              </a:extLst>
            </p:cNvPr>
            <p:cNvSpPr txBox="1"/>
            <p:nvPr/>
          </p:nvSpPr>
          <p:spPr>
            <a:xfrm>
              <a:off x="486456" y="4494602"/>
              <a:ext cx="611088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나머지는 나누고 난 뒤 남은 수이므로 나누는 수보다 작아야 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:a16="http://schemas.microsoft.com/office/drawing/2014/main" xmlns="" id="{254218B7-5F6C-44F7-8FA0-A3E6CBA5FB8B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xmlns="" id="{115A2D69-7960-4D7D-8876-DB9BCACC267A}"/>
              </a:ext>
            </a:extLst>
          </p:cNvPr>
          <p:cNvSpPr/>
          <p:nvPr/>
        </p:nvSpPr>
        <p:spPr>
          <a:xfrm>
            <a:off x="852162" y="3170195"/>
            <a:ext cx="1185314" cy="585339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÷5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Picture 12">
            <a:extLst>
              <a:ext uri="{FF2B5EF4-FFF2-40B4-BE49-F238E27FC236}">
                <a16:creationId xmlns:a16="http://schemas.microsoft.com/office/drawing/2014/main" xmlns="" id="{1AF40DE4-1DD5-443C-BE9E-4886D8847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49" y="329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xmlns="" id="{439F0317-C027-40E9-83E3-D4C582CDFFF0}"/>
              </a:ext>
            </a:extLst>
          </p:cNvPr>
          <p:cNvSpPr/>
          <p:nvPr/>
        </p:nvSpPr>
        <p:spPr>
          <a:xfrm>
            <a:off x="2278195" y="3170195"/>
            <a:ext cx="1185314" cy="585339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÷3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Picture 12">
            <a:extLst>
              <a:ext uri="{FF2B5EF4-FFF2-40B4-BE49-F238E27FC236}">
                <a16:creationId xmlns:a16="http://schemas.microsoft.com/office/drawing/2014/main" xmlns="" id="{2579386E-CDA7-4020-B7B8-DECDB95F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09" y="329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xmlns="" id="{5FE1EF02-CBB6-4F55-A790-CE26FE8D096C}"/>
              </a:ext>
            </a:extLst>
          </p:cNvPr>
          <p:cNvSpPr/>
          <p:nvPr/>
        </p:nvSpPr>
        <p:spPr>
          <a:xfrm>
            <a:off x="3703039" y="3170195"/>
            <a:ext cx="1185314" cy="585339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÷7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Picture 12">
            <a:extLst>
              <a:ext uri="{FF2B5EF4-FFF2-40B4-BE49-F238E27FC236}">
                <a16:creationId xmlns:a16="http://schemas.microsoft.com/office/drawing/2014/main" xmlns="" id="{B6741C65-B4C6-456B-AC43-AD04C8FE0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765" y="329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xmlns="" id="{C218C41C-ED46-45FF-8FF4-E02809D4020C}"/>
              </a:ext>
            </a:extLst>
          </p:cNvPr>
          <p:cNvSpPr/>
          <p:nvPr/>
        </p:nvSpPr>
        <p:spPr>
          <a:xfrm>
            <a:off x="5127883" y="3170195"/>
            <a:ext cx="1185314" cy="585339"/>
          </a:xfrm>
          <a:prstGeom prst="round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÷5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2" name="Picture 12">
            <a:extLst>
              <a:ext uri="{FF2B5EF4-FFF2-40B4-BE49-F238E27FC236}">
                <a16:creationId xmlns:a16="http://schemas.microsoft.com/office/drawing/2014/main" xmlns="" id="{5576E2FF-C391-42A3-8766-AA90E623E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925" y="329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4" name="그룹 83"/>
          <p:cNvGrpSpPr/>
          <p:nvPr/>
        </p:nvGrpSpPr>
        <p:grpSpPr>
          <a:xfrm>
            <a:off x="4038015" y="3188990"/>
            <a:ext cx="566544" cy="566544"/>
            <a:chOff x="2875720" y="4365104"/>
            <a:chExt cx="580156" cy="580156"/>
          </a:xfrm>
        </p:grpSpPr>
        <p:cxnSp>
          <p:nvCxnSpPr>
            <p:cNvPr id="85" name="직선 연결선 84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1" name="그룹 90"/>
          <p:cNvGrpSpPr/>
          <p:nvPr/>
        </p:nvGrpSpPr>
        <p:grpSpPr>
          <a:xfrm>
            <a:off x="1158704" y="3181733"/>
            <a:ext cx="566544" cy="566544"/>
            <a:chOff x="2875720" y="4365104"/>
            <a:chExt cx="580156" cy="580156"/>
          </a:xfrm>
        </p:grpSpPr>
        <p:cxnSp>
          <p:nvCxnSpPr>
            <p:cNvPr id="92" name="직선 연결선 91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직선 연결선 112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4" name="타원 113"/>
          <p:cNvSpPr/>
          <p:nvPr/>
        </p:nvSpPr>
        <p:spPr>
          <a:xfrm>
            <a:off x="2546817" y="3140971"/>
            <a:ext cx="648069" cy="64806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5" name="그룹 114"/>
          <p:cNvGrpSpPr/>
          <p:nvPr/>
        </p:nvGrpSpPr>
        <p:grpSpPr>
          <a:xfrm>
            <a:off x="5459534" y="3203736"/>
            <a:ext cx="566544" cy="566544"/>
            <a:chOff x="2875720" y="4365104"/>
            <a:chExt cx="580156" cy="580156"/>
          </a:xfrm>
        </p:grpSpPr>
        <p:cxnSp>
          <p:nvCxnSpPr>
            <p:cNvPr id="116" name="직선 연결선 115"/>
            <p:cNvCxnSpPr/>
            <p:nvPr/>
          </p:nvCxnSpPr>
          <p:spPr bwMode="auto">
            <a:xfrm flipH="1"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직선 연결선 116"/>
            <p:cNvCxnSpPr/>
            <p:nvPr/>
          </p:nvCxnSpPr>
          <p:spPr bwMode="auto">
            <a:xfrm>
              <a:off x="2875720" y="4365104"/>
              <a:ext cx="580156" cy="580156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2155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:a16="http://schemas.microsoft.com/office/drawing/2014/main" xmlns="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:a16="http://schemas.microsoft.com/office/drawing/2014/main" xmlns="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488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)3-2-1(2</a:t>
                      </a:r>
                      <a:r>
                        <a:rPr kumimoji="0" lang="ko-KR" altLang="en-US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43508" y="1103361"/>
            <a:ext cx="6783058" cy="4376800"/>
            <a:chOff x="143508" y="852400"/>
            <a:chExt cx="6783058" cy="437680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CCE388B3-AA50-4365-A6BC-1A2502DD5FA2}"/>
                </a:ext>
              </a:extLst>
            </p:cNvPr>
            <p:cNvGrpSpPr/>
            <p:nvPr/>
          </p:nvGrpSpPr>
          <p:grpSpPr>
            <a:xfrm>
              <a:off x="143508" y="852400"/>
              <a:ext cx="6783058" cy="4376800"/>
              <a:chOff x="-1218617" y="52189"/>
              <a:chExt cx="9931076" cy="5295928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xmlns="" id="{3C28F0B4-B9CD-4C0A-A78A-7CB52E4A0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18617" y="52189"/>
                <a:ext cx="4962525" cy="3952875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xmlns="" id="{C603E0DF-EA81-4C1A-B586-2B0C8C18F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218617" y="4005064"/>
                <a:ext cx="9931076" cy="1343053"/>
              </a:xfrm>
              <a:prstGeom prst="rect">
                <a:avLst/>
              </a:prstGeom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xmlns="" id="{CB66247D-8B21-409A-B271-194185211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5693" y="52189"/>
                <a:ext cx="4962525" cy="3952875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66FEAA01-0874-4CAB-A11B-6AF6352A2161}"/>
                </a:ext>
              </a:extLst>
            </p:cNvPr>
            <p:cNvGrpSpPr/>
            <p:nvPr/>
          </p:nvGrpSpPr>
          <p:grpSpPr>
            <a:xfrm>
              <a:off x="3593405" y="1035871"/>
              <a:ext cx="2707117" cy="1529033"/>
              <a:chOff x="990751" y="394071"/>
              <a:chExt cx="2033896" cy="1263664"/>
            </a:xfrm>
          </p:grpSpPr>
          <p:sp>
            <p:nvSpPr>
              <p:cNvPr id="38" name="모서리가 둥근 직사각형 61">
                <a:extLst>
                  <a:ext uri="{FF2B5EF4-FFF2-40B4-BE49-F238E27FC236}">
                    <a16:creationId xmlns:a16="http://schemas.microsoft.com/office/drawing/2014/main" xmlns="" id="{565FF32B-090B-43A8-94D1-48BEF68EAF64}"/>
                  </a:ext>
                </a:extLst>
              </p:cNvPr>
              <p:cNvSpPr/>
              <p:nvPr/>
            </p:nvSpPr>
            <p:spPr>
              <a:xfrm>
                <a:off x="990751" y="394071"/>
                <a:ext cx="2033896" cy="106390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44FC5360-FE9B-4076-96F4-BCB11E2BF1EA}"/>
                  </a:ext>
                </a:extLst>
              </p:cNvPr>
              <p:cNvSpPr/>
              <p:nvPr/>
            </p:nvSpPr>
            <p:spPr>
              <a:xfrm>
                <a:off x="1031419" y="562239"/>
                <a:ext cx="1992750" cy="747667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딸기 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17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개로 완성할 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수 있는 케이크는 모두 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몇 개이고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, 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남는 딸기는 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몇 개인 거지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?</a:t>
                </a:r>
              </a:p>
            </p:txBody>
          </p:sp>
          <p:sp>
            <p:nvSpPr>
              <p:cNvPr id="53" name="이등변 삼각형 52">
                <a:extLst>
                  <a:ext uri="{FF2B5EF4-FFF2-40B4-BE49-F238E27FC236}">
                    <a16:creationId xmlns:a16="http://schemas.microsoft.com/office/drawing/2014/main" xmlns="" id="{8B13A430-2B76-4853-85FE-0C6224704BB8}"/>
                  </a:ext>
                </a:extLst>
              </p:cNvPr>
              <p:cNvSpPr/>
              <p:nvPr/>
            </p:nvSpPr>
            <p:spPr>
              <a:xfrm flipV="1">
                <a:off x="2221491" y="1453508"/>
                <a:ext cx="90011" cy="204227"/>
              </a:xfrm>
              <a:prstGeom prst="triangl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xmlns="" id="{5EB4C101-E0D9-4417-8C00-1E3381AE8332}"/>
                </a:ext>
              </a:extLst>
            </p:cNvPr>
            <p:cNvGrpSpPr/>
            <p:nvPr/>
          </p:nvGrpSpPr>
          <p:grpSpPr>
            <a:xfrm>
              <a:off x="1096808" y="1255053"/>
              <a:ext cx="2192027" cy="1302710"/>
              <a:chOff x="1204344" y="473454"/>
              <a:chExt cx="1646901" cy="1184281"/>
            </a:xfrm>
          </p:grpSpPr>
          <p:sp>
            <p:nvSpPr>
              <p:cNvPr id="60" name="모서리가 둥근 직사각형 61">
                <a:extLst>
                  <a:ext uri="{FF2B5EF4-FFF2-40B4-BE49-F238E27FC236}">
                    <a16:creationId xmlns:a16="http://schemas.microsoft.com/office/drawing/2014/main" xmlns="" id="{2E6D0295-53CA-405A-A466-B4A617AE647D}"/>
                  </a:ext>
                </a:extLst>
              </p:cNvPr>
              <p:cNvSpPr/>
              <p:nvPr/>
            </p:nvSpPr>
            <p:spPr>
              <a:xfrm>
                <a:off x="1245526" y="473454"/>
                <a:ext cx="1524349" cy="97197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97008A58-27D1-46C2-8DE8-6F7C1F349672}"/>
                  </a:ext>
                </a:extLst>
              </p:cNvPr>
              <p:cNvSpPr/>
              <p:nvPr/>
            </p:nvSpPr>
            <p:spPr>
              <a:xfrm>
                <a:off x="1204344" y="561220"/>
                <a:ext cx="1646901" cy="822432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케이크 한 개에 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딸기를 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5</a:t>
                </a:r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개씩 </a:t>
                </a:r>
              </a:p>
              <a:p>
                <a:pPr algn="ctr"/>
                <a:r>
                  <a:rPr lang="ko-KR" altLang="en-US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올리자</a:t>
                </a:r>
                <a:r>
                  <a:rPr lang="en-US" altLang="ko-KR" sz="1900" spc="-1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xmlns="" id="{B8928E64-963D-421E-8E23-335F7030B6A9}"/>
                  </a:ext>
                </a:extLst>
              </p:cNvPr>
              <p:cNvSpPr/>
              <p:nvPr/>
            </p:nvSpPr>
            <p:spPr>
              <a:xfrm flipV="1">
                <a:off x="2221491" y="1453508"/>
                <a:ext cx="90011" cy="204227"/>
              </a:xfrm>
              <a:prstGeom prst="triangle">
                <a:avLst/>
              </a:prstGeom>
              <a:solidFill>
                <a:srgbClr val="FF9999"/>
              </a:solidFill>
              <a:ln w="1270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82569F70-097B-4CA2-A4D2-7E50FB5B8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2CFACE85-1BE9-48C5-B09B-FBDC26B15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34" name="타원 33"/>
          <p:cNvSpPr/>
          <p:nvPr/>
        </p:nvSpPr>
        <p:spPr>
          <a:xfrm>
            <a:off x="101351" y="1108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6E3CC93B-46C8-42B2-93C4-551FFA729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2F10663A-43C4-4EDF-8AB4-323A370B8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xmlns="" id="{597CC8A1-CA1D-4059-A279-47E40A34CCE0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고무줄이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갖는다면 한 명이 고무줄을 몇 개씩 가질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남을지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xmlns="" id="{08A0BC5D-36C4-4ADE-8349-3855F5EA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138" y="341001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3AF2FA16-EA72-4332-A7EB-78C37BB4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06" y="391855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C51FC19-D05C-4DE8-A9EC-D68B122B3095}"/>
              </a:ext>
            </a:extLst>
          </p:cNvPr>
          <p:cNvSpPr/>
          <p:nvPr/>
        </p:nvSpPr>
        <p:spPr bwMode="auto">
          <a:xfrm>
            <a:off x="1702721" y="3395517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÷4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4···2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xmlns="" id="{E32B2D75-3F85-4A1D-8CDD-02C8A263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073" y="32492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30CA74E5-D762-4C7C-92AD-48CEDC6A1FBA}"/>
              </a:ext>
            </a:extLst>
          </p:cNvPr>
          <p:cNvSpPr/>
          <p:nvPr/>
        </p:nvSpPr>
        <p:spPr bwMode="auto">
          <a:xfrm>
            <a:off x="3523902" y="3893843"/>
            <a:ext cx="520364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664CD55F-907E-43CC-92A7-28EAB5178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34" y="376353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6">
            <a:extLst>
              <a:ext uri="{FF2B5EF4-FFF2-40B4-BE49-F238E27FC236}">
                <a16:creationId xmlns:a16="http://schemas.microsoft.com/office/drawing/2014/main" xmlns="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0">
            <a:extLst>
              <a:ext uri="{FF2B5EF4-FFF2-40B4-BE49-F238E27FC236}">
                <a16:creationId xmlns:a16="http://schemas.microsoft.com/office/drawing/2014/main" xmlns="" id="{655BCC5A-4861-43FA-B3D7-A1E71A5F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19830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1">
            <a:extLst>
              <a:ext uri="{FF2B5EF4-FFF2-40B4-BE49-F238E27FC236}">
                <a16:creationId xmlns:a16="http://schemas.microsoft.com/office/drawing/2014/main" xmlns="" id="{9406B440-7656-48CC-8328-96A6DBA2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6873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4EFB064C-C7B2-40EF-AB27-8618BF7038E4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30820"/>
            <a:ext cx="596773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E6CED6C2-69D5-4BFE-A33F-FA645C87424C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678143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F2BA235E-3611-4F68-90E6-51C852E44009}"/>
              </a:ext>
            </a:extLst>
          </p:cNvPr>
          <p:cNvSpPr/>
          <p:nvPr/>
        </p:nvSpPr>
        <p:spPr>
          <a:xfrm>
            <a:off x="971600" y="36506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B004C5DD-3ABB-46E0-9E97-E8594B9E1D78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해결 방법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E23D4B53-F908-4A1A-AB0F-3BDE8B817027}"/>
              </a:ext>
            </a:extLst>
          </p:cNvPr>
          <p:cNvSpPr/>
          <p:nvPr/>
        </p:nvSpPr>
        <p:spPr>
          <a:xfrm>
            <a:off x="4834512" y="23428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FA8C8BB9-3A7D-4246-9E4A-C96C7B07BAB5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7B96AC8E-2389-4838-A528-929D3A8DAE9D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xmlns="" id="{A8F0E801-5291-48D6-B61B-1A968E914431}"/>
              </a:ext>
            </a:extLst>
          </p:cNvPr>
          <p:cNvCxnSpPr>
            <a:cxnSpLocks/>
          </p:cNvCxnSpPr>
          <p:nvPr/>
        </p:nvCxnSpPr>
        <p:spPr bwMode="auto">
          <a:xfrm>
            <a:off x="6408204" y="1916832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4EFB064C-C7B2-40EF-AB27-8618BF7038E4}"/>
              </a:ext>
            </a:extLst>
          </p:cNvPr>
          <p:cNvCxnSpPr>
            <a:cxnSpLocks/>
          </p:cNvCxnSpPr>
          <p:nvPr/>
        </p:nvCxnSpPr>
        <p:spPr bwMode="auto">
          <a:xfrm>
            <a:off x="716069" y="2488916"/>
            <a:ext cx="53223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43">
            <a:extLst>
              <a:ext uri="{FF2B5EF4-FFF2-40B4-BE49-F238E27FC236}">
                <a16:creationId xmlns:a16="http://schemas.microsoft.com/office/drawing/2014/main" xmlns="" id="{597CC8A1-CA1D-4059-A279-47E40A34CCE0}"/>
              </a:ext>
            </a:extLst>
          </p:cNvPr>
          <p:cNvSpPr txBox="1"/>
          <p:nvPr/>
        </p:nvSpPr>
        <p:spPr>
          <a:xfrm>
            <a:off x="1637722" y="3897052"/>
            <a:ext cx="433707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한 명이 고무줄을          개씩 가질 수 있고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30CA74E5-D762-4C7C-92AD-48CEDC6A1FBA}"/>
              </a:ext>
            </a:extLst>
          </p:cNvPr>
          <p:cNvSpPr/>
          <p:nvPr/>
        </p:nvSpPr>
        <p:spPr bwMode="auto">
          <a:xfrm>
            <a:off x="1735295" y="4217419"/>
            <a:ext cx="520364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xmlns="" id="{664CD55F-907E-43CC-92A7-28EAB5178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27" y="408710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4" name="TextBox 7">
            <a:extLst>
              <a:ext uri="{FF2B5EF4-FFF2-40B4-BE49-F238E27FC236}">
                <a16:creationId xmlns:a16="http://schemas.microsoft.com/office/drawing/2014/main" xmlns="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xmlns="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0" name="직사각형 21">
            <a:extLst>
              <a:ext uri="{FF2B5EF4-FFF2-40B4-BE49-F238E27FC236}">
                <a16:creationId xmlns:a16="http://schemas.microsoft.com/office/drawing/2014/main" xmlns="" id="{6E3CC93B-46C8-42B2-93C4-551FFA729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xmlns="" id="{2F10663A-43C4-4EDF-8AB4-323A370B8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xmlns="" id="{597CC8A1-CA1D-4059-A279-47E40A34CCE0}"/>
              </a:ext>
            </a:extLst>
          </p:cNvPr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고무줄이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똑같이 나누어 갖는다면 한 명이 고무줄을 몇 개씩 가질 수 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개가 남을지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xmlns="" id="{08A0BC5D-36C4-4ADE-8349-3855F5EA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42" y="3410018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xmlns="" id="{3AF2FA16-EA72-4332-A7EB-78C37BB45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10" y="3918557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2C51FC19-D05C-4DE8-A9EC-D68B122B3095}"/>
              </a:ext>
            </a:extLst>
          </p:cNvPr>
          <p:cNvSpPr/>
          <p:nvPr/>
        </p:nvSpPr>
        <p:spPr bwMode="auto">
          <a:xfrm>
            <a:off x="1509525" y="3395517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÷4</a:t>
            </a:r>
            <a:r>
              <a:rPr kumimoji="1" lang="ko-KR" altLang="en-US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spc="-150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4···2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xmlns="" id="{E32B2D75-3F85-4A1D-8CDD-02C8A263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77" y="324926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30CA74E5-D762-4C7C-92AD-48CEDC6A1FBA}"/>
              </a:ext>
            </a:extLst>
          </p:cNvPr>
          <p:cNvSpPr/>
          <p:nvPr/>
        </p:nvSpPr>
        <p:spPr bwMode="auto">
          <a:xfrm>
            <a:off x="1496886" y="3916895"/>
            <a:ext cx="458834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한 명이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개씩 가질 수 있고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개가 남습니다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xmlns="" id="{664CD55F-907E-43CC-92A7-28EAB5178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422" y="377063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6">
            <a:extLst>
              <a:ext uri="{FF2B5EF4-FFF2-40B4-BE49-F238E27FC236}">
                <a16:creationId xmlns:a16="http://schemas.microsoft.com/office/drawing/2014/main" xmlns="" id="{5EA7FDB8-7B05-4BCB-97DB-052F05679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6BE18E28-F92F-4663-B3A1-E9474AC3C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40">
            <a:extLst>
              <a:ext uri="{FF2B5EF4-FFF2-40B4-BE49-F238E27FC236}">
                <a16:creationId xmlns:a16="http://schemas.microsoft.com/office/drawing/2014/main" xmlns="" id="{655BCC5A-4861-43FA-B3D7-A1E71A5F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19830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41">
            <a:extLst>
              <a:ext uri="{FF2B5EF4-FFF2-40B4-BE49-F238E27FC236}">
                <a16:creationId xmlns:a16="http://schemas.microsoft.com/office/drawing/2014/main" xmlns="" id="{9406B440-7656-48CC-8328-96A6DBA2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6873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E0837898-9F08-4FCA-BE5A-85D180C1AC0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9A7EF92E-AF12-489E-9213-7D15A09CB023}"/>
              </a:ext>
            </a:extLst>
          </p:cNvPr>
          <p:cNvGrpSpPr/>
          <p:nvPr/>
        </p:nvGrpSpPr>
        <p:grpSpPr>
          <a:xfrm>
            <a:off x="211371" y="3608620"/>
            <a:ext cx="6667165" cy="1628744"/>
            <a:chOff x="211371" y="3608620"/>
            <a:chExt cx="6667165" cy="162874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1FD3E16D-B3D5-401F-8E84-CB2BDFEAA23A}"/>
                </a:ext>
              </a:extLst>
            </p:cNvPr>
            <p:cNvSpPr/>
            <p:nvPr/>
          </p:nvSpPr>
          <p:spPr>
            <a:xfrm>
              <a:off x="211371" y="3770638"/>
              <a:ext cx="6667165" cy="12786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직각 삼각형 61">
              <a:extLst>
                <a:ext uri="{FF2B5EF4-FFF2-40B4-BE49-F238E27FC236}">
                  <a16:creationId xmlns:a16="http://schemas.microsoft.com/office/drawing/2014/main" xmlns="" id="{B164CD6A-3880-4565-B687-3445C07E4F49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3" name="TextBox 43">
              <a:extLst>
                <a:ext uri="{FF2B5EF4-FFF2-40B4-BE49-F238E27FC236}">
                  <a16:creationId xmlns:a16="http://schemas.microsoft.com/office/drawing/2014/main" xmlns="" id="{0A100F47-08F4-4B02-9574-6DC350B7268A}"/>
                </a:ext>
              </a:extLst>
            </p:cNvPr>
            <p:cNvSpPr txBox="1"/>
            <p:nvPr/>
          </p:nvSpPr>
          <p:spPr>
            <a:xfrm>
              <a:off x="486456" y="4049466"/>
              <a:ext cx="611088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고무줄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개를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명이 똑같이 나누어 가지려면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18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을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로 나누어야 합니다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따라서 식으로 나타내면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18÷4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4···2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이므로 한 명이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개씩 가질 수 있고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, 2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개가 남습니다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모서리가 둥근 직사각형 38">
              <a:extLst>
                <a:ext uri="{FF2B5EF4-FFF2-40B4-BE49-F238E27FC236}">
                  <a16:creationId xmlns:a16="http://schemas.microsoft.com/office/drawing/2014/main" xmlns="" id="{49A3DB9F-930D-4F69-B8E5-9BE7E3E5ED45}"/>
                </a:ext>
              </a:extLst>
            </p:cNvPr>
            <p:cNvSpPr/>
            <p:nvPr/>
          </p:nvSpPr>
          <p:spPr>
            <a:xfrm>
              <a:off x="431540" y="360862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xmlns="" id="{4EFB064C-C7B2-40EF-AB27-8618BF7038E4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30820"/>
            <a:ext cx="5967739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E6CED6C2-69D5-4BFE-A33F-FA645C87424C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678143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xmlns="" id="{A8F0E801-5291-48D6-B61B-1A968E914431}"/>
              </a:ext>
            </a:extLst>
          </p:cNvPr>
          <p:cNvCxnSpPr>
            <a:cxnSpLocks/>
          </p:cNvCxnSpPr>
          <p:nvPr/>
        </p:nvCxnSpPr>
        <p:spPr bwMode="auto">
          <a:xfrm>
            <a:off x="6408204" y="1916832"/>
            <a:ext cx="28803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4EFB064C-C7B2-40EF-AB27-8618BF7038E4}"/>
              </a:ext>
            </a:extLst>
          </p:cNvPr>
          <p:cNvCxnSpPr>
            <a:cxnSpLocks/>
          </p:cNvCxnSpPr>
          <p:nvPr/>
        </p:nvCxnSpPr>
        <p:spPr bwMode="auto">
          <a:xfrm>
            <a:off x="716069" y="2488916"/>
            <a:ext cx="53223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63246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xmlns="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>
            <a:extLst>
              <a:ext uri="{FF2B5EF4-FFF2-40B4-BE49-F238E27FC236}">
                <a16:creationId xmlns:a16="http://schemas.microsoft.com/office/drawing/2014/main" xmlns="" id="{7F12FE6F-C0EF-4ADC-97CF-5E8D2090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xmlns="" id="{D608A3BF-3D40-439D-9526-E196520D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5" name="직사각형 21">
            <a:extLst>
              <a:ext uri="{FF2B5EF4-FFF2-40B4-BE49-F238E27FC236}">
                <a16:creationId xmlns:a16="http://schemas.microsoft.com/office/drawing/2014/main" xmlns="" id="{07C1D664-8B6B-41B9-AA5D-9C32D403F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>
            <a:extLst>
              <a:ext uri="{FF2B5EF4-FFF2-40B4-BE49-F238E27FC236}">
                <a16:creationId xmlns:a16="http://schemas.microsoft.com/office/drawing/2014/main" xmlns="" id="{DB922BDA-EF56-4225-A2D2-3D592D65C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2538B785-A085-49FC-9CC9-ADABB5DF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8" y="1742570"/>
            <a:ext cx="3081337" cy="2969853"/>
          </a:xfrm>
          <a:prstGeom prst="rect">
            <a:avLst/>
          </a:prstGeom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8C3ED87C-2566-4A27-8D0A-C4722ED3359B}"/>
              </a:ext>
            </a:extLst>
          </p:cNvPr>
          <p:cNvGrpSpPr/>
          <p:nvPr/>
        </p:nvGrpSpPr>
        <p:grpSpPr>
          <a:xfrm>
            <a:off x="586177" y="1858585"/>
            <a:ext cx="2707117" cy="1529033"/>
            <a:chOff x="990751" y="394071"/>
            <a:chExt cx="2033896" cy="1263664"/>
          </a:xfrm>
        </p:grpSpPr>
        <p:sp>
          <p:nvSpPr>
            <p:cNvPr id="54" name="모서리가 둥근 직사각형 61">
              <a:extLst>
                <a:ext uri="{FF2B5EF4-FFF2-40B4-BE49-F238E27FC236}">
                  <a16:creationId xmlns:a16="http://schemas.microsoft.com/office/drawing/2014/main" xmlns="" id="{393A3B81-E113-4E9E-86B1-EB0CC5DFAD71}"/>
                </a:ext>
              </a:extLst>
            </p:cNvPr>
            <p:cNvSpPr/>
            <p:nvPr/>
          </p:nvSpPr>
          <p:spPr>
            <a:xfrm>
              <a:off x="990751" y="394071"/>
              <a:ext cx="2033896" cy="10639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0CB452B5-9D22-417B-999A-209AE59E6DBB}"/>
                </a:ext>
              </a:extLst>
            </p:cNvPr>
            <p:cNvSpPr/>
            <p:nvPr/>
          </p:nvSpPr>
          <p:spPr>
            <a:xfrm>
              <a:off x="1031419" y="562239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딸기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개로 완성할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있는 케이크는 모두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개이고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남는 딸기는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개인 거지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xmlns="" id="{37AF2F1A-5C2E-41A3-8BE0-C9014885FA15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xmlns="" id="{C2129AAB-824E-4240-80DA-C7528CF5C931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14141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딸기는 몇 개가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4002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463988" y="2158013"/>
            <a:ext cx="1721686" cy="4068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 있습니다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06" y="20259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1FE8DFE9-F924-48F4-A868-186607A96421}"/>
              </a:ext>
            </a:extLst>
          </p:cNvPr>
          <p:cNvGrpSpPr/>
          <p:nvPr/>
        </p:nvGrpSpPr>
        <p:grpSpPr>
          <a:xfrm>
            <a:off x="4743431" y="1279249"/>
            <a:ext cx="2277494" cy="313547"/>
            <a:chOff x="623133" y="5445224"/>
            <a:chExt cx="2277494" cy="313547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05F57D3B-DF2D-4500-8919-1D9659089AE6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41456560-2C9A-4AFE-9779-0761E3168355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4" name="TextBox 77">
                <a:extLst>
                  <a:ext uri="{FF2B5EF4-FFF2-40B4-BE49-F238E27FC236}">
                    <a16:creationId xmlns:a16="http://schemas.microsoft.com/office/drawing/2014/main" xmlns="" id="{7C93E1D3-0BDD-4679-A0A1-31D34E9D7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2F7CA623-C5D5-46DA-A854-31CA5A62A61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9DAE594A-1404-474F-A503-48743AD8F55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2" name="TextBox 67">
                <a:extLst>
                  <a:ext uri="{FF2B5EF4-FFF2-40B4-BE49-F238E27FC236}">
                    <a16:creationId xmlns:a16="http://schemas.microsoft.com/office/drawing/2014/main" xmlns="" id="{CE7BC464-89FF-41D6-9FBE-AB92FF2BA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C05ECD45-F065-4FDC-9FF2-BEE2230B10EB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0386602E-EAB4-4378-AA80-FF8FEF5F73C1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0" name="TextBox 65">
                <a:extLst>
                  <a:ext uri="{FF2B5EF4-FFF2-40B4-BE49-F238E27FC236}">
                    <a16:creationId xmlns:a16="http://schemas.microsoft.com/office/drawing/2014/main" xmlns="" id="{14639202-0322-47C1-ACC0-51D0E75A4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027CCD6E-A73E-4870-AA98-3C69A04380C0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FA799284-A600-4F5C-94DE-C1BB30A4C48A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8" name="TextBox 63">
                <a:extLst>
                  <a:ext uri="{FF2B5EF4-FFF2-40B4-BE49-F238E27FC236}">
                    <a16:creationId xmlns:a16="http://schemas.microsoft.com/office/drawing/2014/main" xmlns="" id="{D5264D73-D722-4222-99C8-315F3E863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9F97AC22-D382-4167-A87E-08FDD1CA8F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90" y="4359251"/>
            <a:ext cx="360000" cy="36000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F60C7498-4C11-4966-9437-4AA610A088F5}"/>
              </a:ext>
            </a:extLst>
          </p:cNvPr>
          <p:cNvSpPr/>
          <p:nvPr/>
        </p:nvSpPr>
        <p:spPr>
          <a:xfrm>
            <a:off x="3457339" y="4253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9DF82653-256C-4BC2-85C6-4A3145B03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AFF27F67-018C-4006-90EB-47F5FA304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E865C49-D96E-4C64-A60E-42727FC12A6E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700808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케이크 한 개에 딸기를 몇 개씩 올리려고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2668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4081430" y="2428725"/>
            <a:ext cx="2643830" cy="46021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개씩 올리려고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20" y="22966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BF1124FE-B7D2-410F-955D-119E2D327EE4}"/>
              </a:ext>
            </a:extLst>
          </p:cNvPr>
          <p:cNvGrpSpPr/>
          <p:nvPr/>
        </p:nvGrpSpPr>
        <p:grpSpPr>
          <a:xfrm>
            <a:off x="4758127" y="1279249"/>
            <a:ext cx="2277494" cy="313547"/>
            <a:chOff x="623133" y="5445224"/>
            <a:chExt cx="2277494" cy="313547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A8CA6B70-3532-430C-B1F4-F1D39C2529E1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2879B721-E74E-431C-8D11-A462EC367640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3" name="TextBox 91">
                <a:extLst>
                  <a:ext uri="{FF2B5EF4-FFF2-40B4-BE49-F238E27FC236}">
                    <a16:creationId xmlns:a16="http://schemas.microsoft.com/office/drawing/2014/main" xmlns="" id="{2FDCEFA6-A891-42DE-BDF7-066FF1919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CBC87E2D-1DC6-410F-93F0-369F25BDDFAA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391A08F3-7A3B-4559-B2D8-F8B5BFBC1353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1" name="TextBox 89">
                <a:extLst>
                  <a:ext uri="{FF2B5EF4-FFF2-40B4-BE49-F238E27FC236}">
                    <a16:creationId xmlns:a16="http://schemas.microsoft.com/office/drawing/2014/main" xmlns="" id="{FC04E664-CB94-4567-A25E-5A8FC6AEFB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BFC8E201-C456-445E-93B9-07E0AFF2F313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866C8EEB-787B-497B-A7DC-65574E4E9FCD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9" name="TextBox 77">
                <a:extLst>
                  <a:ext uri="{FF2B5EF4-FFF2-40B4-BE49-F238E27FC236}">
                    <a16:creationId xmlns:a16="http://schemas.microsoft.com/office/drawing/2014/main" xmlns="" id="{4BF1DF43-4315-4986-92B2-31FC63A4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2F04A05B-4015-41FB-BD3B-6982D72658EB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9BE846FE-8127-490D-A120-25B9DFA7A166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7" name="TextBox 67">
                <a:extLst>
                  <a:ext uri="{FF2B5EF4-FFF2-40B4-BE49-F238E27FC236}">
                    <a16:creationId xmlns:a16="http://schemas.microsoft.com/office/drawing/2014/main" xmlns="" id="{7FDAA530-48E3-46B8-AC1E-8D00C9F31A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0" name="직사각형 21">
            <a:extLst>
              <a:ext uri="{FF2B5EF4-FFF2-40B4-BE49-F238E27FC236}">
                <a16:creationId xmlns:a16="http://schemas.microsoft.com/office/drawing/2014/main" xmlns="" id="{0A1ADE72-2EC5-47A7-8302-28F957186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9">
            <a:extLst>
              <a:ext uri="{FF2B5EF4-FFF2-40B4-BE49-F238E27FC236}">
                <a16:creationId xmlns:a16="http://schemas.microsoft.com/office/drawing/2014/main" xmlns="" id="{DBE2F15B-A901-438F-BC1D-33C675BB0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02F1F7C6-210B-46E7-A5A1-F9D8F0D67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1755290"/>
            <a:ext cx="3081337" cy="2969854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7E6C914E-34C7-49E8-8F67-69AAC856911A}"/>
              </a:ext>
            </a:extLst>
          </p:cNvPr>
          <p:cNvGrpSpPr/>
          <p:nvPr/>
        </p:nvGrpSpPr>
        <p:grpSpPr>
          <a:xfrm>
            <a:off x="913973" y="1931350"/>
            <a:ext cx="2192026" cy="1303484"/>
            <a:chOff x="1204344" y="472750"/>
            <a:chExt cx="1646901" cy="1184985"/>
          </a:xfrm>
        </p:grpSpPr>
        <p:sp>
          <p:nvSpPr>
            <p:cNvPr id="50" name="모서리가 둥근 직사각형 61">
              <a:extLst>
                <a:ext uri="{FF2B5EF4-FFF2-40B4-BE49-F238E27FC236}">
                  <a16:creationId xmlns:a16="http://schemas.microsoft.com/office/drawing/2014/main" xmlns="" id="{CE77DF27-67F8-4CD0-82B0-27690C139276}"/>
                </a:ext>
              </a:extLst>
            </p:cNvPr>
            <p:cNvSpPr/>
            <p:nvPr/>
          </p:nvSpPr>
          <p:spPr>
            <a:xfrm>
              <a:off x="1252940" y="472750"/>
              <a:ext cx="1509518" cy="97267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9D6039EB-D051-4735-BD42-840238C4005D}"/>
                </a:ext>
              </a:extLst>
            </p:cNvPr>
            <p:cNvSpPr/>
            <p:nvPr/>
          </p:nvSpPr>
          <p:spPr>
            <a:xfrm>
              <a:off x="1204344" y="706355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케이크 한 개에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딸기를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개씩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올리자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xmlns="" id="{2477A480-69B2-4A14-9F40-C98B866704E0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9F97AC22-D382-4167-A87E-08FDD1CA8F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90" y="4359251"/>
            <a:ext cx="360000" cy="360000"/>
          </a:xfrm>
          <a:prstGeom prst="rect">
            <a:avLst/>
          </a:prstGeom>
        </p:spPr>
      </p:pic>
      <p:sp>
        <p:nvSpPr>
          <p:cNvPr id="59" name="타원 58">
            <a:extLst>
              <a:ext uri="{FF2B5EF4-FFF2-40B4-BE49-F238E27FC236}">
                <a16:creationId xmlns:a16="http://schemas.microsoft.com/office/drawing/2014/main" xmlns="" id="{F60C7498-4C11-4966-9437-4AA610A088F5}"/>
              </a:ext>
            </a:extLst>
          </p:cNvPr>
          <p:cNvSpPr/>
          <p:nvPr/>
        </p:nvSpPr>
        <p:spPr>
          <a:xfrm>
            <a:off x="3457339" y="4253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38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3E865C49-D96E-4C64-A60E-42727FC12A6E}"/>
              </a:ext>
            </a:extLst>
          </p:cNvPr>
          <p:cNvSpPr/>
          <p:nvPr/>
        </p:nvSpPr>
        <p:spPr>
          <a:xfrm>
            <a:off x="65312" y="894491"/>
            <a:ext cx="6918956" cy="6970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697363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23244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145465"/>
            <a:ext cx="2974460" cy="10315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완성할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수 있는 케이크는 모두 몇 개이고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남는 딸기는 몇 개인지 궁금해합니다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xmlns="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98" y="201548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:a16="http://schemas.microsoft.com/office/drawing/2014/main" xmlns="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xmlns="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37EFAB85-3D63-4204-81FD-AD280096B4E2}"/>
              </a:ext>
            </a:extLst>
          </p:cNvPr>
          <p:cNvGrpSpPr/>
          <p:nvPr/>
        </p:nvGrpSpPr>
        <p:grpSpPr>
          <a:xfrm>
            <a:off x="4758127" y="1268760"/>
            <a:ext cx="2277494" cy="313547"/>
            <a:chOff x="623133" y="5445224"/>
            <a:chExt cx="2277494" cy="313547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B3502901-BD65-4269-9C17-9FEE30ECAD38}"/>
                </a:ext>
              </a:extLst>
            </p:cNvPr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A0DF10AF-FA21-4634-96F0-57AFB6F25AD4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67">
                <a:extLst>
                  <a:ext uri="{FF2B5EF4-FFF2-40B4-BE49-F238E27FC236}">
                    <a16:creationId xmlns:a16="http://schemas.microsoft.com/office/drawing/2014/main" xmlns="" id="{F89480A2-8F79-48DE-8B1E-D4598DFD6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xmlns="" id="{A5B2CEF2-C399-4B83-9681-E29760BF1B3F}"/>
                </a:ext>
              </a:extLst>
            </p:cNvPr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63A0DC76-E0AE-42E8-9015-957614DF1C8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3" name="TextBox 65">
                <a:extLst>
                  <a:ext uri="{FF2B5EF4-FFF2-40B4-BE49-F238E27FC236}">
                    <a16:creationId xmlns:a16="http://schemas.microsoft.com/office/drawing/2014/main" xmlns="" id="{2BEB201A-BAE3-4530-81D3-1202DDDF9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xmlns="" id="{51E33602-8E1F-4D7E-98A1-ED72E7CA4D15}"/>
                </a:ext>
              </a:extLst>
            </p:cNvPr>
            <p:cNvGrpSpPr/>
            <p:nvPr/>
          </p:nvGrpSpPr>
          <p:grpSpPr>
            <a:xfrm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8F743319-A160-4BF7-9985-F3A6DF617C47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61" name="TextBox 63">
                <a:extLst>
                  <a:ext uri="{FF2B5EF4-FFF2-40B4-BE49-F238E27FC236}">
                    <a16:creationId xmlns:a16="http://schemas.microsoft.com/office/drawing/2014/main" xmlns="" id="{33E05EB2-2234-4FDA-8C71-8E89D73A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46039551-54F8-427D-A5E0-8B08F0E422A4}"/>
                </a:ext>
              </a:extLst>
            </p:cNvPr>
            <p:cNvGrpSpPr/>
            <p:nvPr/>
          </p:nvGrpSpPr>
          <p:grpSpPr>
            <a:xfrm>
              <a:off x="2279906" y="5445224"/>
              <a:ext cx="620721" cy="313547"/>
              <a:chOff x="2349675" y="4210757"/>
              <a:chExt cx="620721" cy="313547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3D9BF216-A9D0-46DB-BAE9-271E3C854EC2}"/>
                  </a:ext>
                </a:extLst>
              </p:cNvPr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100" b="1"/>
              </a:p>
            </p:txBody>
          </p:sp>
          <p:sp>
            <p:nvSpPr>
              <p:cNvPr id="59" name="TextBox 61">
                <a:extLst>
                  <a:ext uri="{FF2B5EF4-FFF2-40B4-BE49-F238E27FC236}">
                    <a16:creationId xmlns:a16="http://schemas.microsoft.com/office/drawing/2014/main" xmlns="" id="{2874370B-26C9-4BAF-8C03-926AE7008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4</a:t>
                </a:r>
              </a:p>
            </p:txBody>
          </p:sp>
        </p:grpSp>
      </p:grpSp>
      <p:sp>
        <p:nvSpPr>
          <p:cNvPr id="48" name="직사각형 21">
            <a:extLst>
              <a:ext uri="{FF2B5EF4-FFF2-40B4-BE49-F238E27FC236}">
                <a16:creationId xmlns:a16="http://schemas.microsoft.com/office/drawing/2014/main" xmlns="" id="{F5E11F01-58B3-42FE-916D-23D0DF7C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id="{4B1D9A72-D584-41A8-B36D-1F5A2B167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2538B785-A085-49FC-9CC9-ADABB5DF4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98" y="1742570"/>
            <a:ext cx="3081337" cy="2969853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8C3ED87C-2566-4A27-8D0A-C4722ED3359B}"/>
              </a:ext>
            </a:extLst>
          </p:cNvPr>
          <p:cNvGrpSpPr/>
          <p:nvPr/>
        </p:nvGrpSpPr>
        <p:grpSpPr>
          <a:xfrm>
            <a:off x="586177" y="1858585"/>
            <a:ext cx="2707117" cy="1529033"/>
            <a:chOff x="990751" y="394071"/>
            <a:chExt cx="2033896" cy="1263664"/>
          </a:xfrm>
        </p:grpSpPr>
        <p:sp>
          <p:nvSpPr>
            <p:cNvPr id="39" name="모서리가 둥근 직사각형 61">
              <a:extLst>
                <a:ext uri="{FF2B5EF4-FFF2-40B4-BE49-F238E27FC236}">
                  <a16:creationId xmlns:a16="http://schemas.microsoft.com/office/drawing/2014/main" xmlns="" id="{393A3B81-E113-4E9E-86B1-EB0CC5DFAD71}"/>
                </a:ext>
              </a:extLst>
            </p:cNvPr>
            <p:cNvSpPr/>
            <p:nvPr/>
          </p:nvSpPr>
          <p:spPr>
            <a:xfrm>
              <a:off x="990751" y="394071"/>
              <a:ext cx="2033896" cy="106390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0CB452B5-9D22-417B-999A-209AE59E6DBB}"/>
                </a:ext>
              </a:extLst>
            </p:cNvPr>
            <p:cNvSpPr/>
            <p:nvPr/>
          </p:nvSpPr>
          <p:spPr>
            <a:xfrm>
              <a:off x="1031419" y="562239"/>
              <a:ext cx="1992750" cy="74766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딸기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개로 완성할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있는 케이크는 모두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개이고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남는 딸기는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몇 개인 거지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xmlns="" id="{37AF2F1A-5C2E-41A3-8BE0-C9014885FA15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9F97AC22-D382-4167-A87E-08FDD1CA8F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790" y="4359251"/>
            <a:ext cx="360000" cy="360000"/>
          </a:xfrm>
          <a:prstGeom prst="rect">
            <a:avLst/>
          </a:prstGeom>
        </p:spPr>
      </p:pic>
      <p:sp>
        <p:nvSpPr>
          <p:cNvPr id="72" name="타원 71">
            <a:extLst>
              <a:ext uri="{FF2B5EF4-FFF2-40B4-BE49-F238E27FC236}">
                <a16:creationId xmlns:a16="http://schemas.microsoft.com/office/drawing/2014/main" xmlns="" id="{F60C7498-4C11-4966-9437-4AA610A088F5}"/>
              </a:ext>
            </a:extLst>
          </p:cNvPr>
          <p:cNvSpPr/>
          <p:nvPr/>
        </p:nvSpPr>
        <p:spPr>
          <a:xfrm>
            <a:off x="3457339" y="425330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59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11264" y="1948384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나머지가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몫과 나머지를 구할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0" y="20758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FA2C9A7-DCE5-4D98-83EF-0A078458E352}"/>
              </a:ext>
            </a:extLst>
          </p:cNvPr>
          <p:cNvSpPr txBox="1"/>
          <p:nvPr/>
        </p:nvSpPr>
        <p:spPr>
          <a:xfrm>
            <a:off x="611264" y="2571872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곱셈구구를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이용하여 나머지가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이해하고 계산할 수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E72A0A38-49B0-4E05-A047-DDD96282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00" y="269934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849C76F9-BC4B-4452-87A5-05C53CA0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28EA98A5-7E69-412A-9D28-C0516131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5304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xmlns="" id="{B0C0DC37-6B6F-4BA8-AC3B-6FF8DE469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suh_h_0302_02_0006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A26CC2B5-2D37-4F30-99E3-1DC9C552E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06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46705</TotalTime>
  <Words>5010</Words>
  <Application>Microsoft Office PowerPoint</Application>
  <PresentationFormat>화면 슬라이드 쇼(4:3)</PresentationFormat>
  <Paragraphs>1554</Paragraphs>
  <Slides>52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minnim1977@naver.com</cp:lastModifiedBy>
  <cp:revision>8668</cp:revision>
  <cp:lastPrinted>2021-12-20T01:30:02Z</cp:lastPrinted>
  <dcterms:created xsi:type="dcterms:W3CDTF">2008-07-15T12:19:11Z</dcterms:created>
  <dcterms:modified xsi:type="dcterms:W3CDTF">2022-07-17T04:44:03Z</dcterms:modified>
</cp:coreProperties>
</file>