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30" r:id="rId8"/>
    <p:sldId id="1431" r:id="rId9"/>
    <p:sldId id="1432" r:id="rId10"/>
    <p:sldId id="1459" r:id="rId11"/>
    <p:sldId id="1433" r:id="rId12"/>
    <p:sldId id="1434" r:id="rId13"/>
    <p:sldId id="1435" r:id="rId14"/>
    <p:sldId id="1464" r:id="rId15"/>
    <p:sldId id="1289" r:id="rId16"/>
    <p:sldId id="1436" r:id="rId17"/>
    <p:sldId id="1437" r:id="rId18"/>
    <p:sldId id="1460" r:id="rId19"/>
    <p:sldId id="1438" r:id="rId20"/>
    <p:sldId id="1439" r:id="rId21"/>
    <p:sldId id="1440" r:id="rId22"/>
    <p:sldId id="1381" r:id="rId23"/>
    <p:sldId id="1443" r:id="rId24"/>
    <p:sldId id="1441" r:id="rId25"/>
    <p:sldId id="1461" r:id="rId26"/>
    <p:sldId id="1462" r:id="rId27"/>
    <p:sldId id="1465" r:id="rId28"/>
    <p:sldId id="1463" r:id="rId29"/>
    <p:sldId id="1466" r:id="rId30"/>
    <p:sldId id="1468" r:id="rId31"/>
    <p:sldId id="1467" r:id="rId32"/>
    <p:sldId id="1469" r:id="rId33"/>
    <p:sldId id="1470" r:id="rId34"/>
    <p:sldId id="1393" r:id="rId35"/>
    <p:sldId id="1297" r:id="rId36"/>
    <p:sldId id="1419" r:id="rId37"/>
    <p:sldId id="1450" r:id="rId38"/>
    <p:sldId id="1451" r:id="rId39"/>
    <p:sldId id="1420" r:id="rId40"/>
    <p:sldId id="1452" r:id="rId41"/>
    <p:sldId id="1457" r:id="rId42"/>
    <p:sldId id="1458" r:id="rId43"/>
    <p:sldId id="1315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B7DEE8"/>
    <a:srgbClr val="FFFFFF"/>
    <a:srgbClr val="CE2479"/>
    <a:srgbClr val="DACAB4"/>
    <a:srgbClr val="FEFBF6"/>
    <a:srgbClr val="C1A18F"/>
    <a:srgbClr val="FFCC00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53" y="39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FE9477CE-7FD2-1964-FFF2-115EC31FD52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1C94F5-0EDB-6535-C846-2BBE9B932C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5.132            4.957</a:t>
            </a: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632574-ADB0-5BFD-E9D8-77FF8230F3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7.634            7.641</a:t>
            </a: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C7A20A9-BEAF-8736-387B-050B3F4802E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6087AF-6039-BA9D-B39E-D90881DD72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0.93	1.29	2.5	1.07	2.43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1.82	3.04	6.1	0.93	5.82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FE36BC5-89BA-1F44-CC3F-F9DD0D671C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소수의 크기를 비교해 볼까요</a:t>
            </a:r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2E13E0E3-B3CD-40AC-B43F-968270A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28594E3C-B513-4B01-8706-EB170BD5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A754D793-96B0-44B5-8039-D6F107B4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0F46A687-D0D3-4B7D-8490-050054DC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DF4F314D-BFED-442B-A1B3-A54E0C9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>
            <a:extLst>
              <a:ext uri="{FF2B5EF4-FFF2-40B4-BE49-F238E27FC236}">
                <a16:creationId xmlns:a16="http://schemas.microsoft.com/office/drawing/2014/main" id="{8F8A8AC2-EA19-454D-B6D8-D90C45E2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>
            <a:extLst>
              <a:ext uri="{FF2B5EF4-FFF2-40B4-BE49-F238E27FC236}">
                <a16:creationId xmlns:a16="http://schemas.microsoft.com/office/drawing/2014/main" id="{3155BC70-8231-4EEC-AA0D-44A90FDB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extLst>
              <a:ext uri="{FF2B5EF4-FFF2-40B4-BE49-F238E27FC236}">
                <a16:creationId xmlns:a16="http://schemas.microsoft.com/office/drawing/2014/main" id="{A2D77FE0-6A80-42B4-8FA1-10A13F3B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90E4B7F0-A39E-4CD1-8245-759E252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314E140D-4BC0-4E92-A16C-B9CFF801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C923594A-DCB6-4BE3-B7C7-58A93BE9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6BC1C240-BE6C-455E-B3A9-49AF41E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5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955"/>
            <a:ext cx="5024410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사이의 관계를 알아볼까요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A2ADB27C-167B-4940-98B9-D6836FE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511787AA-EAD2-4778-8330-EB321331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ACC00163-BA65-43AE-9BB9-E0B63F50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5ADF10AB-D1DB-4936-B6C4-EDBE7E23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id="{8256302A-5D9D-489F-B1D9-641B712D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08C0AE44-4BEB-451E-87AF-867282CC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E72FE7AE-7E7A-4049-8842-20C2FAA4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B9E593DD-C5E6-42E1-AE8E-87CCABF7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352F44B3-AFED-4F07-AC32-FCAC31FA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AE08DA7A-27CD-4778-B02C-2BACB98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>
            <a:extLst>
              <a:ext uri="{FF2B5EF4-FFF2-40B4-BE49-F238E27FC236}">
                <a16:creationId xmlns:a16="http://schemas.microsoft.com/office/drawing/2014/main" id="{9A110EDB-8C81-471D-B732-2C04C639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8103FCE-38E6-4781-BAB5-E66F539C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38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" y="2420888"/>
            <a:ext cx="481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덧셈을 해 볼까요</a:t>
            </a: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B639DCFE-EE76-40AC-AE52-4CAC5791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529743E7-249C-4CC6-9F8F-A7E8A00A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D6969496-881A-4472-995F-0C49432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38C0C087-1EFF-431A-A395-A12DDA3A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BA0EDED4-D18C-41DA-9A63-7FFB6CEF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C9398BA9-CAF4-451A-BE48-07DF14B3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3639B263-C445-4F78-8A75-6DD1463F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6A24DD73-F63C-43D4-BDF6-2C46022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E996E29-BA4B-48F7-8CD9-41C259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9F088ED3-20EE-435D-AE43-DE8D77A8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6BAA59EB-0856-4A8A-B47A-D10E6BE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FABB7CE-471A-458C-9B07-DD461D5E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285DE2C-285C-FEEA-DD87-047554CE5B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8526AD09-1E89-4B49-AA61-6EE82771EEF5}"/>
              </a:ext>
            </a:extLst>
          </p:cNvPr>
          <p:cNvSpPr/>
          <p:nvPr/>
        </p:nvSpPr>
        <p:spPr>
          <a:xfrm>
            <a:off x="1043605" y="1846412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뺄셈을 해 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EDEDD182-A73B-4B3D-8014-F837D3D1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F81963C2-A995-4F47-A193-38B7258F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B76F26FA-3712-4C68-BD14-ADFF3DC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74065078-F9E5-4EA1-B049-E5C29B4D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C020CAE6-4BB0-45C2-BEFE-41DAF1E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5D808FCF-3044-41A9-AACB-40F4A5D7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CA187EC-B149-4CE4-9C9A-458B9A9A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8BC946AC-8A8F-43AF-BCA7-4888EDF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A05D7C4B-AF52-4C0E-B5DF-6750EF0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514F6B94-DF52-471D-BAF1-604ECC6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6087A79F-DB75-4143-95E9-CB94180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F751C9B2-36E8-4809-8D04-B7000B8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35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튕겨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튕겨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소수판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DBA4FF7-4D22-06F3-E3BE-4A8F5F0BBD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2B780D3-E21F-EE98-52CE-A64AB1D5DA5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273B1E-4EE5-1B6F-F55C-A869E9A07B3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D05B54-C9A9-6520-C71E-3026FFCB01C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035ADD0-08CD-80BA-A62F-C4A22AA1987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43706</TotalTime>
  <Words>4003</Words>
  <Application>Microsoft Office PowerPoint</Application>
  <PresentationFormat>화면 슬라이드 쇼(4:3)</PresentationFormat>
  <Paragraphs>1167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8155</cp:revision>
  <cp:lastPrinted>2021-12-20T01:30:02Z</cp:lastPrinted>
  <dcterms:created xsi:type="dcterms:W3CDTF">2008-07-15T12:19:11Z</dcterms:created>
  <dcterms:modified xsi:type="dcterms:W3CDTF">2022-07-20T04:59:08Z</dcterms:modified>
</cp:coreProperties>
</file>