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6" r:id="rId8"/>
    <p:sldId id="1357" r:id="rId9"/>
    <p:sldId id="1358" r:id="rId10"/>
    <p:sldId id="1289" r:id="rId11"/>
    <p:sldId id="1359" r:id="rId12"/>
    <p:sldId id="1315" r:id="rId13"/>
    <p:sldId id="1352" r:id="rId14"/>
    <p:sldId id="1351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67C4F0"/>
    <a:srgbClr val="FCD5B5"/>
    <a:srgbClr val="8BCF24"/>
    <a:srgbClr val="DD6567"/>
    <a:srgbClr val="E4A20A"/>
    <a:srgbClr val="D96165"/>
    <a:srgbClr val="67C5F0"/>
    <a:srgbClr val="8CD024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91" d="100"/>
          <a:sy n="91" d="100"/>
        </p:scale>
        <p:origin x="1077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data2.tsherpa.co.kr/tsherpa/MultiMedia/Flash/2020/curri/index.html?flashxmlnum=yuni4856&amp;classa=A8-C1-31-MM-MM-04-07-01-0-0-0-0&amp;classno=MM_31_04/suh_0301_06_0001/suh_0301_06_0001_1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uni4856&amp;classa=A8-C1-31-MM-MM-04-07-01-0-0-0-0&amp;classno=MM_31_04/suh_0301_06_0001/suh_0301_06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355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3170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506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16732"/>
            <a:ext cx="6886099" cy="461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6607500" y="13254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0647"/>
              </p:ext>
            </p:extLst>
          </p:nvPr>
        </p:nvGraphicFramePr>
        <p:xfrm>
          <a:off x="7010116" y="5105069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40987"/>
              </p:ext>
            </p:extLst>
          </p:nvPr>
        </p:nvGraphicFramePr>
        <p:xfrm>
          <a:off x="6981934" y="4043945"/>
          <a:ext cx="2108035" cy="916451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6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audio_01.mp3~audio_13.mp3</a:t>
                      </a: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\app\resource\contents\lesson06\ops\lesson06\audio\mm_31_6_00_02_01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99883" y="5045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12157" y="4869160"/>
            <a:ext cx="197522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색종이는 마법사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73D4FF5-6B10-4593-AEC3-187433F927A0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769" y="728700"/>
            <a:ext cx="5461338" cy="50629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색종이는 마법사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색종이는 마법사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초록 색종이는 종이 개구리가 되고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분홍 색종이는 종이 별이 되지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색종이는 마법사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노란 색종이는 </a:t>
            </a:r>
            <a:r>
              <a:rPr lang="ko-KR" altLang="en-US" sz="1900" dirty="0" err="1">
                <a:latin typeface="+mn-ea"/>
                <a:ea typeface="+mn-ea"/>
              </a:rPr>
              <a:t>네잎클로버가</a:t>
            </a:r>
            <a:r>
              <a:rPr lang="ko-KR" altLang="en-US" sz="1900" dirty="0">
                <a:latin typeface="+mn-ea"/>
                <a:ea typeface="+mn-ea"/>
              </a:rPr>
              <a:t> 되고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초록 색종이는 딱지가 되지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색종이를 반으로 나누고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다시 반의 반으로 나누면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err="1">
                <a:latin typeface="+mn-ea"/>
                <a:ea typeface="+mn-ea"/>
              </a:rPr>
              <a:t>빙글뱅글</a:t>
            </a:r>
            <a:r>
              <a:rPr lang="ko-KR" altLang="en-US" sz="1900" dirty="0">
                <a:latin typeface="+mn-ea"/>
                <a:ea typeface="+mn-ea"/>
              </a:rPr>
              <a:t> 돌아가는 바람개비가 되지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우리 모두 색종이를 나누어 갖고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마법사가 되어 보자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너는 이 색종이로 무얼 </a:t>
            </a:r>
            <a:r>
              <a:rPr lang="ko-KR" altLang="en-US" sz="1900" dirty="0" err="1">
                <a:latin typeface="+mn-ea"/>
                <a:ea typeface="+mn-ea"/>
              </a:rPr>
              <a:t>접을래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4C8EE7-6830-49A5-B6CB-388FE2D0D9D6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9151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DCD9D1E-434F-4862-B2DF-3262750522C9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https://cdata2.tsherpa.co.kr/tsherpa/MultiMedia/Flash/2020/curri/index.html?flashxmlnum=yuni4856&amp;classa=A8-C1-31-MM-MM-04-07-01-0-0-0-0&amp;classno=MM_31_04/suh_0301_06_0001/suh_0301_06_0001_101_1.html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똑같이 나누는 방법을 배울 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1916832"/>
            <a:ext cx="2832178" cy="1257510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종이를 똑같이 나누었을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그중 한 조각을 수로 </a:t>
            </a:r>
            <a:endParaRPr lang="en-US" altLang="ko-KR" sz="1600" dirty="0"/>
          </a:p>
          <a:p>
            <a:pPr algn="ctr"/>
            <a:r>
              <a:rPr lang="ko-KR" altLang="en-US" sz="1600" dirty="0"/>
              <a:t>나타내는 방법을 </a:t>
            </a:r>
            <a:endParaRPr lang="en-US" altLang="ko-KR" sz="1600" dirty="0"/>
          </a:p>
          <a:p>
            <a:pPr algn="ctr"/>
            <a:r>
              <a:rPr lang="ko-KR" altLang="en-US" sz="1600" dirty="0"/>
              <a:t>배울 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나누는 방법을 배울 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10541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/>
              <a:t>종이를 똑같이 나누었을 때</a:t>
            </a:r>
            <a:r>
              <a:rPr lang="en-US" altLang="ko-KR" sz="1000" dirty="0"/>
              <a:t>,</a:t>
            </a:r>
            <a:r>
              <a:rPr lang="ko-KR" altLang="en-US" sz="1000" dirty="0"/>
              <a:t>그중 한 조각을 수로 나타내는 방법을 배울 것 같아요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15BDA7-A55A-4A92-B414-D46E71B3505E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08703" y="2960948"/>
            <a:ext cx="26953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691" y="3091397"/>
            <a:ext cx="629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114~115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DBBE82D-073D-4060-AAEC-86675A73FFE2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4060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바람개비를 만들자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112~113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112~113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112~113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4" y="1160748"/>
            <a:ext cx="6843397" cy="420663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https://cdata2.tsherpa.co.kr/tsherpa/MultiMedia/Flash/2020/curri/index.html?flashxmlnum=yuni4856&amp;classa=A8-C1-31-MM-MM-04-07-01-0-0-0-0&amp;classno=MM_31_04/suh_0301_06_0001/suh_0301_06_0001_101_1.html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31" name="타원 30"/>
          <p:cNvSpPr/>
          <p:nvPr/>
        </p:nvSpPr>
        <p:spPr>
          <a:xfrm>
            <a:off x="179512" y="1222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40" y="3176972"/>
            <a:ext cx="5472100" cy="195115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CA271A4-8952-4C04-B3C5-283CD1E653FF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94522"/>
            <a:ext cx="6912768" cy="473072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94522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바람개비를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34308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mm_31_6_00_01_01_ani.mp4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F9C7EE-3186-44E9-95E4-71033717E513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 r="-1"/>
          <a:stretch/>
        </p:blipFill>
        <p:spPr bwMode="auto">
          <a:xfrm>
            <a:off x="392896" y="1716097"/>
            <a:ext cx="3128425" cy="3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58166" y="2312876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바람개비를 만들어 돌리고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07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풀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 친구들은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31" y="526520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 속 상황 살펴보기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147" y="2625024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257489" y="1251588"/>
            <a:ext cx="2695651" cy="264653"/>
            <a:chOff x="4586718" y="1251588"/>
            <a:chExt cx="2695651" cy="264653"/>
          </a:xfrm>
        </p:grpSpPr>
        <p:sp>
          <p:nvSpPr>
            <p:cNvPr id="52" name="직사각형 51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51628" y="12515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063779" y="1212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9" name="타원 38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7B11DFE-8318-43B0-9037-D5C3916A6576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7358" y="1147097"/>
            <a:ext cx="756084" cy="1019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0643" y="1823667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2785" y="1532879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65347" y="1554908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052736"/>
            <a:ext cx="6886099" cy="461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484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8CA7B3E2-6BD3-4444-927F-6AA2F9DD229A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 r="-1"/>
          <a:stretch/>
        </p:blipFill>
        <p:spPr bwMode="auto">
          <a:xfrm>
            <a:off x="392896" y="1716097"/>
            <a:ext cx="3128425" cy="3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4" y="2348880"/>
            <a:ext cx="31305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동생과 종이 개구리를 만들어 본 적이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 친구들처럼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종이접기를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해 본 적이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93" y="5265204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 속 상황 살펴보기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64" y="267344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19353" y="3104964"/>
            <a:ext cx="31305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종이배를 접어 보았습니다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495" y="3121070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257489" y="1251588"/>
            <a:ext cx="2695651" cy="264653"/>
            <a:chOff x="4586718" y="1251588"/>
            <a:chExt cx="2695651" cy="264653"/>
          </a:xfrm>
        </p:grpSpPr>
        <p:sp>
          <p:nvSpPr>
            <p:cNvPr id="49" name="직사각형 48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651628" y="12515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063779" y="1212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11A304A-75AC-4784-A4C7-28438152FE1B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7148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 r="-1"/>
          <a:stretch/>
        </p:blipFill>
        <p:spPr bwMode="auto">
          <a:xfrm>
            <a:off x="392896" y="1716097"/>
            <a:ext cx="3128425" cy="3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94170" y="2602649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길이를 똑같이 나누어 접습니다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종이접기를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할 때 모양과 크기가 똑같게 나누어 접으려면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750" y="292503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 속 상황 살펴보기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257489" y="1251588"/>
            <a:ext cx="2695651" cy="264653"/>
            <a:chOff x="4586718" y="1251588"/>
            <a:chExt cx="2695651" cy="264653"/>
          </a:xfrm>
        </p:grpSpPr>
        <p:sp>
          <p:nvSpPr>
            <p:cNvPr id="34" name="직사각형 33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51628" y="12515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타원 50"/>
          <p:cNvSpPr/>
          <p:nvPr/>
        </p:nvSpPr>
        <p:spPr>
          <a:xfrm>
            <a:off x="4063779" y="1212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77824" y="3394226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반씩 접습니다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404" y="3392996"/>
            <a:ext cx="360000" cy="355000"/>
          </a:xfrm>
          <a:prstGeom prst="rect">
            <a:avLst/>
          </a:prstGeom>
        </p:spPr>
      </p:pic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E60F14D-81D3-49B3-9ABF-825184426075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9969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 r="-1"/>
          <a:stretch/>
        </p:blipFill>
        <p:spPr bwMode="auto">
          <a:xfrm>
            <a:off x="392896" y="1716097"/>
            <a:ext cx="3128425" cy="38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53216" y="2602649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작게 씁니다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종이를 똑같이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조각처럼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수는 어떻게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108590" y="5001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769" y="2600431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 속 상황 살펴보기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257489" y="1251588"/>
            <a:ext cx="2695651" cy="264653"/>
            <a:chOff x="4586718" y="1251588"/>
            <a:chExt cx="2695651" cy="264653"/>
          </a:xfrm>
        </p:grpSpPr>
        <p:sp>
          <p:nvSpPr>
            <p:cNvPr id="34" name="직사각형 33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51628" y="125158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sp>
        <p:nvSpPr>
          <p:cNvPr id="51" name="타원 50"/>
          <p:cNvSpPr/>
          <p:nvPr/>
        </p:nvSpPr>
        <p:spPr>
          <a:xfrm>
            <a:off x="4063779" y="1212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3216" y="312827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숫자를 만들어야 할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890" y="3442632"/>
            <a:ext cx="360000" cy="355000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9589AD9-225D-49E7-8876-660BAEF4C76E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6750575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41549</TotalTime>
  <Words>1155</Words>
  <Application>Microsoft Office PowerPoint</Application>
  <PresentationFormat>화면 슬라이드 쇼(4:3)</PresentationFormat>
  <Paragraphs>344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7225</cp:revision>
  <dcterms:created xsi:type="dcterms:W3CDTF">2008-07-15T12:19:11Z</dcterms:created>
  <dcterms:modified xsi:type="dcterms:W3CDTF">2022-03-25T08:58:12Z</dcterms:modified>
</cp:coreProperties>
</file>