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372" r:id="rId4"/>
    <p:sldId id="1338" r:id="rId5"/>
    <p:sldId id="1384" r:id="rId6"/>
    <p:sldId id="1374" r:id="rId7"/>
    <p:sldId id="1388" r:id="rId8"/>
    <p:sldId id="1376" r:id="rId9"/>
    <p:sldId id="1390" r:id="rId10"/>
    <p:sldId id="1378" r:id="rId11"/>
    <p:sldId id="1387" r:id="rId12"/>
    <p:sldId id="1380" r:id="rId13"/>
    <p:sldId id="1382" r:id="rId14"/>
    <p:sldId id="1389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1" autoAdjust="0"/>
    <p:restoredTop sz="96686" autoAdjust="0"/>
  </p:normalViewPr>
  <p:slideViewPr>
    <p:cSldViewPr>
      <p:cViewPr varScale="1">
        <p:scale>
          <a:sx n="88" d="100"/>
          <a:sy n="88" d="100"/>
        </p:scale>
        <p:origin x="618" y="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06297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4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69749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덧셈을 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산책로에 매화나무는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그루 심었고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벚꽃나무는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그루 심었습니다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산책로에 심은 나무는 모두 몇 그루인지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3839500" y="4720054"/>
            <a:ext cx="66049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그루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C:\Users\DB400SCA\Desktop\한대희 3-1 지도서\app\resource\contents_sub\lesson01\ops\1\images\1_2\1_2_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2564904"/>
            <a:ext cx="3110057" cy="210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 bwMode="auto">
          <a:xfrm>
            <a:off x="3209127" y="4720054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528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127" y="4943458"/>
            <a:ext cx="360000" cy="355000"/>
          </a:xfrm>
          <a:prstGeom prst="rect">
            <a:avLst/>
          </a:prstGeom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70294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타원 33">
            <a:extLst>
              <a:ext uri="{FF2B5EF4-FFF2-40B4-BE49-F238E27FC236}">
                <a16:creationId xmlns:a16="http://schemas.microsoft.com/office/drawing/2014/main" id="{55449BFE-8019-467B-8005-BBA2019BD143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Users\DB400SCA\Desktop\한대희 3-1 지도서\app\resource\contents_sub\lesson01\ops\1\images\1_2\1_2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2564904"/>
            <a:ext cx="3110057" cy="210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산책로에 매화나무는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그루 심었고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벚꽃나무는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그루 심었습니다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산책로에 심은 나무는 모두 몇 그루인지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79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6984268" y="947307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2178" y="4041069"/>
            <a:ext cx="6667165" cy="101578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08000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매화나무의 수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)+(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벚꽃나무의 수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08000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=356+172=528(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그루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47911" y="3866986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6" name="직각 삼각형 35"/>
          <p:cNvSpPr/>
          <p:nvPr/>
        </p:nvSpPr>
        <p:spPr>
          <a:xfrm flipH="1" flipV="1">
            <a:off x="5271318" y="5056857"/>
            <a:ext cx="195359" cy="323014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1FD1F70-E0E6-44F9-9976-D0F25C57D429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003957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B400SCA\Desktop\한대희 3-1 지도서\app\resource\contents_sub\lesson01\ops\1\images\1_2\1_2_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39" y="2044516"/>
            <a:ext cx="3442084" cy="293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79965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숫자 타이핑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‘6’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‘1’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표출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731939" y="20984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8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237035"/>
              </p:ext>
            </p:extLst>
          </p:nvPr>
        </p:nvGraphicFramePr>
        <p:xfrm>
          <a:off x="2261468" y="2708921"/>
          <a:ext cx="2343076" cy="1980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073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073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" name="직사각형 65"/>
          <p:cNvSpPr/>
          <p:nvPr/>
        </p:nvSpPr>
        <p:spPr bwMode="auto">
          <a:xfrm>
            <a:off x="4067874" y="2839120"/>
            <a:ext cx="451161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2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2248" y="2578227"/>
            <a:ext cx="360000" cy="355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0778" y="2598733"/>
            <a:ext cx="360000" cy="355000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 bwMode="auto">
          <a:xfrm>
            <a:off x="2930849" y="2839120"/>
            <a:ext cx="451161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2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485991" y="3518395"/>
            <a:ext cx="451161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2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7238" y="3276187"/>
            <a:ext cx="360000" cy="355000"/>
          </a:xfrm>
          <a:prstGeom prst="rect">
            <a:avLst/>
          </a:prstGeom>
        </p:spPr>
      </p:pic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41296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57866" y="2348880"/>
            <a:ext cx="284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240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57866" y="2390523"/>
            <a:ext cx="329372" cy="3857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409597" y="2202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타원 108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수 있는 수 중에서 가장 큰 세 자리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8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 descr="C:\Users\DB400SCA\Desktop\한대희 3-1 지도서\app\resource\contents_sub\lesson01\ops\1\images\1_2\1_2_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63" y="2741775"/>
            <a:ext cx="5234510" cy="164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53"/>
          <p:cNvSpPr txBox="1"/>
          <p:nvPr/>
        </p:nvSpPr>
        <p:spPr>
          <a:xfrm>
            <a:off x="1716036" y="3273392"/>
            <a:ext cx="1983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554+237</a:t>
            </a:r>
            <a:endParaRPr lang="ko-KR" altLang="en-US" sz="3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53"/>
          <p:cNvSpPr txBox="1"/>
          <p:nvPr/>
        </p:nvSpPr>
        <p:spPr>
          <a:xfrm>
            <a:off x="3594586" y="3273391"/>
            <a:ext cx="210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3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856640" y="3335349"/>
            <a:ext cx="1116095" cy="4608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790</a:t>
            </a:r>
            <a:endParaRPr kumimoji="1" lang="ko-KR" altLang="en-US" sz="32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2735" y="3157849"/>
            <a:ext cx="360000" cy="355000"/>
          </a:xfrm>
          <a:prstGeom prst="rect">
            <a:avLst/>
          </a:prstGeom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3010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1_2_6.png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타원 38">
            <a:extLst>
              <a:ext uri="{FF2B5EF4-FFF2-40B4-BE49-F238E27FC236}">
                <a16:creationId xmlns:a16="http://schemas.microsoft.com/office/drawing/2014/main" id="{6D94A025-68C4-4A83-9191-27DB22DFDFEC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B400SCA\Desktop\한대희 3-1 지도서\app\resource\contents_sub\lesson01\ops\1\images\1_2\1_2_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63" y="2741775"/>
            <a:ext cx="5234510" cy="164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3"/>
          <p:cNvSpPr txBox="1"/>
          <p:nvPr/>
        </p:nvSpPr>
        <p:spPr>
          <a:xfrm>
            <a:off x="1716036" y="3273392"/>
            <a:ext cx="1983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554+237</a:t>
            </a:r>
            <a:endParaRPr lang="ko-KR" altLang="en-US" sz="3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3"/>
          <p:cNvSpPr txBox="1"/>
          <p:nvPr/>
        </p:nvSpPr>
        <p:spPr>
          <a:xfrm>
            <a:off x="3594586" y="3273391"/>
            <a:ext cx="210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3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3856640" y="3335349"/>
            <a:ext cx="1116095" cy="4608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790</a:t>
            </a:r>
            <a:endParaRPr kumimoji="1" lang="ko-KR" altLang="en-US" sz="32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수 있는 수 중에서 가장 큰 세 자리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8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124550" y="3539374"/>
            <a:ext cx="6667165" cy="1697989"/>
            <a:chOff x="192745" y="2983303"/>
            <a:chExt cx="6667165" cy="2289987"/>
          </a:xfrm>
        </p:grpSpPr>
        <p:sp>
          <p:nvSpPr>
            <p:cNvPr id="43" name="직사각형 42"/>
            <p:cNvSpPr/>
            <p:nvPr/>
          </p:nvSpPr>
          <p:spPr>
            <a:xfrm>
              <a:off x="192745" y="3174343"/>
              <a:ext cx="6667165" cy="19108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332840" y="2983303"/>
              <a:ext cx="561114" cy="324037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93848" y="3826642"/>
            <a:ext cx="57669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554 + 237 = 791</a:t>
            </a: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90735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1" y="438737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28" y="433752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556179" y="4300064"/>
            <a:ext cx="57669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안에 들어갈 수 있는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791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작은 수 중에서 가장 큰 수이므로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47307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CC1088D-12DC-44FF-B405-D727EECA5C11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593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712125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테두리 반짝 거리는 클릭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오른쪽 내용 나타남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1_2_05.html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\app\resource\contents\lesson01\ops\1</a:t>
            </a: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7900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675" y="324875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모서리가 둥근 직사각형 52"/>
          <p:cNvSpPr/>
          <p:nvPr/>
        </p:nvSpPr>
        <p:spPr>
          <a:xfrm>
            <a:off x="266706" y="2204864"/>
            <a:ext cx="6601828" cy="316148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868609"/>
              </p:ext>
            </p:extLst>
          </p:nvPr>
        </p:nvGraphicFramePr>
        <p:xfrm>
          <a:off x="353547" y="2683352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1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5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880" y="323836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933651"/>
              </p:ext>
            </p:extLst>
          </p:nvPr>
        </p:nvGraphicFramePr>
        <p:xfrm>
          <a:off x="2064571" y="2672916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849990"/>
              </p:ext>
            </p:extLst>
          </p:nvPr>
        </p:nvGraphicFramePr>
        <p:xfrm>
          <a:off x="3794856" y="267388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3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236" y="324875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648385"/>
              </p:ext>
            </p:extLst>
          </p:nvPr>
        </p:nvGraphicFramePr>
        <p:xfrm>
          <a:off x="5474136" y="267388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5" name="TextBox 53"/>
          <p:cNvSpPr txBox="1"/>
          <p:nvPr/>
        </p:nvSpPr>
        <p:spPr>
          <a:xfrm>
            <a:off x="1014780" y="4041068"/>
            <a:ext cx="9229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8+7=15</a:t>
            </a:r>
            <a:endParaRPr lang="ko-KR" altLang="en-US" sz="1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53"/>
          <p:cNvSpPr txBox="1"/>
          <p:nvPr/>
        </p:nvSpPr>
        <p:spPr>
          <a:xfrm>
            <a:off x="2283825" y="4396752"/>
            <a:ext cx="1360950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20+40=60</a:t>
            </a:r>
            <a:endParaRPr lang="ko-KR" altLang="en-US" sz="19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형 설명선 66"/>
          <p:cNvSpPr/>
          <p:nvPr/>
        </p:nvSpPr>
        <p:spPr>
          <a:xfrm>
            <a:off x="893619" y="3969060"/>
            <a:ext cx="1116100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형 설명선 67"/>
          <p:cNvSpPr/>
          <p:nvPr/>
        </p:nvSpPr>
        <p:spPr>
          <a:xfrm>
            <a:off x="2196383" y="4329100"/>
            <a:ext cx="1477255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형 설명선 68"/>
          <p:cNvSpPr/>
          <p:nvPr/>
        </p:nvSpPr>
        <p:spPr>
          <a:xfrm>
            <a:off x="3601814" y="4653136"/>
            <a:ext cx="1900305" cy="432561"/>
          </a:xfrm>
          <a:prstGeom prst="wedgeEllipseCallout">
            <a:avLst>
              <a:gd name="adj1" fmla="val -13888"/>
              <a:gd name="adj2" fmla="val -8351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53"/>
          <p:cNvSpPr txBox="1"/>
          <p:nvPr/>
        </p:nvSpPr>
        <p:spPr>
          <a:xfrm>
            <a:off x="3619184" y="4720788"/>
            <a:ext cx="1904424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500+200=700</a:t>
            </a:r>
            <a:endParaRPr lang="ko-KR" altLang="en-US" sz="19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/>
          <p:cNvSpPr txBox="1"/>
          <p:nvPr/>
        </p:nvSpPr>
        <p:spPr>
          <a:xfrm>
            <a:off x="6138174" y="2408794"/>
            <a:ext cx="2874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b="1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675733" y="3207799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387168" y="3248691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131236" y="3248751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675733" y="29429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832" y="3313476"/>
            <a:ext cx="287949" cy="27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18" y="2198856"/>
            <a:ext cx="3100896" cy="255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53"/>
          <p:cNvSpPr txBox="1"/>
          <p:nvPr/>
        </p:nvSpPr>
        <p:spPr>
          <a:xfrm>
            <a:off x="4266077" y="3261090"/>
            <a:ext cx="13632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436+255=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512081" y="3270887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691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2627" y="3098452"/>
            <a:ext cx="360000" cy="3550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19039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타원 39">
            <a:extLst>
              <a:ext uri="{FF2B5EF4-FFF2-40B4-BE49-F238E27FC236}">
                <a16:creationId xmlns:a16="http://schemas.microsoft.com/office/drawing/2014/main" id="{79B56E33-EB0B-4B2F-83D7-B019CAE0DC42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18" y="2198856"/>
            <a:ext cx="3100896" cy="255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53"/>
          <p:cNvSpPr txBox="1"/>
          <p:nvPr/>
        </p:nvSpPr>
        <p:spPr>
          <a:xfrm>
            <a:off x="468499" y="3935668"/>
            <a:ext cx="6117124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202178" y="2592822"/>
            <a:ext cx="6667165" cy="2672382"/>
            <a:chOff x="192745" y="3717032"/>
            <a:chExt cx="6667165" cy="1556258"/>
          </a:xfrm>
        </p:grpSpPr>
        <p:sp>
          <p:nvSpPr>
            <p:cNvPr id="99" name="직사각형 98"/>
            <p:cNvSpPr/>
            <p:nvPr/>
          </p:nvSpPr>
          <p:spPr>
            <a:xfrm>
              <a:off x="192745" y="3807042"/>
              <a:ext cx="6667165" cy="12781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338478" y="371703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1" name="직각 삼각형 10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2591780" y="3022501"/>
            <a:ext cx="412935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 모형이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 있으므로 일 모형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십 모형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개로 바꿉니다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십 모형끼리 더하면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 모형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개가 십 모형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개로 바뀐 것까지 더하면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개가 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193" y="306896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193" y="394762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11269"/>
              </p:ext>
            </p:extLst>
          </p:nvPr>
        </p:nvGraphicFramePr>
        <p:xfrm>
          <a:off x="359532" y="3060328"/>
          <a:ext cx="1953648" cy="159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93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422404" y="2809986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82765B9-BE7B-4B8C-BD15-F8F0EE1BBB50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908720"/>
            <a:ext cx="2125629" cy="2593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시에 표출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‘891’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#1-1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’919’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#1-2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03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0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105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600058"/>
              </p:ext>
            </p:extLst>
          </p:nvPr>
        </p:nvGraphicFramePr>
        <p:xfrm>
          <a:off x="1468246" y="346500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315048"/>
              </p:ext>
            </p:extLst>
          </p:nvPr>
        </p:nvGraphicFramePr>
        <p:xfrm>
          <a:off x="4184114" y="3464860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TextBox 53"/>
          <p:cNvSpPr txBox="1"/>
          <p:nvPr/>
        </p:nvSpPr>
        <p:spPr>
          <a:xfrm>
            <a:off x="1072202" y="2529450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514+238=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53"/>
          <p:cNvSpPr txBox="1"/>
          <p:nvPr/>
        </p:nvSpPr>
        <p:spPr>
          <a:xfrm>
            <a:off x="3865608" y="2529449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316+492=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368346" y="255717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752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892" y="2384740"/>
            <a:ext cx="360000" cy="35500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 bwMode="auto">
          <a:xfrm>
            <a:off x="1792282" y="4288006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8  9  1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5107995" y="256730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156" y="2389805"/>
            <a:ext cx="360000" cy="355000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 bwMode="auto">
          <a:xfrm>
            <a:off x="4519428" y="4279640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1  9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6718" y="4221088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4410" y="4221088"/>
            <a:ext cx="360000" cy="355000"/>
          </a:xfrm>
          <a:prstGeom prst="rect">
            <a:avLst/>
          </a:prstGeom>
        </p:spPr>
      </p:pic>
      <p:sp>
        <p:nvSpPr>
          <p:cNvPr id="42" name="TextBox 53"/>
          <p:cNvSpPr txBox="1"/>
          <p:nvPr/>
        </p:nvSpPr>
        <p:spPr>
          <a:xfrm>
            <a:off x="4496602" y="3174751"/>
            <a:ext cx="341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53"/>
          <p:cNvSpPr txBox="1"/>
          <p:nvPr/>
        </p:nvSpPr>
        <p:spPr>
          <a:xfrm>
            <a:off x="2103016" y="3147712"/>
            <a:ext cx="341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103016" y="3147712"/>
            <a:ext cx="341766" cy="3385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475853" y="3174751"/>
            <a:ext cx="341766" cy="3385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1956468" y="2892711"/>
            <a:ext cx="645744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345096" y="2922305"/>
            <a:ext cx="645744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4624849" y="5002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3A2902E7-8950-4A10-B268-9F5E165DF5C2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03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0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105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132386"/>
              </p:ext>
            </p:extLst>
          </p:nvPr>
        </p:nvGraphicFramePr>
        <p:xfrm>
          <a:off x="1506768" y="355630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023940"/>
              </p:ext>
            </p:extLst>
          </p:nvPr>
        </p:nvGraphicFramePr>
        <p:xfrm>
          <a:off x="4017141" y="3556160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TextBox 53"/>
          <p:cNvSpPr txBox="1"/>
          <p:nvPr/>
        </p:nvSpPr>
        <p:spPr>
          <a:xfrm>
            <a:off x="1072202" y="2529450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514+238=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53"/>
          <p:cNvSpPr txBox="1"/>
          <p:nvPr/>
        </p:nvSpPr>
        <p:spPr>
          <a:xfrm>
            <a:off x="3865608" y="2529449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316+492=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2368346" y="255717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752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892" y="2384740"/>
            <a:ext cx="360000" cy="355000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 bwMode="auto">
          <a:xfrm>
            <a:off x="1830804" y="4379306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8  9  1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5107995" y="256730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156" y="2389805"/>
            <a:ext cx="360000" cy="355000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 bwMode="auto">
          <a:xfrm>
            <a:off x="4352455" y="4370940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1  9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745" y="4312388"/>
            <a:ext cx="360000" cy="3550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297" y="4312388"/>
            <a:ext cx="360000" cy="355000"/>
          </a:xfrm>
          <a:prstGeom prst="rect">
            <a:avLst/>
          </a:prstGeom>
        </p:spPr>
      </p:pic>
      <p:sp>
        <p:nvSpPr>
          <p:cNvPr id="7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그룹 94"/>
          <p:cNvGrpSpPr/>
          <p:nvPr/>
        </p:nvGrpSpPr>
        <p:grpSpPr>
          <a:xfrm>
            <a:off x="202178" y="3130421"/>
            <a:ext cx="6667165" cy="2134783"/>
            <a:chOff x="192745" y="4030102"/>
            <a:chExt cx="6667165" cy="1243188"/>
          </a:xfrm>
        </p:grpSpPr>
        <p:sp>
          <p:nvSpPr>
            <p:cNvPr id="96" name="직사각형 95"/>
            <p:cNvSpPr/>
            <p:nvPr/>
          </p:nvSpPr>
          <p:spPr>
            <a:xfrm>
              <a:off x="192745" y="4120112"/>
              <a:ext cx="6667165" cy="9650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338478" y="403010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8" name="직각 삼각형 97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78001"/>
              </p:ext>
            </p:extLst>
          </p:nvPr>
        </p:nvGraphicFramePr>
        <p:xfrm>
          <a:off x="1437682" y="3648628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927565"/>
              </p:ext>
            </p:extLst>
          </p:nvPr>
        </p:nvGraphicFramePr>
        <p:xfrm>
          <a:off x="4191198" y="3648628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2089390" y="3376285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518849" y="3408212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665A953-5730-4AF6-B510-74AD8A9E125D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6828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650189" y="494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22" y="2774821"/>
            <a:ext cx="5732712" cy="73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 bwMode="auto">
          <a:xfrm>
            <a:off x="3104712" y="2569869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783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258" y="2397434"/>
            <a:ext cx="360000" cy="35500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 bwMode="auto">
          <a:xfrm>
            <a:off x="1583668" y="3258308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345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433153" y="3258308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438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8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13987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4624849" y="5002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18371" y="908720"/>
            <a:ext cx="212562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22D6CD8-40D5-4980-8BE3-DF003F219469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22" y="2774821"/>
            <a:ext cx="5732712" cy="73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 bwMode="auto">
          <a:xfrm>
            <a:off x="3104712" y="2569869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783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258" y="2397434"/>
            <a:ext cx="360000" cy="35500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 bwMode="auto">
          <a:xfrm>
            <a:off x="1583668" y="3258308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345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433153" y="3258308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438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8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1777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202178" y="3130421"/>
            <a:ext cx="6667165" cy="2134783"/>
            <a:chOff x="192745" y="4030102"/>
            <a:chExt cx="6667165" cy="1243188"/>
          </a:xfrm>
        </p:grpSpPr>
        <p:sp>
          <p:nvSpPr>
            <p:cNvPr id="47" name="직사각형 46"/>
            <p:cNvSpPr/>
            <p:nvPr/>
          </p:nvSpPr>
          <p:spPr>
            <a:xfrm>
              <a:off x="192745" y="4120112"/>
              <a:ext cx="6667165" cy="9650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338478" y="403010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4" name="직각 삼각형 5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185682"/>
              </p:ext>
            </p:extLst>
          </p:nvPr>
        </p:nvGraphicFramePr>
        <p:xfrm>
          <a:off x="2787931" y="3648628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3439639" y="3376285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8DD7A8C-40B2-48E9-8829-62D8FE315291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97847355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42089</TotalTime>
  <Words>1424</Words>
  <Application>Microsoft Office PowerPoint</Application>
  <PresentationFormat>화면 슬라이드 쇼(4:3)</PresentationFormat>
  <Paragraphs>505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7413</cp:revision>
  <dcterms:created xsi:type="dcterms:W3CDTF">2008-07-15T12:19:11Z</dcterms:created>
  <dcterms:modified xsi:type="dcterms:W3CDTF">2022-01-21T00:14:45Z</dcterms:modified>
</cp:coreProperties>
</file>