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sldIdLst>
    <p:sldId id="256" r:id="rId5"/>
    <p:sldId id="267" r:id="rId6"/>
    <p:sldId id="302" r:id="rId7"/>
    <p:sldId id="300" r:id="rId8"/>
    <p:sldId id="299" r:id="rId9"/>
    <p:sldId id="298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shia Diokno" initials="ED" lastIdx="1" clrIdx="0">
    <p:extLst>
      <p:ext uri="{19B8F6BF-5375-455C-9EA6-DF929625EA0E}">
        <p15:presenceInfo xmlns:p15="http://schemas.microsoft.com/office/powerpoint/2012/main" userId="S::dioknoet@mcmaster.ca::9fe4fd4e-41e4-4ae9-8751-cb6022332b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F27"/>
    <a:srgbClr val="46B3AC"/>
    <a:srgbClr val="9CAEFF"/>
    <a:srgbClr val="505983"/>
    <a:srgbClr val="0E8AA0"/>
    <a:srgbClr val="DD6657"/>
    <a:srgbClr val="FF6600"/>
    <a:srgbClr val="200F27"/>
    <a:srgbClr val="381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66CD6-7B2C-48BD-B112-37C92A708894}" v="356" dt="2020-04-13T14:12:48.750"/>
    <p1510:client id="{14891E3C-A9F0-4FA1-9DC6-A9DD1AA325B8}" v="557" dt="2020-04-13T20:18:22.440"/>
    <p1510:client id="{1B06563B-6846-4CA1-B38C-8CBA34E429E4}" v="113" dt="2020-04-13T20:26:36.758"/>
    <p1510:client id="{1B212D57-36DC-5C42-AC6D-23C985F3C7E6}" v="8" dt="2020-04-14T03:56:50.468"/>
    <p1510:client id="{2A94822A-556C-4983-9AB2-6C8F9387CF69}" v="43" dt="2020-06-28T02:22:20.544"/>
    <p1510:client id="{4B83C8E0-0E25-4996-8381-582186D90375}" v="925" dt="2020-06-26T21:42:23.105"/>
    <p1510:client id="{67E8AFDF-3551-4465-8B82-37CFA98B1FBE}" v="1394" dt="2020-06-26T20:27:38.401"/>
    <p1510:client id="{68D537B2-2C0D-4C9A-90F9-70AE3FD2CD28}" v="8" dt="2020-04-13T20:21:35.739"/>
    <p1510:client id="{77E38539-8F4B-4B24-B830-F3F84D7A95B7}" v="148" dt="2020-04-14T03:59:11.596"/>
    <p1510:client id="{81908ACE-A182-415E-982A-F9B5C40BFF1C}" v="591" dt="2020-04-14T03:20:00.968"/>
    <p1510:client id="{83084A4A-0A8E-4177-A2CB-613875299E2C}" v="1685" dt="2020-04-13T20:13:13.492"/>
    <p1510:client id="{A0A59597-4A1A-42FE-B4F2-CF144CE4A11C}" v="375" dt="2020-06-27T02:57:00.071"/>
    <p1510:client id="{A9D29F71-2DB0-4467-BFFB-03F1627AC16F}" v="211" dt="2020-06-28T03:25:47.045"/>
    <p1510:client id="{AFE3E5AC-DE2E-465F-BA17-76D536937FFB}" v="74" dt="2020-04-14T02:21:39.839"/>
    <p1510:client id="{BB1F80FA-B1F4-4BBA-87B9-98AB234AE637}" v="1881" dt="2020-04-13T23:15:06.956"/>
    <p1510:client id="{C0556BF3-401B-4B6E-882C-6D68FE9ECEAC}" v="34" dt="2020-04-14T03:32:49.129"/>
    <p1510:client id="{DC033C81-899C-49E3-BC63-6B7577DF3F66}" v="100" dt="2020-04-14T03:59:42.028"/>
    <p1510:client id="{F3CEA79A-9E5B-48B9-B40A-134A3BB32025}" v="14" dt="2020-04-13T20:20:23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shia Diokno" userId="S::dioknoet@mcmaster.ca::9fe4fd4e-41e4-4ae9-8751-cb6022332be9" providerId="AD" clId="Web-{68D537B2-2C0D-4C9A-90F9-70AE3FD2CD28}"/>
    <pc:docChg chg="modSld">
      <pc:chgData name="Elishia Diokno" userId="S::dioknoet@mcmaster.ca::9fe4fd4e-41e4-4ae9-8751-cb6022332be9" providerId="AD" clId="Web-{68D537B2-2C0D-4C9A-90F9-70AE3FD2CD28}" dt="2020-04-13T20:21:35.739" v="6"/>
      <pc:docMkLst>
        <pc:docMk/>
      </pc:docMkLst>
      <pc:sldChg chg="modSp">
        <pc:chgData name="Elishia Diokno" userId="S::dioknoet@mcmaster.ca::9fe4fd4e-41e4-4ae9-8751-cb6022332be9" providerId="AD" clId="Web-{68D537B2-2C0D-4C9A-90F9-70AE3FD2CD28}" dt="2020-04-13T20:21:35.739" v="6"/>
        <pc:sldMkLst>
          <pc:docMk/>
          <pc:sldMk cId="3944623031" sldId="297"/>
        </pc:sldMkLst>
        <pc:spChg chg="mod">
          <ac:chgData name="Elishia Diokno" userId="S::dioknoet@mcmaster.ca::9fe4fd4e-41e4-4ae9-8751-cb6022332be9" providerId="AD" clId="Web-{68D537B2-2C0D-4C9A-90F9-70AE3FD2CD28}" dt="2020-04-13T20:21:25.364" v="5"/>
          <ac:spMkLst>
            <pc:docMk/>
            <pc:sldMk cId="3944623031" sldId="297"/>
            <ac:spMk id="2" creationId="{B52E70EA-E6DD-4A68-B99C-36196C86E36B}"/>
          </ac:spMkLst>
        </pc:spChg>
        <pc:spChg chg="mod">
          <ac:chgData name="Elishia Diokno" userId="S::dioknoet@mcmaster.ca::9fe4fd4e-41e4-4ae9-8751-cb6022332be9" providerId="AD" clId="Web-{68D537B2-2C0D-4C9A-90F9-70AE3FD2CD28}" dt="2020-04-13T20:21:35.739" v="6"/>
          <ac:spMkLst>
            <pc:docMk/>
            <pc:sldMk cId="3944623031" sldId="297"/>
            <ac:spMk id="8" creationId="{0623E8FE-05AB-49A0-BAA4-235E54C93786}"/>
          </ac:spMkLst>
        </pc:spChg>
      </pc:sldChg>
    </pc:docChg>
  </pc:docChgLst>
  <pc:docChgLst>
    <pc:chgData name="Grace Fu" userId="S::fug1@mcmaster.ca::f16efad3-e05d-4fe2-b609-6eb16b3b8ea6" providerId="AD" clId="Web-{F3CEA79A-9E5B-48B9-B40A-134A3BB32025}"/>
    <pc:docChg chg="modSld">
      <pc:chgData name="Grace Fu" userId="S::fug1@mcmaster.ca::f16efad3-e05d-4fe2-b609-6eb16b3b8ea6" providerId="AD" clId="Web-{F3CEA79A-9E5B-48B9-B40A-134A3BB32025}" dt="2020-04-13T20:20:23.290" v="13" actId="20577"/>
      <pc:docMkLst>
        <pc:docMk/>
      </pc:docMkLst>
      <pc:sldChg chg="modSp">
        <pc:chgData name="Grace Fu" userId="S::fug1@mcmaster.ca::f16efad3-e05d-4fe2-b609-6eb16b3b8ea6" providerId="AD" clId="Web-{F3CEA79A-9E5B-48B9-B40A-134A3BB32025}" dt="2020-04-13T20:20:23.290" v="13" actId="20577"/>
        <pc:sldMkLst>
          <pc:docMk/>
          <pc:sldMk cId="3944623031" sldId="297"/>
        </pc:sldMkLst>
        <pc:spChg chg="mod ord">
          <ac:chgData name="Grace Fu" userId="S::fug1@mcmaster.ca::f16efad3-e05d-4fe2-b609-6eb16b3b8ea6" providerId="AD" clId="Web-{F3CEA79A-9E5B-48B9-B40A-134A3BB32025}" dt="2020-04-13T20:20:09.008" v="6" actId="1076"/>
          <ac:spMkLst>
            <pc:docMk/>
            <pc:sldMk cId="3944623031" sldId="297"/>
            <ac:spMk id="2" creationId="{B52E70EA-E6DD-4A68-B99C-36196C86E36B}"/>
          </ac:spMkLst>
        </pc:spChg>
        <pc:spChg chg="mod">
          <ac:chgData name="Grace Fu" userId="S::fug1@mcmaster.ca::f16efad3-e05d-4fe2-b609-6eb16b3b8ea6" providerId="AD" clId="Web-{F3CEA79A-9E5B-48B9-B40A-134A3BB32025}" dt="2020-04-13T20:20:23.290" v="13" actId="20577"/>
          <ac:spMkLst>
            <pc:docMk/>
            <pc:sldMk cId="3944623031" sldId="297"/>
            <ac:spMk id="8" creationId="{0623E8FE-05AB-49A0-BAA4-235E54C93786}"/>
          </ac:spMkLst>
        </pc:spChg>
        <pc:picChg chg="mod">
          <ac:chgData name="Grace Fu" userId="S::fug1@mcmaster.ca::f16efad3-e05d-4fe2-b609-6eb16b3b8ea6" providerId="AD" clId="Web-{F3CEA79A-9E5B-48B9-B40A-134A3BB32025}" dt="2020-04-13T20:20:00.102" v="4" actId="14100"/>
          <ac:picMkLst>
            <pc:docMk/>
            <pc:sldMk cId="3944623031" sldId="297"/>
            <ac:picMk id="10" creationId="{696859FF-02E1-44BC-B6DB-066B4AA5D761}"/>
          </ac:picMkLst>
        </pc:picChg>
      </pc:sldChg>
    </pc:docChg>
  </pc:docChgLst>
  <pc:docChgLst>
    <pc:chgData name="E. Tomy" userId="S::tomye@mcmaster.ca::b41c837f-82cf-4585-8460-c32df54db553" providerId="AD" clId="Web-{4B6D06D9-42A9-639F-C9B8-205EA845CC05}"/>
    <pc:docChg chg="addSld modSld sldOrd">
      <pc:chgData name="E. Tomy" userId="S::tomye@mcmaster.ca::b41c837f-82cf-4585-8460-c32df54db553" providerId="AD" clId="Web-{4B6D06D9-42A9-639F-C9B8-205EA845CC05}" dt="2019-11-29T19:12:39.800" v="1482" actId="20577"/>
      <pc:docMkLst>
        <pc:docMk/>
      </pc:docMkLst>
      <pc:sldChg chg="addSp delSp modSp">
        <pc:chgData name="E. Tomy" userId="S::tomye@mcmaster.ca::b41c837f-82cf-4585-8460-c32df54db553" providerId="AD" clId="Web-{4B6D06D9-42A9-639F-C9B8-205EA845CC05}" dt="2019-11-29T18:53:06.573" v="571" actId="1076"/>
        <pc:sldMkLst>
          <pc:docMk/>
          <pc:sldMk cId="2531741438" sldId="263"/>
        </pc:sldMkLst>
        <pc:spChg chg="mod">
          <ac:chgData name="E. Tomy" userId="S::tomye@mcmaster.ca::b41c837f-82cf-4585-8460-c32df54db553" providerId="AD" clId="Web-{4B6D06D9-42A9-639F-C9B8-205EA845CC05}" dt="2019-11-29T18:52:18.510" v="563" actId="20577"/>
          <ac:spMkLst>
            <pc:docMk/>
            <pc:sldMk cId="2531741438" sldId="263"/>
            <ac:spMk id="2" creationId="{B375BF37-94D9-41B4-BB59-E89E4DC8C7E7}"/>
          </ac:spMkLst>
        </pc:spChg>
        <pc:picChg chg="del">
          <ac:chgData name="E. Tomy" userId="S::tomye@mcmaster.ca::b41c837f-82cf-4585-8460-c32df54db553" providerId="AD" clId="Web-{4B6D06D9-42A9-639F-C9B8-205EA845CC05}" dt="2019-11-29T18:52:55.885" v="568"/>
          <ac:picMkLst>
            <pc:docMk/>
            <pc:sldMk cId="2531741438" sldId="263"/>
            <ac:picMk id="3" creationId="{EB87B0F4-D155-4609-B34B-D798907936F9}"/>
          </ac:picMkLst>
        </pc:picChg>
        <pc:picChg chg="add mod">
          <ac:chgData name="E. Tomy" userId="S::tomye@mcmaster.ca::b41c837f-82cf-4585-8460-c32df54db553" providerId="AD" clId="Web-{4B6D06D9-42A9-639F-C9B8-205EA845CC05}" dt="2019-11-29T18:53:06.573" v="571" actId="1076"/>
          <ac:picMkLst>
            <pc:docMk/>
            <pc:sldMk cId="2531741438" sldId="263"/>
            <ac:picMk id="4" creationId="{D3E69D51-9ABD-4FA8-9E78-4CE26B19B078}"/>
          </ac:picMkLst>
        </pc:picChg>
      </pc:sldChg>
      <pc:sldChg chg="modSp">
        <pc:chgData name="E. Tomy" userId="S::tomye@mcmaster.ca::b41c837f-82cf-4585-8460-c32df54db553" providerId="AD" clId="Web-{4B6D06D9-42A9-639F-C9B8-205EA845CC05}" dt="2019-11-29T18:48:28.384" v="553" actId="20577"/>
        <pc:sldMkLst>
          <pc:docMk/>
          <pc:sldMk cId="735678243" sldId="274"/>
        </pc:sldMkLst>
        <pc:spChg chg="mod">
          <ac:chgData name="E. Tomy" userId="S::tomye@mcmaster.ca::b41c837f-82cf-4585-8460-c32df54db553" providerId="AD" clId="Web-{4B6D06D9-42A9-639F-C9B8-205EA845CC05}" dt="2019-11-29T18:48:28.384" v="553" actId="20577"/>
          <ac:spMkLst>
            <pc:docMk/>
            <pc:sldMk cId="735678243" sldId="274"/>
            <ac:spMk id="3" creationId="{C01EEAAA-1934-4CCA-B32F-F3DC02B88897}"/>
          </ac:spMkLst>
        </pc:spChg>
      </pc:sldChg>
      <pc:sldChg chg="addSp delSp modSp">
        <pc:chgData name="E. Tomy" userId="S::tomye@mcmaster.ca::b41c837f-82cf-4585-8460-c32df54db553" providerId="AD" clId="Web-{4B6D06D9-42A9-639F-C9B8-205EA845CC05}" dt="2019-11-29T17:57:18.878" v="19" actId="1076"/>
        <pc:sldMkLst>
          <pc:docMk/>
          <pc:sldMk cId="849947655" sldId="278"/>
        </pc:sldMkLst>
        <pc:spChg chg="add mod">
          <ac:chgData name="E. Tomy" userId="S::tomye@mcmaster.ca::b41c837f-82cf-4585-8460-c32df54db553" providerId="AD" clId="Web-{4B6D06D9-42A9-639F-C9B8-205EA845CC05}" dt="2019-11-29T17:57:18.878" v="19" actId="1076"/>
          <ac:spMkLst>
            <pc:docMk/>
            <pc:sldMk cId="849947655" sldId="278"/>
            <ac:spMk id="2" creationId="{6E0FA2E1-FEE1-41F5-BF90-6EC4D07BE07A}"/>
          </ac:spMkLst>
        </pc:spChg>
        <pc:spChg chg="add mod">
          <ac:chgData name="E. Tomy" userId="S::tomye@mcmaster.ca::b41c837f-82cf-4585-8460-c32df54db553" providerId="AD" clId="Web-{4B6D06D9-42A9-639F-C9B8-205EA845CC05}" dt="2019-11-29T17:57:14.894" v="17" actId="1076"/>
          <ac:spMkLst>
            <pc:docMk/>
            <pc:sldMk cId="849947655" sldId="278"/>
            <ac:spMk id="17" creationId="{88E11881-87A2-44C3-91CC-44CBF8FA8A84}"/>
          </ac:spMkLst>
        </pc:spChg>
        <pc:picChg chg="del">
          <ac:chgData name="E. Tomy" userId="S::tomye@mcmaster.ca::b41c837f-82cf-4585-8460-c32df54db553" providerId="AD" clId="Web-{4B6D06D9-42A9-639F-C9B8-205EA845CC05}" dt="2019-11-29T17:57:16.128" v="18"/>
          <ac:picMkLst>
            <pc:docMk/>
            <pc:sldMk cId="849947655" sldId="278"/>
            <ac:picMk id="9" creationId="{95544DBE-A830-40CB-9D3C-7E97EEEC7E07}"/>
          </ac:picMkLst>
        </pc:picChg>
        <pc:picChg chg="del">
          <ac:chgData name="E. Tomy" userId="S::tomye@mcmaster.ca::b41c837f-82cf-4585-8460-c32df54db553" providerId="AD" clId="Web-{4B6D06D9-42A9-639F-C9B8-205EA845CC05}" dt="2019-11-29T17:57:11.565" v="16"/>
          <ac:picMkLst>
            <pc:docMk/>
            <pc:sldMk cId="849947655" sldId="278"/>
            <ac:picMk id="11" creationId="{866F653F-24C7-463B-9B50-14A4703D6D47}"/>
          </ac:picMkLst>
        </pc:picChg>
      </pc:sldChg>
      <pc:sldChg chg="addSp modSp">
        <pc:chgData name="E. Tomy" userId="S::tomye@mcmaster.ca::b41c837f-82cf-4585-8460-c32df54db553" providerId="AD" clId="Web-{4B6D06D9-42A9-639F-C9B8-205EA845CC05}" dt="2019-11-29T18:38:13.551" v="413" actId="1076"/>
        <pc:sldMkLst>
          <pc:docMk/>
          <pc:sldMk cId="2058214725" sldId="285"/>
        </pc:sldMkLst>
        <pc:spChg chg="add mod">
          <ac:chgData name="E. Tomy" userId="S::tomye@mcmaster.ca::b41c837f-82cf-4585-8460-c32df54db553" providerId="AD" clId="Web-{4B6D06D9-42A9-639F-C9B8-205EA845CC05}" dt="2019-11-29T18:38:13.505" v="412" actId="20577"/>
          <ac:spMkLst>
            <pc:docMk/>
            <pc:sldMk cId="2058214725" sldId="285"/>
            <ac:spMk id="3" creationId="{7091E06B-889C-4FA5-B086-E3EC46F78BCC}"/>
          </ac:spMkLst>
        </pc:spChg>
        <pc:spChg chg="mod">
          <ac:chgData name="E. Tomy" userId="S::tomye@mcmaster.ca::b41c837f-82cf-4585-8460-c32df54db553" providerId="AD" clId="Web-{4B6D06D9-42A9-639F-C9B8-205EA845CC05}" dt="2019-11-29T18:00:09.895" v="156" actId="1076"/>
          <ac:spMkLst>
            <pc:docMk/>
            <pc:sldMk cId="2058214725" sldId="285"/>
            <ac:spMk id="8" creationId="{223E9980-E13A-4796-A32A-502982133407}"/>
          </ac:spMkLst>
        </pc:spChg>
        <pc:picChg chg="mod">
          <ac:chgData name="E. Tomy" userId="S::tomye@mcmaster.ca::b41c837f-82cf-4585-8460-c32df54db553" providerId="AD" clId="Web-{4B6D06D9-42A9-639F-C9B8-205EA845CC05}" dt="2019-11-29T18:38:13.551" v="413" actId="1076"/>
          <ac:picMkLst>
            <pc:docMk/>
            <pc:sldMk cId="2058214725" sldId="285"/>
            <ac:picMk id="5" creationId="{352E1298-FB56-44D0-98F8-413A05604968}"/>
          </ac:picMkLst>
        </pc:picChg>
        <pc:picChg chg="mod">
          <ac:chgData name="E. Tomy" userId="S::tomye@mcmaster.ca::b41c837f-82cf-4585-8460-c32df54db553" providerId="AD" clId="Web-{4B6D06D9-42A9-639F-C9B8-205EA845CC05}" dt="2019-11-29T17:59:59.207" v="155" actId="1076"/>
          <ac:picMkLst>
            <pc:docMk/>
            <pc:sldMk cId="2058214725" sldId="285"/>
            <ac:picMk id="6" creationId="{7AA2A661-68B9-44CE-8FB6-3203E04CC1B1}"/>
          </ac:picMkLst>
        </pc:picChg>
      </pc:sldChg>
      <pc:sldChg chg="addSp delSp modSp ord">
        <pc:chgData name="E. Tomy" userId="S::tomye@mcmaster.ca::b41c837f-82cf-4585-8460-c32df54db553" providerId="AD" clId="Web-{4B6D06D9-42A9-639F-C9B8-205EA845CC05}" dt="2019-11-29T19:12:37.925" v="1480" actId="20577"/>
        <pc:sldMkLst>
          <pc:docMk/>
          <pc:sldMk cId="2579664307" sldId="287"/>
        </pc:sldMkLst>
        <pc:spChg chg="add del mod">
          <ac:chgData name="E. Tomy" userId="S::tomye@mcmaster.ca::b41c837f-82cf-4585-8460-c32df54db553" providerId="AD" clId="Web-{4B6D06D9-42A9-639F-C9B8-205EA845CC05}" dt="2019-11-29T19:03:36.827" v="883"/>
          <ac:spMkLst>
            <pc:docMk/>
            <pc:sldMk cId="2579664307" sldId="287"/>
            <ac:spMk id="4" creationId="{44306614-3D26-4241-9BA7-80E6F26A7852}"/>
          </ac:spMkLst>
        </pc:spChg>
        <pc:spChg chg="del">
          <ac:chgData name="E. Tomy" userId="S::tomye@mcmaster.ca::b41c837f-82cf-4585-8460-c32df54db553" providerId="AD" clId="Web-{4B6D06D9-42A9-639F-C9B8-205EA845CC05}" dt="2019-11-29T19:03:36.843" v="893"/>
          <ac:spMkLst>
            <pc:docMk/>
            <pc:sldMk cId="2579664307" sldId="287"/>
            <ac:spMk id="49" creationId="{416A0E3C-60E6-4F39-BC55-5F7C224E1F7C}"/>
          </ac:spMkLst>
        </pc:spChg>
        <pc:spChg chg="del">
          <ac:chgData name="E. Tomy" userId="S::tomye@mcmaster.ca::b41c837f-82cf-4585-8460-c32df54db553" providerId="AD" clId="Web-{4B6D06D9-42A9-639F-C9B8-205EA845CC05}" dt="2019-11-29T19:03:36.843" v="891"/>
          <ac:spMkLst>
            <pc:docMk/>
            <pc:sldMk cId="2579664307" sldId="287"/>
            <ac:spMk id="51" creationId="{1B82DEB0-A14C-4282-BF74-65BC353ACAC3}"/>
          </ac:spMkLst>
        </pc:spChg>
        <pc:spChg chg="add mod">
          <ac:chgData name="E. Tomy" userId="S::tomye@mcmaster.ca::b41c837f-82cf-4585-8460-c32df54db553" providerId="AD" clId="Web-{4B6D06D9-42A9-639F-C9B8-205EA845CC05}" dt="2019-11-29T19:06:51.438" v="1226" actId="20577"/>
          <ac:spMkLst>
            <pc:docMk/>
            <pc:sldMk cId="2579664307" sldId="287"/>
            <ac:spMk id="62" creationId="{BB61C665-F08A-4B58-83EA-956ADFD78C3F}"/>
          </ac:spMkLst>
        </pc:spChg>
        <pc:spChg chg="add mod">
          <ac:chgData name="E. Tomy" userId="S::tomye@mcmaster.ca::b41c837f-82cf-4585-8460-c32df54db553" providerId="AD" clId="Web-{4B6D06D9-42A9-639F-C9B8-205EA845CC05}" dt="2019-11-29T19:12:37.925" v="1480" actId="20577"/>
          <ac:spMkLst>
            <pc:docMk/>
            <pc:sldMk cId="2579664307" sldId="287"/>
            <ac:spMk id="95" creationId="{390F4172-3EFC-44C1-8A18-F3DF7F64F5D6}"/>
          </ac:spMkLst>
        </pc:spChg>
        <pc:spChg chg="add del">
          <ac:chgData name="E. Tomy" userId="S::tomye@mcmaster.ca::b41c837f-82cf-4585-8460-c32df54db553" providerId="AD" clId="Web-{4B6D06D9-42A9-639F-C9B8-205EA845CC05}" dt="2019-11-29T19:05:48.516" v="1063"/>
          <ac:spMkLst>
            <pc:docMk/>
            <pc:sldMk cId="2579664307" sldId="287"/>
            <ac:spMk id="96" creationId="{5CAB50FF-C825-4126-9D5E-F897C8C16782}"/>
          </ac:spMkLst>
        </pc:spChg>
        <pc:spChg chg="add mod">
          <ac:chgData name="E. Tomy" userId="S::tomye@mcmaster.ca::b41c837f-82cf-4585-8460-c32df54db553" providerId="AD" clId="Web-{4B6D06D9-42A9-639F-C9B8-205EA845CC05}" dt="2019-11-29T19:09:32.267" v="1351" actId="1076"/>
          <ac:spMkLst>
            <pc:docMk/>
            <pc:sldMk cId="2579664307" sldId="287"/>
            <ac:spMk id="136" creationId="{619C3A92-E086-4D64-AF3B-9AF5A6EEE2A4}"/>
          </ac:spMkLst>
        </pc:spChg>
        <pc:spChg chg="add mod">
          <ac:chgData name="E. Tomy" userId="S::tomye@mcmaster.ca::b41c837f-82cf-4585-8460-c32df54db553" providerId="AD" clId="Web-{4B6D06D9-42A9-639F-C9B8-205EA845CC05}" dt="2019-11-29T19:11:09.893" v="1463" actId="20577"/>
          <ac:spMkLst>
            <pc:docMk/>
            <pc:sldMk cId="2579664307" sldId="287"/>
            <ac:spMk id="137" creationId="{FFA774B0-0EAB-41B8-9B24-3D4DF8BFD2C4}"/>
          </ac:spMkLst>
        </pc:spChg>
        <pc:spChg chg="del mod">
          <ac:chgData name="E. Tomy" userId="S::tomye@mcmaster.ca::b41c837f-82cf-4585-8460-c32df54db553" providerId="AD" clId="Web-{4B6D06D9-42A9-639F-C9B8-205EA845CC05}" dt="2019-11-29T19:03:36.843" v="890"/>
          <ac:spMkLst>
            <pc:docMk/>
            <pc:sldMk cId="2579664307" sldId="287"/>
            <ac:spMk id="342" creationId="{8611C359-26A7-410A-874E-02B99B58B251}"/>
          </ac:spMkLst>
        </pc:spChg>
        <pc:spChg chg="del mod">
          <ac:chgData name="E. Tomy" userId="S::tomye@mcmaster.ca::b41c837f-82cf-4585-8460-c32df54db553" providerId="AD" clId="Web-{4B6D06D9-42A9-639F-C9B8-205EA845CC05}" dt="2019-11-29T19:03:36.827" v="886"/>
          <ac:spMkLst>
            <pc:docMk/>
            <pc:sldMk cId="2579664307" sldId="287"/>
            <ac:spMk id="353" creationId="{D0E148E3-B837-4FD7-90F9-C8E6E473D01E}"/>
          </ac:spMkLst>
        </pc:spChg>
        <pc:spChg chg="del mod">
          <ac:chgData name="E. Tomy" userId="S::tomye@mcmaster.ca::b41c837f-82cf-4585-8460-c32df54db553" providerId="AD" clId="Web-{4B6D06D9-42A9-639F-C9B8-205EA845CC05}" dt="2019-11-29T19:03:36.827" v="885"/>
          <ac:spMkLst>
            <pc:docMk/>
            <pc:sldMk cId="2579664307" sldId="287"/>
            <ac:spMk id="355" creationId="{A70A03B7-A340-4648-9B27-D96098635634}"/>
          </ac:spMkLst>
        </pc:spChg>
        <pc:graphicFrameChg chg="add mod modGraphic">
          <ac:chgData name="E. Tomy" userId="S::tomye@mcmaster.ca::b41c837f-82cf-4585-8460-c32df54db553" providerId="AD" clId="Web-{4B6D06D9-42A9-639F-C9B8-205EA845CC05}" dt="2019-11-29T19:06:41.485" v="1223" actId="14100"/>
          <ac:graphicFrameMkLst>
            <pc:docMk/>
            <pc:sldMk cId="2579664307" sldId="287"/>
            <ac:graphicFrameMk id="5" creationId="{873421C1-0503-40BA-A660-D4634509D2F6}"/>
          </ac:graphicFrameMkLst>
        </pc:graphicFrameChg>
        <pc:picChg chg="add del mod">
          <ac:chgData name="E. Tomy" userId="S::tomye@mcmaster.ca::b41c837f-82cf-4585-8460-c32df54db553" providerId="AD" clId="Web-{4B6D06D9-42A9-639F-C9B8-205EA845CC05}" dt="2019-11-29T19:03:36.827" v="884"/>
          <ac:picMkLst>
            <pc:docMk/>
            <pc:sldMk cId="2579664307" sldId="287"/>
            <ac:picMk id="2" creationId="{14140D1E-CA71-4B58-A823-2D3740017C84}"/>
          </ac:picMkLst>
        </pc:picChg>
        <pc:picChg chg="del mod">
          <ac:chgData name="E. Tomy" userId="S::tomye@mcmaster.ca::b41c837f-82cf-4585-8460-c32df54db553" providerId="AD" clId="Web-{4B6D06D9-42A9-639F-C9B8-205EA845CC05}" dt="2019-11-29T19:03:36.843" v="889"/>
          <ac:picMkLst>
            <pc:docMk/>
            <pc:sldMk cId="2579664307" sldId="287"/>
            <ac:picMk id="343" creationId="{0A2A7EDE-342E-4915-81A0-EA58E60EFDD8}"/>
          </ac:picMkLst>
        </pc:picChg>
        <pc:picChg chg="del mod">
          <ac:chgData name="E. Tomy" userId="S::tomye@mcmaster.ca::b41c837f-82cf-4585-8460-c32df54db553" providerId="AD" clId="Web-{4B6D06D9-42A9-639F-C9B8-205EA845CC05}" dt="2019-11-29T19:03:36.827" v="888"/>
          <ac:picMkLst>
            <pc:docMk/>
            <pc:sldMk cId="2579664307" sldId="287"/>
            <ac:picMk id="349" creationId="{40864BD8-A576-4D35-81F9-F141213D3545}"/>
          </ac:picMkLst>
        </pc:picChg>
        <pc:picChg chg="del mod">
          <ac:chgData name="E. Tomy" userId="S::tomye@mcmaster.ca::b41c837f-82cf-4585-8460-c32df54db553" providerId="AD" clId="Web-{4B6D06D9-42A9-639F-C9B8-205EA845CC05}" dt="2019-11-29T19:03:36.827" v="887"/>
          <ac:picMkLst>
            <pc:docMk/>
            <pc:sldMk cId="2579664307" sldId="287"/>
            <ac:picMk id="351" creationId="{5469F6BA-EFF7-4A1C-A4D1-C0F18A2CD0D3}"/>
          </ac:picMkLst>
        </pc:picChg>
        <pc:cxnChg chg="del">
          <ac:chgData name="E. Tomy" userId="S::tomye@mcmaster.ca::b41c837f-82cf-4585-8460-c32df54db553" providerId="AD" clId="Web-{4B6D06D9-42A9-639F-C9B8-205EA845CC05}" dt="2019-11-29T19:03:36.843" v="892"/>
          <ac:cxnSpMkLst>
            <pc:docMk/>
            <pc:sldMk cId="2579664307" sldId="287"/>
            <ac:cxnSpMk id="50" creationId="{C5025DAC-8B93-4160-B017-3A274A5828C0}"/>
          </ac:cxnSpMkLst>
        </pc:cxnChg>
      </pc:sldChg>
      <pc:sldChg chg="add replId">
        <pc:chgData name="E. Tomy" userId="S::tomye@mcmaster.ca::b41c837f-82cf-4585-8460-c32df54db553" providerId="AD" clId="Web-{4B6D06D9-42A9-639F-C9B8-205EA845CC05}" dt="2019-11-29T18:52:11.041" v="556"/>
        <pc:sldMkLst>
          <pc:docMk/>
          <pc:sldMk cId="2173654795" sldId="289"/>
        </pc:sldMkLst>
      </pc:sldChg>
      <pc:sldChg chg="add ord replId">
        <pc:chgData name="E. Tomy" userId="S::tomye@mcmaster.ca::b41c837f-82cf-4585-8460-c32df54db553" providerId="AD" clId="Web-{4B6D06D9-42A9-639F-C9B8-205EA845CC05}" dt="2019-11-29T19:11:39.049" v="1473"/>
        <pc:sldMkLst>
          <pc:docMk/>
          <pc:sldMk cId="2399780177" sldId="290"/>
        </pc:sldMkLst>
      </pc:sldChg>
    </pc:docChg>
  </pc:docChgLst>
  <pc:docChgLst>
    <pc:chgData name="Elishia Diokno" userId="S::dioknoet@mcmaster.ca::9fe4fd4e-41e4-4ae9-8751-cb6022332be9" providerId="AD" clId="Web-{A0A59597-4A1A-42FE-B4F2-CF144CE4A11C}"/>
    <pc:docChg chg="delSld modSld sldOrd">
      <pc:chgData name="Elishia Diokno" userId="S::dioknoet@mcmaster.ca::9fe4fd4e-41e4-4ae9-8751-cb6022332be9" providerId="AD" clId="Web-{A0A59597-4A1A-42FE-B4F2-CF144CE4A11C}" dt="2020-06-27T02:57:00.071" v="365" actId="20577"/>
      <pc:docMkLst>
        <pc:docMk/>
      </pc:docMkLst>
      <pc:sldChg chg="addSp delSp modSp mod setClrOvrMap">
        <pc:chgData name="Elishia Diokno" userId="S::dioknoet@mcmaster.ca::9fe4fd4e-41e4-4ae9-8751-cb6022332be9" providerId="AD" clId="Web-{A0A59597-4A1A-42FE-B4F2-CF144CE4A11C}" dt="2020-06-26T20:33:25.517" v="82"/>
        <pc:sldMkLst>
          <pc:docMk/>
          <pc:sldMk cId="109857222" sldId="256"/>
        </pc:sldMkLst>
        <pc:spChg chg="mod">
          <ac:chgData name="Elishia Diokno" userId="S::dioknoet@mcmaster.ca::9fe4fd4e-41e4-4ae9-8751-cb6022332be9" providerId="AD" clId="Web-{A0A59597-4A1A-42FE-B4F2-CF144CE4A11C}" dt="2020-06-26T20:32:57.360" v="7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lishia Diokno" userId="S::dioknoet@mcmaster.ca::9fe4fd4e-41e4-4ae9-8751-cb6022332be9" providerId="AD" clId="Web-{A0A59597-4A1A-42FE-B4F2-CF144CE4A11C}" dt="2020-06-26T20:32:57.360" v="7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Elishia Diokno" userId="S::dioknoet@mcmaster.ca::9fe4fd4e-41e4-4ae9-8751-cb6022332be9" providerId="AD" clId="Web-{A0A59597-4A1A-42FE-B4F2-CF144CE4A11C}" dt="2020-06-26T20:32:08.891" v="13"/>
          <ac:spMkLst>
            <pc:docMk/>
            <pc:sldMk cId="109857222" sldId="256"/>
            <ac:spMk id="40" creationId="{0AF4F2BA-3C03-4E2C-8ABC-0949B61B3C5E}"/>
          </ac:spMkLst>
        </pc:spChg>
        <pc:spChg chg="add del">
          <ac:chgData name="Elishia Diokno" userId="S::dioknoet@mcmaster.ca::9fe4fd4e-41e4-4ae9-8751-cb6022332be9" providerId="AD" clId="Web-{A0A59597-4A1A-42FE-B4F2-CF144CE4A11C}" dt="2020-06-26T20:32:08.891" v="13"/>
          <ac:spMkLst>
            <pc:docMk/>
            <pc:sldMk cId="109857222" sldId="256"/>
            <ac:spMk id="44" creationId="{B40A8CA7-7D5A-43B0-A1A0-B558ECA9EED1}"/>
          </ac:spMkLst>
        </pc:spChg>
        <pc:spChg chg="add del">
          <ac:chgData name="Elishia Diokno" userId="S::dioknoet@mcmaster.ca::9fe4fd4e-41e4-4ae9-8751-cb6022332be9" providerId="AD" clId="Web-{A0A59597-4A1A-42FE-B4F2-CF144CE4A11C}" dt="2020-06-26T20:30:33.812" v="8"/>
          <ac:spMkLst>
            <pc:docMk/>
            <pc:sldMk cId="109857222" sldId="256"/>
            <ac:spMk id="46" creationId="{0B4FB531-34DA-4777-9BD5-5B885DC38198}"/>
          </ac:spMkLst>
        </pc:spChg>
        <pc:spChg chg="add del">
          <ac:chgData name="Elishia Diokno" userId="S::dioknoet@mcmaster.ca::9fe4fd4e-41e4-4ae9-8751-cb6022332be9" providerId="AD" clId="Web-{A0A59597-4A1A-42FE-B4F2-CF144CE4A11C}" dt="2020-06-26T20:30:24.218" v="4"/>
          <ac:spMkLst>
            <pc:docMk/>
            <pc:sldMk cId="109857222" sldId="256"/>
            <ac:spMk id="49" creationId="{0AF4F2BA-3C03-4E2C-8ABC-0949B61B3C5E}"/>
          </ac:spMkLst>
        </pc:spChg>
        <pc:spChg chg="add del">
          <ac:chgData name="Elishia Diokno" userId="S::dioknoet@mcmaster.ca::9fe4fd4e-41e4-4ae9-8751-cb6022332be9" providerId="AD" clId="Web-{A0A59597-4A1A-42FE-B4F2-CF144CE4A11C}" dt="2020-06-26T20:30:24.218" v="4"/>
          <ac:spMkLst>
            <pc:docMk/>
            <pc:sldMk cId="109857222" sldId="256"/>
            <ac:spMk id="51" creationId="{4B986F88-1433-4AF7-AF71-41A89DC93F15}"/>
          </ac:spMkLst>
        </pc:spChg>
        <pc:spChg chg="add del">
          <ac:chgData name="Elishia Diokno" userId="S::dioknoet@mcmaster.ca::9fe4fd4e-41e4-4ae9-8751-cb6022332be9" providerId="AD" clId="Web-{A0A59597-4A1A-42FE-B4F2-CF144CE4A11C}" dt="2020-06-26T20:31:59.266" v="10"/>
          <ac:spMkLst>
            <pc:docMk/>
            <pc:sldMk cId="109857222" sldId="256"/>
            <ac:spMk id="52" creationId="{33428ACC-71EC-4171-9527-10983BA6B41D}"/>
          </ac:spMkLst>
        </pc:spChg>
        <pc:spChg chg="add del">
          <ac:chgData name="Elishia Diokno" userId="S::dioknoet@mcmaster.ca::9fe4fd4e-41e4-4ae9-8751-cb6022332be9" providerId="AD" clId="Web-{A0A59597-4A1A-42FE-B4F2-CF144CE4A11C}" dt="2020-06-26T20:30:24.218" v="4"/>
          <ac:spMkLst>
            <pc:docMk/>
            <pc:sldMk cId="109857222" sldId="256"/>
            <ac:spMk id="55" creationId="{A44FFD5D-B985-4624-BBCD-50AD2E1686B4}"/>
          </ac:spMkLst>
        </pc:spChg>
        <pc:spChg chg="add del">
          <ac:chgData name="Elishia Diokno" userId="S::dioknoet@mcmaster.ca::9fe4fd4e-41e4-4ae9-8751-cb6022332be9" providerId="AD" clId="Web-{A0A59597-4A1A-42FE-B4F2-CF144CE4A11C}" dt="2020-06-26T20:31:59.266" v="10"/>
          <ac:spMkLst>
            <pc:docMk/>
            <pc:sldMk cId="109857222" sldId="256"/>
            <ac:spMk id="56" creationId="{8D4480B4-953D-41FA-9052-09AB3A026947}"/>
          </ac:spMkLst>
        </pc:spChg>
        <pc:spChg chg="add del">
          <ac:chgData name="Elishia Diokno" userId="S::dioknoet@mcmaster.ca::9fe4fd4e-41e4-4ae9-8751-cb6022332be9" providerId="AD" clId="Web-{A0A59597-4A1A-42FE-B4F2-CF144CE4A11C}" dt="2020-06-26T20:32:08.875" v="12"/>
          <ac:spMkLst>
            <pc:docMk/>
            <pc:sldMk cId="109857222" sldId="256"/>
            <ac:spMk id="57" creationId="{0B4FB531-34DA-4777-9BD5-5B885DC38198}"/>
          </ac:spMkLst>
        </pc:spChg>
        <pc:spChg chg="add del">
          <ac:chgData name="Elishia Diokno" userId="S::dioknoet@mcmaster.ca::9fe4fd4e-41e4-4ae9-8751-cb6022332be9" providerId="AD" clId="Web-{A0A59597-4A1A-42FE-B4F2-CF144CE4A11C}" dt="2020-06-26T20:32:57.360" v="79"/>
          <ac:spMkLst>
            <pc:docMk/>
            <pc:sldMk cId="109857222" sldId="256"/>
            <ac:spMk id="59" creationId="{F452A527-3631-41ED-858D-3777A7D1496A}"/>
          </ac:spMkLst>
        </pc:spChg>
        <pc:spChg chg="add del">
          <ac:chgData name="Elishia Diokno" userId="S::dioknoet@mcmaster.ca::9fe4fd4e-41e4-4ae9-8751-cb6022332be9" providerId="AD" clId="Web-{A0A59597-4A1A-42FE-B4F2-CF144CE4A11C}" dt="2020-06-26T20:33:25.517" v="82"/>
          <ac:spMkLst>
            <pc:docMk/>
            <pc:sldMk cId="109857222" sldId="256"/>
            <ac:spMk id="65" creationId="{0AF4F2BA-3C03-4E2C-8ABC-0949B61B3C5E}"/>
          </ac:spMkLst>
        </pc:spChg>
        <pc:spChg chg="add del">
          <ac:chgData name="Elishia Diokno" userId="S::dioknoet@mcmaster.ca::9fe4fd4e-41e4-4ae9-8751-cb6022332be9" providerId="AD" clId="Web-{A0A59597-4A1A-42FE-B4F2-CF144CE4A11C}" dt="2020-06-26T20:33:25.517" v="82"/>
          <ac:spMkLst>
            <pc:docMk/>
            <pc:sldMk cId="109857222" sldId="256"/>
            <ac:spMk id="69" creationId="{B40A8CA7-7D5A-43B0-A1A0-B558ECA9EED1}"/>
          </ac:spMkLst>
        </pc:spChg>
        <pc:spChg chg="add">
          <ac:chgData name="Elishia Diokno" userId="S::dioknoet@mcmaster.ca::9fe4fd4e-41e4-4ae9-8751-cb6022332be9" providerId="AD" clId="Web-{A0A59597-4A1A-42FE-B4F2-CF144CE4A11C}" dt="2020-06-26T20:33:25.517" v="82"/>
          <ac:spMkLst>
            <pc:docMk/>
            <pc:sldMk cId="109857222" sldId="256"/>
            <ac:spMk id="74" creationId="{0AF4F2BA-3C03-4E2C-8ABC-0949B61B3C5E}"/>
          </ac:spMkLst>
        </pc:spChg>
        <pc:spChg chg="add">
          <ac:chgData name="Elishia Diokno" userId="S::dioknoet@mcmaster.ca::9fe4fd4e-41e4-4ae9-8751-cb6022332be9" providerId="AD" clId="Web-{A0A59597-4A1A-42FE-B4F2-CF144CE4A11C}" dt="2020-06-26T20:33:25.517" v="82"/>
          <ac:spMkLst>
            <pc:docMk/>
            <pc:sldMk cId="109857222" sldId="256"/>
            <ac:spMk id="78" creationId="{B40A8CA7-7D5A-43B0-A1A0-B558ECA9EED1}"/>
          </ac:spMkLst>
        </pc:spChg>
        <pc:picChg chg="add mod ord">
          <ac:chgData name="Elishia Diokno" userId="S::dioknoet@mcmaster.ca::9fe4fd4e-41e4-4ae9-8751-cb6022332be9" providerId="AD" clId="Web-{A0A59597-4A1A-42FE-B4F2-CF144CE4A11C}" dt="2020-06-26T20:33:20.267" v="81"/>
          <ac:picMkLst>
            <pc:docMk/>
            <pc:sldMk cId="109857222" sldId="256"/>
            <ac:picMk id="4" creationId="{E071F67B-A3C5-49FE-8C15-6DA6A672DCDC}"/>
          </ac:picMkLst>
        </pc:picChg>
        <pc:picChg chg="del">
          <ac:chgData name="Elishia Diokno" userId="S::dioknoet@mcmaster.ca::9fe4fd4e-41e4-4ae9-8751-cb6022332be9" providerId="AD" clId="Web-{A0A59597-4A1A-42FE-B4F2-CF144CE4A11C}" dt="2020-06-26T20:29:53.343" v="0"/>
          <ac:picMkLst>
            <pc:docMk/>
            <pc:sldMk cId="109857222" sldId="256"/>
            <ac:picMk id="5" creationId="{A4BB837B-AD5E-454F-BCC1-C47AEC8D2C25}"/>
          </ac:picMkLst>
        </pc:picChg>
        <pc:cxnChg chg="add del">
          <ac:chgData name="Elishia Diokno" userId="S::dioknoet@mcmaster.ca::9fe4fd4e-41e4-4ae9-8751-cb6022332be9" providerId="AD" clId="Web-{A0A59597-4A1A-42FE-B4F2-CF144CE4A11C}" dt="2020-06-26T20:32:08.891" v="13"/>
          <ac:cxnSpMkLst>
            <pc:docMk/>
            <pc:sldMk cId="109857222" sldId="256"/>
            <ac:cxnSpMk id="42" creationId="{A07787ED-5EDC-4C54-AD87-55B60D0FE397}"/>
          </ac:cxnSpMkLst>
        </pc:cxnChg>
        <pc:cxnChg chg="add del">
          <ac:chgData name="Elishia Diokno" userId="S::dioknoet@mcmaster.ca::9fe4fd4e-41e4-4ae9-8751-cb6022332be9" providerId="AD" clId="Web-{A0A59597-4A1A-42FE-B4F2-CF144CE4A11C}" dt="2020-06-26T20:30:33.812" v="8"/>
          <ac:cxnSpMkLst>
            <pc:docMk/>
            <pc:sldMk cId="109857222" sldId="256"/>
            <ac:cxnSpMk id="47" creationId="{D5B557D3-D7B4-404B-84A1-9BD182BE5B06}"/>
          </ac:cxnSpMkLst>
        </pc:cxnChg>
        <pc:cxnChg chg="add del">
          <ac:chgData name="Elishia Diokno" userId="S::dioknoet@mcmaster.ca::9fe4fd4e-41e4-4ae9-8751-cb6022332be9" providerId="AD" clId="Web-{A0A59597-4A1A-42FE-B4F2-CF144CE4A11C}" dt="2020-06-26T20:30:24.218" v="4"/>
          <ac:cxnSpMkLst>
            <pc:docMk/>
            <pc:sldMk cId="109857222" sldId="256"/>
            <ac:cxnSpMk id="53" creationId="{A07787ED-5EDC-4C54-AD87-55B60D0FE397}"/>
          </ac:cxnSpMkLst>
        </pc:cxnChg>
        <pc:cxnChg chg="add del">
          <ac:chgData name="Elishia Diokno" userId="S::dioknoet@mcmaster.ca::9fe4fd4e-41e4-4ae9-8751-cb6022332be9" providerId="AD" clId="Web-{A0A59597-4A1A-42FE-B4F2-CF144CE4A11C}" dt="2020-06-26T20:31:59.266" v="10"/>
          <ac:cxnSpMkLst>
            <pc:docMk/>
            <pc:sldMk cId="109857222" sldId="256"/>
            <ac:cxnSpMk id="54" creationId="{BA22713B-ABB6-4391-97F9-0449A2B9B664}"/>
          </ac:cxnSpMkLst>
        </pc:cxnChg>
        <pc:cxnChg chg="add del">
          <ac:chgData name="Elishia Diokno" userId="S::dioknoet@mcmaster.ca::9fe4fd4e-41e4-4ae9-8751-cb6022332be9" providerId="AD" clId="Web-{A0A59597-4A1A-42FE-B4F2-CF144CE4A11C}" dt="2020-06-26T20:32:08.875" v="12"/>
          <ac:cxnSpMkLst>
            <pc:docMk/>
            <pc:sldMk cId="109857222" sldId="256"/>
            <ac:cxnSpMk id="58" creationId="{D5B557D3-D7B4-404B-84A1-9BD182BE5B06}"/>
          </ac:cxnSpMkLst>
        </pc:cxnChg>
        <pc:cxnChg chg="add del">
          <ac:chgData name="Elishia Diokno" userId="S::dioknoet@mcmaster.ca::9fe4fd4e-41e4-4ae9-8751-cb6022332be9" providerId="AD" clId="Web-{A0A59597-4A1A-42FE-B4F2-CF144CE4A11C}" dt="2020-06-26T20:32:57.360" v="79"/>
          <ac:cxnSpMkLst>
            <pc:docMk/>
            <pc:sldMk cId="109857222" sldId="256"/>
            <ac:cxnSpMk id="60" creationId="{D28A9C89-B313-458F-9C85-515930A51A93}"/>
          </ac:cxnSpMkLst>
        </pc:cxnChg>
        <pc:cxnChg chg="add del">
          <ac:chgData name="Elishia Diokno" userId="S::dioknoet@mcmaster.ca::9fe4fd4e-41e4-4ae9-8751-cb6022332be9" providerId="AD" clId="Web-{A0A59597-4A1A-42FE-B4F2-CF144CE4A11C}" dt="2020-06-26T20:33:25.517" v="82"/>
          <ac:cxnSpMkLst>
            <pc:docMk/>
            <pc:sldMk cId="109857222" sldId="256"/>
            <ac:cxnSpMk id="67" creationId="{A07787ED-5EDC-4C54-AD87-55B60D0FE397}"/>
          </ac:cxnSpMkLst>
        </pc:cxnChg>
        <pc:cxnChg chg="add">
          <ac:chgData name="Elishia Diokno" userId="S::dioknoet@mcmaster.ca::9fe4fd4e-41e4-4ae9-8751-cb6022332be9" providerId="AD" clId="Web-{A0A59597-4A1A-42FE-B4F2-CF144CE4A11C}" dt="2020-06-26T20:33:25.517" v="82"/>
          <ac:cxnSpMkLst>
            <pc:docMk/>
            <pc:sldMk cId="109857222" sldId="256"/>
            <ac:cxnSpMk id="76" creationId="{A07787ED-5EDC-4C54-AD87-55B60D0FE397}"/>
          </ac:cxnSpMkLst>
        </pc:cxnChg>
      </pc:sldChg>
      <pc:sldChg chg="del">
        <pc:chgData name="Elishia Diokno" userId="S::dioknoet@mcmaster.ca::9fe4fd4e-41e4-4ae9-8751-cb6022332be9" providerId="AD" clId="Web-{A0A59597-4A1A-42FE-B4F2-CF144CE4A11C}" dt="2020-06-26T20:46:00.780" v="220"/>
        <pc:sldMkLst>
          <pc:docMk/>
          <pc:sldMk cId="735678243" sldId="274"/>
        </pc:sldMkLst>
      </pc:sldChg>
      <pc:sldChg chg="delSp del">
        <pc:chgData name="Elishia Diokno" userId="S::dioknoet@mcmaster.ca::9fe4fd4e-41e4-4ae9-8751-cb6022332be9" providerId="AD" clId="Web-{A0A59597-4A1A-42FE-B4F2-CF144CE4A11C}" dt="2020-06-26T20:46:06.827" v="221"/>
        <pc:sldMkLst>
          <pc:docMk/>
          <pc:sldMk cId="199215999" sldId="275"/>
        </pc:sldMkLst>
        <pc:picChg chg="del">
          <ac:chgData name="Elishia Diokno" userId="S::dioknoet@mcmaster.ca::9fe4fd4e-41e4-4ae9-8751-cb6022332be9" providerId="AD" clId="Web-{A0A59597-4A1A-42FE-B4F2-CF144CE4A11C}" dt="2020-06-26T20:44:07.076" v="210"/>
          <ac:picMkLst>
            <pc:docMk/>
            <pc:sldMk cId="199215999" sldId="275"/>
            <ac:picMk id="11" creationId="{113B0227-6B95-43EF-849D-1D97B706BBC8}"/>
          </ac:picMkLst>
        </pc:picChg>
      </pc:sldChg>
      <pc:sldChg chg="addSp delSp modSp ord">
        <pc:chgData name="Elishia Diokno" userId="S::dioknoet@mcmaster.ca::9fe4fd4e-41e4-4ae9-8751-cb6022332be9" providerId="AD" clId="Web-{A0A59597-4A1A-42FE-B4F2-CF144CE4A11C}" dt="2020-06-26T20:50:18.471" v="223"/>
        <pc:sldMkLst>
          <pc:docMk/>
          <pc:sldMk cId="3721722218" sldId="277"/>
        </pc:sldMkLst>
        <pc:spChg chg="add del mod">
          <ac:chgData name="Elishia Diokno" userId="S::dioknoet@mcmaster.ca::9fe4fd4e-41e4-4ae9-8751-cb6022332be9" providerId="AD" clId="Web-{A0A59597-4A1A-42FE-B4F2-CF144CE4A11C}" dt="2020-06-26T20:44:12.513" v="211"/>
          <ac:spMkLst>
            <pc:docMk/>
            <pc:sldMk cId="3721722218" sldId="277"/>
            <ac:spMk id="7" creationId="{6925036D-6223-4F3A-993A-8EEEAF6F519E}"/>
          </ac:spMkLst>
        </pc:spChg>
        <pc:spChg chg="mod">
          <ac:chgData name="Elishia Diokno" userId="S::dioknoet@mcmaster.ca::9fe4fd4e-41e4-4ae9-8751-cb6022332be9" providerId="AD" clId="Web-{A0A59597-4A1A-42FE-B4F2-CF144CE4A11C}" dt="2020-06-26T20:46:12.249" v="222" actId="1076"/>
          <ac:spMkLst>
            <pc:docMk/>
            <pc:sldMk cId="3721722218" sldId="277"/>
            <ac:spMk id="16" creationId="{FF0469BA-3794-487C-B9D3-14E4A4594A84}"/>
          </ac:spMkLst>
        </pc:spChg>
        <pc:picChg chg="del">
          <ac:chgData name="Elishia Diokno" userId="S::dioknoet@mcmaster.ca::9fe4fd4e-41e4-4ae9-8751-cb6022332be9" providerId="AD" clId="Web-{A0A59597-4A1A-42FE-B4F2-CF144CE4A11C}" dt="2020-06-26T20:43:54.232" v="196"/>
          <ac:picMkLst>
            <pc:docMk/>
            <pc:sldMk cId="3721722218" sldId="277"/>
            <ac:picMk id="6" creationId="{9EA873EC-A3F6-4052-8126-CC4CCB812397}"/>
          </ac:picMkLst>
        </pc:picChg>
        <pc:picChg chg="add mod">
          <ac:chgData name="Elishia Diokno" userId="S::dioknoet@mcmaster.ca::9fe4fd4e-41e4-4ae9-8751-cb6022332be9" providerId="AD" clId="Web-{A0A59597-4A1A-42FE-B4F2-CF144CE4A11C}" dt="2020-06-26T20:44:21.342" v="215" actId="1076"/>
          <ac:picMkLst>
            <pc:docMk/>
            <pc:sldMk cId="3721722218" sldId="277"/>
            <ac:picMk id="8" creationId="{0626DB2C-07D3-4E75-B3AC-A27A9C1B86D1}"/>
          </ac:picMkLst>
        </pc:picChg>
        <pc:picChg chg="del">
          <ac:chgData name="Elishia Diokno" userId="S::dioknoet@mcmaster.ca::9fe4fd4e-41e4-4ae9-8751-cb6022332be9" providerId="AD" clId="Web-{A0A59597-4A1A-42FE-B4F2-CF144CE4A11C}" dt="2020-06-26T20:44:04.138" v="209"/>
          <ac:picMkLst>
            <pc:docMk/>
            <pc:sldMk cId="3721722218" sldId="277"/>
            <ac:picMk id="14" creationId="{A61C28A9-A777-4733-92CA-6D221D8683C2}"/>
          </ac:picMkLst>
        </pc:picChg>
      </pc:sldChg>
      <pc:sldChg chg="addSp delSp modSp">
        <pc:chgData name="Elishia Diokno" userId="S::dioknoet@mcmaster.ca::9fe4fd4e-41e4-4ae9-8751-cb6022332be9" providerId="AD" clId="Web-{A0A59597-4A1A-42FE-B4F2-CF144CE4A11C}" dt="2020-06-26T20:44:49.295" v="219" actId="1076"/>
        <pc:sldMkLst>
          <pc:docMk/>
          <pc:sldMk cId="3997873516" sldId="286"/>
        </pc:sldMkLst>
        <pc:spChg chg="del mod">
          <ac:chgData name="Elishia Diokno" userId="S::dioknoet@mcmaster.ca::9fe4fd4e-41e4-4ae9-8751-cb6022332be9" providerId="AD" clId="Web-{A0A59597-4A1A-42FE-B4F2-CF144CE4A11C}" dt="2020-06-26T20:34:06.366" v="89"/>
          <ac:spMkLst>
            <pc:docMk/>
            <pc:sldMk cId="3997873516" sldId="286"/>
            <ac:spMk id="2" creationId="{8A8E10CC-3AC2-40AC-8016-9A0887B5FED4}"/>
          </ac:spMkLst>
        </pc:spChg>
        <pc:spChg chg="del">
          <ac:chgData name="Elishia Diokno" userId="S::dioknoet@mcmaster.ca::9fe4fd4e-41e4-4ae9-8751-cb6022332be9" providerId="AD" clId="Web-{A0A59597-4A1A-42FE-B4F2-CF144CE4A11C}" dt="2020-06-26T20:34:33.038" v="96"/>
          <ac:spMkLst>
            <pc:docMk/>
            <pc:sldMk cId="3997873516" sldId="286"/>
            <ac:spMk id="7" creationId="{2404DE15-A216-42D4-97E7-56A121B94588}"/>
          </ac:spMkLst>
        </pc:spChg>
        <pc:spChg chg="add mod">
          <ac:chgData name="Elishia Diokno" userId="S::dioknoet@mcmaster.ca::9fe4fd4e-41e4-4ae9-8751-cb6022332be9" providerId="AD" clId="Web-{A0A59597-4A1A-42FE-B4F2-CF144CE4A11C}" dt="2020-06-26T20:43:03.716" v="193" actId="20577"/>
          <ac:spMkLst>
            <pc:docMk/>
            <pc:sldMk cId="3997873516" sldId="286"/>
            <ac:spMk id="10" creationId="{5AEC6A10-6A3C-40ED-827D-1F807D04E457}"/>
          </ac:spMkLst>
        </pc:spChg>
        <pc:spChg chg="add mod">
          <ac:chgData name="Elishia Diokno" userId="S::dioknoet@mcmaster.ca::9fe4fd4e-41e4-4ae9-8751-cb6022332be9" providerId="AD" clId="Web-{A0A59597-4A1A-42FE-B4F2-CF144CE4A11C}" dt="2020-06-26T20:44:49.295" v="219" actId="1076"/>
          <ac:spMkLst>
            <pc:docMk/>
            <pc:sldMk cId="3997873516" sldId="286"/>
            <ac:spMk id="15" creationId="{91699FCB-F762-49D3-9095-5B76069251C5}"/>
          </ac:spMkLst>
        </pc:spChg>
        <pc:picChg chg="del">
          <ac:chgData name="Elishia Diokno" userId="S::dioknoet@mcmaster.ca::9fe4fd4e-41e4-4ae9-8751-cb6022332be9" providerId="AD" clId="Web-{A0A59597-4A1A-42FE-B4F2-CF144CE4A11C}" dt="2020-06-26T20:34:21.335" v="94"/>
          <ac:picMkLst>
            <pc:docMk/>
            <pc:sldMk cId="3997873516" sldId="286"/>
            <ac:picMk id="3" creationId="{C6C25827-FEC2-46E9-A6F0-282A7472E2D2}"/>
          </ac:picMkLst>
        </pc:picChg>
        <pc:picChg chg="add del mod">
          <ac:chgData name="Elishia Diokno" userId="S::dioknoet@mcmaster.ca::9fe4fd4e-41e4-4ae9-8751-cb6022332be9" providerId="AD" clId="Web-{A0A59597-4A1A-42FE-B4F2-CF144CE4A11C}" dt="2020-06-26T20:34:19.569" v="93"/>
          <ac:picMkLst>
            <pc:docMk/>
            <pc:sldMk cId="3997873516" sldId="286"/>
            <ac:picMk id="4" creationId="{5E25E255-8FE5-404C-BE47-0A39B474A013}"/>
          </ac:picMkLst>
        </pc:picChg>
        <pc:picChg chg="del">
          <ac:chgData name="Elishia Diokno" userId="S::dioknoet@mcmaster.ca::9fe4fd4e-41e4-4ae9-8751-cb6022332be9" providerId="AD" clId="Web-{A0A59597-4A1A-42FE-B4F2-CF144CE4A11C}" dt="2020-06-26T20:34:22.882" v="95"/>
          <ac:picMkLst>
            <pc:docMk/>
            <pc:sldMk cId="3997873516" sldId="286"/>
            <ac:picMk id="5" creationId="{9281BFF2-9A8E-4BFB-9225-3BE6F6D4F2B8}"/>
          </ac:picMkLst>
        </pc:picChg>
        <pc:picChg chg="add del mod">
          <ac:chgData name="Elishia Diokno" userId="S::dioknoet@mcmaster.ca::9fe4fd4e-41e4-4ae9-8751-cb6022332be9" providerId="AD" clId="Web-{A0A59597-4A1A-42FE-B4F2-CF144CE4A11C}" dt="2020-06-26T20:35:21.523" v="102"/>
          <ac:picMkLst>
            <pc:docMk/>
            <pc:sldMk cId="3997873516" sldId="286"/>
            <ac:picMk id="6" creationId="{F5BDB8BF-B2B0-4932-9332-71610A7D6472}"/>
          </ac:picMkLst>
        </pc:picChg>
        <pc:picChg chg="add mod">
          <ac:chgData name="Elishia Diokno" userId="S::dioknoet@mcmaster.ca::9fe4fd4e-41e4-4ae9-8751-cb6022332be9" providerId="AD" clId="Web-{A0A59597-4A1A-42FE-B4F2-CF144CE4A11C}" dt="2020-06-26T20:40:36.636" v="147" actId="1076"/>
          <ac:picMkLst>
            <pc:docMk/>
            <pc:sldMk cId="3997873516" sldId="286"/>
            <ac:picMk id="8" creationId="{4663FD84-9D17-40A4-9E8A-FFA4A7DBF65A}"/>
          </ac:picMkLst>
        </pc:picChg>
        <pc:picChg chg="add del mod">
          <ac:chgData name="Elishia Diokno" userId="S::dioknoet@mcmaster.ca::9fe4fd4e-41e4-4ae9-8751-cb6022332be9" providerId="AD" clId="Web-{A0A59597-4A1A-42FE-B4F2-CF144CE4A11C}" dt="2020-06-26T20:36:36.321" v="110"/>
          <ac:picMkLst>
            <pc:docMk/>
            <pc:sldMk cId="3997873516" sldId="286"/>
            <ac:picMk id="9" creationId="{92E54045-3418-4673-9BBC-BE7C3796CCB6}"/>
          </ac:picMkLst>
        </pc:picChg>
        <pc:picChg chg="add del mod">
          <ac:chgData name="Elishia Diokno" userId="S::dioknoet@mcmaster.ca::9fe4fd4e-41e4-4ae9-8751-cb6022332be9" providerId="AD" clId="Web-{A0A59597-4A1A-42FE-B4F2-CF144CE4A11C}" dt="2020-06-26T20:37:06.165" v="127"/>
          <ac:picMkLst>
            <pc:docMk/>
            <pc:sldMk cId="3997873516" sldId="286"/>
            <ac:picMk id="11" creationId="{D667829B-F576-4E12-B78F-01D757C58806}"/>
          </ac:picMkLst>
        </pc:picChg>
        <pc:picChg chg="mod">
          <ac:chgData name="Elishia Diokno" userId="S::dioknoet@mcmaster.ca::9fe4fd4e-41e4-4ae9-8751-cb6022332be9" providerId="AD" clId="Web-{A0A59597-4A1A-42FE-B4F2-CF144CE4A11C}" dt="2020-06-26T20:44:32.639" v="217" actId="14100"/>
          <ac:picMkLst>
            <pc:docMk/>
            <pc:sldMk cId="3997873516" sldId="286"/>
            <ac:picMk id="12" creationId="{C220E27C-3040-4F42-844C-AC254397A1DD}"/>
          </ac:picMkLst>
        </pc:picChg>
      </pc:sldChg>
      <pc:sldChg chg="del">
        <pc:chgData name="Elishia Diokno" userId="S::dioknoet@mcmaster.ca::9fe4fd4e-41e4-4ae9-8751-cb6022332be9" providerId="AD" clId="Web-{A0A59597-4A1A-42FE-B4F2-CF144CE4A11C}" dt="2020-06-26T20:39:53.714" v="146"/>
        <pc:sldMkLst>
          <pc:docMk/>
          <pc:sldMk cId="2514014780" sldId="296"/>
        </pc:sldMkLst>
      </pc:sldChg>
      <pc:sldChg chg="modSp">
        <pc:chgData name="Elishia Diokno" userId="S::dioknoet@mcmaster.ca::9fe4fd4e-41e4-4ae9-8751-cb6022332be9" providerId="AD" clId="Web-{A0A59597-4A1A-42FE-B4F2-CF144CE4A11C}" dt="2020-06-27T02:52:32.037" v="363" actId="20577"/>
        <pc:sldMkLst>
          <pc:docMk/>
          <pc:sldMk cId="3610242680" sldId="298"/>
        </pc:sldMkLst>
        <pc:spChg chg="mod">
          <ac:chgData name="Elishia Diokno" userId="S::dioknoet@mcmaster.ca::9fe4fd4e-41e4-4ae9-8751-cb6022332be9" providerId="AD" clId="Web-{A0A59597-4A1A-42FE-B4F2-CF144CE4A11C}" dt="2020-06-26T20:41:32.027" v="190" actId="20577"/>
          <ac:spMkLst>
            <pc:docMk/>
            <pc:sldMk cId="3610242680" sldId="298"/>
            <ac:spMk id="2" creationId="{AA2D2651-7B30-4211-BFB4-71EFA5D7CBF0}"/>
          </ac:spMkLst>
        </pc:spChg>
        <pc:spChg chg="mod">
          <ac:chgData name="Elishia Diokno" userId="S::dioknoet@mcmaster.ca::9fe4fd4e-41e4-4ae9-8751-cb6022332be9" providerId="AD" clId="Web-{A0A59597-4A1A-42FE-B4F2-CF144CE4A11C}" dt="2020-06-27T02:52:32.037" v="363" actId="20577"/>
          <ac:spMkLst>
            <pc:docMk/>
            <pc:sldMk cId="3610242680" sldId="298"/>
            <ac:spMk id="3" creationId="{F445AB9F-6D46-47B2-8279-1BE4376A5038}"/>
          </ac:spMkLst>
        </pc:spChg>
      </pc:sldChg>
      <pc:sldChg chg="addSp delSp modSp del">
        <pc:chgData name="Elishia Diokno" userId="S::dioknoet@mcmaster.ca::9fe4fd4e-41e4-4ae9-8751-cb6022332be9" providerId="AD" clId="Web-{A0A59597-4A1A-42FE-B4F2-CF144CE4A11C}" dt="2020-06-26T20:35:34.226" v="107"/>
        <pc:sldMkLst>
          <pc:docMk/>
          <pc:sldMk cId="1435947218" sldId="299"/>
        </pc:sldMkLst>
        <pc:spChg chg="del">
          <ac:chgData name="Elishia Diokno" userId="S::dioknoet@mcmaster.ca::9fe4fd4e-41e4-4ae9-8751-cb6022332be9" providerId="AD" clId="Web-{A0A59597-4A1A-42FE-B4F2-CF144CE4A11C}" dt="2020-06-26T20:35:12.367" v="101"/>
          <ac:spMkLst>
            <pc:docMk/>
            <pc:sldMk cId="1435947218" sldId="299"/>
            <ac:spMk id="9" creationId="{68BDBE5C-BBE9-4E89-BEE5-DEB6EAB8702D}"/>
          </ac:spMkLst>
        </pc:spChg>
        <pc:spChg chg="del">
          <ac:chgData name="Elishia Diokno" userId="S::dioknoet@mcmaster.ca::9fe4fd4e-41e4-4ae9-8751-cb6022332be9" providerId="AD" clId="Web-{A0A59597-4A1A-42FE-B4F2-CF144CE4A11C}" dt="2020-06-26T20:35:12.367" v="101"/>
          <ac:spMkLst>
            <pc:docMk/>
            <pc:sldMk cId="1435947218" sldId="299"/>
            <ac:spMk id="13" creationId="{DFC4168B-AA75-4715-9B96-CF84B170A68B}"/>
          </ac:spMkLst>
        </pc:spChg>
        <pc:spChg chg="add">
          <ac:chgData name="Elishia Diokno" userId="S::dioknoet@mcmaster.ca::9fe4fd4e-41e4-4ae9-8751-cb6022332be9" providerId="AD" clId="Web-{A0A59597-4A1A-42FE-B4F2-CF144CE4A11C}" dt="2020-06-26T20:35:12.367" v="101"/>
          <ac:spMkLst>
            <pc:docMk/>
            <pc:sldMk cId="1435947218" sldId="299"/>
            <ac:spMk id="18" creationId="{DFEBD0D2-AA2A-4936-A509-D629383EFFAA}"/>
          </ac:spMkLst>
        </pc:spChg>
        <pc:spChg chg="add">
          <ac:chgData name="Elishia Diokno" userId="S::dioknoet@mcmaster.ca::9fe4fd4e-41e4-4ae9-8751-cb6022332be9" providerId="AD" clId="Web-{A0A59597-4A1A-42FE-B4F2-CF144CE4A11C}" dt="2020-06-26T20:35:12.367" v="101"/>
          <ac:spMkLst>
            <pc:docMk/>
            <pc:sldMk cId="1435947218" sldId="299"/>
            <ac:spMk id="22" creationId="{86506110-E6E1-4309-83FA-C6B068FA341C}"/>
          </ac:spMkLst>
        </pc:spChg>
        <pc:graphicFrameChg chg="mod modGraphic">
          <ac:chgData name="Elishia Diokno" userId="S::dioknoet@mcmaster.ca::9fe4fd4e-41e4-4ae9-8751-cb6022332be9" providerId="AD" clId="Web-{A0A59597-4A1A-42FE-B4F2-CF144CE4A11C}" dt="2020-06-26T20:35:12.367" v="101"/>
          <ac:graphicFrameMkLst>
            <pc:docMk/>
            <pc:sldMk cId="1435947218" sldId="299"/>
            <ac:graphicFrameMk id="5" creationId="{E380EE14-41AC-49F5-9422-073392E48599}"/>
          </ac:graphicFrameMkLst>
        </pc:graphicFrameChg>
        <pc:cxnChg chg="del">
          <ac:chgData name="Elishia Diokno" userId="S::dioknoet@mcmaster.ca::9fe4fd4e-41e4-4ae9-8751-cb6022332be9" providerId="AD" clId="Web-{A0A59597-4A1A-42FE-B4F2-CF144CE4A11C}" dt="2020-06-26T20:35:12.367" v="101"/>
          <ac:cxnSpMkLst>
            <pc:docMk/>
            <pc:sldMk cId="1435947218" sldId="299"/>
            <ac:cxnSpMk id="11" creationId="{2752F38C-F560-47AA-90AD-209F39C04150}"/>
          </ac:cxnSpMkLst>
        </pc:cxnChg>
        <pc:cxnChg chg="add">
          <ac:chgData name="Elishia Diokno" userId="S::dioknoet@mcmaster.ca::9fe4fd4e-41e4-4ae9-8751-cb6022332be9" providerId="AD" clId="Web-{A0A59597-4A1A-42FE-B4F2-CF144CE4A11C}" dt="2020-06-26T20:35:12.367" v="101"/>
          <ac:cxnSpMkLst>
            <pc:docMk/>
            <pc:sldMk cId="1435947218" sldId="299"/>
            <ac:cxnSpMk id="20" creationId="{2752F38C-F560-47AA-90AD-209F39C04150}"/>
          </ac:cxnSpMkLst>
        </pc:cxnChg>
      </pc:sldChg>
      <pc:sldChg chg="addSp delSp modSp">
        <pc:chgData name="Elishia Diokno" userId="S::dioknoet@mcmaster.ca::9fe4fd4e-41e4-4ae9-8751-cb6022332be9" providerId="AD" clId="Web-{A0A59597-4A1A-42FE-B4F2-CF144CE4A11C}" dt="2020-06-27T02:25:01.194" v="306" actId="1076"/>
        <pc:sldMkLst>
          <pc:docMk/>
          <pc:sldMk cId="126712406" sldId="300"/>
        </pc:sldMkLst>
        <pc:spChg chg="mod">
          <ac:chgData name="Elishia Diokno" userId="S::dioknoet@mcmaster.ca::9fe4fd4e-41e4-4ae9-8751-cb6022332be9" providerId="AD" clId="Web-{A0A59597-4A1A-42FE-B4F2-CF144CE4A11C}" dt="2020-06-27T02:25:01.194" v="306" actId="1076"/>
          <ac:spMkLst>
            <pc:docMk/>
            <pc:sldMk cId="126712406" sldId="300"/>
            <ac:spMk id="3" creationId="{39CD597E-345A-424E-A71D-67CADBC00F1E}"/>
          </ac:spMkLst>
        </pc:spChg>
        <pc:spChg chg="add del mod">
          <ac:chgData name="Elishia Diokno" userId="S::dioknoet@mcmaster.ca::9fe4fd4e-41e4-4ae9-8751-cb6022332be9" providerId="AD" clId="Web-{A0A59597-4A1A-42FE-B4F2-CF144CE4A11C}" dt="2020-06-27T01:36:59.042" v="271"/>
          <ac:spMkLst>
            <pc:docMk/>
            <pc:sldMk cId="126712406" sldId="300"/>
            <ac:spMk id="7" creationId="{09BA77AF-B763-485C-9476-80E15728F8AD}"/>
          </ac:spMkLst>
        </pc:spChg>
        <pc:picChg chg="mod">
          <ac:chgData name="Elishia Diokno" userId="S::dioknoet@mcmaster.ca::9fe4fd4e-41e4-4ae9-8751-cb6022332be9" providerId="AD" clId="Web-{A0A59597-4A1A-42FE-B4F2-CF144CE4A11C}" dt="2020-06-27T01:26:10.622" v="230" actId="1076"/>
          <ac:picMkLst>
            <pc:docMk/>
            <pc:sldMk cId="126712406" sldId="300"/>
            <ac:picMk id="2" creationId="{56892F6C-D191-409D-9D0B-47820AC7EF97}"/>
          </ac:picMkLst>
        </pc:picChg>
        <pc:picChg chg="add mod">
          <ac:chgData name="Elishia Diokno" userId="S::dioknoet@mcmaster.ca::9fe4fd4e-41e4-4ae9-8751-cb6022332be9" providerId="AD" clId="Web-{A0A59597-4A1A-42FE-B4F2-CF144CE4A11C}" dt="2020-06-27T02:20:48.867" v="305" actId="1076"/>
          <ac:picMkLst>
            <pc:docMk/>
            <pc:sldMk cId="126712406" sldId="300"/>
            <ac:picMk id="4" creationId="{0B22C4D3-7371-4E24-996F-9F8CB6F09097}"/>
          </ac:picMkLst>
        </pc:picChg>
        <pc:picChg chg="add del mod">
          <ac:chgData name="Elishia Diokno" userId="S::dioknoet@mcmaster.ca::9fe4fd4e-41e4-4ae9-8751-cb6022332be9" providerId="AD" clId="Web-{A0A59597-4A1A-42FE-B4F2-CF144CE4A11C}" dt="2020-06-27T02:18:49.129" v="277"/>
          <ac:picMkLst>
            <pc:docMk/>
            <pc:sldMk cId="126712406" sldId="300"/>
            <ac:picMk id="5" creationId="{30CCA896-C469-422B-999B-63991984BF94}"/>
          </ac:picMkLst>
        </pc:picChg>
        <pc:picChg chg="add del mod ord modCrop">
          <ac:chgData name="Elishia Diokno" userId="S::dioknoet@mcmaster.ca::9fe4fd4e-41e4-4ae9-8751-cb6022332be9" providerId="AD" clId="Web-{A0A59597-4A1A-42FE-B4F2-CF144CE4A11C}" dt="2020-06-27T02:18:51.191" v="278"/>
          <ac:picMkLst>
            <pc:docMk/>
            <pc:sldMk cId="126712406" sldId="300"/>
            <ac:picMk id="6" creationId="{A5269815-B6D2-4403-BC7D-7E44156DAB25}"/>
          </ac:picMkLst>
        </pc:picChg>
        <pc:picChg chg="add mod modCrop">
          <ac:chgData name="Elishia Diokno" userId="S::dioknoet@mcmaster.ca::9fe4fd4e-41e4-4ae9-8751-cb6022332be9" providerId="AD" clId="Web-{A0A59597-4A1A-42FE-B4F2-CF144CE4A11C}" dt="2020-06-27T02:20:44.507" v="302" actId="1076"/>
          <ac:picMkLst>
            <pc:docMk/>
            <pc:sldMk cId="126712406" sldId="300"/>
            <ac:picMk id="7" creationId="{048E243B-DA5F-41C8-B533-C10863B1DAD1}"/>
          </ac:picMkLst>
        </pc:picChg>
        <pc:picChg chg="add del mod">
          <ac:chgData name="Elishia Diokno" userId="S::dioknoet@mcmaster.ca::9fe4fd4e-41e4-4ae9-8751-cb6022332be9" providerId="AD" clId="Web-{A0A59597-4A1A-42FE-B4F2-CF144CE4A11C}" dt="2020-06-27T01:57:43.641" v="275"/>
          <ac:picMkLst>
            <pc:docMk/>
            <pc:sldMk cId="126712406" sldId="300"/>
            <ac:picMk id="7" creationId="{6FADA271-C21E-4755-BF5D-3AE746815379}"/>
          </ac:picMkLst>
        </pc:picChg>
      </pc:sldChg>
    </pc:docChg>
  </pc:docChgLst>
  <pc:docChgLst>
    <pc:chgData name="Elishia Diokno" userId="S::dioknoet@mcmaster.ca::9fe4fd4e-41e4-4ae9-8751-cb6022332be9" providerId="AD" clId="Web-{A9D29F71-2DB0-4467-BFFB-03F1627AC16F}"/>
    <pc:docChg chg="addSld delSld modSld sldOrd">
      <pc:chgData name="Elishia Diokno" userId="S::dioknoet@mcmaster.ca::9fe4fd4e-41e4-4ae9-8751-cb6022332be9" providerId="AD" clId="Web-{A9D29F71-2DB0-4467-BFFB-03F1627AC16F}" dt="2020-06-28T03:25:47.045" v="206"/>
      <pc:docMkLst>
        <pc:docMk/>
      </pc:docMkLst>
      <pc:sldChg chg="addSp delSp modSp mod setBg">
        <pc:chgData name="Elishia Diokno" userId="S::dioknoet@mcmaster.ca::9fe4fd4e-41e4-4ae9-8751-cb6022332be9" providerId="AD" clId="Web-{A9D29F71-2DB0-4467-BFFB-03F1627AC16F}" dt="2020-06-28T03:25:47.045" v="206"/>
        <pc:sldMkLst>
          <pc:docMk/>
          <pc:sldMk cId="126712406" sldId="300"/>
        </pc:sldMkLst>
        <pc:spChg chg="del mod">
          <ac:chgData name="Elishia Diokno" userId="S::dioknoet@mcmaster.ca::9fe4fd4e-41e4-4ae9-8751-cb6022332be9" providerId="AD" clId="Web-{A9D29F71-2DB0-4467-BFFB-03F1627AC16F}" dt="2020-06-28T03:25:46.216" v="205"/>
          <ac:spMkLst>
            <pc:docMk/>
            <pc:sldMk cId="126712406" sldId="300"/>
            <ac:spMk id="3" creationId="{39CD597E-345A-424E-A71D-67CADBC00F1E}"/>
          </ac:spMkLst>
        </pc:spChg>
        <pc:spChg chg="add">
          <ac:chgData name="Elishia Diokno" userId="S::dioknoet@mcmaster.ca::9fe4fd4e-41e4-4ae9-8751-cb6022332be9" providerId="AD" clId="Web-{A9D29F71-2DB0-4467-BFFB-03F1627AC16F}" dt="2020-06-28T03:25:47.045" v="206"/>
          <ac:spMkLst>
            <pc:docMk/>
            <pc:sldMk cId="126712406" sldId="300"/>
            <ac:spMk id="8" creationId="{F439A306-44C3-4445-8944-D5114280324B}"/>
          </ac:spMkLst>
        </pc:spChg>
        <pc:spChg chg="add del">
          <ac:chgData name="Elishia Diokno" userId="S::dioknoet@mcmaster.ca::9fe4fd4e-41e4-4ae9-8751-cb6022332be9" providerId="AD" clId="Web-{A9D29F71-2DB0-4467-BFFB-03F1627AC16F}" dt="2020-06-28T03:17:59.751" v="128"/>
          <ac:spMkLst>
            <pc:docMk/>
            <pc:sldMk cId="126712406" sldId="300"/>
            <ac:spMk id="23" creationId="{39E3965E-AC41-4711-9D10-E25ABB132D86}"/>
          </ac:spMkLst>
        </pc:spChg>
        <pc:spChg chg="add del">
          <ac:chgData name="Elishia Diokno" userId="S::dioknoet@mcmaster.ca::9fe4fd4e-41e4-4ae9-8751-cb6022332be9" providerId="AD" clId="Web-{A9D29F71-2DB0-4467-BFFB-03F1627AC16F}" dt="2020-06-28T03:17:59.751" v="128"/>
          <ac:spMkLst>
            <pc:docMk/>
            <pc:sldMk cId="126712406" sldId="300"/>
            <ac:spMk id="24" creationId="{9A138FA2-E3B7-4628-A42E-E12124B2CC4B}"/>
          </ac:spMkLst>
        </pc:spChg>
        <pc:spChg chg="add del">
          <ac:chgData name="Elishia Diokno" userId="S::dioknoet@mcmaster.ca::9fe4fd4e-41e4-4ae9-8751-cb6022332be9" providerId="AD" clId="Web-{A9D29F71-2DB0-4467-BFFB-03F1627AC16F}" dt="2020-06-28T03:17:59.751" v="128"/>
          <ac:spMkLst>
            <pc:docMk/>
            <pc:sldMk cId="126712406" sldId="300"/>
            <ac:spMk id="26" creationId="{B4497DB8-50D5-463A-A082-4502A2D31507}"/>
          </ac:spMkLst>
        </pc:spChg>
        <pc:spChg chg="add del">
          <ac:chgData name="Elishia Diokno" userId="S::dioknoet@mcmaster.ca::9fe4fd4e-41e4-4ae9-8751-cb6022332be9" providerId="AD" clId="Web-{A9D29F71-2DB0-4467-BFFB-03F1627AC16F}" dt="2020-06-28T03:17:59.751" v="128"/>
          <ac:spMkLst>
            <pc:docMk/>
            <pc:sldMk cId="126712406" sldId="300"/>
            <ac:spMk id="27" creationId="{864368D9-CFA5-4FA5-9827-E85ABB06AE0A}"/>
          </ac:spMkLst>
        </pc:spChg>
        <pc:spChg chg="add del">
          <ac:chgData name="Elishia Diokno" userId="S::dioknoet@mcmaster.ca::9fe4fd4e-41e4-4ae9-8751-cb6022332be9" providerId="AD" clId="Web-{A9D29F71-2DB0-4467-BFFB-03F1627AC16F}" dt="2020-06-28T03:17:59.751" v="128"/>
          <ac:spMkLst>
            <pc:docMk/>
            <pc:sldMk cId="126712406" sldId="300"/>
            <ac:spMk id="28" creationId="{E8350641-A3AB-4935-B5AC-0EFDA33CC586}"/>
          </ac:spMkLst>
        </pc:spChg>
        <pc:spChg chg="add del">
          <ac:chgData name="Elishia Diokno" userId="S::dioknoet@mcmaster.ca::9fe4fd4e-41e4-4ae9-8751-cb6022332be9" providerId="AD" clId="Web-{A9D29F71-2DB0-4467-BFFB-03F1627AC16F}" dt="2020-06-28T03:17:59.751" v="128"/>
          <ac:spMkLst>
            <pc:docMk/>
            <pc:sldMk cId="126712406" sldId="300"/>
            <ac:spMk id="29" creationId="{7BB160A6-D066-4784-8F8D-82317C56CA87}"/>
          </ac:spMkLst>
        </pc:spChg>
        <pc:spChg chg="add del">
          <ac:chgData name="Elishia Diokno" userId="S::dioknoet@mcmaster.ca::9fe4fd4e-41e4-4ae9-8751-cb6022332be9" providerId="AD" clId="Web-{A9D29F71-2DB0-4467-BFFB-03F1627AC16F}" dt="2020-06-28T03:17:59.751" v="128"/>
          <ac:spMkLst>
            <pc:docMk/>
            <pc:sldMk cId="126712406" sldId="300"/>
            <ac:spMk id="32" creationId="{608DCF33-68FE-41F6-8FE6-5D78CD672FEC}"/>
          </ac:spMkLst>
        </pc:spChg>
        <pc:picChg chg="mod ord">
          <ac:chgData name="Elishia Diokno" userId="S::dioknoet@mcmaster.ca::9fe4fd4e-41e4-4ae9-8751-cb6022332be9" providerId="AD" clId="Web-{A9D29F71-2DB0-4467-BFFB-03F1627AC16F}" dt="2020-06-28T03:23:01.209" v="197" actId="14100"/>
          <ac:picMkLst>
            <pc:docMk/>
            <pc:sldMk cId="126712406" sldId="300"/>
            <ac:picMk id="2" creationId="{56892F6C-D191-409D-9D0B-47820AC7EF97}"/>
          </ac:picMkLst>
        </pc:picChg>
        <pc:picChg chg="mod ord">
          <ac:chgData name="Elishia Diokno" userId="S::dioknoet@mcmaster.ca::9fe4fd4e-41e4-4ae9-8751-cb6022332be9" providerId="AD" clId="Web-{A9D29F71-2DB0-4467-BFFB-03F1627AC16F}" dt="2020-06-28T03:22:52.022" v="194" actId="1076"/>
          <ac:picMkLst>
            <pc:docMk/>
            <pc:sldMk cId="126712406" sldId="300"/>
            <ac:picMk id="4" creationId="{0B22C4D3-7371-4E24-996F-9F8CB6F09097}"/>
          </ac:picMkLst>
        </pc:picChg>
        <pc:picChg chg="add del mod">
          <ac:chgData name="Elishia Diokno" userId="S::dioknoet@mcmaster.ca::9fe4fd4e-41e4-4ae9-8751-cb6022332be9" providerId="AD" clId="Web-{A9D29F71-2DB0-4467-BFFB-03F1627AC16F}" dt="2020-06-28T03:22:11.865" v="180"/>
          <ac:picMkLst>
            <pc:docMk/>
            <pc:sldMk cId="126712406" sldId="300"/>
            <ac:picMk id="5" creationId="{FC1D6C0A-DC56-463B-BDCF-252F9EDA5B1C}"/>
          </ac:picMkLst>
        </pc:picChg>
        <pc:picChg chg="add del mod">
          <ac:chgData name="Elishia Diokno" userId="S::dioknoet@mcmaster.ca::9fe4fd4e-41e4-4ae9-8751-cb6022332be9" providerId="AD" clId="Web-{A9D29F71-2DB0-4467-BFFB-03F1627AC16F}" dt="2020-06-28T03:22:12.428" v="181"/>
          <ac:picMkLst>
            <pc:docMk/>
            <pc:sldMk cId="126712406" sldId="300"/>
            <ac:picMk id="6" creationId="{85B200E7-2725-4BB1-A2BA-B637686B2D33}"/>
          </ac:picMkLst>
        </pc:picChg>
        <pc:picChg chg="mod">
          <ac:chgData name="Elishia Diokno" userId="S::dioknoet@mcmaster.ca::9fe4fd4e-41e4-4ae9-8751-cb6022332be9" providerId="AD" clId="Web-{A9D29F71-2DB0-4467-BFFB-03F1627AC16F}" dt="2020-06-28T03:23:06.865" v="198" actId="14100"/>
          <ac:picMkLst>
            <pc:docMk/>
            <pc:sldMk cId="126712406" sldId="300"/>
            <ac:picMk id="7" creationId="{048E243B-DA5F-41C8-B533-C10863B1DAD1}"/>
          </ac:picMkLst>
        </pc:picChg>
        <pc:cxnChg chg="add del">
          <ac:chgData name="Elishia Diokno" userId="S::dioknoet@mcmaster.ca::9fe4fd4e-41e4-4ae9-8751-cb6022332be9" providerId="AD" clId="Web-{A9D29F71-2DB0-4467-BFFB-03F1627AC16F}" dt="2020-06-28T03:17:59.751" v="128"/>
          <ac:cxnSpMkLst>
            <pc:docMk/>
            <pc:sldMk cId="126712406" sldId="300"/>
            <ac:cxnSpMk id="25" creationId="{1F5DC8C3-BA5F-4EED-BB9A-A14272BD82A1}"/>
          </ac:cxnSpMkLst>
        </pc:cxnChg>
      </pc:sldChg>
      <pc:sldChg chg="new del">
        <pc:chgData name="Elishia Diokno" userId="S::dioknoet@mcmaster.ca::9fe4fd4e-41e4-4ae9-8751-cb6022332be9" providerId="AD" clId="Web-{A9D29F71-2DB0-4467-BFFB-03F1627AC16F}" dt="2020-06-28T03:04:36.643" v="1"/>
        <pc:sldMkLst>
          <pc:docMk/>
          <pc:sldMk cId="1901688015" sldId="301"/>
        </pc:sldMkLst>
      </pc:sldChg>
      <pc:sldChg chg="addSp delSp modSp add replId">
        <pc:chgData name="Elishia Diokno" userId="S::dioknoet@mcmaster.ca::9fe4fd4e-41e4-4ae9-8751-cb6022332be9" providerId="AD" clId="Web-{A9D29F71-2DB0-4467-BFFB-03F1627AC16F}" dt="2020-06-28T03:06:04.725" v="116" actId="20577"/>
        <pc:sldMkLst>
          <pc:docMk/>
          <pc:sldMk cId="2308784017" sldId="301"/>
        </pc:sldMkLst>
        <pc:spChg chg="mod">
          <ac:chgData name="Elishia Diokno" userId="S::dioknoet@mcmaster.ca::9fe4fd4e-41e4-4ae9-8751-cb6022332be9" providerId="AD" clId="Web-{A9D29F71-2DB0-4467-BFFB-03F1627AC16F}" dt="2020-06-28T03:05:19.065" v="26"/>
          <ac:spMkLst>
            <pc:docMk/>
            <pc:sldMk cId="2308784017" sldId="301"/>
            <ac:spMk id="2" creationId="{00000000-0000-0000-0000-000000000000}"/>
          </ac:spMkLst>
        </pc:spChg>
        <pc:spChg chg="del">
          <ac:chgData name="Elishia Diokno" userId="S::dioknoet@mcmaster.ca::9fe4fd4e-41e4-4ae9-8751-cb6022332be9" providerId="AD" clId="Web-{A9D29F71-2DB0-4467-BFFB-03F1627AC16F}" dt="2020-06-28T03:04:59.721" v="21"/>
          <ac:spMkLst>
            <pc:docMk/>
            <pc:sldMk cId="2308784017" sldId="301"/>
            <ac:spMk id="3" creationId="{00000000-0000-0000-0000-000000000000}"/>
          </ac:spMkLst>
        </pc:spChg>
        <pc:spChg chg="add mod">
          <ac:chgData name="Elishia Diokno" userId="S::dioknoet@mcmaster.ca::9fe4fd4e-41e4-4ae9-8751-cb6022332be9" providerId="AD" clId="Web-{A9D29F71-2DB0-4467-BFFB-03F1627AC16F}" dt="2020-06-28T03:06:04.725" v="116" actId="20577"/>
          <ac:spMkLst>
            <pc:docMk/>
            <pc:sldMk cId="2308784017" sldId="301"/>
            <ac:spMk id="6" creationId="{A3F71309-2EDA-42CB-A080-DF95459DEA83}"/>
          </ac:spMkLst>
        </pc:spChg>
        <pc:picChg chg="mod">
          <ac:chgData name="Elishia Diokno" userId="S::dioknoet@mcmaster.ca::9fe4fd4e-41e4-4ae9-8751-cb6022332be9" providerId="AD" clId="Web-{A9D29F71-2DB0-4467-BFFB-03F1627AC16F}" dt="2020-06-28T03:05:06.986" v="24" actId="1076"/>
          <ac:picMkLst>
            <pc:docMk/>
            <pc:sldMk cId="2308784017" sldId="301"/>
            <ac:picMk id="4" creationId="{E071F67B-A3C5-49FE-8C15-6DA6A672DCDC}"/>
          </ac:picMkLst>
        </pc:picChg>
      </pc:sldChg>
      <pc:sldChg chg="delSp modSp add ord replId">
        <pc:chgData name="Elishia Diokno" userId="S::dioknoet@mcmaster.ca::9fe4fd4e-41e4-4ae9-8751-cb6022332be9" providerId="AD" clId="Web-{A9D29F71-2DB0-4467-BFFB-03F1627AC16F}" dt="2020-06-28T03:23:55.943" v="204" actId="1076"/>
        <pc:sldMkLst>
          <pc:docMk/>
          <pc:sldMk cId="3235371774" sldId="302"/>
        </pc:sldMkLst>
        <pc:spChg chg="mod">
          <ac:chgData name="Elishia Diokno" userId="S::dioknoet@mcmaster.ca::9fe4fd4e-41e4-4ae9-8751-cb6022332be9" providerId="AD" clId="Web-{A9D29F71-2DB0-4467-BFFB-03F1627AC16F}" dt="2020-06-28T03:23:45.365" v="202" actId="20577"/>
          <ac:spMkLst>
            <pc:docMk/>
            <pc:sldMk cId="3235371774" sldId="302"/>
            <ac:spMk id="3" creationId="{39CD597E-345A-424E-A71D-67CADBC00F1E}"/>
          </ac:spMkLst>
        </pc:spChg>
        <pc:picChg chg="del">
          <ac:chgData name="Elishia Diokno" userId="S::dioknoet@mcmaster.ca::9fe4fd4e-41e4-4ae9-8751-cb6022332be9" providerId="AD" clId="Web-{A9D29F71-2DB0-4467-BFFB-03F1627AC16F}" dt="2020-06-28T03:22:10.209" v="179"/>
          <ac:picMkLst>
            <pc:docMk/>
            <pc:sldMk cId="3235371774" sldId="302"/>
            <ac:picMk id="2" creationId="{56892F6C-D191-409D-9D0B-47820AC7EF97}"/>
          </ac:picMkLst>
        </pc:picChg>
        <pc:picChg chg="del">
          <ac:chgData name="Elishia Diokno" userId="S::dioknoet@mcmaster.ca::9fe4fd4e-41e4-4ae9-8751-cb6022332be9" providerId="AD" clId="Web-{A9D29F71-2DB0-4467-BFFB-03F1627AC16F}" dt="2020-06-28T03:22:08.209" v="177"/>
          <ac:picMkLst>
            <pc:docMk/>
            <pc:sldMk cId="3235371774" sldId="302"/>
            <ac:picMk id="4" creationId="{0B22C4D3-7371-4E24-996F-9F8CB6F09097}"/>
          </ac:picMkLst>
        </pc:picChg>
        <pc:picChg chg="mod">
          <ac:chgData name="Elishia Diokno" userId="S::dioknoet@mcmaster.ca::9fe4fd4e-41e4-4ae9-8751-cb6022332be9" providerId="AD" clId="Web-{A9D29F71-2DB0-4467-BFFB-03F1627AC16F}" dt="2020-06-28T03:23:50.100" v="203" actId="1076"/>
          <ac:picMkLst>
            <pc:docMk/>
            <pc:sldMk cId="3235371774" sldId="302"/>
            <ac:picMk id="5" creationId="{FC1D6C0A-DC56-463B-BDCF-252F9EDA5B1C}"/>
          </ac:picMkLst>
        </pc:picChg>
        <pc:picChg chg="mod modCrop">
          <ac:chgData name="Elishia Diokno" userId="S::dioknoet@mcmaster.ca::9fe4fd4e-41e4-4ae9-8751-cb6022332be9" providerId="AD" clId="Web-{A9D29F71-2DB0-4467-BFFB-03F1627AC16F}" dt="2020-06-28T03:23:55.943" v="204" actId="1076"/>
          <ac:picMkLst>
            <pc:docMk/>
            <pc:sldMk cId="3235371774" sldId="302"/>
            <ac:picMk id="6" creationId="{85B200E7-2725-4BB1-A2BA-B637686B2D33}"/>
          </ac:picMkLst>
        </pc:picChg>
        <pc:picChg chg="del">
          <ac:chgData name="Elishia Diokno" userId="S::dioknoet@mcmaster.ca::9fe4fd4e-41e4-4ae9-8751-cb6022332be9" providerId="AD" clId="Web-{A9D29F71-2DB0-4467-BFFB-03F1627AC16F}" dt="2020-06-28T03:22:09.209" v="178"/>
          <ac:picMkLst>
            <pc:docMk/>
            <pc:sldMk cId="3235371774" sldId="302"/>
            <ac:picMk id="7" creationId="{048E243B-DA5F-41C8-B533-C10863B1DAD1}"/>
          </ac:picMkLst>
        </pc:picChg>
      </pc:sldChg>
    </pc:docChg>
  </pc:docChgLst>
  <pc:docChgLst>
    <pc:chgData name="Grace Fu" userId="S::fug1@mcmaster.ca::f16efad3-e05d-4fe2-b609-6eb16b3b8ea6" providerId="AD" clId="Web-{4B83C8E0-0E25-4996-8381-582186D90375}"/>
    <pc:docChg chg="addSld delSld modSld sldOrd">
      <pc:chgData name="Grace Fu" userId="S::fug1@mcmaster.ca::f16efad3-e05d-4fe2-b609-6eb16b3b8ea6" providerId="AD" clId="Web-{4B83C8E0-0E25-4996-8381-582186D90375}" dt="2020-06-26T21:42:23.105" v="881"/>
      <pc:docMkLst>
        <pc:docMk/>
      </pc:docMkLst>
      <pc:sldChg chg="addSp delSp modSp">
        <pc:chgData name="Grace Fu" userId="S::fug1@mcmaster.ca::f16efad3-e05d-4fe2-b609-6eb16b3b8ea6" providerId="AD" clId="Web-{4B83C8E0-0E25-4996-8381-582186D90375}" dt="2020-06-26T20:31:16.542" v="543"/>
        <pc:sldMkLst>
          <pc:docMk/>
          <pc:sldMk cId="109857222" sldId="256"/>
        </pc:sldMkLst>
        <pc:spChg chg="mod">
          <ac:chgData name="Grace Fu" userId="S::fug1@mcmaster.ca::f16efad3-e05d-4fe2-b609-6eb16b3b8ea6" providerId="AD" clId="Web-{4B83C8E0-0E25-4996-8381-582186D90375}" dt="2020-06-26T20:31:16.542" v="54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race Fu" userId="S::fug1@mcmaster.ca::f16efad3-e05d-4fe2-b609-6eb16b3b8ea6" providerId="AD" clId="Web-{4B83C8E0-0E25-4996-8381-582186D90375}" dt="2020-06-26T20:31:16.542" v="54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race Fu" userId="S::fug1@mcmaster.ca::f16efad3-e05d-4fe2-b609-6eb16b3b8ea6" providerId="AD" clId="Web-{4B83C8E0-0E25-4996-8381-582186D90375}" dt="2020-06-26T20:31:16.542" v="543"/>
          <ac:spMkLst>
            <pc:docMk/>
            <pc:sldMk cId="109857222" sldId="256"/>
            <ac:spMk id="40" creationId="{0AF4F2BA-3C03-4E2C-8ABC-0949B61B3C5E}"/>
          </ac:spMkLst>
        </pc:spChg>
        <pc:spChg chg="add del">
          <ac:chgData name="Grace Fu" userId="S::fug1@mcmaster.ca::f16efad3-e05d-4fe2-b609-6eb16b3b8ea6" providerId="AD" clId="Web-{4B83C8E0-0E25-4996-8381-582186D90375}" dt="2020-06-26T20:31:16.542" v="543"/>
          <ac:spMkLst>
            <pc:docMk/>
            <pc:sldMk cId="109857222" sldId="256"/>
            <ac:spMk id="44" creationId="{B40A8CA7-7D5A-43B0-A1A0-B558ECA9EED1}"/>
          </ac:spMkLst>
        </pc:spChg>
        <pc:spChg chg="add del">
          <ac:chgData name="Grace Fu" userId="S::fug1@mcmaster.ca::f16efad3-e05d-4fe2-b609-6eb16b3b8ea6" providerId="AD" clId="Web-{4B83C8E0-0E25-4996-8381-582186D90375}" dt="2020-06-26T20:31:16.542" v="543"/>
          <ac:spMkLst>
            <pc:docMk/>
            <pc:sldMk cId="109857222" sldId="256"/>
            <ac:spMk id="48" creationId="{0B4FB531-34DA-4777-9BD5-5B885DC38198}"/>
          </ac:spMkLst>
        </pc:spChg>
        <pc:picChg chg="mod ord">
          <ac:chgData name="Grace Fu" userId="S::fug1@mcmaster.ca::f16efad3-e05d-4fe2-b609-6eb16b3b8ea6" providerId="AD" clId="Web-{4B83C8E0-0E25-4996-8381-582186D90375}" dt="2020-06-26T20:31:16.542" v="543"/>
          <ac:picMkLst>
            <pc:docMk/>
            <pc:sldMk cId="109857222" sldId="256"/>
            <ac:picMk id="4" creationId="{E071F67B-A3C5-49FE-8C15-6DA6A672DCDC}"/>
          </ac:picMkLst>
        </pc:picChg>
        <pc:cxnChg chg="add del">
          <ac:chgData name="Grace Fu" userId="S::fug1@mcmaster.ca::f16efad3-e05d-4fe2-b609-6eb16b3b8ea6" providerId="AD" clId="Web-{4B83C8E0-0E25-4996-8381-582186D90375}" dt="2020-06-26T20:31:16.542" v="543"/>
          <ac:cxnSpMkLst>
            <pc:docMk/>
            <pc:sldMk cId="109857222" sldId="256"/>
            <ac:cxnSpMk id="42" creationId="{A07787ED-5EDC-4C54-AD87-55B60D0FE397}"/>
          </ac:cxnSpMkLst>
        </pc:cxnChg>
        <pc:cxnChg chg="add del">
          <ac:chgData name="Grace Fu" userId="S::fug1@mcmaster.ca::f16efad3-e05d-4fe2-b609-6eb16b3b8ea6" providerId="AD" clId="Web-{4B83C8E0-0E25-4996-8381-582186D90375}" dt="2020-06-26T20:31:16.542" v="543"/>
          <ac:cxnSpMkLst>
            <pc:docMk/>
            <pc:sldMk cId="109857222" sldId="256"/>
            <ac:cxnSpMk id="50" creationId="{D5B557D3-D7B4-404B-84A1-9BD182BE5B06}"/>
          </ac:cxnSpMkLst>
        </pc:cxnChg>
      </pc:sldChg>
      <pc:sldChg chg="addSp delSp modSp">
        <pc:chgData name="Grace Fu" userId="S::fug1@mcmaster.ca::f16efad3-e05d-4fe2-b609-6eb16b3b8ea6" providerId="AD" clId="Web-{4B83C8E0-0E25-4996-8381-582186D90375}" dt="2020-06-26T20:51:15.283" v="696" actId="20577"/>
        <pc:sldMkLst>
          <pc:docMk/>
          <pc:sldMk cId="161360518" sldId="267"/>
        </pc:sldMkLst>
        <pc:spChg chg="del">
          <ac:chgData name="Grace Fu" userId="S::fug1@mcmaster.ca::f16efad3-e05d-4fe2-b609-6eb16b3b8ea6" providerId="AD" clId="Web-{4B83C8E0-0E25-4996-8381-582186D90375}" dt="2020-06-26T20:10:45.942" v="8"/>
          <ac:spMkLst>
            <pc:docMk/>
            <pc:sldMk cId="161360518" sldId="267"/>
            <ac:spMk id="2" creationId="{BC56647B-C7D5-49B1-82BA-DDAF7F7D3515}"/>
          </ac:spMkLst>
        </pc:spChg>
        <pc:spChg chg="mod">
          <ac:chgData name="Grace Fu" userId="S::fug1@mcmaster.ca::f16efad3-e05d-4fe2-b609-6eb16b3b8ea6" providerId="AD" clId="Web-{4B83C8E0-0E25-4996-8381-582186D90375}" dt="2020-06-26T20:51:15.283" v="696" actId="20577"/>
          <ac:spMkLst>
            <pc:docMk/>
            <pc:sldMk cId="161360518" sldId="267"/>
            <ac:spMk id="3" creationId="{39CD597E-345A-424E-A71D-67CADBC00F1E}"/>
          </ac:spMkLst>
        </pc:spChg>
        <pc:spChg chg="del">
          <ac:chgData name="Grace Fu" userId="S::fug1@mcmaster.ca::f16efad3-e05d-4fe2-b609-6eb16b3b8ea6" providerId="AD" clId="Web-{4B83C8E0-0E25-4996-8381-582186D90375}" dt="2020-06-26T20:10:45.942" v="7"/>
          <ac:spMkLst>
            <pc:docMk/>
            <pc:sldMk cId="161360518" sldId="267"/>
            <ac:spMk id="5" creationId="{3B04816B-7BEB-4375-8B46-31D4ADBA640A}"/>
          </ac:spMkLst>
        </pc:spChg>
        <pc:spChg chg="del">
          <ac:chgData name="Grace Fu" userId="S::fug1@mcmaster.ca::f16efad3-e05d-4fe2-b609-6eb16b3b8ea6" providerId="AD" clId="Web-{4B83C8E0-0E25-4996-8381-582186D90375}" dt="2020-06-26T20:00:29.642" v="1"/>
          <ac:spMkLst>
            <pc:docMk/>
            <pc:sldMk cId="161360518" sldId="267"/>
            <ac:spMk id="6" creationId="{47900FD7-98D8-4E21-A1E9-A8DC252C1A4A}"/>
          </ac:spMkLst>
        </pc:spChg>
        <pc:spChg chg="del">
          <ac:chgData name="Grace Fu" userId="S::fug1@mcmaster.ca::f16efad3-e05d-4fe2-b609-6eb16b3b8ea6" providerId="AD" clId="Web-{4B83C8E0-0E25-4996-8381-582186D90375}" dt="2020-06-26T20:00:36.080" v="2"/>
          <ac:spMkLst>
            <pc:docMk/>
            <pc:sldMk cId="161360518" sldId="267"/>
            <ac:spMk id="7" creationId="{F8C1542C-C190-4199-A3AE-A737456C65BB}"/>
          </ac:spMkLst>
        </pc:spChg>
        <pc:spChg chg="del">
          <ac:chgData name="Grace Fu" userId="S::fug1@mcmaster.ca::f16efad3-e05d-4fe2-b609-6eb16b3b8ea6" providerId="AD" clId="Web-{4B83C8E0-0E25-4996-8381-582186D90375}" dt="2020-06-26T20:10:45.942" v="13"/>
          <ac:spMkLst>
            <pc:docMk/>
            <pc:sldMk cId="161360518" sldId="267"/>
            <ac:spMk id="12" creationId="{B1E76B17-9207-4749-A866-56C4CB3DBD0D}"/>
          </ac:spMkLst>
        </pc:spChg>
        <pc:spChg chg="del">
          <ac:chgData name="Grace Fu" userId="S::fug1@mcmaster.ca::f16efad3-e05d-4fe2-b609-6eb16b3b8ea6" providerId="AD" clId="Web-{4B83C8E0-0E25-4996-8381-582186D90375}" dt="2020-06-26T20:10:45.942" v="12"/>
          <ac:spMkLst>
            <pc:docMk/>
            <pc:sldMk cId="161360518" sldId="267"/>
            <ac:spMk id="13" creationId="{4950E7A7-DC9A-40E8-A37F-DF7E4757CD55}"/>
          </ac:spMkLst>
        </pc:spChg>
        <pc:spChg chg="add del mod">
          <ac:chgData name="Grace Fu" userId="S::fug1@mcmaster.ca::f16efad3-e05d-4fe2-b609-6eb16b3b8ea6" providerId="AD" clId="Web-{4B83C8E0-0E25-4996-8381-582186D90375}" dt="2020-06-26T20:12:08.865" v="38"/>
          <ac:spMkLst>
            <pc:docMk/>
            <pc:sldMk cId="161360518" sldId="267"/>
            <ac:spMk id="15" creationId="{4950E7A7-DC9A-40E8-A37F-DF7E4757CD55}"/>
          </ac:spMkLst>
        </pc:spChg>
        <pc:spChg chg="del">
          <ac:chgData name="Grace Fu" userId="S::fug1@mcmaster.ca::f16efad3-e05d-4fe2-b609-6eb16b3b8ea6" providerId="AD" clId="Web-{4B83C8E0-0E25-4996-8381-582186D90375}" dt="2020-06-26T20:10:45.942" v="11"/>
          <ac:spMkLst>
            <pc:docMk/>
            <pc:sldMk cId="161360518" sldId="267"/>
            <ac:spMk id="18" creationId="{02228294-E8BE-4889-BCF2-4973CA3BCE8D}"/>
          </ac:spMkLst>
        </pc:spChg>
        <pc:spChg chg="del">
          <ac:chgData name="Grace Fu" userId="S::fug1@mcmaster.ca::f16efad3-e05d-4fe2-b609-6eb16b3b8ea6" providerId="AD" clId="Web-{4B83C8E0-0E25-4996-8381-582186D90375}" dt="2020-06-26T20:10:45.942" v="10"/>
          <ac:spMkLst>
            <pc:docMk/>
            <pc:sldMk cId="161360518" sldId="267"/>
            <ac:spMk id="19" creationId="{02228294-E8BE-4889-BCF2-4973CA3BCE8D}"/>
          </ac:spMkLst>
        </pc:spChg>
        <pc:spChg chg="del">
          <ac:chgData name="Grace Fu" userId="S::fug1@mcmaster.ca::f16efad3-e05d-4fe2-b609-6eb16b3b8ea6" providerId="AD" clId="Web-{4B83C8E0-0E25-4996-8381-582186D90375}" dt="2020-06-26T20:10:45.942" v="16"/>
          <ac:spMkLst>
            <pc:docMk/>
            <pc:sldMk cId="161360518" sldId="267"/>
            <ac:spMk id="21" creationId="{C05FC287-78C1-4A28-A0A6-D3B82A4AA2B9}"/>
          </ac:spMkLst>
        </pc:spChg>
        <pc:spChg chg="del">
          <ac:chgData name="Grace Fu" userId="S::fug1@mcmaster.ca::f16efad3-e05d-4fe2-b609-6eb16b3b8ea6" providerId="AD" clId="Web-{4B83C8E0-0E25-4996-8381-582186D90375}" dt="2020-06-26T20:10:45.942" v="15"/>
          <ac:spMkLst>
            <pc:docMk/>
            <pc:sldMk cId="161360518" sldId="267"/>
            <ac:spMk id="23" creationId="{02228294-E8BE-4889-BCF2-4973CA3BCE8D}"/>
          </ac:spMkLst>
        </pc:spChg>
        <pc:spChg chg="del">
          <ac:chgData name="Grace Fu" userId="S::fug1@mcmaster.ca::f16efad3-e05d-4fe2-b609-6eb16b3b8ea6" providerId="AD" clId="Web-{4B83C8E0-0E25-4996-8381-582186D90375}" dt="2020-06-26T20:10:45.942" v="9"/>
          <ac:spMkLst>
            <pc:docMk/>
            <pc:sldMk cId="161360518" sldId="267"/>
            <ac:spMk id="27" creationId="{02228294-E8BE-4889-BCF2-4973CA3BCE8D}"/>
          </ac:spMkLst>
        </pc:spChg>
        <pc:spChg chg="add mod">
          <ac:chgData name="Grace Fu" userId="S::fug1@mcmaster.ca::f16efad3-e05d-4fe2-b609-6eb16b3b8ea6" providerId="AD" clId="Web-{4B83C8E0-0E25-4996-8381-582186D90375}" dt="2020-06-26T20:33:24.824" v="547" actId="1076"/>
          <ac:spMkLst>
            <pc:docMk/>
            <pc:sldMk cId="161360518" sldId="267"/>
            <ac:spMk id="31" creationId="{3F04A05D-4B7E-4EE3-AC3D-D31FB8EB8291}"/>
          </ac:spMkLst>
        </pc:spChg>
        <pc:spChg chg="add del">
          <ac:chgData name="Grace Fu" userId="S::fug1@mcmaster.ca::f16efad3-e05d-4fe2-b609-6eb16b3b8ea6" providerId="AD" clId="Web-{4B83C8E0-0E25-4996-8381-582186D90375}" dt="2020-06-26T20:12:07.193" v="34"/>
          <ac:spMkLst>
            <pc:docMk/>
            <pc:sldMk cId="161360518" sldId="267"/>
            <ac:spMk id="33" creationId="{1517BA3E-0613-458B-A17C-47F2BF4B411E}"/>
          </ac:spMkLst>
        </pc:spChg>
        <pc:spChg chg="del">
          <ac:chgData name="Grace Fu" userId="S::fug1@mcmaster.ca::f16efad3-e05d-4fe2-b609-6eb16b3b8ea6" providerId="AD" clId="Web-{4B83C8E0-0E25-4996-8381-582186D90375}" dt="2020-06-26T20:10:45.942" v="4"/>
          <ac:spMkLst>
            <pc:docMk/>
            <pc:sldMk cId="161360518" sldId="267"/>
            <ac:spMk id="34" creationId="{18E12323-BF36-4BB4-A113-CA4C19BBE534}"/>
          </ac:spMkLst>
        </pc:spChg>
        <pc:spChg chg="add mod">
          <ac:chgData name="Grace Fu" userId="S::fug1@mcmaster.ca::f16efad3-e05d-4fe2-b609-6eb16b3b8ea6" providerId="AD" clId="Web-{4B83C8E0-0E25-4996-8381-582186D90375}" dt="2020-06-26T20:33:24.840" v="549" actId="1076"/>
          <ac:spMkLst>
            <pc:docMk/>
            <pc:sldMk cId="161360518" sldId="267"/>
            <ac:spMk id="41" creationId="{2ABACEA5-82B0-49ED-ABFA-E9C6091AB5F1}"/>
          </ac:spMkLst>
        </pc:spChg>
        <pc:spChg chg="add mod">
          <ac:chgData name="Grace Fu" userId="S::fug1@mcmaster.ca::f16efad3-e05d-4fe2-b609-6eb16b3b8ea6" providerId="AD" clId="Web-{4B83C8E0-0E25-4996-8381-582186D90375}" dt="2020-06-26T20:33:24.840" v="550" actId="1076"/>
          <ac:spMkLst>
            <pc:docMk/>
            <pc:sldMk cId="161360518" sldId="267"/>
            <ac:spMk id="42" creationId="{B1631E69-222A-4DE6-BDF4-6C9A9ACA3AAE}"/>
          </ac:spMkLst>
        </pc:spChg>
        <pc:spChg chg="add mod">
          <ac:chgData name="Grace Fu" userId="S::fug1@mcmaster.ca::f16efad3-e05d-4fe2-b609-6eb16b3b8ea6" providerId="AD" clId="Web-{4B83C8E0-0E25-4996-8381-582186D90375}" dt="2020-06-26T20:49:53.330" v="692" actId="1076"/>
          <ac:spMkLst>
            <pc:docMk/>
            <pc:sldMk cId="161360518" sldId="267"/>
            <ac:spMk id="43" creationId="{6FD61B42-33F8-4FF8-A628-AE2CD665CAA9}"/>
          </ac:spMkLst>
        </pc:spChg>
        <pc:spChg chg="add mod">
          <ac:chgData name="Grace Fu" userId="S::fug1@mcmaster.ca::f16efad3-e05d-4fe2-b609-6eb16b3b8ea6" providerId="AD" clId="Web-{4B83C8E0-0E25-4996-8381-582186D90375}" dt="2020-06-26T20:33:24.856" v="552" actId="1076"/>
          <ac:spMkLst>
            <pc:docMk/>
            <pc:sldMk cId="161360518" sldId="267"/>
            <ac:spMk id="44" creationId="{7F21160A-2F50-44F1-AAA9-2AA7E07ED732}"/>
          </ac:spMkLst>
        </pc:spChg>
        <pc:spChg chg="add del mod">
          <ac:chgData name="Grace Fu" userId="S::fug1@mcmaster.ca::f16efad3-e05d-4fe2-b609-6eb16b3b8ea6" providerId="AD" clId="Web-{4B83C8E0-0E25-4996-8381-582186D90375}" dt="2020-06-26T20:28:12.573" v="512"/>
          <ac:spMkLst>
            <pc:docMk/>
            <pc:sldMk cId="161360518" sldId="267"/>
            <ac:spMk id="45" creationId="{B24AECAA-9211-416A-9F05-11E9F0881BEA}"/>
          </ac:spMkLst>
        </pc:spChg>
        <pc:spChg chg="add del">
          <ac:chgData name="Grace Fu" userId="S::fug1@mcmaster.ca::f16efad3-e05d-4fe2-b609-6eb16b3b8ea6" providerId="AD" clId="Web-{4B83C8E0-0E25-4996-8381-582186D90375}" dt="2020-06-26T20:28:19.885" v="519"/>
          <ac:spMkLst>
            <pc:docMk/>
            <pc:sldMk cId="161360518" sldId="267"/>
            <ac:spMk id="46" creationId="{3B9BA0B3-506B-4863-BFFC-4F0399EF8B37}"/>
          </ac:spMkLst>
        </pc:spChg>
        <pc:spChg chg="add mod">
          <ac:chgData name="Grace Fu" userId="S::fug1@mcmaster.ca::f16efad3-e05d-4fe2-b609-6eb16b3b8ea6" providerId="AD" clId="Web-{4B83C8E0-0E25-4996-8381-582186D90375}" dt="2020-06-26T20:34:00.121" v="560" actId="1076"/>
          <ac:spMkLst>
            <pc:docMk/>
            <pc:sldMk cId="161360518" sldId="267"/>
            <ac:spMk id="47" creationId="{E562BED0-91D8-4285-826D-C2E0B1EB6D2E}"/>
          </ac:spMkLst>
        </pc:spChg>
        <pc:graphicFrameChg chg="del">
          <ac:chgData name="Grace Fu" userId="S::fug1@mcmaster.ca::f16efad3-e05d-4fe2-b609-6eb16b3b8ea6" providerId="AD" clId="Web-{4B83C8E0-0E25-4996-8381-582186D90375}" dt="2020-06-26T20:00:29.642" v="0"/>
          <ac:graphicFrameMkLst>
            <pc:docMk/>
            <pc:sldMk cId="161360518" sldId="267"/>
            <ac:graphicFrameMk id="11" creationId="{1C2A6C61-520E-4E22-8D29-F1051252987E}"/>
          </ac:graphicFrameMkLst>
        </pc:graphicFrameChg>
        <pc:picChg chg="del">
          <ac:chgData name="Grace Fu" userId="S::fug1@mcmaster.ca::f16efad3-e05d-4fe2-b609-6eb16b3b8ea6" providerId="AD" clId="Web-{4B83C8E0-0E25-4996-8381-582186D90375}" dt="2020-06-26T20:10:45.958" v="19"/>
          <ac:picMkLst>
            <pc:docMk/>
            <pc:sldMk cId="161360518" sldId="267"/>
            <ac:picMk id="8" creationId="{C1EA1368-B495-4B4A-B385-A56C7896DDED}"/>
          </ac:picMkLst>
        </pc:picChg>
        <pc:picChg chg="del">
          <ac:chgData name="Grace Fu" userId="S::fug1@mcmaster.ca::f16efad3-e05d-4fe2-b609-6eb16b3b8ea6" providerId="AD" clId="Web-{4B83C8E0-0E25-4996-8381-582186D90375}" dt="2020-06-26T20:10:45.942" v="6"/>
          <ac:picMkLst>
            <pc:docMk/>
            <pc:sldMk cId="161360518" sldId="267"/>
            <ac:picMk id="9" creationId="{CC961209-2CC6-494E-9AB5-804DD8EE0AA1}"/>
          </ac:picMkLst>
        </pc:picChg>
        <pc:picChg chg="del">
          <ac:chgData name="Grace Fu" userId="S::fug1@mcmaster.ca::f16efad3-e05d-4fe2-b609-6eb16b3b8ea6" providerId="AD" clId="Web-{4B83C8E0-0E25-4996-8381-582186D90375}" dt="2020-06-26T20:10:45.958" v="18"/>
          <ac:picMkLst>
            <pc:docMk/>
            <pc:sldMk cId="161360518" sldId="267"/>
            <ac:picMk id="10" creationId="{6D226B81-9223-4269-9F2B-CF36E89519B7}"/>
          </ac:picMkLst>
        </pc:picChg>
        <pc:picChg chg="del">
          <ac:chgData name="Grace Fu" userId="S::fug1@mcmaster.ca::f16efad3-e05d-4fe2-b609-6eb16b3b8ea6" providerId="AD" clId="Web-{4B83C8E0-0E25-4996-8381-582186D90375}" dt="2020-06-26T20:10:45.942" v="17"/>
          <ac:picMkLst>
            <pc:docMk/>
            <pc:sldMk cId="161360518" sldId="267"/>
            <ac:picMk id="16" creationId="{6A08889D-C8D1-4941-A66A-5E7CDAC9F0AB}"/>
          </ac:picMkLst>
        </pc:picChg>
        <pc:picChg chg="del">
          <ac:chgData name="Grace Fu" userId="S::fug1@mcmaster.ca::f16efad3-e05d-4fe2-b609-6eb16b3b8ea6" providerId="AD" clId="Web-{4B83C8E0-0E25-4996-8381-582186D90375}" dt="2020-06-26T20:10:45.942" v="5"/>
          <ac:picMkLst>
            <pc:docMk/>
            <pc:sldMk cId="161360518" sldId="267"/>
            <ac:picMk id="20" creationId="{F85BD86B-155C-4B7C-8541-57CAF0B165DD}"/>
          </ac:picMkLst>
        </pc:picChg>
        <pc:picChg chg="del">
          <ac:chgData name="Grace Fu" userId="S::fug1@mcmaster.ca::f16efad3-e05d-4fe2-b609-6eb16b3b8ea6" providerId="AD" clId="Web-{4B83C8E0-0E25-4996-8381-582186D90375}" dt="2020-06-26T20:10:45.942" v="14"/>
          <ac:picMkLst>
            <pc:docMk/>
            <pc:sldMk cId="161360518" sldId="267"/>
            <ac:picMk id="24" creationId="{03E50CA2-C6C5-449F-81B8-AF0232C408F4}"/>
          </ac:picMkLst>
        </pc:picChg>
        <pc:picChg chg="add del mod">
          <ac:chgData name="Grace Fu" userId="S::fug1@mcmaster.ca::f16efad3-e05d-4fe2-b609-6eb16b3b8ea6" providerId="AD" clId="Web-{4B83C8E0-0E25-4996-8381-582186D90375}" dt="2020-06-26T20:12:03.068" v="28"/>
          <ac:picMkLst>
            <pc:docMk/>
            <pc:sldMk cId="161360518" sldId="267"/>
            <ac:picMk id="29" creationId="{5D3895B4-FF56-4369-8BA9-57B6263FC507}"/>
          </ac:picMkLst>
        </pc:picChg>
        <pc:picChg chg="add mod">
          <ac:chgData name="Grace Fu" userId="S::fug1@mcmaster.ca::f16efad3-e05d-4fe2-b609-6eb16b3b8ea6" providerId="AD" clId="Web-{4B83C8E0-0E25-4996-8381-582186D90375}" dt="2020-06-26T20:33:24.809" v="546" actId="1076"/>
          <ac:picMkLst>
            <pc:docMk/>
            <pc:sldMk cId="161360518" sldId="267"/>
            <ac:picMk id="30" creationId="{E84D03BE-0F5F-43E3-B74F-A70A7B08978F}"/>
          </ac:picMkLst>
        </pc:picChg>
        <pc:picChg chg="add del mod">
          <ac:chgData name="Grace Fu" userId="S::fug1@mcmaster.ca::f16efad3-e05d-4fe2-b609-6eb16b3b8ea6" providerId="AD" clId="Web-{4B83C8E0-0E25-4996-8381-582186D90375}" dt="2020-06-26T20:18:10.726" v="189"/>
          <ac:picMkLst>
            <pc:docMk/>
            <pc:sldMk cId="161360518" sldId="267"/>
            <ac:picMk id="32" creationId="{7FA23B2C-61B5-4DAB-A01D-A0C1EC723CC2}"/>
          </ac:picMkLst>
        </pc:picChg>
        <pc:picChg chg="add del mod">
          <ac:chgData name="Grace Fu" userId="S::fug1@mcmaster.ca::f16efad3-e05d-4fe2-b609-6eb16b3b8ea6" providerId="AD" clId="Web-{4B83C8E0-0E25-4996-8381-582186D90375}" dt="2020-06-26T20:19:04.492" v="195"/>
          <ac:picMkLst>
            <pc:docMk/>
            <pc:sldMk cId="161360518" sldId="267"/>
            <ac:picMk id="36" creationId="{46AD062F-F131-41E4-855E-9B20B7AE9849}"/>
          </ac:picMkLst>
        </pc:picChg>
        <pc:picChg chg="add del mod">
          <ac:chgData name="Grace Fu" userId="S::fug1@mcmaster.ca::f16efad3-e05d-4fe2-b609-6eb16b3b8ea6" providerId="AD" clId="Web-{4B83C8E0-0E25-4996-8381-582186D90375}" dt="2020-06-26T20:19:06.929" v="197"/>
          <ac:picMkLst>
            <pc:docMk/>
            <pc:sldMk cId="161360518" sldId="267"/>
            <ac:picMk id="37" creationId="{1070DBA3-EF72-47B0-9CD1-ED220536309C}"/>
          </ac:picMkLst>
        </pc:picChg>
        <pc:picChg chg="add mod">
          <ac:chgData name="Grace Fu" userId="S::fug1@mcmaster.ca::f16efad3-e05d-4fe2-b609-6eb16b3b8ea6" providerId="AD" clId="Web-{4B83C8E0-0E25-4996-8381-582186D90375}" dt="2020-06-26T20:33:24.824" v="548" actId="1076"/>
          <ac:picMkLst>
            <pc:docMk/>
            <pc:sldMk cId="161360518" sldId="267"/>
            <ac:picMk id="38" creationId="{7CEA129E-706D-4AC7-8ACE-2B0A58974DC2}"/>
          </ac:picMkLst>
        </pc:picChg>
        <pc:picChg chg="add del mod">
          <ac:chgData name="Grace Fu" userId="S::fug1@mcmaster.ca::f16efad3-e05d-4fe2-b609-6eb16b3b8ea6" providerId="AD" clId="Web-{4B83C8E0-0E25-4996-8381-582186D90375}" dt="2020-06-26T20:19:26.883" v="204"/>
          <ac:picMkLst>
            <pc:docMk/>
            <pc:sldMk cId="161360518" sldId="267"/>
            <ac:picMk id="39" creationId="{CF8D73A8-2102-48BE-AA2A-A1CF7316D7C9}"/>
          </ac:picMkLst>
        </pc:picChg>
        <pc:picChg chg="add del mod">
          <ac:chgData name="Grace Fu" userId="S::fug1@mcmaster.ca::f16efad3-e05d-4fe2-b609-6eb16b3b8ea6" providerId="AD" clId="Web-{4B83C8E0-0E25-4996-8381-582186D90375}" dt="2020-06-26T20:19:30.945" v="206"/>
          <ac:picMkLst>
            <pc:docMk/>
            <pc:sldMk cId="161360518" sldId="267"/>
            <ac:picMk id="40" creationId="{9A40A49D-F557-4563-9797-C6801855E609}"/>
          </ac:picMkLst>
        </pc:picChg>
        <pc:picChg chg="add del mod">
          <ac:chgData name="Grace Fu" userId="S::fug1@mcmaster.ca::f16efad3-e05d-4fe2-b609-6eb16b3b8ea6" providerId="AD" clId="Web-{4B83C8E0-0E25-4996-8381-582186D90375}" dt="2020-06-26T20:29:28.729" v="532"/>
          <ac:picMkLst>
            <pc:docMk/>
            <pc:sldMk cId="161360518" sldId="267"/>
            <ac:picMk id="48" creationId="{8F2CDE54-A140-4377-B6D2-47682D720966}"/>
          </ac:picMkLst>
        </pc:picChg>
        <pc:picChg chg="add del mod">
          <ac:chgData name="Grace Fu" userId="S::fug1@mcmaster.ca::f16efad3-e05d-4fe2-b609-6eb16b3b8ea6" providerId="AD" clId="Web-{4B83C8E0-0E25-4996-8381-582186D90375}" dt="2020-06-26T20:29:39.104" v="535"/>
          <ac:picMkLst>
            <pc:docMk/>
            <pc:sldMk cId="161360518" sldId="267"/>
            <ac:picMk id="49" creationId="{06665D04-7856-4222-9E6C-B0BA6E9F6484}"/>
          </ac:picMkLst>
        </pc:picChg>
        <pc:picChg chg="add mod">
          <ac:chgData name="Grace Fu" userId="S::fug1@mcmaster.ca::f16efad3-e05d-4fe2-b609-6eb16b3b8ea6" providerId="AD" clId="Web-{4B83C8E0-0E25-4996-8381-582186D90375}" dt="2020-06-26T20:34:01.950" v="561" actId="1076"/>
          <ac:picMkLst>
            <pc:docMk/>
            <pc:sldMk cId="161360518" sldId="267"/>
            <ac:picMk id="50" creationId="{39C7CC3D-5C00-44B5-B0E5-665B3202EE49}"/>
          </ac:picMkLst>
        </pc:picChg>
        <pc:cxnChg chg="del">
          <ac:chgData name="Grace Fu" userId="S::fug1@mcmaster.ca::f16efad3-e05d-4fe2-b609-6eb16b3b8ea6" providerId="AD" clId="Web-{4B83C8E0-0E25-4996-8381-582186D90375}" dt="2020-06-26T20:10:45.927" v="3"/>
          <ac:cxnSpMkLst>
            <pc:docMk/>
            <pc:sldMk cId="161360518" sldId="267"/>
            <ac:cxnSpMk id="35" creationId="{E5CEBD20-6248-4C62-A0E6-FD0C6A414B9A}"/>
          </ac:cxnSpMkLst>
        </pc:cxnChg>
      </pc:sldChg>
      <pc:sldChg chg="del">
        <pc:chgData name="Grace Fu" userId="S::fug1@mcmaster.ca::f16efad3-e05d-4fe2-b609-6eb16b3b8ea6" providerId="AD" clId="Web-{4B83C8E0-0E25-4996-8381-582186D90375}" dt="2020-06-26T20:35:03.325" v="574"/>
        <pc:sldMkLst>
          <pc:docMk/>
          <pc:sldMk cId="1270100874" sldId="268"/>
        </pc:sldMkLst>
      </pc:sldChg>
      <pc:sldChg chg="addSp delSp">
        <pc:chgData name="Grace Fu" userId="S::fug1@mcmaster.ca::f16efad3-e05d-4fe2-b609-6eb16b3b8ea6" providerId="AD" clId="Web-{4B83C8E0-0E25-4996-8381-582186D90375}" dt="2020-06-26T20:35:46.153" v="576"/>
        <pc:sldMkLst>
          <pc:docMk/>
          <pc:sldMk cId="735678243" sldId="274"/>
        </pc:sldMkLst>
        <pc:graphicFrameChg chg="add del">
          <ac:chgData name="Grace Fu" userId="S::fug1@mcmaster.ca::f16efad3-e05d-4fe2-b609-6eb16b3b8ea6" providerId="AD" clId="Web-{4B83C8E0-0E25-4996-8381-582186D90375}" dt="2020-06-26T20:35:46.153" v="576"/>
          <ac:graphicFrameMkLst>
            <pc:docMk/>
            <pc:sldMk cId="735678243" sldId="274"/>
            <ac:graphicFrameMk id="4" creationId="{0E8E3EFF-2883-41F0-A95C-9B1B864A5DD7}"/>
          </ac:graphicFrameMkLst>
        </pc:graphicFrameChg>
      </pc:sldChg>
      <pc:sldChg chg="addSp delSp modSp del ord">
        <pc:chgData name="Grace Fu" userId="S::fug1@mcmaster.ca::f16efad3-e05d-4fe2-b609-6eb16b3b8ea6" providerId="AD" clId="Web-{4B83C8E0-0E25-4996-8381-582186D90375}" dt="2020-06-26T20:52:03.612" v="711"/>
        <pc:sldMkLst>
          <pc:docMk/>
          <pc:sldMk cId="3721722218" sldId="277"/>
        </pc:sldMkLst>
        <pc:spChg chg="del">
          <ac:chgData name="Grace Fu" userId="S::fug1@mcmaster.ca::f16efad3-e05d-4fe2-b609-6eb16b3b8ea6" providerId="AD" clId="Web-{4B83C8E0-0E25-4996-8381-582186D90375}" dt="2020-06-26T20:38:54.889" v="577"/>
          <ac:spMkLst>
            <pc:docMk/>
            <pc:sldMk cId="3721722218" sldId="277"/>
            <ac:spMk id="2" creationId="{7F4D7F62-43E8-4561-801F-EC5C3586589D}"/>
          </ac:spMkLst>
        </pc:spChg>
        <pc:spChg chg="add del mod">
          <ac:chgData name="Grace Fu" userId="S::fug1@mcmaster.ca::f16efad3-e05d-4fe2-b609-6eb16b3b8ea6" providerId="AD" clId="Web-{4B83C8E0-0E25-4996-8381-582186D90375}" dt="2020-06-26T20:39:00.826" v="578"/>
          <ac:spMkLst>
            <pc:docMk/>
            <pc:sldMk cId="3721722218" sldId="277"/>
            <ac:spMk id="5" creationId="{84082CDB-C083-48E1-A5BC-E724C72E2636}"/>
          </ac:spMkLst>
        </pc:spChg>
        <pc:graphicFrameChg chg="del">
          <ac:chgData name="Grace Fu" userId="S::fug1@mcmaster.ca::f16efad3-e05d-4fe2-b609-6eb16b3b8ea6" providerId="AD" clId="Web-{4B83C8E0-0E25-4996-8381-582186D90375}" dt="2020-06-26T20:39:04.014" v="580"/>
          <ac:graphicFrameMkLst>
            <pc:docMk/>
            <pc:sldMk cId="3721722218" sldId="277"/>
            <ac:graphicFrameMk id="3" creationId="{9B0A75D5-BD3C-42D3-9C92-851DC41BCD77}"/>
          </ac:graphicFrameMkLst>
        </pc:graphicFrameChg>
        <pc:picChg chg="add mod ord">
          <ac:chgData name="Grace Fu" userId="S::fug1@mcmaster.ca::f16efad3-e05d-4fe2-b609-6eb16b3b8ea6" providerId="AD" clId="Web-{4B83C8E0-0E25-4996-8381-582186D90375}" dt="2020-06-26T20:40:03.389" v="587" actId="1076"/>
          <ac:picMkLst>
            <pc:docMk/>
            <pc:sldMk cId="3721722218" sldId="277"/>
            <ac:picMk id="6" creationId="{9EA873EC-A3F6-4052-8126-CC4CCB812397}"/>
          </ac:picMkLst>
        </pc:picChg>
        <pc:picChg chg="del">
          <ac:chgData name="Grace Fu" userId="S::fug1@mcmaster.ca::f16efad3-e05d-4fe2-b609-6eb16b3b8ea6" providerId="AD" clId="Web-{4B83C8E0-0E25-4996-8381-582186D90375}" dt="2020-06-26T20:51:53.190" v="707"/>
          <ac:picMkLst>
            <pc:docMk/>
            <pc:sldMk cId="3721722218" sldId="277"/>
            <ac:picMk id="8" creationId="{0626DB2C-07D3-4E75-B3AC-A27A9C1B86D1}"/>
          </ac:picMkLst>
        </pc:picChg>
      </pc:sldChg>
      <pc:sldChg chg="addSp delSp modSp del mod setClrOvrMap">
        <pc:chgData name="Grace Fu" userId="S::fug1@mcmaster.ca::f16efad3-e05d-4fe2-b609-6eb16b3b8ea6" providerId="AD" clId="Web-{4B83C8E0-0E25-4996-8381-582186D90375}" dt="2020-06-26T20:48:55.861" v="685"/>
        <pc:sldMkLst>
          <pc:docMk/>
          <pc:sldMk cId="3997873516" sldId="286"/>
        </pc:sldMkLst>
        <pc:spChg chg="mod">
          <ac:chgData name="Grace Fu" userId="S::fug1@mcmaster.ca::f16efad3-e05d-4fe2-b609-6eb16b3b8ea6" providerId="AD" clId="Web-{4B83C8E0-0E25-4996-8381-582186D90375}" dt="2020-06-26T20:46:10.219" v="637"/>
          <ac:spMkLst>
            <pc:docMk/>
            <pc:sldMk cId="3997873516" sldId="286"/>
            <ac:spMk id="10" creationId="{5AEC6A10-6A3C-40ED-827D-1F807D04E457}"/>
          </ac:spMkLst>
        </pc:spChg>
        <pc:spChg chg="mod ord">
          <ac:chgData name="Grace Fu" userId="S::fug1@mcmaster.ca::f16efad3-e05d-4fe2-b609-6eb16b3b8ea6" providerId="AD" clId="Web-{4B83C8E0-0E25-4996-8381-582186D90375}" dt="2020-06-26T20:46:08.578" v="636" actId="1076"/>
          <ac:spMkLst>
            <pc:docMk/>
            <pc:sldMk cId="3997873516" sldId="286"/>
            <ac:spMk id="15" creationId="{91699FCB-F762-49D3-9095-5B76069251C5}"/>
          </ac:spMkLst>
        </pc:spChg>
        <pc:spChg chg="del">
          <ac:chgData name="Grace Fu" userId="S::fug1@mcmaster.ca::f16efad3-e05d-4fe2-b609-6eb16b3b8ea6" providerId="AD" clId="Web-{4B83C8E0-0E25-4996-8381-582186D90375}" dt="2020-06-26T20:44:19.359" v="618"/>
          <ac:spMkLst>
            <pc:docMk/>
            <pc:sldMk cId="3997873516" sldId="286"/>
            <ac:spMk id="16" creationId="{F4FAA6B4-BAFB-4474-9B14-DC83A9096513}"/>
          </ac:spMkLst>
        </pc:spChg>
        <pc:spChg chg="del">
          <ac:chgData name="Grace Fu" userId="S::fug1@mcmaster.ca::f16efad3-e05d-4fe2-b609-6eb16b3b8ea6" providerId="AD" clId="Web-{4B83C8E0-0E25-4996-8381-582186D90375}" dt="2020-06-26T20:44:19.359" v="618"/>
          <ac:spMkLst>
            <pc:docMk/>
            <pc:sldMk cId="3997873516" sldId="286"/>
            <ac:spMk id="20" creationId="{DB148495-5F82-48E2-A76C-C8E1C8949940}"/>
          </ac:spMkLst>
        </pc:spChg>
        <pc:spChg chg="add del mod">
          <ac:chgData name="Grace Fu" userId="S::fug1@mcmaster.ca::f16efad3-e05d-4fe2-b609-6eb16b3b8ea6" providerId="AD" clId="Web-{4B83C8E0-0E25-4996-8381-582186D90375}" dt="2020-06-26T20:41:39.202" v="596"/>
          <ac:spMkLst>
            <pc:docMk/>
            <pc:sldMk cId="3997873516" sldId="286"/>
            <ac:spMk id="21" creationId="{A2842EBC-7690-42AE-A3A9-F25424B186E6}"/>
          </ac:spMkLst>
        </pc:spChg>
        <pc:spChg chg="add del mod">
          <ac:chgData name="Grace Fu" userId="S::fug1@mcmaster.ca::f16efad3-e05d-4fe2-b609-6eb16b3b8ea6" providerId="AD" clId="Web-{4B83C8E0-0E25-4996-8381-582186D90375}" dt="2020-06-26T20:41:52.421" v="602"/>
          <ac:spMkLst>
            <pc:docMk/>
            <pc:sldMk cId="3997873516" sldId="286"/>
            <ac:spMk id="24" creationId="{E9D79C54-CF4F-492E-8156-02FEBD9F572B}"/>
          </ac:spMkLst>
        </pc:spChg>
        <pc:spChg chg="add del mod">
          <ac:chgData name="Grace Fu" userId="S::fug1@mcmaster.ca::f16efad3-e05d-4fe2-b609-6eb16b3b8ea6" providerId="AD" clId="Web-{4B83C8E0-0E25-4996-8381-582186D90375}" dt="2020-06-26T20:43:25.140" v="608"/>
          <ac:spMkLst>
            <pc:docMk/>
            <pc:sldMk cId="3997873516" sldId="286"/>
            <ac:spMk id="26" creationId="{EA8EEEC6-5969-4B30-AC0F-7B5065EF271E}"/>
          </ac:spMkLst>
        </pc:spChg>
        <pc:spChg chg="add mod ord">
          <ac:chgData name="Grace Fu" userId="S::fug1@mcmaster.ca::f16efad3-e05d-4fe2-b609-6eb16b3b8ea6" providerId="AD" clId="Web-{4B83C8E0-0E25-4996-8381-582186D90375}" dt="2020-06-26T20:46:10.219" v="637"/>
          <ac:spMkLst>
            <pc:docMk/>
            <pc:sldMk cId="3997873516" sldId="286"/>
            <ac:spMk id="31" creationId="{4A34D242-1FBA-4DC9-B758-3C1D8FDD88F3}"/>
          </ac:spMkLst>
        </pc:spChg>
        <pc:spChg chg="add del">
          <ac:chgData name="Grace Fu" userId="S::fug1@mcmaster.ca::f16efad3-e05d-4fe2-b609-6eb16b3b8ea6" providerId="AD" clId="Web-{4B83C8E0-0E25-4996-8381-582186D90375}" dt="2020-06-26T20:46:03.875" v="635"/>
          <ac:spMkLst>
            <pc:docMk/>
            <pc:sldMk cId="3997873516" sldId="286"/>
            <ac:spMk id="34" creationId="{990D0034-F768-41E7-85D4-F38C4DE85770}"/>
          </ac:spMkLst>
        </pc:spChg>
        <pc:spChg chg="add del">
          <ac:chgData name="Grace Fu" userId="S::fug1@mcmaster.ca::f16efad3-e05d-4fe2-b609-6eb16b3b8ea6" providerId="AD" clId="Web-{4B83C8E0-0E25-4996-8381-582186D90375}" dt="2020-06-26T20:46:03.875" v="635"/>
          <ac:spMkLst>
            <pc:docMk/>
            <pc:sldMk cId="3997873516" sldId="286"/>
            <ac:spMk id="36" creationId="{95B38FD6-641F-41BF-B466-C1C6366420F0}"/>
          </ac:spMkLst>
        </pc:spChg>
        <pc:spChg chg="add del">
          <ac:chgData name="Grace Fu" userId="S::fug1@mcmaster.ca::f16efad3-e05d-4fe2-b609-6eb16b3b8ea6" providerId="AD" clId="Web-{4B83C8E0-0E25-4996-8381-582186D90375}" dt="2020-06-26T20:46:03.875" v="635"/>
          <ac:spMkLst>
            <pc:docMk/>
            <pc:sldMk cId="3997873516" sldId="286"/>
            <ac:spMk id="40" creationId="{7363FFA6-C551-4935-A474-8B2482E55BAC}"/>
          </ac:spMkLst>
        </pc:spChg>
        <pc:spChg chg="add del">
          <ac:chgData name="Grace Fu" userId="S::fug1@mcmaster.ca::f16efad3-e05d-4fe2-b609-6eb16b3b8ea6" providerId="AD" clId="Web-{4B83C8E0-0E25-4996-8381-582186D90375}" dt="2020-06-26T20:46:10.219" v="637"/>
          <ac:spMkLst>
            <pc:docMk/>
            <pc:sldMk cId="3997873516" sldId="286"/>
            <ac:spMk id="42" creationId="{990D0034-F768-41E7-85D4-F38C4DE85770}"/>
          </ac:spMkLst>
        </pc:spChg>
        <pc:spChg chg="add del">
          <ac:chgData name="Grace Fu" userId="S::fug1@mcmaster.ca::f16efad3-e05d-4fe2-b609-6eb16b3b8ea6" providerId="AD" clId="Web-{4B83C8E0-0E25-4996-8381-582186D90375}" dt="2020-06-26T20:46:10.219" v="637"/>
          <ac:spMkLst>
            <pc:docMk/>
            <pc:sldMk cId="3997873516" sldId="286"/>
            <ac:spMk id="44" creationId="{7A3E0404-86A9-40FA-8DB8-302414EE2D9E}"/>
          </ac:spMkLst>
        </pc:spChg>
        <pc:spChg chg="add del">
          <ac:chgData name="Grace Fu" userId="S::fug1@mcmaster.ca::f16efad3-e05d-4fe2-b609-6eb16b3b8ea6" providerId="AD" clId="Web-{4B83C8E0-0E25-4996-8381-582186D90375}" dt="2020-06-26T20:46:03.860" v="634"/>
          <ac:spMkLst>
            <pc:docMk/>
            <pc:sldMk cId="3997873516" sldId="286"/>
            <ac:spMk id="45" creationId="{990D0034-F768-41E7-85D4-F38C4DE85770}"/>
          </ac:spMkLst>
        </pc:spChg>
        <pc:spChg chg="add">
          <ac:chgData name="Grace Fu" userId="S::fug1@mcmaster.ca::f16efad3-e05d-4fe2-b609-6eb16b3b8ea6" providerId="AD" clId="Web-{4B83C8E0-0E25-4996-8381-582186D90375}" dt="2020-06-26T20:46:10.219" v="637"/>
          <ac:spMkLst>
            <pc:docMk/>
            <pc:sldMk cId="3997873516" sldId="286"/>
            <ac:spMk id="46" creationId="{D40791F6-715D-481A-9C4A-3645AECFD5A0}"/>
          </ac:spMkLst>
        </pc:spChg>
        <pc:spChg chg="add del">
          <ac:chgData name="Grace Fu" userId="S::fug1@mcmaster.ca::f16efad3-e05d-4fe2-b609-6eb16b3b8ea6" providerId="AD" clId="Web-{4B83C8E0-0E25-4996-8381-582186D90375}" dt="2020-06-26T20:46:03.860" v="634"/>
          <ac:spMkLst>
            <pc:docMk/>
            <pc:sldMk cId="3997873516" sldId="286"/>
            <ac:spMk id="49" creationId="{7A3E0404-86A9-40FA-8DB8-302414EE2D9E}"/>
          </ac:spMkLst>
        </pc:spChg>
        <pc:spChg chg="add">
          <ac:chgData name="Grace Fu" userId="S::fug1@mcmaster.ca::f16efad3-e05d-4fe2-b609-6eb16b3b8ea6" providerId="AD" clId="Web-{4B83C8E0-0E25-4996-8381-582186D90375}" dt="2020-06-26T20:46:10.219" v="637"/>
          <ac:spMkLst>
            <pc:docMk/>
            <pc:sldMk cId="3997873516" sldId="286"/>
            <ac:spMk id="53" creationId="{811CBAFA-D7E0-40A7-BB94-2C05304B407B}"/>
          </ac:spMkLst>
        </pc:spChg>
        <pc:picChg chg="mod ord">
          <ac:chgData name="Grace Fu" userId="S::fug1@mcmaster.ca::f16efad3-e05d-4fe2-b609-6eb16b3b8ea6" providerId="AD" clId="Web-{4B83C8E0-0E25-4996-8381-582186D90375}" dt="2020-06-26T20:46:10.219" v="637"/>
          <ac:picMkLst>
            <pc:docMk/>
            <pc:sldMk cId="3997873516" sldId="286"/>
            <ac:picMk id="8" creationId="{4663FD84-9D17-40A4-9E8A-FFA4A7DBF65A}"/>
          </ac:picMkLst>
        </pc:picChg>
        <pc:picChg chg="add mod">
          <ac:chgData name="Grace Fu" userId="S::fug1@mcmaster.ca::f16efad3-e05d-4fe2-b609-6eb16b3b8ea6" providerId="AD" clId="Web-{4B83C8E0-0E25-4996-8381-582186D90375}" dt="2020-06-26T20:46:10.219" v="637"/>
          <ac:picMkLst>
            <pc:docMk/>
            <pc:sldMk cId="3997873516" sldId="286"/>
            <ac:picMk id="12" creationId="{C220E27C-3040-4F42-844C-AC254397A1DD}"/>
          </ac:picMkLst>
        </pc:picChg>
        <pc:picChg chg="add del mod">
          <ac:chgData name="Grace Fu" userId="S::fug1@mcmaster.ca::f16efad3-e05d-4fe2-b609-6eb16b3b8ea6" providerId="AD" clId="Web-{4B83C8E0-0E25-4996-8381-582186D90375}" dt="2020-06-26T20:40:34.545" v="595"/>
          <ac:picMkLst>
            <pc:docMk/>
            <pc:sldMk cId="3997873516" sldId="286"/>
            <ac:picMk id="13" creationId="{1AF56B22-7BA6-4DAC-8F41-047CDF704587}"/>
          </ac:picMkLst>
        </pc:picChg>
        <pc:picChg chg="add del mod ord">
          <ac:chgData name="Grace Fu" userId="S::fug1@mcmaster.ca::f16efad3-e05d-4fe2-b609-6eb16b3b8ea6" providerId="AD" clId="Web-{4B83C8E0-0E25-4996-8381-582186D90375}" dt="2020-06-26T20:41:57.593" v="607"/>
          <ac:picMkLst>
            <pc:docMk/>
            <pc:sldMk cId="3997873516" sldId="286"/>
            <ac:picMk id="22" creationId="{6071030F-BD99-4CD0-B0AE-65C7FDC6D660}"/>
          </ac:picMkLst>
        </pc:picChg>
        <pc:picChg chg="add mod ord">
          <ac:chgData name="Grace Fu" userId="S::fug1@mcmaster.ca::f16efad3-e05d-4fe2-b609-6eb16b3b8ea6" providerId="AD" clId="Web-{4B83C8E0-0E25-4996-8381-582186D90375}" dt="2020-06-26T20:46:10.219" v="637"/>
          <ac:picMkLst>
            <pc:docMk/>
            <pc:sldMk cId="3997873516" sldId="286"/>
            <ac:picMk id="27" creationId="{D56534C6-ACB6-4D2B-888A-BDA23C9DF4F6}"/>
          </ac:picMkLst>
        </pc:picChg>
        <pc:cxnChg chg="del">
          <ac:chgData name="Grace Fu" userId="S::fug1@mcmaster.ca::f16efad3-e05d-4fe2-b609-6eb16b3b8ea6" providerId="AD" clId="Web-{4B83C8E0-0E25-4996-8381-582186D90375}" dt="2020-06-26T20:44:19.359" v="618"/>
          <ac:cxnSpMkLst>
            <pc:docMk/>
            <pc:sldMk cId="3997873516" sldId="286"/>
            <ac:cxnSpMk id="18" creationId="{4364CDC3-ADB0-4691-9286-5925F160C2D5}"/>
          </ac:cxnSpMkLst>
        </pc:cxnChg>
        <pc:cxnChg chg="add del">
          <ac:chgData name="Grace Fu" userId="S::fug1@mcmaster.ca::f16efad3-e05d-4fe2-b609-6eb16b3b8ea6" providerId="AD" clId="Web-{4B83C8E0-0E25-4996-8381-582186D90375}" dt="2020-06-26T20:46:03.875" v="635"/>
          <ac:cxnSpMkLst>
            <pc:docMk/>
            <pc:sldMk cId="3997873516" sldId="286"/>
            <ac:cxnSpMk id="38" creationId="{6BF9119E-766E-4526-AAE5-639F577C0493}"/>
          </ac:cxnSpMkLst>
        </pc:cxnChg>
        <pc:cxnChg chg="add del">
          <ac:chgData name="Grace Fu" userId="S::fug1@mcmaster.ca::f16efad3-e05d-4fe2-b609-6eb16b3b8ea6" providerId="AD" clId="Web-{4B83C8E0-0E25-4996-8381-582186D90375}" dt="2020-06-26T20:46:10.219" v="637"/>
          <ac:cxnSpMkLst>
            <pc:docMk/>
            <pc:sldMk cId="3997873516" sldId="286"/>
            <ac:cxnSpMk id="43" creationId="{5A0A5CF6-407C-4691-8122-49DF69D0020D}"/>
          </ac:cxnSpMkLst>
        </pc:cxnChg>
        <pc:cxnChg chg="add del">
          <ac:chgData name="Grace Fu" userId="S::fug1@mcmaster.ca::f16efad3-e05d-4fe2-b609-6eb16b3b8ea6" providerId="AD" clId="Web-{4B83C8E0-0E25-4996-8381-582186D90375}" dt="2020-06-26T20:46:03.860" v="634"/>
          <ac:cxnSpMkLst>
            <pc:docMk/>
            <pc:sldMk cId="3997873516" sldId="286"/>
            <ac:cxnSpMk id="47" creationId="{5A0A5CF6-407C-4691-8122-49DF69D0020D}"/>
          </ac:cxnSpMkLst>
        </pc:cxnChg>
        <pc:cxnChg chg="add">
          <ac:chgData name="Grace Fu" userId="S::fug1@mcmaster.ca::f16efad3-e05d-4fe2-b609-6eb16b3b8ea6" providerId="AD" clId="Web-{4B83C8E0-0E25-4996-8381-582186D90375}" dt="2020-06-26T20:46:10.219" v="637"/>
          <ac:cxnSpMkLst>
            <pc:docMk/>
            <pc:sldMk cId="3997873516" sldId="286"/>
            <ac:cxnSpMk id="51" creationId="{740F83A4-FAC4-4867-95A5-BBFD280C7BF5}"/>
          </ac:cxnSpMkLst>
        </pc:cxnChg>
      </pc:sldChg>
      <pc:sldChg chg="addSp delSp modSp new">
        <pc:chgData name="Grace Fu" userId="S::fug1@mcmaster.ca::f16efad3-e05d-4fe2-b609-6eb16b3b8ea6" providerId="AD" clId="Web-{4B83C8E0-0E25-4996-8381-582186D90375}" dt="2020-06-26T20:49:34.986" v="690" actId="1076"/>
        <pc:sldMkLst>
          <pc:docMk/>
          <pc:sldMk cId="1854410198" sldId="299"/>
        </pc:sldMkLst>
        <pc:spChg chg="add mod">
          <ac:chgData name="Grace Fu" userId="S::fug1@mcmaster.ca::f16efad3-e05d-4fe2-b609-6eb16b3b8ea6" providerId="AD" clId="Web-{4B83C8E0-0E25-4996-8381-582186D90375}" dt="2020-06-26T20:47:38.235" v="672" actId="1076"/>
          <ac:spMkLst>
            <pc:docMk/>
            <pc:sldMk cId="1854410198" sldId="299"/>
            <ac:spMk id="3" creationId="{B5CD7501-DE03-4667-B06B-387368379FB0}"/>
          </ac:spMkLst>
        </pc:spChg>
        <pc:picChg chg="add mod">
          <ac:chgData name="Grace Fu" userId="S::fug1@mcmaster.ca::f16efad3-e05d-4fe2-b609-6eb16b3b8ea6" providerId="AD" clId="Web-{4B83C8E0-0E25-4996-8381-582186D90375}" dt="2020-06-26T20:48:05.876" v="681" actId="1076"/>
          <ac:picMkLst>
            <pc:docMk/>
            <pc:sldMk cId="1854410198" sldId="299"/>
            <ac:picMk id="5" creationId="{5B5B2EAB-AAD9-4751-9509-9CDDA36AE092}"/>
          </ac:picMkLst>
        </pc:picChg>
        <pc:picChg chg="add del mod">
          <ac:chgData name="Grace Fu" userId="S::fug1@mcmaster.ca::f16efad3-e05d-4fe2-b609-6eb16b3b8ea6" providerId="AD" clId="Web-{4B83C8E0-0E25-4996-8381-582186D90375}" dt="2020-06-26T20:49:27.345" v="686"/>
          <ac:picMkLst>
            <pc:docMk/>
            <pc:sldMk cId="1854410198" sldId="299"/>
            <ac:picMk id="7" creationId="{ADB332DE-9A64-4E48-999C-9DD4AA01D860}"/>
          </ac:picMkLst>
        </pc:picChg>
        <pc:picChg chg="add mod">
          <ac:chgData name="Grace Fu" userId="S::fug1@mcmaster.ca::f16efad3-e05d-4fe2-b609-6eb16b3b8ea6" providerId="AD" clId="Web-{4B83C8E0-0E25-4996-8381-582186D90375}" dt="2020-06-26T20:47:41.532" v="673" actId="1076"/>
          <ac:picMkLst>
            <pc:docMk/>
            <pc:sldMk cId="1854410198" sldId="299"/>
            <ac:picMk id="9" creationId="{46677F74-7393-4A26-9127-7799AB14B054}"/>
          </ac:picMkLst>
        </pc:picChg>
        <pc:picChg chg="add mod">
          <ac:chgData name="Grace Fu" userId="S::fug1@mcmaster.ca::f16efad3-e05d-4fe2-b609-6eb16b3b8ea6" providerId="AD" clId="Web-{4B83C8E0-0E25-4996-8381-582186D90375}" dt="2020-06-26T20:49:34.986" v="690" actId="1076"/>
          <ac:picMkLst>
            <pc:docMk/>
            <pc:sldMk cId="1854410198" sldId="299"/>
            <ac:picMk id="10" creationId="{DDA359AF-A274-4156-83D1-FDA0C3F50C32}"/>
          </ac:picMkLst>
        </pc:picChg>
      </pc:sldChg>
      <pc:sldChg chg="addSp delSp modSp add replId">
        <pc:chgData name="Grace Fu" userId="S::fug1@mcmaster.ca::f16efad3-e05d-4fe2-b609-6eb16b3b8ea6" providerId="AD" clId="Web-{4B83C8E0-0E25-4996-8381-582186D90375}" dt="2020-06-26T21:42:23.105" v="881"/>
        <pc:sldMkLst>
          <pc:docMk/>
          <pc:sldMk cId="126712406" sldId="300"/>
        </pc:sldMkLst>
        <pc:spChg chg="mod">
          <ac:chgData name="Grace Fu" userId="S::fug1@mcmaster.ca::f16efad3-e05d-4fe2-b609-6eb16b3b8ea6" providerId="AD" clId="Web-{4B83C8E0-0E25-4996-8381-582186D90375}" dt="2020-06-26T20:52:08.299" v="712" actId="20577"/>
          <ac:spMkLst>
            <pc:docMk/>
            <pc:sldMk cId="126712406" sldId="300"/>
            <ac:spMk id="3" creationId="{39CD597E-345A-424E-A71D-67CADBC00F1E}"/>
          </ac:spMkLst>
        </pc:spChg>
        <pc:spChg chg="add del mod">
          <ac:chgData name="Grace Fu" userId="S::fug1@mcmaster.ca::f16efad3-e05d-4fe2-b609-6eb16b3b8ea6" providerId="AD" clId="Web-{4B83C8E0-0E25-4996-8381-582186D90375}" dt="2020-06-26T21:42:19.886" v="879"/>
          <ac:spMkLst>
            <pc:docMk/>
            <pc:sldMk cId="126712406" sldId="300"/>
            <ac:spMk id="8" creationId="{6D2B439E-705A-482B-97B7-DB9169EF4905}"/>
          </ac:spMkLst>
        </pc:spChg>
        <pc:spChg chg="add del mod">
          <ac:chgData name="Grace Fu" userId="S::fug1@mcmaster.ca::f16efad3-e05d-4fe2-b609-6eb16b3b8ea6" providerId="AD" clId="Web-{4B83C8E0-0E25-4996-8381-582186D90375}" dt="2020-06-26T21:42:19.886" v="878"/>
          <ac:spMkLst>
            <pc:docMk/>
            <pc:sldMk cId="126712406" sldId="300"/>
            <ac:spMk id="10" creationId="{D544A20F-D7B9-4F01-9728-E7A18A8708F3}"/>
          </ac:spMkLst>
        </pc:spChg>
        <pc:spChg chg="add del mod">
          <ac:chgData name="Grace Fu" userId="S::fug1@mcmaster.ca::f16efad3-e05d-4fe2-b609-6eb16b3b8ea6" providerId="AD" clId="Web-{4B83C8E0-0E25-4996-8381-582186D90375}" dt="2020-06-26T21:42:19.886" v="877"/>
          <ac:spMkLst>
            <pc:docMk/>
            <pc:sldMk cId="126712406" sldId="300"/>
            <ac:spMk id="11" creationId="{41DDAAF2-80F3-4CD7-A90A-C195ACCD1A22}"/>
          </ac:spMkLst>
        </pc:spChg>
        <pc:spChg chg="add del mod">
          <ac:chgData name="Grace Fu" userId="S::fug1@mcmaster.ca::f16efad3-e05d-4fe2-b609-6eb16b3b8ea6" providerId="AD" clId="Web-{4B83C8E0-0E25-4996-8381-582186D90375}" dt="2020-06-26T21:42:23.105" v="881"/>
          <ac:spMkLst>
            <pc:docMk/>
            <pc:sldMk cId="126712406" sldId="300"/>
            <ac:spMk id="12" creationId="{DA27E884-C04F-4B15-A9BE-2C79B9C2BDCE}"/>
          </ac:spMkLst>
        </pc:spChg>
        <pc:spChg chg="add del mod">
          <ac:chgData name="Grace Fu" userId="S::fug1@mcmaster.ca::f16efad3-e05d-4fe2-b609-6eb16b3b8ea6" providerId="AD" clId="Web-{4B83C8E0-0E25-4996-8381-582186D90375}" dt="2020-06-26T21:26:17.304" v="824"/>
          <ac:spMkLst>
            <pc:docMk/>
            <pc:sldMk cId="126712406" sldId="300"/>
            <ac:spMk id="14" creationId="{07A218F7-9E39-482E-90B5-4DAF566113C1}"/>
          </ac:spMkLst>
        </pc:spChg>
        <pc:spChg chg="del">
          <ac:chgData name="Grace Fu" userId="S::fug1@mcmaster.ca::f16efad3-e05d-4fe2-b609-6eb16b3b8ea6" providerId="AD" clId="Web-{4B83C8E0-0E25-4996-8381-582186D90375}" dt="2020-06-26T20:51:50.346" v="705"/>
          <ac:spMkLst>
            <pc:docMk/>
            <pc:sldMk cId="126712406" sldId="300"/>
            <ac:spMk id="31" creationId="{3F04A05D-4B7E-4EE3-AC3D-D31FB8EB8291}"/>
          </ac:spMkLst>
        </pc:spChg>
        <pc:spChg chg="del">
          <ac:chgData name="Grace Fu" userId="S::fug1@mcmaster.ca::f16efad3-e05d-4fe2-b609-6eb16b3b8ea6" providerId="AD" clId="Web-{4B83C8E0-0E25-4996-8381-582186D90375}" dt="2020-06-26T20:51:50.346" v="703"/>
          <ac:spMkLst>
            <pc:docMk/>
            <pc:sldMk cId="126712406" sldId="300"/>
            <ac:spMk id="41" creationId="{2ABACEA5-82B0-49ED-ABFA-E9C6091AB5F1}"/>
          </ac:spMkLst>
        </pc:spChg>
        <pc:spChg chg="del">
          <ac:chgData name="Grace Fu" userId="S::fug1@mcmaster.ca::f16efad3-e05d-4fe2-b609-6eb16b3b8ea6" providerId="AD" clId="Web-{4B83C8E0-0E25-4996-8381-582186D90375}" dt="2020-06-26T20:51:50.346" v="702"/>
          <ac:spMkLst>
            <pc:docMk/>
            <pc:sldMk cId="126712406" sldId="300"/>
            <ac:spMk id="42" creationId="{B1631E69-222A-4DE6-BDF4-6C9A9ACA3AAE}"/>
          </ac:spMkLst>
        </pc:spChg>
        <pc:spChg chg="del">
          <ac:chgData name="Grace Fu" userId="S::fug1@mcmaster.ca::f16efad3-e05d-4fe2-b609-6eb16b3b8ea6" providerId="AD" clId="Web-{4B83C8E0-0E25-4996-8381-582186D90375}" dt="2020-06-26T20:51:50.346" v="701"/>
          <ac:spMkLst>
            <pc:docMk/>
            <pc:sldMk cId="126712406" sldId="300"/>
            <ac:spMk id="43" creationId="{6FD61B42-33F8-4FF8-A628-AE2CD665CAA9}"/>
          </ac:spMkLst>
        </pc:spChg>
        <pc:spChg chg="del">
          <ac:chgData name="Grace Fu" userId="S::fug1@mcmaster.ca::f16efad3-e05d-4fe2-b609-6eb16b3b8ea6" providerId="AD" clId="Web-{4B83C8E0-0E25-4996-8381-582186D90375}" dt="2020-06-26T20:51:50.346" v="700"/>
          <ac:spMkLst>
            <pc:docMk/>
            <pc:sldMk cId="126712406" sldId="300"/>
            <ac:spMk id="44" creationId="{7F21160A-2F50-44F1-AAA9-2AA7E07ED732}"/>
          </ac:spMkLst>
        </pc:spChg>
        <pc:spChg chg="del">
          <ac:chgData name="Grace Fu" userId="S::fug1@mcmaster.ca::f16efad3-e05d-4fe2-b609-6eb16b3b8ea6" providerId="AD" clId="Web-{4B83C8E0-0E25-4996-8381-582186D90375}" dt="2020-06-26T20:51:50.346" v="699"/>
          <ac:spMkLst>
            <pc:docMk/>
            <pc:sldMk cId="126712406" sldId="300"/>
            <ac:spMk id="47" creationId="{E562BED0-91D8-4285-826D-C2E0B1EB6D2E}"/>
          </ac:spMkLst>
        </pc:spChg>
        <pc:picChg chg="add mod">
          <ac:chgData name="Grace Fu" userId="S::fug1@mcmaster.ca::f16efad3-e05d-4fe2-b609-6eb16b3b8ea6" providerId="AD" clId="Web-{4B83C8E0-0E25-4996-8381-582186D90375}" dt="2020-06-26T21:23:55.757" v="729" actId="1076"/>
          <ac:picMkLst>
            <pc:docMk/>
            <pc:sldMk cId="126712406" sldId="300"/>
            <ac:picMk id="2" creationId="{56892F6C-D191-409D-9D0B-47820AC7EF97}"/>
          </ac:picMkLst>
        </pc:picChg>
        <pc:picChg chg="add del mod">
          <ac:chgData name="Grace Fu" userId="S::fug1@mcmaster.ca::f16efad3-e05d-4fe2-b609-6eb16b3b8ea6" providerId="AD" clId="Web-{4B83C8E0-0E25-4996-8381-582186D90375}" dt="2020-06-26T21:23:03.147" v="721"/>
          <ac:picMkLst>
            <pc:docMk/>
            <pc:sldMk cId="126712406" sldId="300"/>
            <ac:picMk id="4" creationId="{89A50888-9995-452F-8DFE-E1C08A431576}"/>
          </ac:picMkLst>
        </pc:picChg>
        <pc:picChg chg="add del mod">
          <ac:chgData name="Grace Fu" userId="S::fug1@mcmaster.ca::f16efad3-e05d-4fe2-b609-6eb16b3b8ea6" providerId="AD" clId="Web-{4B83C8E0-0E25-4996-8381-582186D90375}" dt="2020-06-26T21:20:25.490" v="715"/>
          <ac:picMkLst>
            <pc:docMk/>
            <pc:sldMk cId="126712406" sldId="300"/>
            <ac:picMk id="5" creationId="{55007EFB-FC7C-495F-87CD-FB9693E03A0B}"/>
          </ac:picMkLst>
        </pc:picChg>
        <pc:picChg chg="add del mod">
          <ac:chgData name="Grace Fu" userId="S::fug1@mcmaster.ca::f16efad3-e05d-4fe2-b609-6eb16b3b8ea6" providerId="AD" clId="Web-{4B83C8E0-0E25-4996-8381-582186D90375}" dt="2020-06-26T21:42:16.886" v="874"/>
          <ac:picMkLst>
            <pc:docMk/>
            <pc:sldMk cId="126712406" sldId="300"/>
            <ac:picMk id="6" creationId="{B507F8A9-2DC5-4D2E-8A30-A766EF0E7076}"/>
          </ac:picMkLst>
        </pc:picChg>
        <pc:picChg chg="add del mod">
          <ac:chgData name="Grace Fu" userId="S::fug1@mcmaster.ca::f16efad3-e05d-4fe2-b609-6eb16b3b8ea6" providerId="AD" clId="Web-{4B83C8E0-0E25-4996-8381-582186D90375}" dt="2020-06-26T21:42:19.886" v="880"/>
          <ac:picMkLst>
            <pc:docMk/>
            <pc:sldMk cId="126712406" sldId="300"/>
            <ac:picMk id="7" creationId="{7621D84F-3709-4D7A-9F52-DF5AB033A11E}"/>
          </ac:picMkLst>
        </pc:picChg>
        <pc:picChg chg="add del mod">
          <ac:chgData name="Grace Fu" userId="S::fug1@mcmaster.ca::f16efad3-e05d-4fe2-b609-6eb16b3b8ea6" providerId="AD" clId="Web-{4B83C8E0-0E25-4996-8381-582186D90375}" dt="2020-06-26T21:24:25.147" v="744"/>
          <ac:picMkLst>
            <pc:docMk/>
            <pc:sldMk cId="126712406" sldId="300"/>
            <ac:picMk id="9" creationId="{3B90A957-8171-4DAA-B28E-325532E00D3E}"/>
          </ac:picMkLst>
        </pc:picChg>
        <pc:picChg chg="del">
          <ac:chgData name="Grace Fu" userId="S::fug1@mcmaster.ca::f16efad3-e05d-4fe2-b609-6eb16b3b8ea6" providerId="AD" clId="Web-{4B83C8E0-0E25-4996-8381-582186D90375}" dt="2020-06-26T20:51:50.346" v="706"/>
          <ac:picMkLst>
            <pc:docMk/>
            <pc:sldMk cId="126712406" sldId="300"/>
            <ac:picMk id="30" creationId="{E84D03BE-0F5F-43E3-B74F-A70A7B08978F}"/>
          </ac:picMkLst>
        </pc:picChg>
        <pc:picChg chg="del">
          <ac:chgData name="Grace Fu" userId="S::fug1@mcmaster.ca::f16efad3-e05d-4fe2-b609-6eb16b3b8ea6" providerId="AD" clId="Web-{4B83C8E0-0E25-4996-8381-582186D90375}" dt="2020-06-26T20:51:50.346" v="704"/>
          <ac:picMkLst>
            <pc:docMk/>
            <pc:sldMk cId="126712406" sldId="300"/>
            <ac:picMk id="38" creationId="{7CEA129E-706D-4AC7-8ACE-2B0A58974DC2}"/>
          </ac:picMkLst>
        </pc:picChg>
        <pc:picChg chg="del">
          <ac:chgData name="Grace Fu" userId="S::fug1@mcmaster.ca::f16efad3-e05d-4fe2-b609-6eb16b3b8ea6" providerId="AD" clId="Web-{4B83C8E0-0E25-4996-8381-582186D90375}" dt="2020-06-26T20:51:50.346" v="698"/>
          <ac:picMkLst>
            <pc:docMk/>
            <pc:sldMk cId="126712406" sldId="300"/>
            <ac:picMk id="50" creationId="{39C7CC3D-5C00-44B5-B0E5-665B3202EE49}"/>
          </ac:picMkLst>
        </pc:picChg>
        <pc:cxnChg chg="add del">
          <ac:chgData name="Grace Fu" userId="S::fug1@mcmaster.ca::f16efad3-e05d-4fe2-b609-6eb16b3b8ea6" providerId="AD" clId="Web-{4B83C8E0-0E25-4996-8381-582186D90375}" dt="2020-06-26T21:25:32.241" v="802"/>
          <ac:cxnSpMkLst>
            <pc:docMk/>
            <pc:sldMk cId="126712406" sldId="300"/>
            <ac:cxnSpMk id="13" creationId="{EF169A4B-08C0-47E7-BDD2-E2491248C0B5}"/>
          </ac:cxnSpMkLst>
        </pc:cxnChg>
        <pc:cxnChg chg="add del">
          <ac:chgData name="Grace Fu" userId="S::fug1@mcmaster.ca::f16efad3-e05d-4fe2-b609-6eb16b3b8ea6" providerId="AD" clId="Web-{4B83C8E0-0E25-4996-8381-582186D90375}" dt="2020-06-26T21:25:42.913" v="805"/>
          <ac:cxnSpMkLst>
            <pc:docMk/>
            <pc:sldMk cId="126712406" sldId="300"/>
            <ac:cxnSpMk id="15" creationId="{E275E49C-FCF8-4080-8FE0-EEA1C423DC03}"/>
          </ac:cxnSpMkLst>
        </pc:cxnChg>
        <pc:cxnChg chg="add del mod">
          <ac:chgData name="Grace Fu" userId="S::fug1@mcmaster.ca::f16efad3-e05d-4fe2-b609-6eb16b3b8ea6" providerId="AD" clId="Web-{4B83C8E0-0E25-4996-8381-582186D90375}" dt="2020-06-26T21:26:15.304" v="823"/>
          <ac:cxnSpMkLst>
            <pc:docMk/>
            <pc:sldMk cId="126712406" sldId="300"/>
            <ac:cxnSpMk id="16" creationId="{CF7499ED-D9F6-4498-AB9F-F48C01410ED4}"/>
          </ac:cxnSpMkLst>
        </pc:cxnChg>
        <pc:cxnChg chg="add del">
          <ac:chgData name="Grace Fu" userId="S::fug1@mcmaster.ca::f16efad3-e05d-4fe2-b609-6eb16b3b8ea6" providerId="AD" clId="Web-{4B83C8E0-0E25-4996-8381-582186D90375}" dt="2020-06-26T21:26:33.320" v="826"/>
          <ac:cxnSpMkLst>
            <pc:docMk/>
            <pc:sldMk cId="126712406" sldId="300"/>
            <ac:cxnSpMk id="17" creationId="{DCBE4ED2-C3B9-4CFF-AD44-62DA92D27ACC}"/>
          </ac:cxnSpMkLst>
        </pc:cxnChg>
        <pc:cxnChg chg="add del mod">
          <ac:chgData name="Grace Fu" userId="S::fug1@mcmaster.ca::f16efad3-e05d-4fe2-b609-6eb16b3b8ea6" providerId="AD" clId="Web-{4B83C8E0-0E25-4996-8381-582186D90375}" dt="2020-06-26T21:27:06.117" v="834"/>
          <ac:cxnSpMkLst>
            <pc:docMk/>
            <pc:sldMk cId="126712406" sldId="300"/>
            <ac:cxnSpMk id="18" creationId="{EF7EB6B0-E715-4B6E-90E8-88E3979441EC}"/>
          </ac:cxnSpMkLst>
        </pc:cxnChg>
        <pc:cxnChg chg="add del mod">
          <ac:chgData name="Grace Fu" userId="S::fug1@mcmaster.ca::f16efad3-e05d-4fe2-b609-6eb16b3b8ea6" providerId="AD" clId="Web-{4B83C8E0-0E25-4996-8381-582186D90375}" dt="2020-06-26T21:27:30.195" v="838"/>
          <ac:cxnSpMkLst>
            <pc:docMk/>
            <pc:sldMk cId="126712406" sldId="300"/>
            <ac:cxnSpMk id="19" creationId="{D50A6DE0-6E95-4C2B-AD88-237AEFF317BA}"/>
          </ac:cxnSpMkLst>
        </pc:cxnChg>
        <pc:cxnChg chg="add del mod">
          <ac:chgData name="Grace Fu" userId="S::fug1@mcmaster.ca::f16efad3-e05d-4fe2-b609-6eb16b3b8ea6" providerId="AD" clId="Web-{4B83C8E0-0E25-4996-8381-582186D90375}" dt="2020-06-26T21:28:19.633" v="849"/>
          <ac:cxnSpMkLst>
            <pc:docMk/>
            <pc:sldMk cId="126712406" sldId="300"/>
            <ac:cxnSpMk id="20" creationId="{43317DDC-D345-4875-AE05-DD4848FBA7DE}"/>
          </ac:cxnSpMkLst>
        </pc:cxnChg>
        <pc:cxnChg chg="add del mod">
          <ac:chgData name="Grace Fu" userId="S::fug1@mcmaster.ca::f16efad3-e05d-4fe2-b609-6eb16b3b8ea6" providerId="AD" clId="Web-{4B83C8E0-0E25-4996-8381-582186D90375}" dt="2020-06-26T21:42:19.886" v="876"/>
          <ac:cxnSpMkLst>
            <pc:docMk/>
            <pc:sldMk cId="126712406" sldId="300"/>
            <ac:cxnSpMk id="21" creationId="{A80DCF8B-27B3-415E-AF34-8D51144A07C2}"/>
          </ac:cxnSpMkLst>
        </pc:cxnChg>
        <pc:cxnChg chg="add del mod">
          <ac:chgData name="Grace Fu" userId="S::fug1@mcmaster.ca::f16efad3-e05d-4fe2-b609-6eb16b3b8ea6" providerId="AD" clId="Web-{4B83C8E0-0E25-4996-8381-582186D90375}" dt="2020-06-26T21:42:19.886" v="875"/>
          <ac:cxnSpMkLst>
            <pc:docMk/>
            <pc:sldMk cId="126712406" sldId="300"/>
            <ac:cxnSpMk id="22" creationId="{06C1A4A1-F1B6-4666-AFAD-38D9426ADF42}"/>
          </ac:cxnSpMkLst>
        </pc:cxnChg>
      </pc:sldChg>
    </pc:docChg>
  </pc:docChgLst>
  <pc:docChgLst>
    <pc:chgData name="Elishia Diokno" userId="S::dioknoet@mcmaster.ca::9fe4fd4e-41e4-4ae9-8751-cb6022332be9" providerId="AD" clId="Web-{08F2E944-AE07-40BB-8539-6D0D98587825}"/>
    <pc:docChg chg="addSld delSld modSld">
      <pc:chgData name="Elishia Diokno" userId="S::dioknoet@mcmaster.ca::9fe4fd4e-41e4-4ae9-8751-cb6022332be9" providerId="AD" clId="Web-{08F2E944-AE07-40BB-8539-6D0D98587825}" dt="2020-04-04T22:16:32.612" v="113"/>
      <pc:docMkLst>
        <pc:docMk/>
      </pc:docMkLst>
      <pc:sldChg chg="addSp delSp modSp new del mod setBg setClrOvrMap">
        <pc:chgData name="Elishia Diokno" userId="S::dioknoet@mcmaster.ca::9fe4fd4e-41e4-4ae9-8751-cb6022332be9" providerId="AD" clId="Web-{08F2E944-AE07-40BB-8539-6D0D98587825}" dt="2020-04-04T22:16:32.612" v="113"/>
        <pc:sldMkLst>
          <pc:docMk/>
          <pc:sldMk cId="1194749817" sldId="292"/>
        </pc:sldMkLst>
        <pc:spChg chg="add del mod">
          <ac:chgData name="Elishia Diokno" userId="S::dioknoet@mcmaster.ca::9fe4fd4e-41e4-4ae9-8751-cb6022332be9" providerId="AD" clId="Web-{08F2E944-AE07-40BB-8539-6D0D98587825}" dt="2020-04-04T22:16:30.284" v="112"/>
          <ac:spMkLst>
            <pc:docMk/>
            <pc:sldMk cId="1194749817" sldId="292"/>
            <ac:spMk id="2" creationId="{0FAB443A-D632-424D-AECC-6AE20A1C56ED}"/>
          </ac:spMkLst>
        </pc:spChg>
        <pc:spChg chg="add del">
          <ac:chgData name="Elishia Diokno" userId="S::dioknoet@mcmaster.ca::9fe4fd4e-41e4-4ae9-8751-cb6022332be9" providerId="AD" clId="Web-{08F2E944-AE07-40BB-8539-6D0D98587825}" dt="2020-04-04T22:03:23.127" v="57"/>
          <ac:spMkLst>
            <pc:docMk/>
            <pc:sldMk cId="1194749817" sldId="292"/>
            <ac:spMk id="5" creationId="{416A0E3C-60E6-4F39-BC55-5F7C224E1F7C}"/>
          </ac:spMkLst>
        </pc:spChg>
        <pc:spChg chg="add del">
          <ac:chgData name="Elishia Diokno" userId="S::dioknoet@mcmaster.ca::9fe4fd4e-41e4-4ae9-8751-cb6022332be9" providerId="AD" clId="Web-{08F2E944-AE07-40BB-8539-6D0D98587825}" dt="2020-04-04T22:03:23.127" v="57"/>
          <ac:spMkLst>
            <pc:docMk/>
            <pc:sldMk cId="1194749817" sldId="292"/>
            <ac:spMk id="7" creationId="{103E59AE-44F8-4FB9-BF05-C888FE3E1DFA}"/>
          </ac:spMkLst>
        </pc:spChg>
        <pc:spChg chg="add del">
          <ac:chgData name="Elishia Diokno" userId="S::dioknoet@mcmaster.ca::9fe4fd4e-41e4-4ae9-8751-cb6022332be9" providerId="AD" clId="Web-{08F2E944-AE07-40BB-8539-6D0D98587825}" dt="2020-04-04T22:03:20.393" v="55"/>
          <ac:spMkLst>
            <pc:docMk/>
            <pc:sldMk cId="1194749817" sldId="292"/>
            <ac:spMk id="9" creationId="{416A0E3C-60E6-4F39-BC55-5F7C224E1F7C}"/>
          </ac:spMkLst>
        </pc:spChg>
        <pc:spChg chg="add del">
          <ac:chgData name="Elishia Diokno" userId="S::dioknoet@mcmaster.ca::9fe4fd4e-41e4-4ae9-8751-cb6022332be9" providerId="AD" clId="Web-{08F2E944-AE07-40BB-8539-6D0D98587825}" dt="2020-04-04T22:16:24.081" v="59"/>
          <ac:spMkLst>
            <pc:docMk/>
            <pc:sldMk cId="1194749817" sldId="292"/>
            <ac:spMk id="12" creationId="{416A0E3C-60E6-4F39-BC55-5F7C224E1F7C}"/>
          </ac:spMkLst>
        </pc:spChg>
        <pc:spChg chg="add del">
          <ac:chgData name="Elishia Diokno" userId="S::dioknoet@mcmaster.ca::9fe4fd4e-41e4-4ae9-8751-cb6022332be9" providerId="AD" clId="Web-{08F2E944-AE07-40BB-8539-6D0D98587825}" dt="2020-04-04T22:03:20.393" v="55"/>
          <ac:spMkLst>
            <pc:docMk/>
            <pc:sldMk cId="1194749817" sldId="292"/>
            <ac:spMk id="13" creationId="{EE1530B0-6F96-46C0-8B3E-3215CB756BE4}"/>
          </ac:spMkLst>
        </pc:spChg>
        <pc:spChg chg="add del">
          <ac:chgData name="Elishia Diokno" userId="S::dioknoet@mcmaster.ca::9fe4fd4e-41e4-4ae9-8751-cb6022332be9" providerId="AD" clId="Web-{08F2E944-AE07-40BB-8539-6D0D98587825}" dt="2020-04-04T22:03:20.393" v="55"/>
          <ac:spMkLst>
            <pc:docMk/>
            <pc:sldMk cId="1194749817" sldId="292"/>
            <ac:spMk id="15" creationId="{754910CF-1B56-45D3-960A-E89F7B3B9131}"/>
          </ac:spMkLst>
        </pc:spChg>
        <pc:spChg chg="add del">
          <ac:chgData name="Elishia Diokno" userId="S::dioknoet@mcmaster.ca::9fe4fd4e-41e4-4ae9-8751-cb6022332be9" providerId="AD" clId="Web-{08F2E944-AE07-40BB-8539-6D0D98587825}" dt="2020-04-04T22:16:24.081" v="59"/>
          <ac:spMkLst>
            <pc:docMk/>
            <pc:sldMk cId="1194749817" sldId="292"/>
            <ac:spMk id="16" creationId="{EE1530B0-6F96-46C0-8B3E-3215CB756BE4}"/>
          </ac:spMkLst>
        </pc:spChg>
        <pc:spChg chg="add del">
          <ac:chgData name="Elishia Diokno" userId="S::dioknoet@mcmaster.ca::9fe4fd4e-41e4-4ae9-8751-cb6022332be9" providerId="AD" clId="Web-{08F2E944-AE07-40BB-8539-6D0D98587825}" dt="2020-04-04T22:03:23.127" v="57"/>
          <ac:spMkLst>
            <pc:docMk/>
            <pc:sldMk cId="1194749817" sldId="292"/>
            <ac:spMk id="17" creationId="{8B6B14AE-589A-45CC-A30D-41995FC1F8BA}"/>
          </ac:spMkLst>
        </pc:spChg>
        <pc:spChg chg="add del">
          <ac:chgData name="Elishia Diokno" userId="S::dioknoet@mcmaster.ca::9fe4fd4e-41e4-4ae9-8751-cb6022332be9" providerId="AD" clId="Web-{08F2E944-AE07-40BB-8539-6D0D98587825}" dt="2020-04-04T22:16:24.081" v="59"/>
          <ac:spMkLst>
            <pc:docMk/>
            <pc:sldMk cId="1194749817" sldId="292"/>
            <ac:spMk id="18" creationId="{754910CF-1B56-45D3-960A-E89F7B3B9131}"/>
          </ac:spMkLst>
        </pc:spChg>
        <pc:graphicFrameChg chg="add del">
          <ac:chgData name="Elishia Diokno" userId="S::dioknoet@mcmaster.ca::9fe4fd4e-41e4-4ae9-8751-cb6022332be9" providerId="AD" clId="Web-{08F2E944-AE07-40BB-8539-6D0D98587825}" dt="2020-04-04T22:03:20.393" v="55"/>
          <ac:graphicFrameMkLst>
            <pc:docMk/>
            <pc:sldMk cId="1194749817" sldId="292"/>
            <ac:graphicFrameMk id="4" creationId="{8D297967-A2A3-4086-89DB-5675720DA2EC}"/>
          </ac:graphicFrameMkLst>
        </pc:graphicFrameChg>
        <pc:graphicFrameChg chg="add del">
          <ac:chgData name="Elishia Diokno" userId="S::dioknoet@mcmaster.ca::9fe4fd4e-41e4-4ae9-8751-cb6022332be9" providerId="AD" clId="Web-{08F2E944-AE07-40BB-8539-6D0D98587825}" dt="2020-04-04T22:03:23.127" v="57"/>
          <ac:graphicFrameMkLst>
            <pc:docMk/>
            <pc:sldMk cId="1194749817" sldId="292"/>
            <ac:graphicFrameMk id="10" creationId="{05CC52A1-F19F-4B67-840E-C51AE0E32C66}"/>
          </ac:graphicFrameMkLst>
        </pc:graphicFrameChg>
        <pc:graphicFrameChg chg="add del">
          <ac:chgData name="Elishia Diokno" userId="S::dioknoet@mcmaster.ca::9fe4fd4e-41e4-4ae9-8751-cb6022332be9" providerId="AD" clId="Web-{08F2E944-AE07-40BB-8539-6D0D98587825}" dt="2020-04-04T22:16:24.081" v="59"/>
          <ac:graphicFrameMkLst>
            <pc:docMk/>
            <pc:sldMk cId="1194749817" sldId="292"/>
            <ac:graphicFrameMk id="19" creationId="{8D297967-A2A3-4086-89DB-5675720DA2EC}"/>
          </ac:graphicFrameMkLst>
        </pc:graphicFrameChg>
        <pc:cxnChg chg="add del">
          <ac:chgData name="Elishia Diokno" userId="S::dioknoet@mcmaster.ca::9fe4fd4e-41e4-4ae9-8751-cb6022332be9" providerId="AD" clId="Web-{08F2E944-AE07-40BB-8539-6D0D98587825}" dt="2020-04-04T22:03:23.127" v="57"/>
          <ac:cxnSpMkLst>
            <pc:docMk/>
            <pc:sldMk cId="1194749817" sldId="292"/>
            <ac:cxnSpMk id="6" creationId="{C5025DAC-8B93-4160-B017-3A274A5828C0}"/>
          </ac:cxnSpMkLst>
        </pc:cxnChg>
        <pc:cxnChg chg="add del">
          <ac:chgData name="Elishia Diokno" userId="S::dioknoet@mcmaster.ca::9fe4fd4e-41e4-4ae9-8751-cb6022332be9" providerId="AD" clId="Web-{08F2E944-AE07-40BB-8539-6D0D98587825}" dt="2020-04-04T22:03:23.127" v="57"/>
          <ac:cxnSpMkLst>
            <pc:docMk/>
            <pc:sldMk cId="1194749817" sldId="292"/>
            <ac:cxnSpMk id="8" creationId="{2752F38C-F560-47AA-90AD-209F39C04150}"/>
          </ac:cxnSpMkLst>
        </pc:cxnChg>
        <pc:cxnChg chg="add del">
          <ac:chgData name="Elishia Diokno" userId="S::dioknoet@mcmaster.ca::9fe4fd4e-41e4-4ae9-8751-cb6022332be9" providerId="AD" clId="Web-{08F2E944-AE07-40BB-8539-6D0D98587825}" dt="2020-04-04T22:03:20.393" v="55"/>
          <ac:cxnSpMkLst>
            <pc:docMk/>
            <pc:sldMk cId="1194749817" sldId="292"/>
            <ac:cxnSpMk id="11" creationId="{C5025DAC-8B93-4160-B017-3A274A5828C0}"/>
          </ac:cxnSpMkLst>
        </pc:cxnChg>
        <pc:cxnChg chg="add del">
          <ac:chgData name="Elishia Diokno" userId="S::dioknoet@mcmaster.ca::9fe4fd4e-41e4-4ae9-8751-cb6022332be9" providerId="AD" clId="Web-{08F2E944-AE07-40BB-8539-6D0D98587825}" dt="2020-04-04T22:16:24.081" v="59"/>
          <ac:cxnSpMkLst>
            <pc:docMk/>
            <pc:sldMk cId="1194749817" sldId="292"/>
            <ac:cxnSpMk id="14" creationId="{C5025DAC-8B93-4160-B017-3A274A5828C0}"/>
          </ac:cxnSpMkLst>
        </pc:cxnChg>
      </pc:sldChg>
    </pc:docChg>
  </pc:docChgLst>
  <pc:docChgLst>
    <pc:chgData name="Elishia Diokno" userId="S::dioknoet@mcmaster.ca::9fe4fd4e-41e4-4ae9-8751-cb6022332be9" providerId="AD" clId="Web-{5D9185F3-CC80-4D70-85DA-01FCCA7BB147}"/>
    <pc:docChg chg="addSld delSld modSld addMainMaster delMainMaster">
      <pc:chgData name="Elishia Diokno" userId="S::dioknoet@mcmaster.ca::9fe4fd4e-41e4-4ae9-8751-cb6022332be9" providerId="AD" clId="Web-{5D9185F3-CC80-4D70-85DA-01FCCA7BB147}" dt="2020-04-04T21:48:47.734" v="35"/>
      <pc:docMkLst>
        <pc:docMk/>
      </pc:docMkLst>
      <pc:sldChg chg="addSp delSp modSp mod modClrScheme delDesignElem chgLayout">
        <pc:chgData name="Elishia Diokno" userId="S::dioknoet@mcmaster.ca::9fe4fd4e-41e4-4ae9-8751-cb6022332be9" providerId="AD" clId="Web-{5D9185F3-CC80-4D70-85DA-01FCCA7BB147}" dt="2020-04-04T21:48:45.281" v="34"/>
        <pc:sldMkLst>
          <pc:docMk/>
          <pc:sldMk cId="109857222" sldId="256"/>
        </pc:sldMkLst>
        <pc:spChg chg="mod ord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109857222" sldId="256"/>
            <ac:spMk id="40" creationId="{0AF4F2BA-3C03-4E2C-8ABC-0949B61B3C5E}"/>
          </ac:spMkLst>
        </pc:spChg>
        <pc:spChg chg="add del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109857222" sldId="256"/>
            <ac:spMk id="44" creationId="{B40A8CA7-7D5A-43B0-A1A0-B558ECA9EED1}"/>
          </ac:spMkLst>
        </pc:spChg>
        <pc:picChg chg="add del">
          <ac:chgData name="Elishia Diokno" userId="S::dioknoet@mcmaster.ca::9fe4fd4e-41e4-4ae9-8751-cb6022332be9" providerId="AD" clId="Web-{5D9185F3-CC80-4D70-85DA-01FCCA7BB147}" dt="2020-04-04T21:44:57.126" v="1"/>
          <ac:picMkLst>
            <pc:docMk/>
            <pc:sldMk cId="109857222" sldId="256"/>
            <ac:picMk id="8" creationId="{0887B89D-F1D6-4893-A815-3C9E0B652152}"/>
          </ac:picMkLst>
        </pc:picChg>
        <pc:cxnChg chg="add del">
          <ac:chgData name="Elishia Diokno" userId="S::dioknoet@mcmaster.ca::9fe4fd4e-41e4-4ae9-8751-cb6022332be9" providerId="AD" clId="Web-{5D9185F3-CC80-4D70-85DA-01FCCA7BB147}" dt="2020-04-04T21:48:45.281" v="34"/>
          <ac:cxnSpMkLst>
            <pc:docMk/>
            <pc:sldMk cId="109857222" sldId="256"/>
            <ac:cxnSpMk id="42" creationId="{A07787ED-5EDC-4C54-AD87-55B60D0FE397}"/>
          </ac:cxnSpMkLst>
        </pc:cxnChg>
      </pc:sldChg>
      <pc:sldChg chg="addSp delSp modSp mod modClrScheme delDesignElem chgLayout">
        <pc:chgData name="Elishia Diokno" userId="S::dioknoet@mcmaster.ca::9fe4fd4e-41e4-4ae9-8751-cb6022332be9" providerId="AD" clId="Web-{5D9185F3-CC80-4D70-85DA-01FCCA7BB147}" dt="2020-04-04T21:48:45.281" v="34"/>
        <pc:sldMkLst>
          <pc:docMk/>
          <pc:sldMk cId="3358463896" sldId="257"/>
        </pc:sldMkLst>
        <pc:spChg chg="mod ord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3358463896" sldId="257"/>
            <ac:spMk id="2" creationId="{B375BF37-94D9-41B4-BB59-E89E4DC8C7E7}"/>
          </ac:spMkLst>
        </pc:spChg>
        <pc:spChg chg="add del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3358463896" sldId="257"/>
            <ac:spMk id="15" creationId="{C8DD82D3-D002-45B0-B16A-82B3DA4EFDDB}"/>
          </ac:spMkLst>
        </pc:spChg>
        <pc:cxnChg chg="add del">
          <ac:chgData name="Elishia Diokno" userId="S::dioknoet@mcmaster.ca::9fe4fd4e-41e4-4ae9-8751-cb6022332be9" providerId="AD" clId="Web-{5D9185F3-CC80-4D70-85DA-01FCCA7BB147}" dt="2020-04-04T21:48:45.281" v="34"/>
          <ac:cxnSpMkLst>
            <pc:docMk/>
            <pc:sldMk cId="3358463896" sldId="257"/>
            <ac:cxnSpMk id="17" creationId="{9F09C252-16FE-4557-AD6D-BB5CA773496C}"/>
          </ac:cxnSpMkLst>
        </pc:cxnChg>
      </pc:sldChg>
      <pc:sldChg chg="addSp delSp modSp mod modClrScheme delDesignElem chgLayout">
        <pc:chgData name="Elishia Diokno" userId="S::dioknoet@mcmaster.ca::9fe4fd4e-41e4-4ae9-8751-cb6022332be9" providerId="AD" clId="Web-{5D9185F3-CC80-4D70-85DA-01FCCA7BB147}" dt="2020-04-04T21:48:45.281" v="34"/>
        <pc:sldMkLst>
          <pc:docMk/>
          <pc:sldMk cId="277327941" sldId="262"/>
        </pc:sldMkLst>
        <pc:spChg chg="mod ord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277327941" sldId="262"/>
            <ac:spMk id="2" creationId="{B375BF37-94D9-41B4-BB59-E89E4DC8C7E7}"/>
          </ac:spMkLst>
        </pc:spChg>
        <pc:spChg chg="add del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277327941" sldId="262"/>
            <ac:spMk id="15" creationId="{C8DD82D3-D002-45B0-B16A-82B3DA4EFDDB}"/>
          </ac:spMkLst>
        </pc:spChg>
        <pc:cxnChg chg="add del">
          <ac:chgData name="Elishia Diokno" userId="S::dioknoet@mcmaster.ca::9fe4fd4e-41e4-4ae9-8751-cb6022332be9" providerId="AD" clId="Web-{5D9185F3-CC80-4D70-85DA-01FCCA7BB147}" dt="2020-04-04T21:48:45.281" v="34"/>
          <ac:cxnSpMkLst>
            <pc:docMk/>
            <pc:sldMk cId="277327941" sldId="262"/>
            <ac:cxnSpMk id="17" creationId="{9F09C252-16FE-4557-AD6D-BB5CA773496C}"/>
          </ac:cxnSpMkLst>
        </pc:cxnChg>
      </pc:sldChg>
      <pc:sldChg chg="addSp delSp modSp mod modClrScheme delDesignElem chgLayout">
        <pc:chgData name="Elishia Diokno" userId="S::dioknoet@mcmaster.ca::9fe4fd4e-41e4-4ae9-8751-cb6022332be9" providerId="AD" clId="Web-{5D9185F3-CC80-4D70-85DA-01FCCA7BB147}" dt="2020-04-04T21:48:45.281" v="34"/>
        <pc:sldMkLst>
          <pc:docMk/>
          <pc:sldMk cId="2531741438" sldId="263"/>
        </pc:sldMkLst>
        <pc:spChg chg="mod ord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2531741438" sldId="263"/>
            <ac:spMk id="2" creationId="{B375BF37-94D9-41B4-BB59-E89E4DC8C7E7}"/>
          </ac:spMkLst>
        </pc:spChg>
        <pc:spChg chg="add del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2531741438" sldId="263"/>
            <ac:spMk id="15" creationId="{C8DD82D3-D002-45B0-B16A-82B3DA4EFDDB}"/>
          </ac:spMkLst>
        </pc:spChg>
        <pc:cxnChg chg="add del">
          <ac:chgData name="Elishia Diokno" userId="S::dioknoet@mcmaster.ca::9fe4fd4e-41e4-4ae9-8751-cb6022332be9" providerId="AD" clId="Web-{5D9185F3-CC80-4D70-85DA-01FCCA7BB147}" dt="2020-04-04T21:48:45.281" v="34"/>
          <ac:cxnSpMkLst>
            <pc:docMk/>
            <pc:sldMk cId="2531741438" sldId="263"/>
            <ac:cxnSpMk id="17" creationId="{9F09C252-16FE-4557-AD6D-BB5CA773496C}"/>
          </ac:cxnSpMkLst>
        </pc:cxnChg>
      </pc:sldChg>
      <pc:sldChg chg="modSp mod modClrScheme chgLayout">
        <pc:chgData name="Elishia Diokno" userId="S::dioknoet@mcmaster.ca::9fe4fd4e-41e4-4ae9-8751-cb6022332be9" providerId="AD" clId="Web-{5D9185F3-CC80-4D70-85DA-01FCCA7BB147}" dt="2020-04-04T21:48:45.281" v="34"/>
        <pc:sldMkLst>
          <pc:docMk/>
          <pc:sldMk cId="465608000" sldId="264"/>
        </pc:sldMkLst>
        <pc:spChg chg="mod ord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465608000" sldId="264"/>
            <ac:spMk id="2" creationId="{00000000-0000-0000-0000-000000000000}"/>
          </ac:spMkLst>
        </pc:spChg>
      </pc:sldChg>
      <pc:sldChg chg="modSp mod modClrScheme chgLayout">
        <pc:chgData name="Elishia Diokno" userId="S::dioknoet@mcmaster.ca::9fe4fd4e-41e4-4ae9-8751-cb6022332be9" providerId="AD" clId="Web-{5D9185F3-CC80-4D70-85DA-01FCCA7BB147}" dt="2020-04-04T21:48:45.281" v="34"/>
        <pc:sldMkLst>
          <pc:docMk/>
          <pc:sldMk cId="2005340132" sldId="266"/>
        </pc:sldMkLst>
        <pc:spChg chg="mod ord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2005340132" sldId="266"/>
            <ac:spMk id="2" creationId="{00000000-0000-0000-0000-000000000000}"/>
          </ac:spMkLst>
        </pc:spChg>
      </pc:sldChg>
      <pc:sldChg chg="mod modClrScheme chgLayout">
        <pc:chgData name="Elishia Diokno" userId="S::dioknoet@mcmaster.ca::9fe4fd4e-41e4-4ae9-8751-cb6022332be9" providerId="AD" clId="Web-{5D9185F3-CC80-4D70-85DA-01FCCA7BB147}" dt="2020-04-04T21:48:45.281" v="34"/>
        <pc:sldMkLst>
          <pc:docMk/>
          <pc:sldMk cId="161360518" sldId="267"/>
        </pc:sldMkLst>
      </pc:sldChg>
      <pc:sldChg chg="mod modClrScheme chgLayout">
        <pc:chgData name="Elishia Diokno" userId="S::dioknoet@mcmaster.ca::9fe4fd4e-41e4-4ae9-8751-cb6022332be9" providerId="AD" clId="Web-{5D9185F3-CC80-4D70-85DA-01FCCA7BB147}" dt="2020-04-04T21:48:45.281" v="34"/>
        <pc:sldMkLst>
          <pc:docMk/>
          <pc:sldMk cId="1270100874" sldId="268"/>
        </pc:sldMkLst>
      </pc:sldChg>
      <pc:sldChg chg="addSp delSp mod modClrScheme delDesignElem chgLayout">
        <pc:chgData name="Elishia Diokno" userId="S::dioknoet@mcmaster.ca::9fe4fd4e-41e4-4ae9-8751-cb6022332be9" providerId="AD" clId="Web-{5D9185F3-CC80-4D70-85DA-01FCCA7BB147}" dt="2020-04-04T21:48:45.281" v="34"/>
        <pc:sldMkLst>
          <pc:docMk/>
          <pc:sldMk cId="735678243" sldId="274"/>
        </pc:sldMkLst>
        <pc:spChg chg="add del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735678243" sldId="274"/>
            <ac:spMk id="21" creationId="{D40791F6-715D-481A-9C4A-3645AECFD5A0}"/>
          </ac:spMkLst>
        </pc:spChg>
        <pc:spChg chg="add del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735678243" sldId="274"/>
            <ac:spMk id="25" creationId="{811CBAFA-D7E0-40A7-BB94-2C05304B407B}"/>
          </ac:spMkLst>
        </pc:spChg>
        <pc:cxnChg chg="add del">
          <ac:chgData name="Elishia Diokno" userId="S::dioknoet@mcmaster.ca::9fe4fd4e-41e4-4ae9-8751-cb6022332be9" providerId="AD" clId="Web-{5D9185F3-CC80-4D70-85DA-01FCCA7BB147}" dt="2020-04-04T21:48:45.281" v="34"/>
          <ac:cxnSpMkLst>
            <pc:docMk/>
            <pc:sldMk cId="735678243" sldId="274"/>
            <ac:cxnSpMk id="23" creationId="{740F83A4-FAC4-4867-95A5-BBFD280C7BF5}"/>
          </ac:cxnSpMkLst>
        </pc:cxnChg>
      </pc:sldChg>
      <pc:sldChg chg="modSp mod modClrScheme chgLayout">
        <pc:chgData name="Elishia Diokno" userId="S::dioknoet@mcmaster.ca::9fe4fd4e-41e4-4ae9-8751-cb6022332be9" providerId="AD" clId="Web-{5D9185F3-CC80-4D70-85DA-01FCCA7BB147}" dt="2020-04-04T21:48:45.281" v="34"/>
        <pc:sldMkLst>
          <pc:docMk/>
          <pc:sldMk cId="199215999" sldId="275"/>
        </pc:sldMkLst>
        <pc:spChg chg="mod ord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199215999" sldId="275"/>
            <ac:spMk id="2" creationId="{00000000-0000-0000-0000-000000000000}"/>
          </ac:spMkLst>
        </pc:spChg>
      </pc:sldChg>
      <pc:sldChg chg="addSp delSp mod modClrScheme delDesignElem chgLayout">
        <pc:chgData name="Elishia Diokno" userId="S::dioknoet@mcmaster.ca::9fe4fd4e-41e4-4ae9-8751-cb6022332be9" providerId="AD" clId="Web-{5D9185F3-CC80-4D70-85DA-01FCCA7BB147}" dt="2020-04-04T21:48:45.281" v="34"/>
        <pc:sldMkLst>
          <pc:docMk/>
          <pc:sldMk cId="2986261739" sldId="276"/>
        </pc:sldMkLst>
        <pc:spChg chg="add del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2986261739" sldId="276"/>
            <ac:spMk id="42" creationId="{A8E9C91B-7EAD-4562-AB0E-DFB9663AECE3}"/>
          </ac:spMkLst>
        </pc:spChg>
        <pc:spChg chg="add del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2986261739" sldId="276"/>
            <ac:spMk id="44" creationId="{44C5A9E5-0F35-4AA6-AF26-B90A2D47BC43}"/>
          </ac:spMkLst>
        </pc:spChg>
        <pc:spChg chg="add del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2986261739" sldId="276"/>
            <ac:spMk id="46" creationId="{50BC3489-C3CF-4390-987A-9726B968708D}"/>
          </ac:spMkLst>
        </pc:spChg>
      </pc:sldChg>
      <pc:sldChg chg="mod modClrScheme chgLayout">
        <pc:chgData name="Elishia Diokno" userId="S::dioknoet@mcmaster.ca::9fe4fd4e-41e4-4ae9-8751-cb6022332be9" providerId="AD" clId="Web-{5D9185F3-CC80-4D70-85DA-01FCCA7BB147}" dt="2020-04-04T21:48:45.281" v="34"/>
        <pc:sldMkLst>
          <pc:docMk/>
          <pc:sldMk cId="3721722218" sldId="277"/>
        </pc:sldMkLst>
      </pc:sldChg>
      <pc:sldChg chg="mod modClrScheme chgLayout">
        <pc:chgData name="Elishia Diokno" userId="S::dioknoet@mcmaster.ca::9fe4fd4e-41e4-4ae9-8751-cb6022332be9" providerId="AD" clId="Web-{5D9185F3-CC80-4D70-85DA-01FCCA7BB147}" dt="2020-04-04T21:48:45.281" v="34"/>
        <pc:sldMkLst>
          <pc:docMk/>
          <pc:sldMk cId="849947655" sldId="278"/>
        </pc:sldMkLst>
      </pc:sldChg>
      <pc:sldChg chg="modSp mod modClrScheme chgLayout">
        <pc:chgData name="Elishia Diokno" userId="S::dioknoet@mcmaster.ca::9fe4fd4e-41e4-4ae9-8751-cb6022332be9" providerId="AD" clId="Web-{5D9185F3-CC80-4D70-85DA-01FCCA7BB147}" dt="2020-04-04T21:48:45.281" v="34"/>
        <pc:sldMkLst>
          <pc:docMk/>
          <pc:sldMk cId="1158291210" sldId="279"/>
        </pc:sldMkLst>
        <pc:spChg chg="mod ord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1158291210" sldId="279"/>
            <ac:spMk id="2" creationId="{F4DC76FE-C677-4435-B239-A5A7599F73EE}"/>
          </ac:spMkLst>
        </pc:spChg>
        <pc:picChg chg="mod ord">
          <ac:chgData name="Elishia Diokno" userId="S::dioknoet@mcmaster.ca::9fe4fd4e-41e4-4ae9-8751-cb6022332be9" providerId="AD" clId="Web-{5D9185F3-CC80-4D70-85DA-01FCCA7BB147}" dt="2020-04-04T21:48:45.281" v="34"/>
          <ac:picMkLst>
            <pc:docMk/>
            <pc:sldMk cId="1158291210" sldId="279"/>
            <ac:picMk id="4" creationId="{4A4811E0-969F-4B3B-8ED3-E422A174E140}"/>
          </ac:picMkLst>
        </pc:picChg>
      </pc:sldChg>
      <pc:sldChg chg="addSp delSp modSp mod modClrScheme delDesignElem chgLayout">
        <pc:chgData name="Elishia Diokno" userId="S::dioknoet@mcmaster.ca::9fe4fd4e-41e4-4ae9-8751-cb6022332be9" providerId="AD" clId="Web-{5D9185F3-CC80-4D70-85DA-01FCCA7BB147}" dt="2020-04-04T21:48:45.281" v="34"/>
        <pc:sldMkLst>
          <pc:docMk/>
          <pc:sldMk cId="2975202606" sldId="280"/>
        </pc:sldMkLst>
        <pc:spChg chg="mod ord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2975202606" sldId="280"/>
            <ac:spMk id="2" creationId="{00000000-0000-0000-0000-000000000000}"/>
          </ac:spMkLst>
        </pc:spChg>
        <pc:spChg chg="add del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2975202606" sldId="280"/>
            <ac:spMk id="52" creationId="{754910CF-1B56-45D3-960A-E89F7B3B9131}"/>
          </ac:spMkLst>
        </pc:spChg>
        <pc:spChg chg="add del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2975202606" sldId="280"/>
            <ac:spMk id="55" creationId="{EE1530B0-6F96-46C0-8B3E-3215CB756BE4}"/>
          </ac:spMkLst>
        </pc:spChg>
      </pc:sldChg>
      <pc:sldChg chg="modSp mod modClrScheme chgLayout">
        <pc:chgData name="Elishia Diokno" userId="S::dioknoet@mcmaster.ca::9fe4fd4e-41e4-4ae9-8751-cb6022332be9" providerId="AD" clId="Web-{5D9185F3-CC80-4D70-85DA-01FCCA7BB147}" dt="2020-04-04T21:48:45.281" v="34"/>
        <pc:sldMkLst>
          <pc:docMk/>
          <pc:sldMk cId="4209486932" sldId="284"/>
        </pc:sldMkLst>
        <pc:spChg chg="mod ord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4209486932" sldId="284"/>
            <ac:spMk id="2" creationId="{06789510-BF52-4844-96AC-FACC06103776}"/>
          </ac:spMkLst>
        </pc:spChg>
        <pc:picChg chg="mod ord">
          <ac:chgData name="Elishia Diokno" userId="S::dioknoet@mcmaster.ca::9fe4fd4e-41e4-4ae9-8751-cb6022332be9" providerId="AD" clId="Web-{5D9185F3-CC80-4D70-85DA-01FCCA7BB147}" dt="2020-04-04T21:48:45.281" v="34"/>
          <ac:picMkLst>
            <pc:docMk/>
            <pc:sldMk cId="4209486932" sldId="284"/>
            <ac:picMk id="4" creationId="{5993A830-FB95-47A7-8D6E-D7D7CAEC97E3}"/>
          </ac:picMkLst>
        </pc:picChg>
      </pc:sldChg>
      <pc:sldChg chg="modSp mod modClrScheme chgLayout">
        <pc:chgData name="Elishia Diokno" userId="S::dioknoet@mcmaster.ca::9fe4fd4e-41e4-4ae9-8751-cb6022332be9" providerId="AD" clId="Web-{5D9185F3-CC80-4D70-85DA-01FCCA7BB147}" dt="2020-04-04T21:48:45.281" v="34"/>
        <pc:sldMkLst>
          <pc:docMk/>
          <pc:sldMk cId="2058214725" sldId="285"/>
        </pc:sldMkLst>
        <pc:spChg chg="mod ord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2058214725" sldId="285"/>
            <ac:spMk id="2" creationId="{0DA4A86B-A2E1-4174-9492-32858E47BEEC}"/>
          </ac:spMkLst>
        </pc:spChg>
        <pc:picChg chg="mod ord">
          <ac:chgData name="Elishia Diokno" userId="S::dioknoet@mcmaster.ca::9fe4fd4e-41e4-4ae9-8751-cb6022332be9" providerId="AD" clId="Web-{5D9185F3-CC80-4D70-85DA-01FCCA7BB147}" dt="2020-04-04T21:48:45.281" v="34"/>
          <ac:picMkLst>
            <pc:docMk/>
            <pc:sldMk cId="2058214725" sldId="285"/>
            <ac:picMk id="6" creationId="{7AA2A661-68B9-44CE-8FB6-3203E04CC1B1}"/>
          </ac:picMkLst>
        </pc:picChg>
      </pc:sldChg>
      <pc:sldChg chg="modSp mod modClrScheme chgLayout">
        <pc:chgData name="Elishia Diokno" userId="S::dioknoet@mcmaster.ca::9fe4fd4e-41e4-4ae9-8751-cb6022332be9" providerId="AD" clId="Web-{5D9185F3-CC80-4D70-85DA-01FCCA7BB147}" dt="2020-04-04T21:48:45.281" v="34"/>
        <pc:sldMkLst>
          <pc:docMk/>
          <pc:sldMk cId="3997873516" sldId="286"/>
        </pc:sldMkLst>
        <pc:spChg chg="mod ord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3997873516" sldId="286"/>
            <ac:spMk id="2" creationId="{8A8E10CC-3AC2-40AC-8016-9A0887B5FED4}"/>
          </ac:spMkLst>
        </pc:spChg>
      </pc:sldChg>
      <pc:sldChg chg="mod modClrScheme chgLayout">
        <pc:chgData name="Elishia Diokno" userId="S::dioknoet@mcmaster.ca::9fe4fd4e-41e4-4ae9-8751-cb6022332be9" providerId="AD" clId="Web-{5D9185F3-CC80-4D70-85DA-01FCCA7BB147}" dt="2020-04-04T21:48:45.281" v="34"/>
        <pc:sldMkLst>
          <pc:docMk/>
          <pc:sldMk cId="2579664307" sldId="287"/>
        </pc:sldMkLst>
      </pc:sldChg>
      <pc:sldChg chg="addSp delSp modSp mod modClrScheme delDesignElem chgLayout">
        <pc:chgData name="Elishia Diokno" userId="S::dioknoet@mcmaster.ca::9fe4fd4e-41e4-4ae9-8751-cb6022332be9" providerId="AD" clId="Web-{5D9185F3-CC80-4D70-85DA-01FCCA7BB147}" dt="2020-04-04T21:48:45.281" v="34"/>
        <pc:sldMkLst>
          <pc:docMk/>
          <pc:sldMk cId="2460131422" sldId="288"/>
        </pc:sldMkLst>
        <pc:spChg chg="mod ord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2460131422" sldId="288"/>
            <ac:spMk id="2" creationId="{B375BF37-94D9-41B4-BB59-E89E4DC8C7E7}"/>
          </ac:spMkLst>
        </pc:spChg>
        <pc:spChg chg="add del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2460131422" sldId="288"/>
            <ac:spMk id="15" creationId="{C8DD82D3-D002-45B0-B16A-82B3DA4EFDDB}"/>
          </ac:spMkLst>
        </pc:spChg>
        <pc:cxnChg chg="add del">
          <ac:chgData name="Elishia Diokno" userId="S::dioknoet@mcmaster.ca::9fe4fd4e-41e4-4ae9-8751-cb6022332be9" providerId="AD" clId="Web-{5D9185F3-CC80-4D70-85DA-01FCCA7BB147}" dt="2020-04-04T21:48:45.281" v="34"/>
          <ac:cxnSpMkLst>
            <pc:docMk/>
            <pc:sldMk cId="2460131422" sldId="288"/>
            <ac:cxnSpMk id="17" creationId="{9F09C252-16FE-4557-AD6D-BB5CA773496C}"/>
          </ac:cxnSpMkLst>
        </pc:cxnChg>
      </pc:sldChg>
      <pc:sldChg chg="addSp delSp modSp mod modClrScheme delDesignElem chgLayout">
        <pc:chgData name="Elishia Diokno" userId="S::dioknoet@mcmaster.ca::9fe4fd4e-41e4-4ae9-8751-cb6022332be9" providerId="AD" clId="Web-{5D9185F3-CC80-4D70-85DA-01FCCA7BB147}" dt="2020-04-04T21:48:45.281" v="34"/>
        <pc:sldMkLst>
          <pc:docMk/>
          <pc:sldMk cId="2173654795" sldId="289"/>
        </pc:sldMkLst>
        <pc:spChg chg="mod ord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2173654795" sldId="289"/>
            <ac:spMk id="2" creationId="{B375BF37-94D9-41B4-BB59-E89E4DC8C7E7}"/>
          </ac:spMkLst>
        </pc:spChg>
        <pc:spChg chg="add del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2173654795" sldId="289"/>
            <ac:spMk id="15" creationId="{C8DD82D3-D002-45B0-B16A-82B3DA4EFDDB}"/>
          </ac:spMkLst>
        </pc:spChg>
        <pc:cxnChg chg="add del">
          <ac:chgData name="Elishia Diokno" userId="S::dioknoet@mcmaster.ca::9fe4fd4e-41e4-4ae9-8751-cb6022332be9" providerId="AD" clId="Web-{5D9185F3-CC80-4D70-85DA-01FCCA7BB147}" dt="2020-04-04T21:48:45.281" v="34"/>
          <ac:cxnSpMkLst>
            <pc:docMk/>
            <pc:sldMk cId="2173654795" sldId="289"/>
            <ac:cxnSpMk id="17" creationId="{9F09C252-16FE-4557-AD6D-BB5CA773496C}"/>
          </ac:cxnSpMkLst>
        </pc:cxnChg>
      </pc:sldChg>
      <pc:sldChg chg="addSp delSp mod modClrScheme delDesignElem chgLayout">
        <pc:chgData name="Elishia Diokno" userId="S::dioknoet@mcmaster.ca::9fe4fd4e-41e4-4ae9-8751-cb6022332be9" providerId="AD" clId="Web-{5D9185F3-CC80-4D70-85DA-01FCCA7BB147}" dt="2020-04-04T21:48:45.281" v="34"/>
        <pc:sldMkLst>
          <pc:docMk/>
          <pc:sldMk cId="2399780177" sldId="290"/>
        </pc:sldMkLst>
        <pc:spChg chg="add del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2399780177" sldId="290"/>
            <ac:spMk id="49" creationId="{416A0E3C-60E6-4F39-BC55-5F7C224E1F7C}"/>
          </ac:spMkLst>
        </pc:spChg>
        <pc:spChg chg="add del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2399780177" sldId="290"/>
            <ac:spMk id="51" creationId="{1B82DEB0-A14C-4282-BF74-65BC353ACAC3}"/>
          </ac:spMkLst>
        </pc:spChg>
        <pc:cxnChg chg="add del">
          <ac:chgData name="Elishia Diokno" userId="S::dioknoet@mcmaster.ca::9fe4fd4e-41e4-4ae9-8751-cb6022332be9" providerId="AD" clId="Web-{5D9185F3-CC80-4D70-85DA-01FCCA7BB147}" dt="2020-04-04T21:48:45.281" v="34"/>
          <ac:cxnSpMkLst>
            <pc:docMk/>
            <pc:sldMk cId="2399780177" sldId="290"/>
            <ac:cxnSpMk id="50" creationId="{C5025DAC-8B93-4160-B017-3A274A5828C0}"/>
          </ac:cxnSpMkLst>
        </pc:cxnChg>
      </pc:sldChg>
      <pc:sldChg chg="modSp mod modClrScheme chgLayout">
        <pc:chgData name="Elishia Diokno" userId="S::dioknoet@mcmaster.ca::9fe4fd4e-41e4-4ae9-8751-cb6022332be9" providerId="AD" clId="Web-{5D9185F3-CC80-4D70-85DA-01FCCA7BB147}" dt="2020-04-04T21:48:45.281" v="34"/>
        <pc:sldMkLst>
          <pc:docMk/>
          <pc:sldMk cId="4210964407" sldId="291"/>
        </pc:sldMkLst>
        <pc:spChg chg="mod ord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4210964407" sldId="291"/>
            <ac:spMk id="3" creationId="{00000000-0000-0000-0000-000000000000}"/>
          </ac:spMkLst>
        </pc:spChg>
      </pc:sldChg>
      <pc:sldChg chg="addSp delSp modSp new del mod modClrScheme chgLayout">
        <pc:chgData name="Elishia Diokno" userId="S::dioknoet@mcmaster.ca::9fe4fd4e-41e4-4ae9-8751-cb6022332be9" providerId="AD" clId="Web-{5D9185F3-CC80-4D70-85DA-01FCCA7BB147}" dt="2020-04-04T21:48:47.734" v="35"/>
        <pc:sldMkLst>
          <pc:docMk/>
          <pc:sldMk cId="1209913076" sldId="292"/>
        </pc:sldMkLst>
        <pc:spChg chg="add del mod ord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1209913076" sldId="292"/>
            <ac:spMk id="2" creationId="{4FBAEFBA-AA92-4103-A9DC-C215DFC40084}"/>
          </ac:spMkLst>
        </pc:spChg>
        <pc:spChg chg="add del mod ord">
          <ac:chgData name="Elishia Diokno" userId="S::dioknoet@mcmaster.ca::9fe4fd4e-41e4-4ae9-8751-cb6022332be9" providerId="AD" clId="Web-{5D9185F3-CC80-4D70-85DA-01FCCA7BB147}" dt="2020-04-04T21:48:45.281" v="34"/>
          <ac:spMkLst>
            <pc:docMk/>
            <pc:sldMk cId="1209913076" sldId="292"/>
            <ac:spMk id="3" creationId="{AA056BC2-EE4F-42A1-AC69-E2FB736A35C2}"/>
          </ac:spMkLst>
        </pc:spChg>
        <pc:picChg chg="add del">
          <ac:chgData name="Elishia Diokno" userId="S::dioknoet@mcmaster.ca::9fe4fd4e-41e4-4ae9-8751-cb6022332be9" providerId="AD" clId="Web-{5D9185F3-CC80-4D70-85DA-01FCCA7BB147}" dt="2020-04-04T21:48:03.312" v="27"/>
          <ac:picMkLst>
            <pc:docMk/>
            <pc:sldMk cId="1209913076" sldId="292"/>
            <ac:picMk id="5" creationId="{5E5E03A1-C4E3-4819-9CD4-B36E55FBA975}"/>
          </ac:picMkLst>
        </pc:picChg>
        <pc:picChg chg="add del">
          <ac:chgData name="Elishia Diokno" userId="S::dioknoet@mcmaster.ca::9fe4fd4e-41e4-4ae9-8751-cb6022332be9" providerId="AD" clId="Web-{5D9185F3-CC80-4D70-85DA-01FCCA7BB147}" dt="2020-04-04T21:48:40.140" v="31"/>
          <ac:picMkLst>
            <pc:docMk/>
            <pc:sldMk cId="1209913076" sldId="292"/>
            <ac:picMk id="7" creationId="{C9AF1A45-BADB-4FD4-871D-013CD11E2973}"/>
          </ac:picMkLst>
        </pc:picChg>
      </pc:sldChg>
      <pc:sldChg chg="addSp delSp modSp new del mod setBg setClrOvrMap">
        <pc:chgData name="Elishia Diokno" userId="S::dioknoet@mcmaster.ca::9fe4fd4e-41e4-4ae9-8751-cb6022332be9" providerId="AD" clId="Web-{5D9185F3-CC80-4D70-85DA-01FCCA7BB147}" dt="2020-04-04T21:46:18.188" v="15"/>
        <pc:sldMkLst>
          <pc:docMk/>
          <pc:sldMk cId="1865133286" sldId="292"/>
        </pc:sldMkLst>
        <pc:spChg chg="add del mod">
          <ac:chgData name="Elishia Diokno" userId="S::dioknoet@mcmaster.ca::9fe4fd4e-41e4-4ae9-8751-cb6022332be9" providerId="AD" clId="Web-{5D9185F3-CC80-4D70-85DA-01FCCA7BB147}" dt="2020-04-04T21:46:15.203" v="14"/>
          <ac:spMkLst>
            <pc:docMk/>
            <pc:sldMk cId="1865133286" sldId="292"/>
            <ac:spMk id="2" creationId="{F2002D56-2EDA-48CD-B2A0-FC9E4C54E312}"/>
          </ac:spMkLst>
        </pc:spChg>
        <pc:spChg chg="add del mod">
          <ac:chgData name="Elishia Diokno" userId="S::dioknoet@mcmaster.ca::9fe4fd4e-41e4-4ae9-8751-cb6022332be9" providerId="AD" clId="Web-{5D9185F3-CC80-4D70-85DA-01FCCA7BB147}" dt="2020-04-04T21:46:15.203" v="14"/>
          <ac:spMkLst>
            <pc:docMk/>
            <pc:sldMk cId="1865133286" sldId="292"/>
            <ac:spMk id="3" creationId="{C9F57C8B-FCC1-4C61-AF5D-E86C8218D07B}"/>
          </ac:spMkLst>
        </pc:spChg>
        <pc:spChg chg="add del">
          <ac:chgData name="Elishia Diokno" userId="S::dioknoet@mcmaster.ca::9fe4fd4e-41e4-4ae9-8751-cb6022332be9" providerId="AD" clId="Web-{5D9185F3-CC80-4D70-85DA-01FCCA7BB147}" dt="2020-04-04T21:46:15.203" v="14"/>
          <ac:spMkLst>
            <pc:docMk/>
            <pc:sldMk cId="1865133286" sldId="292"/>
            <ac:spMk id="6" creationId="{C8DD82D3-D002-45B0-B16A-82B3DA4EFDDB}"/>
          </ac:spMkLst>
        </pc:spChg>
        <pc:spChg chg="add del">
          <ac:chgData name="Elishia Diokno" userId="S::dioknoet@mcmaster.ca::9fe4fd4e-41e4-4ae9-8751-cb6022332be9" providerId="AD" clId="Web-{5D9185F3-CC80-4D70-85DA-01FCCA7BB147}" dt="2020-04-04T21:45:46.594" v="6"/>
          <ac:spMkLst>
            <pc:docMk/>
            <pc:sldMk cId="1865133286" sldId="292"/>
            <ac:spMk id="8" creationId="{3558DB37-9FEE-48A2-8578-ED0401573943}"/>
          </ac:spMkLst>
        </pc:spChg>
        <pc:spChg chg="add del">
          <ac:chgData name="Elishia Diokno" userId="S::dioknoet@mcmaster.ca::9fe4fd4e-41e4-4ae9-8751-cb6022332be9" providerId="AD" clId="Web-{5D9185F3-CC80-4D70-85DA-01FCCA7BB147}" dt="2020-04-04T21:45:46.594" v="6"/>
          <ac:spMkLst>
            <pc:docMk/>
            <pc:sldMk cId="1865133286" sldId="292"/>
            <ac:spMk id="10" creationId="{5F7FCCA6-00E2-4F74-A105-0D769872F243}"/>
          </ac:spMkLst>
        </pc:spChg>
        <pc:spChg chg="add del">
          <ac:chgData name="Elishia Diokno" userId="S::dioknoet@mcmaster.ca::9fe4fd4e-41e4-4ae9-8751-cb6022332be9" providerId="AD" clId="Web-{5D9185F3-CC80-4D70-85DA-01FCCA7BB147}" dt="2020-04-04T21:45:46.594" v="6"/>
          <ac:spMkLst>
            <pc:docMk/>
            <pc:sldMk cId="1865133286" sldId="292"/>
            <ac:spMk id="12" creationId="{9B834327-03F1-4931-8261-971373A5A694}"/>
          </ac:spMkLst>
        </pc:spChg>
        <pc:picChg chg="add del">
          <ac:chgData name="Elishia Diokno" userId="S::dioknoet@mcmaster.ca::9fe4fd4e-41e4-4ae9-8751-cb6022332be9" providerId="AD" clId="Web-{5D9185F3-CC80-4D70-85DA-01FCCA7BB147}" dt="2020-04-04T21:45:37.172" v="4"/>
          <ac:picMkLst>
            <pc:docMk/>
            <pc:sldMk cId="1865133286" sldId="292"/>
            <ac:picMk id="5" creationId="{1FD075D4-5B19-4B25-B273-BF054CFBBC97}"/>
          </ac:picMkLst>
        </pc:picChg>
        <pc:picChg chg="add del">
          <ac:chgData name="Elishia Diokno" userId="S::dioknoet@mcmaster.ca::9fe4fd4e-41e4-4ae9-8751-cb6022332be9" providerId="AD" clId="Web-{5D9185F3-CC80-4D70-85DA-01FCCA7BB147}" dt="2020-04-04T21:46:04.110" v="11"/>
          <ac:picMkLst>
            <pc:docMk/>
            <pc:sldMk cId="1865133286" sldId="292"/>
            <ac:picMk id="9" creationId="{A6C7D06D-4562-4D49-948B-1790A01BD0E8}"/>
          </ac:picMkLst>
        </pc:picChg>
        <pc:cxnChg chg="add del">
          <ac:chgData name="Elishia Diokno" userId="S::dioknoet@mcmaster.ca::9fe4fd4e-41e4-4ae9-8751-cb6022332be9" providerId="AD" clId="Web-{5D9185F3-CC80-4D70-85DA-01FCCA7BB147}" dt="2020-04-04T21:46:15.203" v="14"/>
          <ac:cxnSpMkLst>
            <pc:docMk/>
            <pc:sldMk cId="1865133286" sldId="292"/>
            <ac:cxnSpMk id="7" creationId="{9F09C252-16FE-4557-AD6D-BB5CA773496C}"/>
          </ac:cxnSpMkLst>
        </pc:cxnChg>
      </pc:sldChg>
      <pc:sldChg chg="new del mod setBg">
        <pc:chgData name="Elishia Diokno" userId="S::dioknoet@mcmaster.ca::9fe4fd4e-41e4-4ae9-8751-cb6022332be9" providerId="AD" clId="Web-{5D9185F3-CC80-4D70-85DA-01FCCA7BB147}" dt="2020-04-04T21:46:39.141" v="19"/>
        <pc:sldMkLst>
          <pc:docMk/>
          <pc:sldMk cId="2322156523" sldId="292"/>
        </pc:sldMkLst>
      </pc:sldChg>
      <pc:sldChg chg="new del">
        <pc:chgData name="Elishia Diokno" userId="S::dioknoet@mcmaster.ca::9fe4fd4e-41e4-4ae9-8751-cb6022332be9" providerId="AD" clId="Web-{5D9185F3-CC80-4D70-85DA-01FCCA7BB147}" dt="2020-04-04T21:47:00.938" v="21"/>
        <pc:sldMkLst>
          <pc:docMk/>
          <pc:sldMk cId="3692156189" sldId="292"/>
        </pc:sldMkLst>
      </pc:sldChg>
      <pc:sldMasterChg chg="add del addSldLayout delSldLayout">
        <pc:chgData name="Elishia Diokno" userId="S::dioknoet@mcmaster.ca::9fe4fd4e-41e4-4ae9-8751-cb6022332be9" providerId="AD" clId="Web-{5D9185F3-CC80-4D70-85DA-01FCCA7BB147}" dt="2020-04-04T21:48:45.281" v="34"/>
        <pc:sldMasterMkLst>
          <pc:docMk/>
          <pc:sldMasterMk cId="4091021033" sldId="2147483672"/>
        </pc:sldMasterMkLst>
        <pc:sldLayoutChg chg="add del">
          <pc:chgData name="Elishia Diokno" userId="S::dioknoet@mcmaster.ca::9fe4fd4e-41e4-4ae9-8751-cb6022332be9" providerId="AD" clId="Web-{5D9185F3-CC80-4D70-85DA-01FCCA7BB147}" dt="2020-04-04T21:48:45.281" v="34"/>
          <pc:sldLayoutMkLst>
            <pc:docMk/>
            <pc:sldMasterMk cId="4091021033" sldId="2147483672"/>
            <pc:sldLayoutMk cId="3125462050" sldId="2147483673"/>
          </pc:sldLayoutMkLst>
        </pc:sldLayoutChg>
        <pc:sldLayoutChg chg="add del">
          <pc:chgData name="Elishia Diokno" userId="S::dioknoet@mcmaster.ca::9fe4fd4e-41e4-4ae9-8751-cb6022332be9" providerId="AD" clId="Web-{5D9185F3-CC80-4D70-85DA-01FCCA7BB147}" dt="2020-04-04T21:48:45.281" v="34"/>
          <pc:sldLayoutMkLst>
            <pc:docMk/>
            <pc:sldMasterMk cId="4091021033" sldId="2147483672"/>
            <pc:sldLayoutMk cId="2478255626" sldId="2147483674"/>
          </pc:sldLayoutMkLst>
        </pc:sldLayoutChg>
        <pc:sldLayoutChg chg="add del">
          <pc:chgData name="Elishia Diokno" userId="S::dioknoet@mcmaster.ca::9fe4fd4e-41e4-4ae9-8751-cb6022332be9" providerId="AD" clId="Web-{5D9185F3-CC80-4D70-85DA-01FCCA7BB147}" dt="2020-04-04T21:48:45.281" v="34"/>
          <pc:sldLayoutMkLst>
            <pc:docMk/>
            <pc:sldMasterMk cId="4091021033" sldId="2147483672"/>
            <pc:sldLayoutMk cId="48388100" sldId="2147483675"/>
          </pc:sldLayoutMkLst>
        </pc:sldLayoutChg>
        <pc:sldLayoutChg chg="add del">
          <pc:chgData name="Elishia Diokno" userId="S::dioknoet@mcmaster.ca::9fe4fd4e-41e4-4ae9-8751-cb6022332be9" providerId="AD" clId="Web-{5D9185F3-CC80-4D70-85DA-01FCCA7BB147}" dt="2020-04-04T21:48:45.281" v="34"/>
          <pc:sldLayoutMkLst>
            <pc:docMk/>
            <pc:sldMasterMk cId="4091021033" sldId="2147483672"/>
            <pc:sldLayoutMk cId="1877921160" sldId="2147483676"/>
          </pc:sldLayoutMkLst>
        </pc:sldLayoutChg>
        <pc:sldLayoutChg chg="add del">
          <pc:chgData name="Elishia Diokno" userId="S::dioknoet@mcmaster.ca::9fe4fd4e-41e4-4ae9-8751-cb6022332be9" providerId="AD" clId="Web-{5D9185F3-CC80-4D70-85DA-01FCCA7BB147}" dt="2020-04-04T21:48:45.281" v="34"/>
          <pc:sldLayoutMkLst>
            <pc:docMk/>
            <pc:sldMasterMk cId="4091021033" sldId="2147483672"/>
            <pc:sldLayoutMk cId="3453091336" sldId="2147483677"/>
          </pc:sldLayoutMkLst>
        </pc:sldLayoutChg>
        <pc:sldLayoutChg chg="add del">
          <pc:chgData name="Elishia Diokno" userId="S::dioknoet@mcmaster.ca::9fe4fd4e-41e4-4ae9-8751-cb6022332be9" providerId="AD" clId="Web-{5D9185F3-CC80-4D70-85DA-01FCCA7BB147}" dt="2020-04-04T21:48:45.281" v="34"/>
          <pc:sldLayoutMkLst>
            <pc:docMk/>
            <pc:sldMasterMk cId="4091021033" sldId="2147483672"/>
            <pc:sldLayoutMk cId="3098271629" sldId="2147483678"/>
          </pc:sldLayoutMkLst>
        </pc:sldLayoutChg>
        <pc:sldLayoutChg chg="add del">
          <pc:chgData name="Elishia Diokno" userId="S::dioknoet@mcmaster.ca::9fe4fd4e-41e4-4ae9-8751-cb6022332be9" providerId="AD" clId="Web-{5D9185F3-CC80-4D70-85DA-01FCCA7BB147}" dt="2020-04-04T21:48:45.281" v="34"/>
          <pc:sldLayoutMkLst>
            <pc:docMk/>
            <pc:sldMasterMk cId="4091021033" sldId="2147483672"/>
            <pc:sldLayoutMk cId="1612924472" sldId="2147483679"/>
          </pc:sldLayoutMkLst>
        </pc:sldLayoutChg>
        <pc:sldLayoutChg chg="add del">
          <pc:chgData name="Elishia Diokno" userId="S::dioknoet@mcmaster.ca::9fe4fd4e-41e4-4ae9-8751-cb6022332be9" providerId="AD" clId="Web-{5D9185F3-CC80-4D70-85DA-01FCCA7BB147}" dt="2020-04-04T21:48:45.281" v="34"/>
          <pc:sldLayoutMkLst>
            <pc:docMk/>
            <pc:sldMasterMk cId="4091021033" sldId="2147483672"/>
            <pc:sldLayoutMk cId="2948823027" sldId="2147483680"/>
          </pc:sldLayoutMkLst>
        </pc:sldLayoutChg>
        <pc:sldLayoutChg chg="add del">
          <pc:chgData name="Elishia Diokno" userId="S::dioknoet@mcmaster.ca::9fe4fd4e-41e4-4ae9-8751-cb6022332be9" providerId="AD" clId="Web-{5D9185F3-CC80-4D70-85DA-01FCCA7BB147}" dt="2020-04-04T21:48:45.281" v="34"/>
          <pc:sldLayoutMkLst>
            <pc:docMk/>
            <pc:sldMasterMk cId="4091021033" sldId="2147483672"/>
            <pc:sldLayoutMk cId="3251189164" sldId="2147483681"/>
          </pc:sldLayoutMkLst>
        </pc:sldLayoutChg>
        <pc:sldLayoutChg chg="add del">
          <pc:chgData name="Elishia Diokno" userId="S::dioknoet@mcmaster.ca::9fe4fd4e-41e4-4ae9-8751-cb6022332be9" providerId="AD" clId="Web-{5D9185F3-CC80-4D70-85DA-01FCCA7BB147}" dt="2020-04-04T21:48:45.281" v="34"/>
          <pc:sldLayoutMkLst>
            <pc:docMk/>
            <pc:sldMasterMk cId="4091021033" sldId="2147483672"/>
            <pc:sldLayoutMk cId="3246447555" sldId="2147483682"/>
          </pc:sldLayoutMkLst>
        </pc:sldLayoutChg>
        <pc:sldLayoutChg chg="add del">
          <pc:chgData name="Elishia Diokno" userId="S::dioknoet@mcmaster.ca::9fe4fd4e-41e4-4ae9-8751-cb6022332be9" providerId="AD" clId="Web-{5D9185F3-CC80-4D70-85DA-01FCCA7BB147}" dt="2020-04-04T21:48:45.281" v="34"/>
          <pc:sldLayoutMkLst>
            <pc:docMk/>
            <pc:sldMasterMk cId="4091021033" sldId="2147483672"/>
            <pc:sldLayoutMk cId="2969402825" sldId="2147483683"/>
          </pc:sldLayoutMkLst>
        </pc:sldLayoutChg>
      </pc:sldMasterChg>
      <pc:sldMasterChg chg="add del addSldLayout delSldLayout modSldLayout">
        <pc:chgData name="Elishia Diokno" userId="S::dioknoet@mcmaster.ca::9fe4fd4e-41e4-4ae9-8751-cb6022332be9" providerId="AD" clId="Web-{5D9185F3-CC80-4D70-85DA-01FCCA7BB147}" dt="2020-04-04T21:48:45.281" v="34"/>
        <pc:sldMasterMkLst>
          <pc:docMk/>
          <pc:sldMasterMk cId="1810941772" sldId="2147483684"/>
        </pc:sldMasterMkLst>
        <pc:sldLayoutChg chg="add del mod replId">
          <pc:chgData name="Elishia Diokno" userId="S::dioknoet@mcmaster.ca::9fe4fd4e-41e4-4ae9-8751-cb6022332be9" providerId="AD" clId="Web-{5D9185F3-CC80-4D70-85DA-01FCCA7BB147}" dt="2020-04-04T21:48:45.281" v="34"/>
          <pc:sldLayoutMkLst>
            <pc:docMk/>
            <pc:sldMasterMk cId="1810941772" sldId="2147483684"/>
            <pc:sldLayoutMk cId="1033260751" sldId="2147483685"/>
          </pc:sldLayoutMkLst>
        </pc:sldLayoutChg>
        <pc:sldLayoutChg chg="add del mod replId">
          <pc:chgData name="Elishia Diokno" userId="S::dioknoet@mcmaster.ca::9fe4fd4e-41e4-4ae9-8751-cb6022332be9" providerId="AD" clId="Web-{5D9185F3-CC80-4D70-85DA-01FCCA7BB147}" dt="2020-04-04T21:48:45.281" v="34"/>
          <pc:sldLayoutMkLst>
            <pc:docMk/>
            <pc:sldMasterMk cId="1810941772" sldId="2147483684"/>
            <pc:sldLayoutMk cId="134489862" sldId="2147483686"/>
          </pc:sldLayoutMkLst>
        </pc:sldLayoutChg>
        <pc:sldLayoutChg chg="add del mod replId">
          <pc:chgData name="Elishia Diokno" userId="S::dioknoet@mcmaster.ca::9fe4fd4e-41e4-4ae9-8751-cb6022332be9" providerId="AD" clId="Web-{5D9185F3-CC80-4D70-85DA-01FCCA7BB147}" dt="2020-04-04T21:48:45.281" v="34"/>
          <pc:sldLayoutMkLst>
            <pc:docMk/>
            <pc:sldMasterMk cId="1810941772" sldId="2147483684"/>
            <pc:sldLayoutMk cId="2637959842" sldId="2147483687"/>
          </pc:sldLayoutMkLst>
        </pc:sldLayoutChg>
        <pc:sldLayoutChg chg="add del mod replId">
          <pc:chgData name="Elishia Diokno" userId="S::dioknoet@mcmaster.ca::9fe4fd4e-41e4-4ae9-8751-cb6022332be9" providerId="AD" clId="Web-{5D9185F3-CC80-4D70-85DA-01FCCA7BB147}" dt="2020-04-04T21:48:45.281" v="34"/>
          <pc:sldLayoutMkLst>
            <pc:docMk/>
            <pc:sldMasterMk cId="1810941772" sldId="2147483684"/>
            <pc:sldLayoutMk cId="1861872822" sldId="2147483688"/>
          </pc:sldLayoutMkLst>
        </pc:sldLayoutChg>
        <pc:sldLayoutChg chg="add del mod replId">
          <pc:chgData name="Elishia Diokno" userId="S::dioknoet@mcmaster.ca::9fe4fd4e-41e4-4ae9-8751-cb6022332be9" providerId="AD" clId="Web-{5D9185F3-CC80-4D70-85DA-01FCCA7BB147}" dt="2020-04-04T21:48:45.281" v="34"/>
          <pc:sldLayoutMkLst>
            <pc:docMk/>
            <pc:sldMasterMk cId="1810941772" sldId="2147483684"/>
            <pc:sldLayoutMk cId="3382177170" sldId="2147483689"/>
          </pc:sldLayoutMkLst>
        </pc:sldLayoutChg>
        <pc:sldLayoutChg chg="add del mod replId">
          <pc:chgData name="Elishia Diokno" userId="S::dioknoet@mcmaster.ca::9fe4fd4e-41e4-4ae9-8751-cb6022332be9" providerId="AD" clId="Web-{5D9185F3-CC80-4D70-85DA-01FCCA7BB147}" dt="2020-04-04T21:48:45.281" v="34"/>
          <pc:sldLayoutMkLst>
            <pc:docMk/>
            <pc:sldMasterMk cId="1810941772" sldId="2147483684"/>
            <pc:sldLayoutMk cId="2622827470" sldId="2147483690"/>
          </pc:sldLayoutMkLst>
        </pc:sldLayoutChg>
        <pc:sldLayoutChg chg="add del mod replId">
          <pc:chgData name="Elishia Diokno" userId="S::dioknoet@mcmaster.ca::9fe4fd4e-41e4-4ae9-8751-cb6022332be9" providerId="AD" clId="Web-{5D9185F3-CC80-4D70-85DA-01FCCA7BB147}" dt="2020-04-04T21:48:45.281" v="34"/>
          <pc:sldLayoutMkLst>
            <pc:docMk/>
            <pc:sldMasterMk cId="1810941772" sldId="2147483684"/>
            <pc:sldLayoutMk cId="4110388709" sldId="2147483691"/>
          </pc:sldLayoutMkLst>
        </pc:sldLayoutChg>
        <pc:sldLayoutChg chg="add del mod replId">
          <pc:chgData name="Elishia Diokno" userId="S::dioknoet@mcmaster.ca::9fe4fd4e-41e4-4ae9-8751-cb6022332be9" providerId="AD" clId="Web-{5D9185F3-CC80-4D70-85DA-01FCCA7BB147}" dt="2020-04-04T21:48:45.281" v="34"/>
          <pc:sldLayoutMkLst>
            <pc:docMk/>
            <pc:sldMasterMk cId="1810941772" sldId="2147483684"/>
            <pc:sldLayoutMk cId="1707980783" sldId="2147483692"/>
          </pc:sldLayoutMkLst>
        </pc:sldLayoutChg>
        <pc:sldLayoutChg chg="add del mod replId">
          <pc:chgData name="Elishia Diokno" userId="S::dioknoet@mcmaster.ca::9fe4fd4e-41e4-4ae9-8751-cb6022332be9" providerId="AD" clId="Web-{5D9185F3-CC80-4D70-85DA-01FCCA7BB147}" dt="2020-04-04T21:48:45.281" v="34"/>
          <pc:sldLayoutMkLst>
            <pc:docMk/>
            <pc:sldMasterMk cId="1810941772" sldId="2147483684"/>
            <pc:sldLayoutMk cId="973532863" sldId="2147483693"/>
          </pc:sldLayoutMkLst>
        </pc:sldLayoutChg>
        <pc:sldLayoutChg chg="add del mod replId">
          <pc:chgData name="Elishia Diokno" userId="S::dioknoet@mcmaster.ca::9fe4fd4e-41e4-4ae9-8751-cb6022332be9" providerId="AD" clId="Web-{5D9185F3-CC80-4D70-85DA-01FCCA7BB147}" dt="2020-04-04T21:48:45.281" v="34"/>
          <pc:sldLayoutMkLst>
            <pc:docMk/>
            <pc:sldMasterMk cId="1810941772" sldId="2147483684"/>
            <pc:sldLayoutMk cId="2483028938" sldId="2147483694"/>
          </pc:sldLayoutMkLst>
        </pc:sldLayoutChg>
        <pc:sldLayoutChg chg="add del mod replId">
          <pc:chgData name="Elishia Diokno" userId="S::dioknoet@mcmaster.ca::9fe4fd4e-41e4-4ae9-8751-cb6022332be9" providerId="AD" clId="Web-{5D9185F3-CC80-4D70-85DA-01FCCA7BB147}" dt="2020-04-04T21:48:45.281" v="34"/>
          <pc:sldLayoutMkLst>
            <pc:docMk/>
            <pc:sldMasterMk cId="1810941772" sldId="2147483684"/>
            <pc:sldLayoutMk cId="3201490926" sldId="2147483695"/>
          </pc:sldLayoutMkLst>
        </pc:sldLayoutChg>
      </pc:sldMasterChg>
      <pc:sldMasterChg chg="add del addSldLayout delSldLayout modSldLayout">
        <pc:chgData name="Elishia Diokno" userId="S::dioknoet@mcmaster.ca::9fe4fd4e-41e4-4ae9-8751-cb6022332be9" providerId="AD" clId="Web-{5D9185F3-CC80-4D70-85DA-01FCCA7BB147}" dt="2020-04-04T21:48:38.828" v="30"/>
        <pc:sldMasterMkLst>
          <pc:docMk/>
          <pc:sldMasterMk cId="2628075455" sldId="2147483696"/>
        </pc:sldMasterMkLst>
        <pc:sldLayoutChg chg="add del mod replId">
          <pc:chgData name="Elishia Diokno" userId="S::dioknoet@mcmaster.ca::9fe4fd4e-41e4-4ae9-8751-cb6022332be9" providerId="AD" clId="Web-{5D9185F3-CC80-4D70-85DA-01FCCA7BB147}" dt="2020-04-04T21:48:38.828" v="30"/>
          <pc:sldLayoutMkLst>
            <pc:docMk/>
            <pc:sldMasterMk cId="2628075455" sldId="2147483696"/>
            <pc:sldLayoutMk cId="3419463541" sldId="2147483697"/>
          </pc:sldLayoutMkLst>
        </pc:sldLayoutChg>
        <pc:sldLayoutChg chg="add del mod replId">
          <pc:chgData name="Elishia Diokno" userId="S::dioknoet@mcmaster.ca::9fe4fd4e-41e4-4ae9-8751-cb6022332be9" providerId="AD" clId="Web-{5D9185F3-CC80-4D70-85DA-01FCCA7BB147}" dt="2020-04-04T21:48:38.828" v="30"/>
          <pc:sldLayoutMkLst>
            <pc:docMk/>
            <pc:sldMasterMk cId="2628075455" sldId="2147483696"/>
            <pc:sldLayoutMk cId="2675834126" sldId="2147483698"/>
          </pc:sldLayoutMkLst>
        </pc:sldLayoutChg>
        <pc:sldLayoutChg chg="add del mod replId">
          <pc:chgData name="Elishia Diokno" userId="S::dioknoet@mcmaster.ca::9fe4fd4e-41e4-4ae9-8751-cb6022332be9" providerId="AD" clId="Web-{5D9185F3-CC80-4D70-85DA-01FCCA7BB147}" dt="2020-04-04T21:48:38.828" v="30"/>
          <pc:sldLayoutMkLst>
            <pc:docMk/>
            <pc:sldMasterMk cId="2628075455" sldId="2147483696"/>
            <pc:sldLayoutMk cId="3622221790" sldId="2147483699"/>
          </pc:sldLayoutMkLst>
        </pc:sldLayoutChg>
        <pc:sldLayoutChg chg="add del mod replId">
          <pc:chgData name="Elishia Diokno" userId="S::dioknoet@mcmaster.ca::9fe4fd4e-41e4-4ae9-8751-cb6022332be9" providerId="AD" clId="Web-{5D9185F3-CC80-4D70-85DA-01FCCA7BB147}" dt="2020-04-04T21:48:38.828" v="30"/>
          <pc:sldLayoutMkLst>
            <pc:docMk/>
            <pc:sldMasterMk cId="2628075455" sldId="2147483696"/>
            <pc:sldLayoutMk cId="1733350833" sldId="2147483700"/>
          </pc:sldLayoutMkLst>
        </pc:sldLayoutChg>
        <pc:sldLayoutChg chg="add del mod replId">
          <pc:chgData name="Elishia Diokno" userId="S::dioknoet@mcmaster.ca::9fe4fd4e-41e4-4ae9-8751-cb6022332be9" providerId="AD" clId="Web-{5D9185F3-CC80-4D70-85DA-01FCCA7BB147}" dt="2020-04-04T21:48:38.828" v="30"/>
          <pc:sldLayoutMkLst>
            <pc:docMk/>
            <pc:sldMasterMk cId="2628075455" sldId="2147483696"/>
            <pc:sldLayoutMk cId="1036627431" sldId="2147483701"/>
          </pc:sldLayoutMkLst>
        </pc:sldLayoutChg>
        <pc:sldLayoutChg chg="add del mod replId">
          <pc:chgData name="Elishia Diokno" userId="S::dioknoet@mcmaster.ca::9fe4fd4e-41e4-4ae9-8751-cb6022332be9" providerId="AD" clId="Web-{5D9185F3-CC80-4D70-85DA-01FCCA7BB147}" dt="2020-04-04T21:48:38.828" v="30"/>
          <pc:sldLayoutMkLst>
            <pc:docMk/>
            <pc:sldMasterMk cId="2628075455" sldId="2147483696"/>
            <pc:sldLayoutMk cId="776056786" sldId="2147483702"/>
          </pc:sldLayoutMkLst>
        </pc:sldLayoutChg>
        <pc:sldLayoutChg chg="add del mod replId">
          <pc:chgData name="Elishia Diokno" userId="S::dioknoet@mcmaster.ca::9fe4fd4e-41e4-4ae9-8751-cb6022332be9" providerId="AD" clId="Web-{5D9185F3-CC80-4D70-85DA-01FCCA7BB147}" dt="2020-04-04T21:48:38.828" v="30"/>
          <pc:sldLayoutMkLst>
            <pc:docMk/>
            <pc:sldMasterMk cId="2628075455" sldId="2147483696"/>
            <pc:sldLayoutMk cId="1322583062" sldId="2147483703"/>
          </pc:sldLayoutMkLst>
        </pc:sldLayoutChg>
        <pc:sldLayoutChg chg="add del mod replId">
          <pc:chgData name="Elishia Diokno" userId="S::dioknoet@mcmaster.ca::9fe4fd4e-41e4-4ae9-8751-cb6022332be9" providerId="AD" clId="Web-{5D9185F3-CC80-4D70-85DA-01FCCA7BB147}" dt="2020-04-04T21:48:38.828" v="30"/>
          <pc:sldLayoutMkLst>
            <pc:docMk/>
            <pc:sldMasterMk cId="2628075455" sldId="2147483696"/>
            <pc:sldLayoutMk cId="4168518253" sldId="2147483704"/>
          </pc:sldLayoutMkLst>
        </pc:sldLayoutChg>
        <pc:sldLayoutChg chg="add del mod replId">
          <pc:chgData name="Elishia Diokno" userId="S::dioknoet@mcmaster.ca::9fe4fd4e-41e4-4ae9-8751-cb6022332be9" providerId="AD" clId="Web-{5D9185F3-CC80-4D70-85DA-01FCCA7BB147}" dt="2020-04-04T21:48:38.828" v="30"/>
          <pc:sldLayoutMkLst>
            <pc:docMk/>
            <pc:sldMasterMk cId="2628075455" sldId="2147483696"/>
            <pc:sldLayoutMk cId="608744602" sldId="2147483705"/>
          </pc:sldLayoutMkLst>
        </pc:sldLayoutChg>
        <pc:sldLayoutChg chg="add del mod replId">
          <pc:chgData name="Elishia Diokno" userId="S::dioknoet@mcmaster.ca::9fe4fd4e-41e4-4ae9-8751-cb6022332be9" providerId="AD" clId="Web-{5D9185F3-CC80-4D70-85DA-01FCCA7BB147}" dt="2020-04-04T21:48:38.828" v="30"/>
          <pc:sldLayoutMkLst>
            <pc:docMk/>
            <pc:sldMasterMk cId="2628075455" sldId="2147483696"/>
            <pc:sldLayoutMk cId="3203237534" sldId="2147483706"/>
          </pc:sldLayoutMkLst>
        </pc:sldLayoutChg>
        <pc:sldLayoutChg chg="add del mod replId">
          <pc:chgData name="Elishia Diokno" userId="S::dioknoet@mcmaster.ca::9fe4fd4e-41e4-4ae9-8751-cb6022332be9" providerId="AD" clId="Web-{5D9185F3-CC80-4D70-85DA-01FCCA7BB147}" dt="2020-04-04T21:48:38.828" v="30"/>
          <pc:sldLayoutMkLst>
            <pc:docMk/>
            <pc:sldMasterMk cId="2628075455" sldId="2147483696"/>
            <pc:sldLayoutMk cId="976421965" sldId="2147483707"/>
          </pc:sldLayoutMkLst>
        </pc:sldLayoutChg>
      </pc:sldMasterChg>
    </pc:docChg>
  </pc:docChgLst>
  <pc:docChgLst>
    <pc:chgData name="Michal Roztocki" userId="S::roztockm@mcmaster.ca::7c3a816a-e1e1-4a1b-b759-4162921de2ce" providerId="AD" clId="Web-{C0556BF3-401B-4B6E-882C-6D68FE9ECEAC}"/>
    <pc:docChg chg="modSld">
      <pc:chgData name="Michal Roztocki" userId="S::roztockm@mcmaster.ca::7c3a816a-e1e1-4a1b-b759-4162921de2ce" providerId="AD" clId="Web-{C0556BF3-401B-4B6E-882C-6D68FE9ECEAC}" dt="2020-04-14T03:32:49.129" v="32" actId="14100"/>
      <pc:docMkLst>
        <pc:docMk/>
      </pc:docMkLst>
      <pc:sldChg chg="modSp">
        <pc:chgData name="Michal Roztocki" userId="S::roztockm@mcmaster.ca::7c3a816a-e1e1-4a1b-b759-4162921de2ce" providerId="AD" clId="Web-{C0556BF3-401B-4B6E-882C-6D68FE9ECEAC}" dt="2020-04-14T03:32:49.129" v="32" actId="14100"/>
        <pc:sldMkLst>
          <pc:docMk/>
          <pc:sldMk cId="109857222" sldId="256"/>
        </pc:sldMkLst>
        <pc:spChg chg="mod">
          <ac:chgData name="Michal Roztocki" userId="S::roztockm@mcmaster.ca::7c3a816a-e1e1-4a1b-b759-4162921de2ce" providerId="AD" clId="Web-{C0556BF3-401B-4B6E-882C-6D68FE9ECEAC}" dt="2020-04-14T03:32:49.129" v="32" actId="1410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Grace Fu" userId="S::fug1@mcmaster.ca::f16efad3-e05d-4fe2-b609-6eb16b3b8ea6" providerId="AD" clId="Web-{36BA746B-5C21-4E81-8005-A44833C22CCF}"/>
    <pc:docChg chg="modSld">
      <pc:chgData name="Grace Fu" userId="S::fug1@mcmaster.ca::f16efad3-e05d-4fe2-b609-6eb16b3b8ea6" providerId="AD" clId="Web-{36BA746B-5C21-4E81-8005-A44833C22CCF}" dt="2019-11-28T20:47:51.562" v="3"/>
      <pc:docMkLst>
        <pc:docMk/>
      </pc:docMkLst>
      <pc:sldChg chg="modSp">
        <pc:chgData name="Grace Fu" userId="S::fug1@mcmaster.ca::f16efad3-e05d-4fe2-b609-6eb16b3b8ea6" providerId="AD" clId="Web-{36BA746B-5C21-4E81-8005-A44833C22CCF}" dt="2019-11-28T20:47:51.562" v="3"/>
        <pc:sldMkLst>
          <pc:docMk/>
          <pc:sldMk cId="1270100874" sldId="268"/>
        </pc:sldMkLst>
        <pc:graphicFrameChg chg="modGraphic">
          <ac:chgData name="Grace Fu" userId="S::fug1@mcmaster.ca::f16efad3-e05d-4fe2-b609-6eb16b3b8ea6" providerId="AD" clId="Web-{36BA746B-5C21-4E81-8005-A44833C22CCF}" dt="2019-11-28T20:47:51.562" v="3"/>
          <ac:graphicFrameMkLst>
            <pc:docMk/>
            <pc:sldMk cId="1270100874" sldId="268"/>
            <ac:graphicFrameMk id="3" creationId="{43BDE900-9DD4-4768-959F-DACCD8D422C3}"/>
          </ac:graphicFrameMkLst>
        </pc:graphicFrameChg>
      </pc:sldChg>
    </pc:docChg>
  </pc:docChgLst>
  <pc:docChgLst>
    <pc:chgData name="Michal Roztocki" userId="S::roztockm@mcmaster.ca::7c3a816a-e1e1-4a1b-b759-4162921de2ce" providerId="AD" clId="Web-{E1923A1E-41AE-45A5-AD35-0846FC85C91A}"/>
    <pc:docChg chg="addSld modSld">
      <pc:chgData name="Michal Roztocki" userId="S::roztockm@mcmaster.ca::7c3a816a-e1e1-4a1b-b759-4162921de2ce" providerId="AD" clId="Web-{E1923A1E-41AE-45A5-AD35-0846FC85C91A}" dt="2019-11-29T07:28:11.165" v="224" actId="1076"/>
      <pc:docMkLst>
        <pc:docMk/>
      </pc:docMkLst>
      <pc:sldChg chg="addSp delSp modSp new">
        <pc:chgData name="Michal Roztocki" userId="S::roztockm@mcmaster.ca::7c3a816a-e1e1-4a1b-b759-4162921de2ce" providerId="AD" clId="Web-{E1923A1E-41AE-45A5-AD35-0846FC85C91A}" dt="2019-11-29T07:08:39.597" v="203" actId="1076"/>
        <pc:sldMkLst>
          <pc:docMk/>
          <pc:sldMk cId="1158291210" sldId="279"/>
        </pc:sldMkLst>
        <pc:spChg chg="mod">
          <ac:chgData name="Michal Roztocki" userId="S::roztockm@mcmaster.ca::7c3a816a-e1e1-4a1b-b759-4162921de2ce" providerId="AD" clId="Web-{E1923A1E-41AE-45A5-AD35-0846FC85C91A}" dt="2019-11-28T21:56:40.377" v="30" actId="20577"/>
          <ac:spMkLst>
            <pc:docMk/>
            <pc:sldMk cId="1158291210" sldId="279"/>
            <ac:spMk id="2" creationId="{F4DC76FE-C677-4435-B239-A5A7599F73EE}"/>
          </ac:spMkLst>
        </pc:spChg>
        <pc:spChg chg="del">
          <ac:chgData name="Michal Roztocki" userId="S::roztockm@mcmaster.ca::7c3a816a-e1e1-4a1b-b759-4162921de2ce" providerId="AD" clId="Web-{E1923A1E-41AE-45A5-AD35-0846FC85C91A}" dt="2019-11-28T22:05:01.003" v="33"/>
          <ac:spMkLst>
            <pc:docMk/>
            <pc:sldMk cId="1158291210" sldId="279"/>
            <ac:spMk id="3" creationId="{FC3F4E5B-5183-46FF-9062-762924DD884E}"/>
          </ac:spMkLst>
        </pc:spChg>
        <pc:spChg chg="add del mod">
          <ac:chgData name="Michal Roztocki" userId="S::roztockm@mcmaster.ca::7c3a816a-e1e1-4a1b-b759-4162921de2ce" providerId="AD" clId="Web-{E1923A1E-41AE-45A5-AD35-0846FC85C91A}" dt="2019-11-28T22:08:33.548" v="59"/>
          <ac:spMkLst>
            <pc:docMk/>
            <pc:sldMk cId="1158291210" sldId="279"/>
            <ac:spMk id="10" creationId="{389476DB-721A-45EB-83D1-7E6AEFB1DC9D}"/>
          </ac:spMkLst>
        </pc:spChg>
        <pc:spChg chg="add mod">
          <ac:chgData name="Michal Roztocki" userId="S::roztockm@mcmaster.ca::7c3a816a-e1e1-4a1b-b759-4162921de2ce" providerId="AD" clId="Web-{E1923A1E-41AE-45A5-AD35-0846FC85C91A}" dt="2019-11-29T07:08:27.831" v="200" actId="1076"/>
          <ac:spMkLst>
            <pc:docMk/>
            <pc:sldMk cId="1158291210" sldId="279"/>
            <ac:spMk id="10" creationId="{9352A1D2-BDA9-4103-BAD5-9C0B930F90BD}"/>
          </ac:spMkLst>
        </pc:spChg>
        <pc:spChg chg="add mod">
          <ac:chgData name="Michal Roztocki" userId="S::roztockm@mcmaster.ca::7c3a816a-e1e1-4a1b-b759-4162921de2ce" providerId="AD" clId="Web-{E1923A1E-41AE-45A5-AD35-0846FC85C91A}" dt="2019-11-29T06:58:19.880" v="169" actId="1076"/>
          <ac:spMkLst>
            <pc:docMk/>
            <pc:sldMk cId="1158291210" sldId="279"/>
            <ac:spMk id="14" creationId="{CCE84ED9-C763-4DC0-88D4-E55C2B2D47EA}"/>
          </ac:spMkLst>
        </pc:spChg>
        <pc:spChg chg="add mod">
          <ac:chgData name="Michal Roztocki" userId="S::roztockm@mcmaster.ca::7c3a816a-e1e1-4a1b-b759-4162921de2ce" providerId="AD" clId="Web-{E1923A1E-41AE-45A5-AD35-0846FC85C91A}" dt="2019-11-29T06:58:36.849" v="174" actId="1076"/>
          <ac:spMkLst>
            <pc:docMk/>
            <pc:sldMk cId="1158291210" sldId="279"/>
            <ac:spMk id="15" creationId="{343C1272-A8FA-421C-B331-8ECB1B81BB6A}"/>
          </ac:spMkLst>
        </pc:spChg>
        <pc:spChg chg="add mod">
          <ac:chgData name="Michal Roztocki" userId="S::roztockm@mcmaster.ca::7c3a816a-e1e1-4a1b-b759-4162921de2ce" providerId="AD" clId="Web-{E1923A1E-41AE-45A5-AD35-0846FC85C91A}" dt="2019-11-29T06:59:32.192" v="179" actId="1076"/>
          <ac:spMkLst>
            <pc:docMk/>
            <pc:sldMk cId="1158291210" sldId="279"/>
            <ac:spMk id="16" creationId="{8CD45C2F-86C9-49F3-BC91-419AAC9AB588}"/>
          </ac:spMkLst>
        </pc:spChg>
        <pc:spChg chg="add mod">
          <ac:chgData name="Michal Roztocki" userId="S::roztockm@mcmaster.ca::7c3a816a-e1e1-4a1b-b759-4162921de2ce" providerId="AD" clId="Web-{E1923A1E-41AE-45A5-AD35-0846FC85C91A}" dt="2019-11-29T06:59:09.567" v="178" actId="1076"/>
          <ac:spMkLst>
            <pc:docMk/>
            <pc:sldMk cId="1158291210" sldId="279"/>
            <ac:spMk id="17" creationId="{52876D97-C784-4725-8CF8-A7B54A41D0FE}"/>
          </ac:spMkLst>
        </pc:spChg>
        <pc:picChg chg="add mod">
          <ac:chgData name="Michal Roztocki" userId="S::roztockm@mcmaster.ca::7c3a816a-e1e1-4a1b-b759-4162921de2ce" providerId="AD" clId="Web-{E1923A1E-41AE-45A5-AD35-0846FC85C91A}" dt="2019-11-29T06:57:35.677" v="163" actId="1076"/>
          <ac:picMkLst>
            <pc:docMk/>
            <pc:sldMk cId="1158291210" sldId="279"/>
            <ac:picMk id="3" creationId="{409AF374-D05E-4EC5-A468-D3B0CCE3CB77}"/>
          </ac:picMkLst>
        </pc:picChg>
        <pc:picChg chg="add mod ord">
          <ac:chgData name="Michal Roztocki" userId="S::roztockm@mcmaster.ca::7c3a816a-e1e1-4a1b-b759-4162921de2ce" providerId="AD" clId="Web-{E1923A1E-41AE-45A5-AD35-0846FC85C91A}" dt="2019-11-28T22:08:37.127" v="61" actId="14100"/>
          <ac:picMkLst>
            <pc:docMk/>
            <pc:sldMk cId="1158291210" sldId="279"/>
            <ac:picMk id="4" creationId="{4A4811E0-969F-4B3B-8ED3-E422A174E140}"/>
          </ac:picMkLst>
        </pc:picChg>
        <pc:picChg chg="add mod">
          <ac:chgData name="Michal Roztocki" userId="S::roztockm@mcmaster.ca::7c3a816a-e1e1-4a1b-b759-4162921de2ce" providerId="AD" clId="Web-{E1923A1E-41AE-45A5-AD35-0846FC85C91A}" dt="2019-11-29T07:08:23.863" v="199" actId="1076"/>
          <ac:picMkLst>
            <pc:docMk/>
            <pc:sldMk cId="1158291210" sldId="279"/>
            <ac:picMk id="6" creationId="{643F415A-082B-4DF8-BE1F-ECAA8D255550}"/>
          </ac:picMkLst>
        </pc:picChg>
        <pc:picChg chg="add mod">
          <ac:chgData name="Michal Roztocki" userId="S::roztockm@mcmaster.ca::7c3a816a-e1e1-4a1b-b759-4162921de2ce" providerId="AD" clId="Web-{E1923A1E-41AE-45A5-AD35-0846FC85C91A}" dt="2019-11-29T06:57:41.661" v="164" actId="1076"/>
          <ac:picMkLst>
            <pc:docMk/>
            <pc:sldMk cId="1158291210" sldId="279"/>
            <ac:picMk id="7" creationId="{D4BE6460-CBCD-43AD-8981-AAED45EE99D9}"/>
          </ac:picMkLst>
        </pc:picChg>
        <pc:picChg chg="add mod">
          <ac:chgData name="Michal Roztocki" userId="S::roztockm@mcmaster.ca::7c3a816a-e1e1-4a1b-b759-4162921de2ce" providerId="AD" clId="Web-{E1923A1E-41AE-45A5-AD35-0846FC85C91A}" dt="2019-11-29T07:08:39.597" v="203" actId="1076"/>
          <ac:picMkLst>
            <pc:docMk/>
            <pc:sldMk cId="1158291210" sldId="279"/>
            <ac:picMk id="8" creationId="{4A7BBADF-38BC-4652-9D26-950691626ACD}"/>
          </ac:picMkLst>
        </pc:picChg>
        <pc:picChg chg="add mod modCrop">
          <ac:chgData name="Michal Roztocki" userId="S::roztockm@mcmaster.ca::7c3a816a-e1e1-4a1b-b759-4162921de2ce" providerId="AD" clId="Web-{E1923A1E-41AE-45A5-AD35-0846FC85C91A}" dt="2019-11-29T06:57:23.942" v="160" actId="1076"/>
          <ac:picMkLst>
            <pc:docMk/>
            <pc:sldMk cId="1158291210" sldId="279"/>
            <ac:picMk id="11" creationId="{2B971299-4B31-49D9-AAC8-E0F0B692B220}"/>
          </ac:picMkLst>
        </pc:picChg>
        <pc:picChg chg="add mod">
          <ac:chgData name="Michal Roztocki" userId="S::roztockm@mcmaster.ca::7c3a816a-e1e1-4a1b-b759-4162921de2ce" providerId="AD" clId="Web-{E1923A1E-41AE-45A5-AD35-0846FC85C91A}" dt="2019-11-29T06:57:31.302" v="162" actId="1076"/>
          <ac:picMkLst>
            <pc:docMk/>
            <pc:sldMk cId="1158291210" sldId="279"/>
            <ac:picMk id="13" creationId="{49000A95-3427-4D05-ABE0-DD244FC6244D}"/>
          </ac:picMkLst>
        </pc:picChg>
      </pc:sldChg>
      <pc:sldChg chg="addSp delSp modSp new">
        <pc:chgData name="Michal Roztocki" userId="S::roztockm@mcmaster.ca::7c3a816a-e1e1-4a1b-b759-4162921de2ce" providerId="AD" clId="Web-{E1923A1E-41AE-45A5-AD35-0846FC85C91A}" dt="2019-11-29T07:06:59.316" v="197" actId="1076"/>
        <pc:sldMkLst>
          <pc:docMk/>
          <pc:sldMk cId="4209486932" sldId="284"/>
        </pc:sldMkLst>
        <pc:spChg chg="mod">
          <ac:chgData name="Michal Roztocki" userId="S::roztockm@mcmaster.ca::7c3a816a-e1e1-4a1b-b759-4162921de2ce" providerId="AD" clId="Web-{E1923A1E-41AE-45A5-AD35-0846FC85C91A}" dt="2019-11-28T22:57:54.831" v="99" actId="20577"/>
          <ac:spMkLst>
            <pc:docMk/>
            <pc:sldMk cId="4209486932" sldId="284"/>
            <ac:spMk id="2" creationId="{06789510-BF52-4844-96AC-FACC06103776}"/>
          </ac:spMkLst>
        </pc:spChg>
        <pc:spChg chg="del">
          <ac:chgData name="Michal Roztocki" userId="S::roztockm@mcmaster.ca::7c3a816a-e1e1-4a1b-b759-4162921de2ce" providerId="AD" clId="Web-{E1923A1E-41AE-45A5-AD35-0846FC85C91A}" dt="2019-11-29T07:05:11.472" v="180"/>
          <ac:spMkLst>
            <pc:docMk/>
            <pc:sldMk cId="4209486932" sldId="284"/>
            <ac:spMk id="3" creationId="{0B291A8D-AC42-40AF-9471-85906645F223}"/>
          </ac:spMkLst>
        </pc:spChg>
        <pc:spChg chg="add mod">
          <ac:chgData name="Michal Roztocki" userId="S::roztockm@mcmaster.ca::7c3a816a-e1e1-4a1b-b759-4162921de2ce" providerId="AD" clId="Web-{E1923A1E-41AE-45A5-AD35-0846FC85C91A}" dt="2019-11-29T07:06:45.097" v="194" actId="1076"/>
          <ac:spMkLst>
            <pc:docMk/>
            <pc:sldMk cId="4209486932" sldId="284"/>
            <ac:spMk id="10" creationId="{2987FD61-34A4-4EDD-9E95-1D72A8BD9B28}"/>
          </ac:spMkLst>
        </pc:spChg>
        <pc:picChg chg="add mod ord">
          <ac:chgData name="Michal Roztocki" userId="S::roztockm@mcmaster.ca::7c3a816a-e1e1-4a1b-b759-4162921de2ce" providerId="AD" clId="Web-{E1923A1E-41AE-45A5-AD35-0846FC85C91A}" dt="2019-11-29T07:06:25.675" v="190" actId="1076"/>
          <ac:picMkLst>
            <pc:docMk/>
            <pc:sldMk cId="4209486932" sldId="284"/>
            <ac:picMk id="4" creationId="{5993A830-FB95-47A7-8D6E-D7D7CAEC97E3}"/>
          </ac:picMkLst>
        </pc:picChg>
        <pc:picChg chg="add mod">
          <ac:chgData name="Michal Roztocki" userId="S::roztockm@mcmaster.ca::7c3a816a-e1e1-4a1b-b759-4162921de2ce" providerId="AD" clId="Web-{E1923A1E-41AE-45A5-AD35-0846FC85C91A}" dt="2019-11-29T07:06:59.316" v="197" actId="1076"/>
          <ac:picMkLst>
            <pc:docMk/>
            <pc:sldMk cId="4209486932" sldId="284"/>
            <ac:picMk id="6" creationId="{6C88C713-2A3F-4702-A1BC-7202BF4BF3CD}"/>
          </ac:picMkLst>
        </pc:picChg>
        <pc:picChg chg="add del mod">
          <ac:chgData name="Michal Roztocki" userId="S::roztockm@mcmaster.ca::7c3a816a-e1e1-4a1b-b759-4162921de2ce" providerId="AD" clId="Web-{E1923A1E-41AE-45A5-AD35-0846FC85C91A}" dt="2019-11-29T07:06:34.629" v="192"/>
          <ac:picMkLst>
            <pc:docMk/>
            <pc:sldMk cId="4209486932" sldId="284"/>
            <ac:picMk id="8" creationId="{0875EE35-8400-46DB-B001-F377A1F46786}"/>
          </ac:picMkLst>
        </pc:picChg>
      </pc:sldChg>
      <pc:sldChg chg="addSp delSp modSp new">
        <pc:chgData name="Michal Roztocki" userId="S::roztockm@mcmaster.ca::7c3a816a-e1e1-4a1b-b759-4162921de2ce" providerId="AD" clId="Web-{E1923A1E-41AE-45A5-AD35-0846FC85C91A}" dt="2019-11-29T07:25:15.431" v="222" actId="1076"/>
        <pc:sldMkLst>
          <pc:docMk/>
          <pc:sldMk cId="2058214725" sldId="285"/>
        </pc:sldMkLst>
        <pc:spChg chg="mod">
          <ac:chgData name="Michal Roztocki" userId="S::roztockm@mcmaster.ca::7c3a816a-e1e1-4a1b-b759-4162921de2ce" providerId="AD" clId="Web-{E1923A1E-41AE-45A5-AD35-0846FC85C91A}" dt="2019-11-28T22:58:02.050" v="115" actId="20577"/>
          <ac:spMkLst>
            <pc:docMk/>
            <pc:sldMk cId="2058214725" sldId="285"/>
            <ac:spMk id="2" creationId="{0DA4A86B-A2E1-4174-9492-32858E47BEEC}"/>
          </ac:spMkLst>
        </pc:spChg>
        <pc:spChg chg="del">
          <ac:chgData name="Michal Roztocki" userId="S::roztockm@mcmaster.ca::7c3a816a-e1e1-4a1b-b759-4162921de2ce" providerId="AD" clId="Web-{E1923A1E-41AE-45A5-AD35-0846FC85C91A}" dt="2019-11-29T07:18:51.800" v="207"/>
          <ac:spMkLst>
            <pc:docMk/>
            <pc:sldMk cId="2058214725" sldId="285"/>
            <ac:spMk id="3" creationId="{90B6358D-88A3-419B-8B24-40ECBD00C5B6}"/>
          </ac:spMkLst>
        </pc:spChg>
        <pc:spChg chg="add mod">
          <ac:chgData name="Michal Roztocki" userId="S::roztockm@mcmaster.ca::7c3a816a-e1e1-4a1b-b759-4162921de2ce" providerId="AD" clId="Web-{E1923A1E-41AE-45A5-AD35-0846FC85C91A}" dt="2019-11-29T07:25:10.649" v="221" actId="1076"/>
          <ac:spMkLst>
            <pc:docMk/>
            <pc:sldMk cId="2058214725" sldId="285"/>
            <ac:spMk id="8" creationId="{223E9980-E13A-4796-A32A-502982133407}"/>
          </ac:spMkLst>
        </pc:spChg>
        <pc:picChg chg="add mod">
          <ac:chgData name="Michal Roztocki" userId="S::roztockm@mcmaster.ca::7c3a816a-e1e1-4a1b-b759-4162921de2ce" providerId="AD" clId="Web-{E1923A1E-41AE-45A5-AD35-0846FC85C91A}" dt="2019-11-29T07:25:15.431" v="222" actId="1076"/>
          <ac:picMkLst>
            <pc:docMk/>
            <pc:sldMk cId="2058214725" sldId="285"/>
            <ac:picMk id="5" creationId="{352E1298-FB56-44D0-98F8-413A05604968}"/>
          </ac:picMkLst>
        </pc:picChg>
        <pc:picChg chg="add mod ord">
          <ac:chgData name="Michal Roztocki" userId="S::roztockm@mcmaster.ca::7c3a816a-e1e1-4a1b-b759-4162921de2ce" providerId="AD" clId="Web-{E1923A1E-41AE-45A5-AD35-0846FC85C91A}" dt="2019-11-29T07:24:51.478" v="218" actId="1076"/>
          <ac:picMkLst>
            <pc:docMk/>
            <pc:sldMk cId="2058214725" sldId="285"/>
            <ac:picMk id="6" creationId="{7AA2A661-68B9-44CE-8FB6-3203E04CC1B1}"/>
          </ac:picMkLst>
        </pc:picChg>
      </pc:sldChg>
      <pc:sldChg chg="addSp delSp modSp new">
        <pc:chgData name="Michal Roztocki" userId="S::roztockm@mcmaster.ca::7c3a816a-e1e1-4a1b-b759-4162921de2ce" providerId="AD" clId="Web-{E1923A1E-41AE-45A5-AD35-0846FC85C91A}" dt="2019-11-29T07:28:11.165" v="224" actId="1076"/>
        <pc:sldMkLst>
          <pc:docMk/>
          <pc:sldMk cId="3997873516" sldId="286"/>
        </pc:sldMkLst>
        <pc:spChg chg="mod">
          <ac:chgData name="Michal Roztocki" userId="S::roztockm@mcmaster.ca::7c3a816a-e1e1-4a1b-b759-4162921de2ce" providerId="AD" clId="Web-{E1923A1E-41AE-45A5-AD35-0846FC85C91A}" dt="2019-11-28T22:58:10.738" v="136" actId="20577"/>
          <ac:spMkLst>
            <pc:docMk/>
            <pc:sldMk cId="3997873516" sldId="286"/>
            <ac:spMk id="2" creationId="{8A8E10CC-3AC2-40AC-8016-9A0887B5FED4}"/>
          </ac:spMkLst>
        </pc:spChg>
        <pc:spChg chg="del">
          <ac:chgData name="Michal Roztocki" userId="S::roztockm@mcmaster.ca::7c3a816a-e1e1-4a1b-b759-4162921de2ce" providerId="AD" clId="Web-{E1923A1E-41AE-45A5-AD35-0846FC85C91A}" dt="2019-11-29T07:28:07.931" v="223"/>
          <ac:spMkLst>
            <pc:docMk/>
            <pc:sldMk cId="3997873516" sldId="286"/>
            <ac:spMk id="3" creationId="{2B732D41-3B0B-488B-B2B2-245F18C4F441}"/>
          </ac:spMkLst>
        </pc:spChg>
        <pc:picChg chg="add mod ord">
          <ac:chgData name="Michal Roztocki" userId="S::roztockm@mcmaster.ca::7c3a816a-e1e1-4a1b-b759-4162921de2ce" providerId="AD" clId="Web-{E1923A1E-41AE-45A5-AD35-0846FC85C91A}" dt="2019-11-29T07:28:11.165" v="224" actId="1076"/>
          <ac:picMkLst>
            <pc:docMk/>
            <pc:sldMk cId="3997873516" sldId="286"/>
            <ac:picMk id="4" creationId="{AD777A0C-8020-42EC-B7B0-82F525412D70}"/>
          </ac:picMkLst>
        </pc:picChg>
      </pc:sldChg>
    </pc:docChg>
  </pc:docChgLst>
  <pc:docChgLst>
    <pc:chgData name="Grace Fu" userId="S::fug1@mcmaster.ca::f16efad3-e05d-4fe2-b609-6eb16b3b8ea6" providerId="AD" clId="Web-{83084A4A-0A8E-4177-A2CB-613875299E2C}"/>
    <pc:docChg chg="addSld delSld modSld">
      <pc:chgData name="Grace Fu" userId="S::fug1@mcmaster.ca::f16efad3-e05d-4fe2-b609-6eb16b3b8ea6" providerId="AD" clId="Web-{83084A4A-0A8E-4177-A2CB-613875299E2C}" dt="2020-04-13T20:13:13.492" v="1710"/>
      <pc:docMkLst>
        <pc:docMk/>
      </pc:docMkLst>
      <pc:sldChg chg="del">
        <pc:chgData name="Grace Fu" userId="S::fug1@mcmaster.ca::f16efad3-e05d-4fe2-b609-6eb16b3b8ea6" providerId="AD" clId="Web-{83084A4A-0A8E-4177-A2CB-613875299E2C}" dt="2020-04-13T19:41:40.567" v="525"/>
        <pc:sldMkLst>
          <pc:docMk/>
          <pc:sldMk cId="3358463896" sldId="257"/>
        </pc:sldMkLst>
      </pc:sldChg>
      <pc:sldChg chg="del">
        <pc:chgData name="Grace Fu" userId="S::fug1@mcmaster.ca::f16efad3-e05d-4fe2-b609-6eb16b3b8ea6" providerId="AD" clId="Web-{83084A4A-0A8E-4177-A2CB-613875299E2C}" dt="2020-04-13T19:37:15.502" v="523"/>
        <pc:sldMkLst>
          <pc:docMk/>
          <pc:sldMk cId="277327941" sldId="262"/>
        </pc:sldMkLst>
      </pc:sldChg>
      <pc:sldChg chg="delSp modSp del">
        <pc:chgData name="Grace Fu" userId="S::fug1@mcmaster.ca::f16efad3-e05d-4fe2-b609-6eb16b3b8ea6" providerId="AD" clId="Web-{83084A4A-0A8E-4177-A2CB-613875299E2C}" dt="2020-04-13T19:36:56.283" v="522"/>
        <pc:sldMkLst>
          <pc:docMk/>
          <pc:sldMk cId="465608000" sldId="264"/>
        </pc:sldMkLst>
        <pc:spChg chg="mod">
          <ac:chgData name="Grace Fu" userId="S::fug1@mcmaster.ca::f16efad3-e05d-4fe2-b609-6eb16b3b8ea6" providerId="AD" clId="Web-{83084A4A-0A8E-4177-A2CB-613875299E2C}" dt="2020-04-13T19:26:02.651" v="24" actId="20577"/>
          <ac:spMkLst>
            <pc:docMk/>
            <pc:sldMk cId="465608000" sldId="264"/>
            <ac:spMk id="2" creationId="{00000000-0000-0000-0000-000000000000}"/>
          </ac:spMkLst>
        </pc:spChg>
        <pc:graphicFrameChg chg="del mod">
          <ac:chgData name="Grace Fu" userId="S::fug1@mcmaster.ca::f16efad3-e05d-4fe2-b609-6eb16b3b8ea6" providerId="AD" clId="Web-{83084A4A-0A8E-4177-A2CB-613875299E2C}" dt="2020-04-13T19:27:37.090" v="60"/>
          <ac:graphicFrameMkLst>
            <pc:docMk/>
            <pc:sldMk cId="465608000" sldId="264"/>
            <ac:graphicFrameMk id="5" creationId="{4F594AE3-DB52-4129-9869-EC45BAB85663}"/>
          </ac:graphicFrameMkLst>
        </pc:graphicFrameChg>
        <pc:graphicFrameChg chg="del">
          <ac:chgData name="Grace Fu" userId="S::fug1@mcmaster.ca::f16efad3-e05d-4fe2-b609-6eb16b3b8ea6" providerId="AD" clId="Web-{83084A4A-0A8E-4177-A2CB-613875299E2C}" dt="2020-04-13T19:27:49.309" v="64"/>
          <ac:graphicFrameMkLst>
            <pc:docMk/>
            <pc:sldMk cId="465608000" sldId="264"/>
            <ac:graphicFrameMk id="6" creationId="{2F45019D-EEA4-44AC-9299-21C83C791920}"/>
          </ac:graphicFrameMkLst>
        </pc:graphicFrameChg>
        <pc:picChg chg="del">
          <ac:chgData name="Grace Fu" userId="S::fug1@mcmaster.ca::f16efad3-e05d-4fe2-b609-6eb16b3b8ea6" providerId="AD" clId="Web-{83084A4A-0A8E-4177-A2CB-613875299E2C}" dt="2020-04-13T19:29:45.232" v="114"/>
          <ac:picMkLst>
            <pc:docMk/>
            <pc:sldMk cId="465608000" sldId="264"/>
            <ac:picMk id="15" creationId="{00000000-0000-0000-0000-000000000000}"/>
          </ac:picMkLst>
        </pc:picChg>
        <pc:picChg chg="del">
          <ac:chgData name="Grace Fu" userId="S::fug1@mcmaster.ca::f16efad3-e05d-4fe2-b609-6eb16b3b8ea6" providerId="AD" clId="Web-{83084A4A-0A8E-4177-A2CB-613875299E2C}" dt="2020-04-13T19:29:55.951" v="119"/>
          <ac:picMkLst>
            <pc:docMk/>
            <pc:sldMk cId="465608000" sldId="264"/>
            <ac:picMk id="2054" creationId="{00000000-0000-0000-0000-000000000000}"/>
          </ac:picMkLst>
        </pc:picChg>
      </pc:sldChg>
      <pc:sldChg chg="del">
        <pc:chgData name="Grace Fu" userId="S::fug1@mcmaster.ca::f16efad3-e05d-4fe2-b609-6eb16b3b8ea6" providerId="AD" clId="Web-{83084A4A-0A8E-4177-A2CB-613875299E2C}" dt="2020-04-13T19:29:25.638" v="98"/>
        <pc:sldMkLst>
          <pc:docMk/>
          <pc:sldMk cId="2005340132" sldId="266"/>
        </pc:sldMkLst>
      </pc:sldChg>
      <pc:sldChg chg="addSp delSp modSp">
        <pc:chgData name="Grace Fu" userId="S::fug1@mcmaster.ca::f16efad3-e05d-4fe2-b609-6eb16b3b8ea6" providerId="AD" clId="Web-{83084A4A-0A8E-4177-A2CB-613875299E2C}" dt="2020-04-13T19:36:52.986" v="521" actId="1076"/>
        <pc:sldMkLst>
          <pc:docMk/>
          <pc:sldMk cId="161360518" sldId="267"/>
        </pc:sldMkLst>
        <pc:spChg chg="add mod">
          <ac:chgData name="Grace Fu" userId="S::fug1@mcmaster.ca::f16efad3-e05d-4fe2-b609-6eb16b3b8ea6" providerId="AD" clId="Web-{83084A4A-0A8E-4177-A2CB-613875299E2C}" dt="2020-04-13T19:33:49.562" v="425" actId="1076"/>
          <ac:spMkLst>
            <pc:docMk/>
            <pc:sldMk cId="161360518" sldId="267"/>
            <ac:spMk id="2" creationId="{BC56647B-C7D5-49B1-82BA-DDAF7F7D3515}"/>
          </ac:spMkLst>
        </pc:spChg>
        <pc:spChg chg="mod">
          <ac:chgData name="Grace Fu" userId="S::fug1@mcmaster.ca::f16efad3-e05d-4fe2-b609-6eb16b3b8ea6" providerId="AD" clId="Web-{83084A4A-0A8E-4177-A2CB-613875299E2C}" dt="2020-04-13T19:29:36.232" v="113" actId="20577"/>
          <ac:spMkLst>
            <pc:docMk/>
            <pc:sldMk cId="161360518" sldId="267"/>
            <ac:spMk id="3" creationId="{39CD597E-345A-424E-A71D-67CADBC00F1E}"/>
          </ac:spMkLst>
        </pc:spChg>
        <pc:spChg chg="add mod">
          <ac:chgData name="Grace Fu" userId="S::fug1@mcmaster.ca::f16efad3-e05d-4fe2-b609-6eb16b3b8ea6" providerId="AD" clId="Web-{83084A4A-0A8E-4177-A2CB-613875299E2C}" dt="2020-04-13T19:33:33.187" v="410" actId="1076"/>
          <ac:spMkLst>
            <pc:docMk/>
            <pc:sldMk cId="161360518" sldId="267"/>
            <ac:spMk id="5" creationId="{3B04816B-7BEB-4375-8B46-31D4ADBA640A}"/>
          </ac:spMkLst>
        </pc:spChg>
        <pc:spChg chg="mod">
          <ac:chgData name="Grace Fu" userId="S::fug1@mcmaster.ca::f16efad3-e05d-4fe2-b609-6eb16b3b8ea6" providerId="AD" clId="Web-{83084A4A-0A8E-4177-A2CB-613875299E2C}" dt="2020-04-13T19:33:42.203" v="417" actId="1076"/>
          <ac:spMkLst>
            <pc:docMk/>
            <pc:sldMk cId="161360518" sldId="267"/>
            <ac:spMk id="12" creationId="{B1E76B17-9207-4749-A866-56C4CB3DBD0D}"/>
          </ac:spMkLst>
        </pc:spChg>
        <pc:spChg chg="mod">
          <ac:chgData name="Grace Fu" userId="S::fug1@mcmaster.ca::f16efad3-e05d-4fe2-b609-6eb16b3b8ea6" providerId="AD" clId="Web-{83084A4A-0A8E-4177-A2CB-613875299E2C}" dt="2020-04-13T19:33:42.203" v="418" actId="1076"/>
          <ac:spMkLst>
            <pc:docMk/>
            <pc:sldMk cId="161360518" sldId="267"/>
            <ac:spMk id="13" creationId="{4950E7A7-DC9A-40E8-A37F-DF7E4757CD55}"/>
          </ac:spMkLst>
        </pc:spChg>
        <pc:spChg chg="mod">
          <ac:chgData name="Grace Fu" userId="S::fug1@mcmaster.ca::f16efad3-e05d-4fe2-b609-6eb16b3b8ea6" providerId="AD" clId="Web-{83084A4A-0A8E-4177-A2CB-613875299E2C}" dt="2020-04-13T19:33:42.218" v="419" actId="1076"/>
          <ac:spMkLst>
            <pc:docMk/>
            <pc:sldMk cId="161360518" sldId="267"/>
            <ac:spMk id="15" creationId="{4950E7A7-DC9A-40E8-A37F-DF7E4757CD55}"/>
          </ac:spMkLst>
        </pc:spChg>
        <pc:spChg chg="del mod">
          <ac:chgData name="Grace Fu" userId="S::fug1@mcmaster.ca::f16efad3-e05d-4fe2-b609-6eb16b3b8ea6" providerId="AD" clId="Web-{83084A4A-0A8E-4177-A2CB-613875299E2C}" dt="2020-04-13T19:27:13.433" v="49"/>
          <ac:spMkLst>
            <pc:docMk/>
            <pc:sldMk cId="161360518" sldId="267"/>
            <ac:spMk id="17" creationId="{C05FC287-78C1-4A28-A0A6-D3B82A4AA2B9}"/>
          </ac:spMkLst>
        </pc:spChg>
        <pc:spChg chg="mod">
          <ac:chgData name="Grace Fu" userId="S::fug1@mcmaster.ca::f16efad3-e05d-4fe2-b609-6eb16b3b8ea6" providerId="AD" clId="Web-{83084A4A-0A8E-4177-A2CB-613875299E2C}" dt="2020-04-13T19:33:42.234" v="420" actId="1076"/>
          <ac:spMkLst>
            <pc:docMk/>
            <pc:sldMk cId="161360518" sldId="267"/>
            <ac:spMk id="18" creationId="{02228294-E8BE-4889-BCF2-4973CA3BCE8D}"/>
          </ac:spMkLst>
        </pc:spChg>
        <pc:spChg chg="mod">
          <ac:chgData name="Grace Fu" userId="S::fug1@mcmaster.ca::f16efad3-e05d-4fe2-b609-6eb16b3b8ea6" providerId="AD" clId="Web-{83084A4A-0A8E-4177-A2CB-613875299E2C}" dt="2020-04-13T19:33:42.250" v="421" actId="1076"/>
          <ac:spMkLst>
            <pc:docMk/>
            <pc:sldMk cId="161360518" sldId="267"/>
            <ac:spMk id="19" creationId="{02228294-E8BE-4889-BCF2-4973CA3BCE8D}"/>
          </ac:spMkLst>
        </pc:spChg>
        <pc:spChg chg="mod">
          <ac:chgData name="Grace Fu" userId="S::fug1@mcmaster.ca::f16efad3-e05d-4fe2-b609-6eb16b3b8ea6" providerId="AD" clId="Web-{83084A4A-0A8E-4177-A2CB-613875299E2C}" dt="2020-04-13T19:33:42.156" v="414" actId="1076"/>
          <ac:spMkLst>
            <pc:docMk/>
            <pc:sldMk cId="161360518" sldId="267"/>
            <ac:spMk id="21" creationId="{C05FC287-78C1-4A28-A0A6-D3B82A4AA2B9}"/>
          </ac:spMkLst>
        </pc:spChg>
        <pc:spChg chg="del">
          <ac:chgData name="Grace Fu" userId="S::fug1@mcmaster.ca::f16efad3-e05d-4fe2-b609-6eb16b3b8ea6" providerId="AD" clId="Web-{83084A4A-0A8E-4177-A2CB-613875299E2C}" dt="2020-04-13T19:26:40.917" v="34"/>
          <ac:spMkLst>
            <pc:docMk/>
            <pc:sldMk cId="161360518" sldId="267"/>
            <ac:spMk id="22" creationId="{4950E7A7-DC9A-40E8-A37F-DF7E4757CD55}"/>
          </ac:spMkLst>
        </pc:spChg>
        <pc:spChg chg="mod">
          <ac:chgData name="Grace Fu" userId="S::fug1@mcmaster.ca::f16efad3-e05d-4fe2-b609-6eb16b3b8ea6" providerId="AD" clId="Web-{83084A4A-0A8E-4177-A2CB-613875299E2C}" dt="2020-04-13T19:33:42.172" v="415" actId="1076"/>
          <ac:spMkLst>
            <pc:docMk/>
            <pc:sldMk cId="161360518" sldId="267"/>
            <ac:spMk id="23" creationId="{02228294-E8BE-4889-BCF2-4973CA3BCE8D}"/>
          </ac:spMkLst>
        </pc:spChg>
        <pc:spChg chg="del">
          <ac:chgData name="Grace Fu" userId="S::fug1@mcmaster.ca::f16efad3-e05d-4fe2-b609-6eb16b3b8ea6" providerId="AD" clId="Web-{83084A4A-0A8E-4177-A2CB-613875299E2C}" dt="2020-04-13T19:26:40.917" v="33"/>
          <ac:spMkLst>
            <pc:docMk/>
            <pc:sldMk cId="161360518" sldId="267"/>
            <ac:spMk id="25" creationId="{02228294-E8BE-4889-BCF2-4973CA3BCE8D}"/>
          </ac:spMkLst>
        </pc:spChg>
        <pc:spChg chg="del mod">
          <ac:chgData name="Grace Fu" userId="S::fug1@mcmaster.ca::f16efad3-e05d-4fe2-b609-6eb16b3b8ea6" providerId="AD" clId="Web-{83084A4A-0A8E-4177-A2CB-613875299E2C}" dt="2020-04-13T19:27:13.433" v="48"/>
          <ac:spMkLst>
            <pc:docMk/>
            <pc:sldMk cId="161360518" sldId="267"/>
            <ac:spMk id="26" creationId="{02228294-E8BE-4889-BCF2-4973CA3BCE8D}"/>
          </ac:spMkLst>
        </pc:spChg>
        <pc:spChg chg="mod">
          <ac:chgData name="Grace Fu" userId="S::fug1@mcmaster.ca::f16efad3-e05d-4fe2-b609-6eb16b3b8ea6" providerId="AD" clId="Web-{83084A4A-0A8E-4177-A2CB-613875299E2C}" dt="2020-04-13T19:33:42.250" v="422" actId="1076"/>
          <ac:spMkLst>
            <pc:docMk/>
            <pc:sldMk cId="161360518" sldId="267"/>
            <ac:spMk id="27" creationId="{02228294-E8BE-4889-BCF2-4973CA3BCE8D}"/>
          </ac:spMkLst>
        </pc:spChg>
        <pc:spChg chg="add mod">
          <ac:chgData name="Grace Fu" userId="S::fug1@mcmaster.ca::f16efad3-e05d-4fe2-b609-6eb16b3b8ea6" providerId="AD" clId="Web-{83084A4A-0A8E-4177-A2CB-613875299E2C}" dt="2020-04-13T19:35:24.032" v="510" actId="1076"/>
          <ac:spMkLst>
            <pc:docMk/>
            <pc:sldMk cId="161360518" sldId="267"/>
            <ac:spMk id="33" creationId="{1517BA3E-0613-458B-A17C-47F2BF4B411E}"/>
          </ac:spMkLst>
        </pc:spChg>
        <pc:spChg chg="add mod">
          <ac:chgData name="Grace Fu" userId="S::fug1@mcmaster.ca::f16efad3-e05d-4fe2-b609-6eb16b3b8ea6" providerId="AD" clId="Web-{83084A4A-0A8E-4177-A2CB-613875299E2C}" dt="2020-04-13T19:35:20.704" v="509" actId="1076"/>
          <ac:spMkLst>
            <pc:docMk/>
            <pc:sldMk cId="161360518" sldId="267"/>
            <ac:spMk id="34" creationId="{18E12323-BF36-4BB4-A113-CA4C19BBE534}"/>
          </ac:spMkLst>
        </pc:spChg>
        <pc:graphicFrameChg chg="add del mod">
          <ac:chgData name="Grace Fu" userId="S::fug1@mcmaster.ca::f16efad3-e05d-4fe2-b609-6eb16b3b8ea6" providerId="AD" clId="Web-{83084A4A-0A8E-4177-A2CB-613875299E2C}" dt="2020-04-13T19:29:50.154" v="115"/>
          <ac:graphicFrameMkLst>
            <pc:docMk/>
            <pc:sldMk cId="161360518" sldId="267"/>
            <ac:graphicFrameMk id="28" creationId="{C8035446-6FE9-4AD4-8500-47D890720128}"/>
          </ac:graphicFrameMkLst>
        </pc:graphicFrameChg>
        <pc:graphicFrameChg chg="add del mod">
          <ac:chgData name="Grace Fu" userId="S::fug1@mcmaster.ca::f16efad3-e05d-4fe2-b609-6eb16b3b8ea6" providerId="AD" clId="Web-{83084A4A-0A8E-4177-A2CB-613875299E2C}" dt="2020-04-13T19:30:25.732" v="183"/>
          <ac:graphicFrameMkLst>
            <pc:docMk/>
            <pc:sldMk cId="161360518" sldId="267"/>
            <ac:graphicFrameMk id="30" creationId="{02D3BCFB-D78C-4CAC-9B87-C1157F5E8472}"/>
          </ac:graphicFrameMkLst>
        </pc:graphicFrameChg>
        <pc:picChg chg="del mod">
          <ac:chgData name="Grace Fu" userId="S::fug1@mcmaster.ca::f16efad3-e05d-4fe2-b609-6eb16b3b8ea6" providerId="AD" clId="Web-{83084A4A-0A8E-4177-A2CB-613875299E2C}" dt="2020-04-13T19:27:13.433" v="50"/>
          <ac:picMkLst>
            <pc:docMk/>
            <pc:sldMk cId="161360518" sldId="267"/>
            <ac:picMk id="4" creationId="{CB66F660-1560-4888-9C8B-02B5567CF44F}"/>
          </ac:picMkLst>
        </pc:picChg>
        <pc:picChg chg="add del mod">
          <ac:chgData name="Grace Fu" userId="S::fug1@mcmaster.ca::f16efad3-e05d-4fe2-b609-6eb16b3b8ea6" providerId="AD" clId="Web-{83084A4A-0A8E-4177-A2CB-613875299E2C}" dt="2020-04-13T19:33:28.703" v="408"/>
          <ac:picMkLst>
            <pc:docMk/>
            <pc:sldMk cId="161360518" sldId="267"/>
            <ac:picMk id="6" creationId="{201EA35F-93E3-4E70-B650-B5502C4BEE4D}"/>
          </ac:picMkLst>
        </pc:picChg>
        <pc:picChg chg="mod">
          <ac:chgData name="Grace Fu" userId="S::fug1@mcmaster.ca::f16efad3-e05d-4fe2-b609-6eb16b3b8ea6" providerId="AD" clId="Web-{83084A4A-0A8E-4177-A2CB-613875299E2C}" dt="2020-04-13T19:33:42.109" v="411" actId="1076"/>
          <ac:picMkLst>
            <pc:docMk/>
            <pc:sldMk cId="161360518" sldId="267"/>
            <ac:picMk id="8" creationId="{C1EA1368-B495-4B4A-B385-A56C7896DDED}"/>
          </ac:picMkLst>
        </pc:picChg>
        <pc:picChg chg="add mod">
          <ac:chgData name="Grace Fu" userId="S::fug1@mcmaster.ca::f16efad3-e05d-4fe2-b609-6eb16b3b8ea6" providerId="AD" clId="Web-{83084A4A-0A8E-4177-A2CB-613875299E2C}" dt="2020-04-13T19:33:30.265" v="409" actId="1076"/>
          <ac:picMkLst>
            <pc:docMk/>
            <pc:sldMk cId="161360518" sldId="267"/>
            <ac:picMk id="9" creationId="{CC961209-2CC6-494E-9AB5-804DD8EE0AA1}"/>
          </ac:picMkLst>
        </pc:picChg>
        <pc:picChg chg="mod">
          <ac:chgData name="Grace Fu" userId="S::fug1@mcmaster.ca::f16efad3-e05d-4fe2-b609-6eb16b3b8ea6" providerId="AD" clId="Web-{83084A4A-0A8E-4177-A2CB-613875299E2C}" dt="2020-04-13T19:33:42.125" v="412" actId="1076"/>
          <ac:picMkLst>
            <pc:docMk/>
            <pc:sldMk cId="161360518" sldId="267"/>
            <ac:picMk id="10" creationId="{6D226B81-9223-4269-9F2B-CF36E89519B7}"/>
          </ac:picMkLst>
        </pc:picChg>
        <pc:picChg chg="del">
          <ac:chgData name="Grace Fu" userId="S::fug1@mcmaster.ca::f16efad3-e05d-4fe2-b609-6eb16b3b8ea6" providerId="AD" clId="Web-{83084A4A-0A8E-4177-A2CB-613875299E2C}" dt="2020-04-13T19:26:42.886" v="35"/>
          <ac:picMkLst>
            <pc:docMk/>
            <pc:sldMk cId="161360518" sldId="267"/>
            <ac:picMk id="14" creationId="{3C50B2D3-0D98-4816-B572-1197A17903B4}"/>
          </ac:picMkLst>
        </pc:picChg>
        <pc:picChg chg="mod">
          <ac:chgData name="Grace Fu" userId="S::fug1@mcmaster.ca::f16efad3-e05d-4fe2-b609-6eb16b3b8ea6" providerId="AD" clId="Web-{83084A4A-0A8E-4177-A2CB-613875299E2C}" dt="2020-04-13T19:33:42.140" v="413" actId="1076"/>
          <ac:picMkLst>
            <pc:docMk/>
            <pc:sldMk cId="161360518" sldId="267"/>
            <ac:picMk id="16" creationId="{6A08889D-C8D1-4941-A66A-5E7CDAC9F0AB}"/>
          </ac:picMkLst>
        </pc:picChg>
        <pc:picChg chg="add mod">
          <ac:chgData name="Grace Fu" userId="S::fug1@mcmaster.ca::f16efad3-e05d-4fe2-b609-6eb16b3b8ea6" providerId="AD" clId="Web-{83084A4A-0A8E-4177-A2CB-613875299E2C}" dt="2020-04-13T19:33:53.297" v="427" actId="1076"/>
          <ac:picMkLst>
            <pc:docMk/>
            <pc:sldMk cId="161360518" sldId="267"/>
            <ac:picMk id="20" creationId="{F85BD86B-155C-4B7C-8541-57CAF0B165DD}"/>
          </ac:picMkLst>
        </pc:picChg>
        <pc:picChg chg="mod">
          <ac:chgData name="Grace Fu" userId="S::fug1@mcmaster.ca::f16efad3-e05d-4fe2-b609-6eb16b3b8ea6" providerId="AD" clId="Web-{83084A4A-0A8E-4177-A2CB-613875299E2C}" dt="2020-04-13T19:33:42.187" v="416" actId="1076"/>
          <ac:picMkLst>
            <pc:docMk/>
            <pc:sldMk cId="161360518" sldId="267"/>
            <ac:picMk id="24" creationId="{03E50CA2-C6C5-449F-81B8-AF0232C408F4}"/>
          </ac:picMkLst>
        </pc:picChg>
        <pc:cxnChg chg="add mod">
          <ac:chgData name="Grace Fu" userId="S::fug1@mcmaster.ca::f16efad3-e05d-4fe2-b609-6eb16b3b8ea6" providerId="AD" clId="Web-{83084A4A-0A8E-4177-A2CB-613875299E2C}" dt="2020-04-13T19:36:52.986" v="521" actId="1076"/>
          <ac:cxnSpMkLst>
            <pc:docMk/>
            <pc:sldMk cId="161360518" sldId="267"/>
            <ac:cxnSpMk id="35" creationId="{E5CEBD20-6248-4C62-A0E6-FD0C6A414B9A}"/>
          </ac:cxnSpMkLst>
        </pc:cxnChg>
      </pc:sldChg>
      <pc:sldChg chg="addSp delSp modSp">
        <pc:chgData name="Grace Fu" userId="S::fug1@mcmaster.ca::f16efad3-e05d-4fe2-b609-6eb16b3b8ea6" providerId="AD" clId="Web-{83084A4A-0A8E-4177-A2CB-613875299E2C}" dt="2020-04-13T19:55:22.200" v="1101" actId="1076"/>
        <pc:sldMkLst>
          <pc:docMk/>
          <pc:sldMk cId="1270100874" sldId="268"/>
        </pc:sldMkLst>
        <pc:spChg chg="mod">
          <ac:chgData name="Grace Fu" userId="S::fug1@mcmaster.ca::f16efad3-e05d-4fe2-b609-6eb16b3b8ea6" providerId="AD" clId="Web-{83084A4A-0A8E-4177-A2CB-613875299E2C}" dt="2020-04-13T19:33:10.421" v="401" actId="20577"/>
          <ac:spMkLst>
            <pc:docMk/>
            <pc:sldMk cId="1270100874" sldId="268"/>
            <ac:spMk id="2" creationId="{B9551177-1317-4C1E-B9CC-34FB966D7CEA}"/>
          </ac:spMkLst>
        </pc:spChg>
        <pc:spChg chg="add mod">
          <ac:chgData name="Grace Fu" userId="S::fug1@mcmaster.ca::f16efad3-e05d-4fe2-b609-6eb16b3b8ea6" providerId="AD" clId="Web-{83084A4A-0A8E-4177-A2CB-613875299E2C}" dt="2020-04-13T19:55:19.982" v="1100" actId="1076"/>
          <ac:spMkLst>
            <pc:docMk/>
            <pc:sldMk cId="1270100874" sldId="268"/>
            <ac:spMk id="162" creationId="{298A9534-4A4D-40C0-A33B-D97CABCFD579}"/>
          </ac:spMkLst>
        </pc:spChg>
        <pc:spChg chg="add mod">
          <ac:chgData name="Grace Fu" userId="S::fug1@mcmaster.ca::f16efad3-e05d-4fe2-b609-6eb16b3b8ea6" providerId="AD" clId="Web-{83084A4A-0A8E-4177-A2CB-613875299E2C}" dt="2020-04-13T19:55:08.419" v="1097" actId="1076"/>
          <ac:spMkLst>
            <pc:docMk/>
            <pc:sldMk cId="1270100874" sldId="268"/>
            <ac:spMk id="163" creationId="{702A3F3B-5D04-463C-8C61-7D341FC231D3}"/>
          </ac:spMkLst>
        </pc:spChg>
        <pc:spChg chg="add del mod">
          <ac:chgData name="Grace Fu" userId="S::fug1@mcmaster.ca::f16efad3-e05d-4fe2-b609-6eb16b3b8ea6" providerId="AD" clId="Web-{83084A4A-0A8E-4177-A2CB-613875299E2C}" dt="2020-04-13T19:52:32.449" v="1042"/>
          <ac:spMkLst>
            <pc:docMk/>
            <pc:sldMk cId="1270100874" sldId="268"/>
            <ac:spMk id="284" creationId="{8D553B02-6AFB-4034-9FAF-6A394D85D3DE}"/>
          </ac:spMkLst>
        </pc:spChg>
        <pc:graphicFrameChg chg="mod modGraphic">
          <ac:chgData name="Grace Fu" userId="S::fug1@mcmaster.ca::f16efad3-e05d-4fe2-b609-6eb16b3b8ea6" providerId="AD" clId="Web-{83084A4A-0A8E-4177-A2CB-613875299E2C}" dt="2020-04-13T19:55:15.075" v="1099" actId="1076"/>
          <ac:graphicFrameMkLst>
            <pc:docMk/>
            <pc:sldMk cId="1270100874" sldId="268"/>
            <ac:graphicFrameMk id="3" creationId="{43BDE900-9DD4-4768-959F-DACCD8D422C3}"/>
          </ac:graphicFrameMkLst>
        </pc:graphicFrameChg>
        <pc:graphicFrameChg chg="add del mod">
          <ac:chgData name="Grace Fu" userId="S::fug1@mcmaster.ca::f16efad3-e05d-4fe2-b609-6eb16b3b8ea6" providerId="AD" clId="Web-{83084A4A-0A8E-4177-A2CB-613875299E2C}" dt="2020-04-13T19:43:50.162" v="541"/>
          <ac:graphicFrameMkLst>
            <pc:docMk/>
            <pc:sldMk cId="1270100874" sldId="268"/>
            <ac:graphicFrameMk id="5" creationId="{AFE2E983-C018-44BF-B450-63F00A82E473}"/>
          </ac:graphicFrameMkLst>
        </pc:graphicFrameChg>
        <pc:graphicFrameChg chg="add mod modGraphic">
          <ac:chgData name="Grace Fu" userId="S::fug1@mcmaster.ca::f16efad3-e05d-4fe2-b609-6eb16b3b8ea6" providerId="AD" clId="Web-{83084A4A-0A8E-4177-A2CB-613875299E2C}" dt="2020-04-13T19:55:22.200" v="1101" actId="1076"/>
          <ac:graphicFrameMkLst>
            <pc:docMk/>
            <pc:sldMk cId="1270100874" sldId="268"/>
            <ac:graphicFrameMk id="165" creationId="{60D74127-B032-4FEB-BCA5-440376622BC8}"/>
          </ac:graphicFrameMkLst>
        </pc:graphicFrameChg>
      </pc:sldChg>
      <pc:sldChg chg="addSp modSp">
        <pc:chgData name="Grace Fu" userId="S::fug1@mcmaster.ca::f16efad3-e05d-4fe2-b609-6eb16b3b8ea6" providerId="AD" clId="Web-{83084A4A-0A8E-4177-A2CB-613875299E2C}" dt="2020-04-13T19:46:57.383" v="589"/>
        <pc:sldMkLst>
          <pc:docMk/>
          <pc:sldMk cId="199215999" sldId="275"/>
        </pc:sldMkLst>
        <pc:spChg chg="ord">
          <ac:chgData name="Grace Fu" userId="S::fug1@mcmaster.ca::f16efad3-e05d-4fe2-b609-6eb16b3b8ea6" providerId="AD" clId="Web-{83084A4A-0A8E-4177-A2CB-613875299E2C}" dt="2020-04-13T19:46:27.101" v="581"/>
          <ac:spMkLst>
            <pc:docMk/>
            <pc:sldMk cId="199215999" sldId="275"/>
            <ac:spMk id="123" creationId="{39B4056F-1959-4627-A683-77F6C0603FCD}"/>
          </ac:spMkLst>
        </pc:spChg>
        <pc:spChg chg="add mod ord">
          <ac:chgData name="Grace Fu" userId="S::fug1@mcmaster.ca::f16efad3-e05d-4fe2-b609-6eb16b3b8ea6" providerId="AD" clId="Web-{83084A4A-0A8E-4177-A2CB-613875299E2C}" dt="2020-04-13T19:46:57.383" v="589"/>
          <ac:spMkLst>
            <pc:docMk/>
            <pc:sldMk cId="199215999" sldId="275"/>
            <ac:spMk id="399" creationId="{9B2F543D-C7DA-4839-A58F-A9D065A99C7D}"/>
          </ac:spMkLst>
        </pc:spChg>
        <pc:graphicFrameChg chg="modGraphic">
          <ac:chgData name="Grace Fu" userId="S::fug1@mcmaster.ca::f16efad3-e05d-4fe2-b609-6eb16b3b8ea6" providerId="AD" clId="Web-{83084A4A-0A8E-4177-A2CB-613875299E2C}" dt="2020-04-13T19:45:42.976" v="572"/>
          <ac:graphicFrameMkLst>
            <pc:docMk/>
            <pc:sldMk cId="199215999" sldId="275"/>
            <ac:graphicFrameMk id="74" creationId="{432235D1-8DF8-4719-AE9F-ABBF1E6A20A5}"/>
          </ac:graphicFrameMkLst>
        </pc:graphicFrameChg>
      </pc:sldChg>
      <pc:sldChg chg="addSp delSp modSp del">
        <pc:chgData name="Grace Fu" userId="S::fug1@mcmaster.ca::f16efad3-e05d-4fe2-b609-6eb16b3b8ea6" providerId="AD" clId="Web-{83084A4A-0A8E-4177-A2CB-613875299E2C}" dt="2020-04-13T19:56:18.341" v="1103"/>
        <pc:sldMkLst>
          <pc:docMk/>
          <pc:sldMk cId="2975202606" sldId="280"/>
        </pc:sldMkLst>
        <pc:spChg chg="mod">
          <ac:chgData name="Grace Fu" userId="S::fug1@mcmaster.ca::f16efad3-e05d-4fe2-b609-6eb16b3b8ea6" providerId="AD" clId="Web-{83084A4A-0A8E-4177-A2CB-613875299E2C}" dt="2020-04-13T19:49:32.119" v="806"/>
          <ac:spMkLst>
            <pc:docMk/>
            <pc:sldMk cId="2975202606" sldId="280"/>
            <ac:spMk id="2" creationId="{00000000-0000-0000-0000-000000000000}"/>
          </ac:spMkLst>
        </pc:spChg>
        <pc:spChg chg="del">
          <ac:chgData name="Grace Fu" userId="S::fug1@mcmaster.ca::f16efad3-e05d-4fe2-b609-6eb16b3b8ea6" providerId="AD" clId="Web-{83084A4A-0A8E-4177-A2CB-613875299E2C}" dt="2020-04-13T19:49:32.119" v="806"/>
          <ac:spMkLst>
            <pc:docMk/>
            <pc:sldMk cId="2975202606" sldId="280"/>
            <ac:spMk id="60" creationId="{EE1530B0-6F96-46C0-8B3E-3215CB756BE4}"/>
          </ac:spMkLst>
        </pc:spChg>
        <pc:spChg chg="del">
          <ac:chgData name="Grace Fu" userId="S::fug1@mcmaster.ca::f16efad3-e05d-4fe2-b609-6eb16b3b8ea6" providerId="AD" clId="Web-{83084A4A-0A8E-4177-A2CB-613875299E2C}" dt="2020-04-13T19:49:32.119" v="806"/>
          <ac:spMkLst>
            <pc:docMk/>
            <pc:sldMk cId="2975202606" sldId="280"/>
            <ac:spMk id="62" creationId="{754910CF-1B56-45D3-960A-E89F7B3B9131}"/>
          </ac:spMkLst>
        </pc:spChg>
        <pc:spChg chg="add">
          <ac:chgData name="Grace Fu" userId="S::fug1@mcmaster.ca::f16efad3-e05d-4fe2-b609-6eb16b3b8ea6" providerId="AD" clId="Web-{83084A4A-0A8E-4177-A2CB-613875299E2C}" dt="2020-04-13T19:49:32.119" v="806"/>
          <ac:spMkLst>
            <pc:docMk/>
            <pc:sldMk cId="2975202606" sldId="280"/>
            <ac:spMk id="67" creationId="{88F0A37D-2337-4AAF-98B0-7E4E9B98719A}"/>
          </ac:spMkLst>
        </pc:spChg>
        <pc:spChg chg="add">
          <ac:chgData name="Grace Fu" userId="S::fug1@mcmaster.ca::f16efad3-e05d-4fe2-b609-6eb16b3b8ea6" providerId="AD" clId="Web-{83084A4A-0A8E-4177-A2CB-613875299E2C}" dt="2020-04-13T19:49:32.119" v="806"/>
          <ac:spMkLst>
            <pc:docMk/>
            <pc:sldMk cId="2975202606" sldId="280"/>
            <ac:spMk id="71" creationId="{F7234D70-FB65-4E99-985E-64D219674D45}"/>
          </ac:spMkLst>
        </pc:spChg>
        <pc:graphicFrameChg chg="del mod modGraphic">
          <ac:chgData name="Grace Fu" userId="S::fug1@mcmaster.ca::f16efad3-e05d-4fe2-b609-6eb16b3b8ea6" providerId="AD" clId="Web-{83084A4A-0A8E-4177-A2CB-613875299E2C}" dt="2020-04-13T19:56:15.404" v="1102"/>
          <ac:graphicFrameMkLst>
            <pc:docMk/>
            <pc:sldMk cId="2975202606" sldId="280"/>
            <ac:graphicFrameMk id="50" creationId="{F1746189-ED09-4848-9DA3-E8D382EA6F3A}"/>
          </ac:graphicFrameMkLst>
        </pc:graphicFrameChg>
        <pc:cxnChg chg="add">
          <ac:chgData name="Grace Fu" userId="S::fug1@mcmaster.ca::f16efad3-e05d-4fe2-b609-6eb16b3b8ea6" providerId="AD" clId="Web-{83084A4A-0A8E-4177-A2CB-613875299E2C}" dt="2020-04-13T19:49:32.119" v="806"/>
          <ac:cxnSpMkLst>
            <pc:docMk/>
            <pc:sldMk cId="2975202606" sldId="280"/>
            <ac:cxnSpMk id="69" creationId="{F15CCCF0-E573-463A-9760-1FDC0B2CFBD7}"/>
          </ac:cxnSpMkLst>
        </pc:cxnChg>
      </pc:sldChg>
      <pc:sldChg chg="del">
        <pc:chgData name="Grace Fu" userId="S::fug1@mcmaster.ca::f16efad3-e05d-4fe2-b609-6eb16b3b8ea6" providerId="AD" clId="Web-{83084A4A-0A8E-4177-A2CB-613875299E2C}" dt="2020-04-13T19:59:00.796" v="1105"/>
        <pc:sldMkLst>
          <pc:docMk/>
          <pc:sldMk cId="3113013834" sldId="292"/>
        </pc:sldMkLst>
      </pc:sldChg>
      <pc:sldChg chg="add del replId">
        <pc:chgData name="Grace Fu" userId="S::fug1@mcmaster.ca::f16efad3-e05d-4fe2-b609-6eb16b3b8ea6" providerId="AD" clId="Web-{83084A4A-0A8E-4177-A2CB-613875299E2C}" dt="2020-04-13T19:41:41.786" v="526"/>
        <pc:sldMkLst>
          <pc:docMk/>
          <pc:sldMk cId="2910510704" sldId="298"/>
        </pc:sldMkLst>
      </pc:sldChg>
      <pc:sldChg chg="addSp modSp new">
        <pc:chgData name="Grace Fu" userId="S::fug1@mcmaster.ca::f16efad3-e05d-4fe2-b609-6eb16b3b8ea6" providerId="AD" clId="Web-{83084A4A-0A8E-4177-A2CB-613875299E2C}" dt="2020-04-13T20:12:58.148" v="1709" actId="1076"/>
        <pc:sldMkLst>
          <pc:docMk/>
          <pc:sldMk cId="3610242680" sldId="298"/>
        </pc:sldMkLst>
        <pc:spChg chg="mod">
          <ac:chgData name="Grace Fu" userId="S::fug1@mcmaster.ca::f16efad3-e05d-4fe2-b609-6eb16b3b8ea6" providerId="AD" clId="Web-{83084A4A-0A8E-4177-A2CB-613875299E2C}" dt="2020-04-13T20:09:11.677" v="1544" actId="20577"/>
          <ac:spMkLst>
            <pc:docMk/>
            <pc:sldMk cId="3610242680" sldId="298"/>
            <ac:spMk id="2" creationId="{AA2D2651-7B30-4211-BFB4-71EFA5D7CBF0}"/>
          </ac:spMkLst>
        </pc:spChg>
        <pc:spChg chg="mod">
          <ac:chgData name="Grace Fu" userId="S::fug1@mcmaster.ca::f16efad3-e05d-4fe2-b609-6eb16b3b8ea6" providerId="AD" clId="Web-{83084A4A-0A8E-4177-A2CB-613875299E2C}" dt="2020-04-13T20:10:08.053" v="1657" actId="20577"/>
          <ac:spMkLst>
            <pc:docMk/>
            <pc:sldMk cId="3610242680" sldId="298"/>
            <ac:spMk id="3" creationId="{F445AB9F-6D46-47B2-8279-1BE4376A5038}"/>
          </ac:spMkLst>
        </pc:spChg>
        <pc:spChg chg="add mod">
          <ac:chgData name="Grace Fu" userId="S::fug1@mcmaster.ca::f16efad3-e05d-4fe2-b609-6eb16b3b8ea6" providerId="AD" clId="Web-{83084A4A-0A8E-4177-A2CB-613875299E2C}" dt="2020-04-13T20:12:58.148" v="1709" actId="1076"/>
          <ac:spMkLst>
            <pc:docMk/>
            <pc:sldMk cId="3610242680" sldId="298"/>
            <ac:spMk id="4" creationId="{33492F37-A89B-4686-A22D-87E7D312F15B}"/>
          </ac:spMkLst>
        </pc:spChg>
      </pc:sldChg>
      <pc:sldChg chg="new del">
        <pc:chgData name="Grace Fu" userId="S::fug1@mcmaster.ca::f16efad3-e05d-4fe2-b609-6eb16b3b8ea6" providerId="AD" clId="Web-{83084A4A-0A8E-4177-A2CB-613875299E2C}" dt="2020-04-13T20:13:13.492" v="1710"/>
        <pc:sldMkLst>
          <pc:docMk/>
          <pc:sldMk cId="56605189" sldId="299"/>
        </pc:sldMkLst>
      </pc:sldChg>
    </pc:docChg>
  </pc:docChgLst>
  <pc:docChgLst>
    <pc:chgData name="E. Tomy" userId="S::tomye@mcmaster.ca::b41c837f-82cf-4585-8460-c32df54db553" providerId="AD" clId="Web-{81908ACE-A182-415E-982A-F9B5C40BFF1C}"/>
    <pc:docChg chg="delSld modSld">
      <pc:chgData name="E. Tomy" userId="S::tomye@mcmaster.ca::b41c837f-82cf-4585-8460-c32df54db553" providerId="AD" clId="Web-{81908ACE-A182-415E-982A-F9B5C40BFF1C}" dt="2020-04-14T03:20:00.968" v="576"/>
      <pc:docMkLst>
        <pc:docMk/>
      </pc:docMkLst>
      <pc:sldChg chg="addSp delSp modSp">
        <pc:chgData name="E. Tomy" userId="S::tomye@mcmaster.ca::b41c837f-82cf-4585-8460-c32df54db553" providerId="AD" clId="Web-{81908ACE-A182-415E-982A-F9B5C40BFF1C}" dt="2020-04-14T01:32:31.257" v="568" actId="20577"/>
        <pc:sldMkLst>
          <pc:docMk/>
          <pc:sldMk cId="849947655" sldId="278"/>
        </pc:sldMkLst>
        <pc:spChg chg="add mod">
          <ac:chgData name="E. Tomy" userId="S::tomye@mcmaster.ca::b41c837f-82cf-4585-8460-c32df54db553" providerId="AD" clId="Web-{81908ACE-A182-415E-982A-F9B5C40BFF1C}" dt="2020-04-14T01:31:14.569" v="476" actId="1076"/>
          <ac:spMkLst>
            <pc:docMk/>
            <pc:sldMk cId="849947655" sldId="278"/>
            <ac:spMk id="14" creationId="{0FB3B853-50C7-4D47-A8E7-94A1B07EDC66}"/>
          </ac:spMkLst>
        </pc:spChg>
        <pc:spChg chg="del">
          <ac:chgData name="E. Tomy" userId="S::tomye@mcmaster.ca::b41c837f-82cf-4585-8460-c32df54db553" providerId="AD" clId="Web-{81908ACE-A182-415E-982A-F9B5C40BFF1C}" dt="2020-04-14T00:04:22.217" v="95"/>
          <ac:spMkLst>
            <pc:docMk/>
            <pc:sldMk cId="849947655" sldId="278"/>
            <ac:spMk id="14" creationId="{C5E44FF0-5FB0-45F0-B6B9-E759960F8BFC}"/>
          </ac:spMkLst>
        </pc:spChg>
        <pc:spChg chg="mod">
          <ac:chgData name="E. Tomy" userId="S::tomye@mcmaster.ca::b41c837f-82cf-4585-8460-c32df54db553" providerId="AD" clId="Web-{81908ACE-A182-415E-982A-F9B5C40BFF1C}" dt="2020-04-14T00:03:55.216" v="89" actId="20577"/>
          <ac:spMkLst>
            <pc:docMk/>
            <pc:sldMk cId="849947655" sldId="278"/>
            <ac:spMk id="15" creationId="{F381D4C0-7A18-4D7C-8171-1A1E7C803F00}"/>
          </ac:spMkLst>
        </pc:spChg>
        <pc:spChg chg="mod">
          <ac:chgData name="E. Tomy" userId="S::tomye@mcmaster.ca::b41c837f-82cf-4585-8460-c32df54db553" providerId="AD" clId="Web-{81908ACE-A182-415E-982A-F9B5C40BFF1C}" dt="2020-04-14T00:03:41.731" v="22" actId="20577"/>
          <ac:spMkLst>
            <pc:docMk/>
            <pc:sldMk cId="849947655" sldId="278"/>
            <ac:spMk id="16" creationId="{BAC206D3-0FD6-4838-BB0B-4CA6DFF8A636}"/>
          </ac:spMkLst>
        </pc:spChg>
        <pc:spChg chg="del mod">
          <ac:chgData name="E. Tomy" userId="S::tomye@mcmaster.ca::b41c837f-82cf-4585-8460-c32df54db553" providerId="AD" clId="Web-{81908ACE-A182-415E-982A-F9B5C40BFF1C}" dt="2020-04-14T00:04:39.843" v="98"/>
          <ac:spMkLst>
            <pc:docMk/>
            <pc:sldMk cId="849947655" sldId="278"/>
            <ac:spMk id="17" creationId="{88E11881-87A2-44C3-91CC-44CBF8FA8A84}"/>
          </ac:spMkLst>
        </pc:spChg>
        <pc:spChg chg="add mod">
          <ac:chgData name="E. Tomy" userId="S::tomye@mcmaster.ca::b41c837f-82cf-4585-8460-c32df54db553" providerId="AD" clId="Web-{81908ACE-A182-415E-982A-F9B5C40BFF1C}" dt="2020-04-14T01:32:31.257" v="568" actId="20577"/>
          <ac:spMkLst>
            <pc:docMk/>
            <pc:sldMk cId="849947655" sldId="278"/>
            <ac:spMk id="17" creationId="{992FE3CF-9E7A-432E-936F-AF6482E689C9}"/>
          </ac:spMkLst>
        </pc:spChg>
        <pc:picChg chg="del">
          <ac:chgData name="E. Tomy" userId="S::tomye@mcmaster.ca::b41c837f-82cf-4585-8460-c32df54db553" providerId="AD" clId="Web-{81908ACE-A182-415E-982A-F9B5C40BFF1C}" dt="2020-04-14T00:04:23.686" v="96"/>
          <ac:picMkLst>
            <pc:docMk/>
            <pc:sldMk cId="849947655" sldId="278"/>
            <ac:picMk id="3" creationId="{8B63D1E0-AFA0-4692-B752-639079817551}"/>
          </ac:picMkLst>
        </pc:picChg>
        <pc:picChg chg="add del mod">
          <ac:chgData name="E. Tomy" userId="S::tomye@mcmaster.ca::b41c837f-82cf-4585-8460-c32df54db553" providerId="AD" clId="Web-{81908ACE-A182-415E-982A-F9B5C40BFF1C}" dt="2020-04-14T01:30:45.960" v="470"/>
          <ac:picMkLst>
            <pc:docMk/>
            <pc:sldMk cId="849947655" sldId="278"/>
            <ac:picMk id="3" creationId="{F4F42D76-FCBC-454F-84CD-BFA9E1486223}"/>
          </ac:picMkLst>
        </pc:picChg>
        <pc:picChg chg="add mod">
          <ac:chgData name="E. Tomy" userId="S::tomye@mcmaster.ca::b41c837f-82cf-4585-8460-c32df54db553" providerId="AD" clId="Web-{81908ACE-A182-415E-982A-F9B5C40BFF1C}" dt="2020-04-14T00:03:34.512" v="16" actId="1076"/>
          <ac:picMkLst>
            <pc:docMk/>
            <pc:sldMk cId="849947655" sldId="278"/>
            <ac:picMk id="4" creationId="{8E632C55-3860-41FB-A192-9F3E992AE0E1}"/>
          </ac:picMkLst>
        </pc:picChg>
        <pc:picChg chg="del">
          <ac:chgData name="E. Tomy" userId="S::tomye@mcmaster.ca::b41c837f-82cf-4585-8460-c32df54db553" providerId="AD" clId="Web-{81908ACE-A182-415E-982A-F9B5C40BFF1C}" dt="2020-04-14T00:03:30.605" v="15"/>
          <ac:picMkLst>
            <pc:docMk/>
            <pc:sldMk cId="849947655" sldId="278"/>
            <ac:picMk id="7" creationId="{ED3EAC12-A9A1-4F6C-8EC8-12B1499940A0}"/>
          </ac:picMkLst>
        </pc:picChg>
        <pc:picChg chg="add del mod">
          <ac:chgData name="E. Tomy" userId="S::tomye@mcmaster.ca::b41c837f-82cf-4585-8460-c32df54db553" providerId="AD" clId="Web-{81908ACE-A182-415E-982A-F9B5C40BFF1C}" dt="2020-04-14T01:30:51.038" v="472"/>
          <ac:picMkLst>
            <pc:docMk/>
            <pc:sldMk cId="849947655" sldId="278"/>
            <ac:picMk id="7" creationId="{F6904025-CC50-4681-8BE4-B25CA7338B47}"/>
          </ac:picMkLst>
        </pc:picChg>
        <pc:picChg chg="add mod">
          <ac:chgData name="E. Tomy" userId="S::tomye@mcmaster.ca::b41c837f-82cf-4585-8460-c32df54db553" providerId="AD" clId="Web-{81908ACE-A182-415E-982A-F9B5C40BFF1C}" dt="2020-04-14T00:04:12.576" v="94" actId="1076"/>
          <ac:picMkLst>
            <pc:docMk/>
            <pc:sldMk cId="849947655" sldId="278"/>
            <ac:picMk id="8" creationId="{F2937E02-0D0F-41BC-BE36-8E6A8701B6AA}"/>
          </ac:picMkLst>
        </pc:picChg>
        <pc:picChg chg="add del mod">
          <ac:chgData name="E. Tomy" userId="S::tomye@mcmaster.ca::b41c837f-82cf-4585-8460-c32df54db553" providerId="AD" clId="Web-{81908ACE-A182-415E-982A-F9B5C40BFF1C}" dt="2020-04-14T01:31:01.132" v="474"/>
          <ac:picMkLst>
            <pc:docMk/>
            <pc:sldMk cId="849947655" sldId="278"/>
            <ac:picMk id="10" creationId="{46715B90-AA79-44C0-9AF4-6F2A8517D1E0}"/>
          </ac:picMkLst>
        </pc:picChg>
        <pc:picChg chg="del">
          <ac:chgData name="E. Tomy" userId="S::tomye@mcmaster.ca::b41c837f-82cf-4585-8460-c32df54db553" providerId="AD" clId="Web-{81908ACE-A182-415E-982A-F9B5C40BFF1C}" dt="2020-04-14T00:03:56.779" v="92"/>
          <ac:picMkLst>
            <pc:docMk/>
            <pc:sldMk cId="849947655" sldId="278"/>
            <ac:picMk id="12" creationId="{63938CD6-4B73-4347-A39C-85F74F627D32}"/>
          </ac:picMkLst>
        </pc:picChg>
        <pc:picChg chg="add mod">
          <ac:chgData name="E. Tomy" userId="S::tomye@mcmaster.ca::b41c837f-82cf-4585-8460-c32df54db553" providerId="AD" clId="Web-{81908ACE-A182-415E-982A-F9B5C40BFF1C}" dt="2020-04-14T01:31:59.288" v="478" actId="1076"/>
          <ac:picMkLst>
            <pc:docMk/>
            <pc:sldMk cId="849947655" sldId="278"/>
            <ac:picMk id="12" creationId="{8B2F325F-EF87-46A6-B695-1389D9508D36}"/>
          </ac:picMkLst>
        </pc:picChg>
      </pc:sldChg>
      <pc:sldChg chg="del">
        <pc:chgData name="E. Tomy" userId="S::tomye@mcmaster.ca::b41c837f-82cf-4585-8460-c32df54db553" providerId="AD" clId="Web-{81908ACE-A182-415E-982A-F9B5C40BFF1C}" dt="2020-04-14T03:20:00.968" v="576"/>
        <pc:sldMkLst>
          <pc:docMk/>
          <pc:sldMk cId="2058214725" sldId="285"/>
        </pc:sldMkLst>
      </pc:sldChg>
      <pc:sldChg chg="addSp delSp modSp mod setBg">
        <pc:chgData name="E. Tomy" userId="S::tomye@mcmaster.ca::b41c837f-82cf-4585-8460-c32df54db553" providerId="AD" clId="Web-{81908ACE-A182-415E-982A-F9B5C40BFF1C}" dt="2020-04-14T02:20:19.935" v="575" actId="1076"/>
        <pc:sldMkLst>
          <pc:docMk/>
          <pc:sldMk cId="3997873516" sldId="286"/>
        </pc:sldMkLst>
        <pc:spChg chg="mod">
          <ac:chgData name="E. Tomy" userId="S::tomye@mcmaster.ca::b41c837f-82cf-4585-8460-c32df54db553" providerId="AD" clId="Web-{81908ACE-A182-415E-982A-F9B5C40BFF1C}" dt="2020-04-14T01:30:32.913" v="466" actId="20577"/>
          <ac:spMkLst>
            <pc:docMk/>
            <pc:sldMk cId="3997873516" sldId="286"/>
            <ac:spMk id="2" creationId="{8A8E10CC-3AC2-40AC-8016-9A0887B5FED4}"/>
          </ac:spMkLst>
        </pc:spChg>
        <pc:spChg chg="mod ord">
          <ac:chgData name="E. Tomy" userId="S::tomye@mcmaster.ca::b41c837f-82cf-4585-8460-c32df54db553" providerId="AD" clId="Web-{81908ACE-A182-415E-982A-F9B5C40BFF1C}" dt="2020-04-14T01:30:25.226" v="464" actId="20577"/>
          <ac:spMkLst>
            <pc:docMk/>
            <pc:sldMk cId="3997873516" sldId="286"/>
            <ac:spMk id="7" creationId="{2404DE15-A216-42D4-97E7-56A121B94588}"/>
          </ac:spMkLst>
        </pc:spChg>
        <pc:spChg chg="add">
          <ac:chgData name="E. Tomy" userId="S::tomye@mcmaster.ca::b41c837f-82cf-4585-8460-c32df54db553" providerId="AD" clId="Web-{81908ACE-A182-415E-982A-F9B5C40BFF1C}" dt="2020-04-14T01:26:03.569" v="135"/>
          <ac:spMkLst>
            <pc:docMk/>
            <pc:sldMk cId="3997873516" sldId="286"/>
            <ac:spMk id="16" creationId="{F4FAA6B4-BAFB-4474-9B14-DC83A9096513}"/>
          </ac:spMkLst>
        </pc:spChg>
        <pc:spChg chg="add">
          <ac:chgData name="E. Tomy" userId="S::tomye@mcmaster.ca::b41c837f-82cf-4585-8460-c32df54db553" providerId="AD" clId="Web-{81908ACE-A182-415E-982A-F9B5C40BFF1C}" dt="2020-04-14T01:26:03.569" v="135"/>
          <ac:spMkLst>
            <pc:docMk/>
            <pc:sldMk cId="3997873516" sldId="286"/>
            <ac:spMk id="20" creationId="{DB148495-5F82-48E2-A76C-C8E1C8949940}"/>
          </ac:spMkLst>
        </pc:spChg>
        <pc:picChg chg="add del mod">
          <ac:chgData name="E. Tomy" userId="S::tomye@mcmaster.ca::b41c837f-82cf-4585-8460-c32df54db553" providerId="AD" clId="Web-{81908ACE-A182-415E-982A-F9B5C40BFF1C}" dt="2020-04-14T01:24:59.522" v="119"/>
          <ac:picMkLst>
            <pc:docMk/>
            <pc:sldMk cId="3997873516" sldId="286"/>
            <ac:picMk id="3" creationId="{BA342E5F-07F4-475D-95AF-B3C4B10B9E9B}"/>
          </ac:picMkLst>
        </pc:picChg>
        <pc:picChg chg="add mod">
          <ac:chgData name="E. Tomy" userId="S::tomye@mcmaster.ca::b41c837f-82cf-4585-8460-c32df54db553" providerId="AD" clId="Web-{81908ACE-A182-415E-982A-F9B5C40BFF1C}" dt="2020-04-14T02:19:55.060" v="572" actId="1076"/>
          <ac:picMkLst>
            <pc:docMk/>
            <pc:sldMk cId="3997873516" sldId="286"/>
            <ac:picMk id="3" creationId="{C6C25827-FEC2-46E9-A6F0-282A7472E2D2}"/>
          </ac:picMkLst>
        </pc:picChg>
        <pc:picChg chg="add del mod">
          <ac:chgData name="E. Tomy" userId="S::tomye@mcmaster.ca::b41c837f-82cf-4585-8460-c32df54db553" providerId="AD" clId="Web-{81908ACE-A182-415E-982A-F9B5C40BFF1C}" dt="2020-04-14T01:25:00.725" v="120"/>
          <ac:picMkLst>
            <pc:docMk/>
            <pc:sldMk cId="3997873516" sldId="286"/>
            <ac:picMk id="5" creationId="{4846E58F-C4EF-48AA-8161-34B3DE122870}"/>
          </ac:picMkLst>
        </pc:picChg>
        <pc:picChg chg="add mod">
          <ac:chgData name="E. Tomy" userId="S::tomye@mcmaster.ca::b41c837f-82cf-4585-8460-c32df54db553" providerId="AD" clId="Web-{81908ACE-A182-415E-982A-F9B5C40BFF1C}" dt="2020-04-14T02:20:19.935" v="575" actId="1076"/>
          <ac:picMkLst>
            <pc:docMk/>
            <pc:sldMk cId="3997873516" sldId="286"/>
            <ac:picMk id="5" creationId="{9281BFF2-9A8E-4BFB-9225-3BE6F6D4F2B8}"/>
          </ac:picMkLst>
        </pc:picChg>
        <pc:picChg chg="add del mod">
          <ac:chgData name="E. Tomy" userId="S::tomye@mcmaster.ca::b41c837f-82cf-4585-8460-c32df54db553" providerId="AD" clId="Web-{81908ACE-A182-415E-982A-F9B5C40BFF1C}" dt="2020-04-14T02:20:15.685" v="573"/>
          <ac:picMkLst>
            <pc:docMk/>
            <pc:sldMk cId="3997873516" sldId="286"/>
            <ac:picMk id="8" creationId="{E8E2D14E-D075-423F-A36F-957D78460ED5}"/>
          </ac:picMkLst>
        </pc:picChg>
        <pc:picChg chg="del">
          <ac:chgData name="E. Tomy" userId="S::tomye@mcmaster.ca::b41c837f-82cf-4585-8460-c32df54db553" providerId="AD" clId="Web-{81908ACE-A182-415E-982A-F9B5C40BFF1C}" dt="2020-04-14T00:59:03.770" v="100"/>
          <ac:picMkLst>
            <pc:docMk/>
            <pc:sldMk cId="3997873516" sldId="286"/>
            <ac:picMk id="10" creationId="{7C8D8DF9-638E-4185-A618-9FE1E23AB6DA}"/>
          </ac:picMkLst>
        </pc:picChg>
        <pc:picChg chg="add del mod">
          <ac:chgData name="E. Tomy" userId="S::tomye@mcmaster.ca::b41c837f-82cf-4585-8460-c32df54db553" providerId="AD" clId="Web-{81908ACE-A182-415E-982A-F9B5C40BFF1C}" dt="2020-04-14T02:19:52.935" v="571"/>
          <ac:picMkLst>
            <pc:docMk/>
            <pc:sldMk cId="3997873516" sldId="286"/>
            <ac:picMk id="11" creationId="{B48EED74-8919-4EA3-A860-58D561280AE9}"/>
          </ac:picMkLst>
        </pc:picChg>
        <pc:cxnChg chg="add">
          <ac:chgData name="E. Tomy" userId="S::tomye@mcmaster.ca::b41c837f-82cf-4585-8460-c32df54db553" providerId="AD" clId="Web-{81908ACE-A182-415E-982A-F9B5C40BFF1C}" dt="2020-04-14T01:26:03.569" v="135"/>
          <ac:cxnSpMkLst>
            <pc:docMk/>
            <pc:sldMk cId="3997873516" sldId="286"/>
            <ac:cxnSpMk id="18" creationId="{4364CDC3-ADB0-4691-9286-5925F160C2D5}"/>
          </ac:cxnSpMkLst>
        </pc:cxnChg>
      </pc:sldChg>
    </pc:docChg>
  </pc:docChgLst>
  <pc:docChgLst>
    <pc:chgData name="Elishia Diokno" userId="S::dioknoet@mcmaster.ca::9fe4fd4e-41e4-4ae9-8751-cb6022332be9" providerId="AD" clId="Web-{10B66CD6-7B2C-48BD-B112-37C92A708894}"/>
    <pc:docChg chg="addSld modSld">
      <pc:chgData name="Elishia Diokno" userId="S::dioknoet@mcmaster.ca::9fe4fd4e-41e4-4ae9-8751-cb6022332be9" providerId="AD" clId="Web-{10B66CD6-7B2C-48BD-B112-37C92A708894}" dt="2020-04-13T14:12:48.750" v="354" actId="20577"/>
      <pc:docMkLst>
        <pc:docMk/>
      </pc:docMkLst>
      <pc:sldChg chg="addSp delSp">
        <pc:chgData name="Elishia Diokno" userId="S::dioknoet@mcmaster.ca::9fe4fd4e-41e4-4ae9-8751-cb6022332be9" providerId="AD" clId="Web-{10B66CD6-7B2C-48BD-B112-37C92A708894}" dt="2020-04-13T14:01:28.951" v="4"/>
        <pc:sldMkLst>
          <pc:docMk/>
          <pc:sldMk cId="199215999" sldId="275"/>
        </pc:sldMkLst>
        <pc:graphicFrameChg chg="add del">
          <ac:chgData name="Elishia Diokno" userId="S::dioknoet@mcmaster.ca::9fe4fd4e-41e4-4ae9-8751-cb6022332be9" providerId="AD" clId="Web-{10B66CD6-7B2C-48BD-B112-37C92A708894}" dt="2020-04-13T14:01:28.951" v="4"/>
          <ac:graphicFrameMkLst>
            <pc:docMk/>
            <pc:sldMk cId="199215999" sldId="275"/>
            <ac:graphicFrameMk id="25" creationId="{1E690CF2-7333-40E0-9B32-61BACB0BFB66}"/>
          </ac:graphicFrameMkLst>
        </pc:graphicFrameChg>
      </pc:sldChg>
      <pc:sldChg chg="addSp delSp modSp">
        <pc:chgData name="Elishia Diokno" userId="S::dioknoet@mcmaster.ca::9fe4fd4e-41e4-4ae9-8751-cb6022332be9" providerId="AD" clId="Web-{10B66CD6-7B2C-48BD-B112-37C92A708894}" dt="2020-04-13T14:03:43.780" v="43" actId="14100"/>
        <pc:sldMkLst>
          <pc:docMk/>
          <pc:sldMk cId="3721722218" sldId="277"/>
        </pc:sldMkLst>
        <pc:spChg chg="add mod">
          <ac:chgData name="Elishia Diokno" userId="S::dioknoet@mcmaster.ca::9fe4fd4e-41e4-4ae9-8751-cb6022332be9" providerId="AD" clId="Web-{10B66CD6-7B2C-48BD-B112-37C92A708894}" dt="2020-04-13T14:03:43.780" v="43" actId="14100"/>
          <ac:spMkLst>
            <pc:docMk/>
            <pc:sldMk cId="3721722218" sldId="277"/>
            <ac:spMk id="16" creationId="{FF0469BA-3794-487C-B9D3-14E4A4594A84}"/>
          </ac:spMkLst>
        </pc:spChg>
        <pc:graphicFrameChg chg="add del">
          <ac:chgData name="Elishia Diokno" userId="S::dioknoet@mcmaster.ca::9fe4fd4e-41e4-4ae9-8751-cb6022332be9" providerId="AD" clId="Web-{10B66CD6-7B2C-48BD-B112-37C92A708894}" dt="2020-04-13T14:01:12.216" v="2"/>
          <ac:graphicFrameMkLst>
            <pc:docMk/>
            <pc:sldMk cId="3721722218" sldId="277"/>
            <ac:graphicFrameMk id="2" creationId="{0116FFB1-3707-4B7C-89E0-0BD672088832}"/>
          </ac:graphicFrameMkLst>
        </pc:graphicFrameChg>
        <pc:picChg chg="del">
          <ac:chgData name="Elishia Diokno" userId="S::dioknoet@mcmaster.ca::9fe4fd4e-41e4-4ae9-8751-cb6022332be9" providerId="AD" clId="Web-{10B66CD6-7B2C-48BD-B112-37C92A708894}" dt="2020-04-13T14:01:08.482" v="0"/>
          <ac:picMkLst>
            <pc:docMk/>
            <pc:sldMk cId="3721722218" sldId="277"/>
            <ac:picMk id="7" creationId="{1E1489FC-BBB5-4304-8D35-ABDC88CEE536}"/>
          </ac:picMkLst>
        </pc:picChg>
        <pc:picChg chg="add mod">
          <ac:chgData name="Elishia Diokno" userId="S::dioknoet@mcmaster.ca::9fe4fd4e-41e4-4ae9-8751-cb6022332be9" providerId="AD" clId="Web-{10B66CD6-7B2C-48BD-B112-37C92A708894}" dt="2020-04-13T14:02:36.733" v="6" actId="1076"/>
          <ac:picMkLst>
            <pc:docMk/>
            <pc:sldMk cId="3721722218" sldId="277"/>
            <ac:picMk id="14" creationId="{A61C28A9-A777-4733-92CA-6D221D8683C2}"/>
          </ac:picMkLst>
        </pc:picChg>
      </pc:sldChg>
      <pc:sldChg chg="addSp delSp modSp new mod setBg">
        <pc:chgData name="Elishia Diokno" userId="S::dioknoet@mcmaster.ca::9fe4fd4e-41e4-4ae9-8751-cb6022332be9" providerId="AD" clId="Web-{10B66CD6-7B2C-48BD-B112-37C92A708894}" dt="2020-04-13T14:12:48.031" v="352" actId="20577"/>
        <pc:sldMkLst>
          <pc:docMk/>
          <pc:sldMk cId="3944623031" sldId="297"/>
        </pc:sldMkLst>
        <pc:spChg chg="mod">
          <ac:chgData name="Elishia Diokno" userId="S::dioknoet@mcmaster.ca::9fe4fd4e-41e4-4ae9-8751-cb6022332be9" providerId="AD" clId="Web-{10B66CD6-7B2C-48BD-B112-37C92A708894}" dt="2020-04-13T14:12:29.078" v="347"/>
          <ac:spMkLst>
            <pc:docMk/>
            <pc:sldMk cId="3944623031" sldId="297"/>
            <ac:spMk id="2" creationId="{B52E70EA-E6DD-4A68-B99C-36196C86E36B}"/>
          </ac:spMkLst>
        </pc:spChg>
        <pc:spChg chg="del">
          <ac:chgData name="Elishia Diokno" userId="S::dioknoet@mcmaster.ca::9fe4fd4e-41e4-4ae9-8751-cb6022332be9" providerId="AD" clId="Web-{10B66CD6-7B2C-48BD-B112-37C92A708894}" dt="2020-04-13T14:04:44.623" v="51"/>
          <ac:spMkLst>
            <pc:docMk/>
            <pc:sldMk cId="3944623031" sldId="297"/>
            <ac:spMk id="3" creationId="{72741B9D-9EB7-403F-A2D9-A3788E44D3B2}"/>
          </ac:spMkLst>
        </pc:spChg>
        <pc:spChg chg="add mod">
          <ac:chgData name="Elishia Diokno" userId="S::dioknoet@mcmaster.ca::9fe4fd4e-41e4-4ae9-8751-cb6022332be9" providerId="AD" clId="Web-{10B66CD6-7B2C-48BD-B112-37C92A708894}" dt="2020-04-13T14:09:35.734" v="279"/>
          <ac:spMkLst>
            <pc:docMk/>
            <pc:sldMk cId="3944623031" sldId="297"/>
            <ac:spMk id="6" creationId="{3840960B-262A-48D1-8631-D852F7518FEE}"/>
          </ac:spMkLst>
        </pc:spChg>
        <pc:spChg chg="add mod">
          <ac:chgData name="Elishia Diokno" userId="S::dioknoet@mcmaster.ca::9fe4fd4e-41e4-4ae9-8751-cb6022332be9" providerId="AD" clId="Web-{10B66CD6-7B2C-48BD-B112-37C92A708894}" dt="2020-04-13T14:12:48.031" v="352" actId="20577"/>
          <ac:spMkLst>
            <pc:docMk/>
            <pc:sldMk cId="3944623031" sldId="297"/>
            <ac:spMk id="8" creationId="{0623E8FE-05AB-49A0-BAA4-235E54C93786}"/>
          </ac:spMkLst>
        </pc:spChg>
        <pc:spChg chg="add del">
          <ac:chgData name="Elishia Diokno" userId="S::dioknoet@mcmaster.ca::9fe4fd4e-41e4-4ae9-8751-cb6022332be9" providerId="AD" clId="Web-{10B66CD6-7B2C-48BD-B112-37C92A708894}" dt="2020-04-13T14:08:09.312" v="266"/>
          <ac:spMkLst>
            <pc:docMk/>
            <pc:sldMk cId="3944623031" sldId="297"/>
            <ac:spMk id="11" creationId="{0AB6E427-3F73-4C06-A5D5-AE52C3883B50}"/>
          </ac:spMkLst>
        </pc:spChg>
        <pc:spChg chg="add del">
          <ac:chgData name="Elishia Diokno" userId="S::dioknoet@mcmaster.ca::9fe4fd4e-41e4-4ae9-8751-cb6022332be9" providerId="AD" clId="Web-{10B66CD6-7B2C-48BD-B112-37C92A708894}" dt="2020-04-13T14:08:09.312" v="266"/>
          <ac:spMkLst>
            <pc:docMk/>
            <pc:sldMk cId="3944623031" sldId="297"/>
            <ac:spMk id="13" creationId="{D8C9BDAA-0390-4B39-9B5C-BC95E5120DA4}"/>
          </ac:spMkLst>
        </pc:spChg>
        <pc:spChg chg="add del">
          <ac:chgData name="Elishia Diokno" userId="S::dioknoet@mcmaster.ca::9fe4fd4e-41e4-4ae9-8751-cb6022332be9" providerId="AD" clId="Web-{10B66CD6-7B2C-48BD-B112-37C92A708894}" dt="2020-04-13T14:12:29.078" v="347"/>
          <ac:spMkLst>
            <pc:docMk/>
            <pc:sldMk cId="3944623031" sldId="297"/>
            <ac:spMk id="20" creationId="{13BCCAE5-A35B-4B66-A4A7-E23C34A403A4}"/>
          </ac:spMkLst>
        </pc:spChg>
        <pc:spChg chg="add del ord">
          <ac:chgData name="Elishia Diokno" userId="S::dioknoet@mcmaster.ca::9fe4fd4e-41e4-4ae9-8751-cb6022332be9" providerId="AD" clId="Web-{10B66CD6-7B2C-48BD-B112-37C92A708894}" dt="2020-04-13T14:12:29.078" v="347"/>
          <ac:spMkLst>
            <pc:docMk/>
            <pc:sldMk cId="3944623031" sldId="297"/>
            <ac:spMk id="24" creationId="{FEC9799F-A0B8-45B9-8164-71F2838922CE}"/>
          </ac:spMkLst>
        </pc:spChg>
        <pc:spChg chg="add del">
          <ac:chgData name="Elishia Diokno" userId="S::dioknoet@mcmaster.ca::9fe4fd4e-41e4-4ae9-8751-cb6022332be9" providerId="AD" clId="Web-{10B66CD6-7B2C-48BD-B112-37C92A708894}" dt="2020-04-13T14:12:29.078" v="347"/>
          <ac:spMkLst>
            <pc:docMk/>
            <pc:sldMk cId="3944623031" sldId="297"/>
            <ac:spMk id="29" creationId="{D40791F6-715D-481A-9C4A-3645AECFD5A0}"/>
          </ac:spMkLst>
        </pc:spChg>
        <pc:spChg chg="add del">
          <ac:chgData name="Elishia Diokno" userId="S::dioknoet@mcmaster.ca::9fe4fd4e-41e4-4ae9-8751-cb6022332be9" providerId="AD" clId="Web-{10B66CD6-7B2C-48BD-B112-37C92A708894}" dt="2020-04-13T14:12:29.078" v="347"/>
          <ac:spMkLst>
            <pc:docMk/>
            <pc:sldMk cId="3944623031" sldId="297"/>
            <ac:spMk id="33" creationId="{811CBAFA-D7E0-40A7-BB94-2C05304B407B}"/>
          </ac:spMkLst>
        </pc:spChg>
        <pc:picChg chg="add mod ord">
          <ac:chgData name="Elishia Diokno" userId="S::dioknoet@mcmaster.ca::9fe4fd4e-41e4-4ae9-8751-cb6022332be9" providerId="AD" clId="Web-{10B66CD6-7B2C-48BD-B112-37C92A708894}" dt="2020-04-13T14:12:29.078" v="347"/>
          <ac:picMkLst>
            <pc:docMk/>
            <pc:sldMk cId="3944623031" sldId="297"/>
            <ac:picMk id="4" creationId="{F6B5FD2A-D8A5-472C-B93A-426120E5F5B4}"/>
          </ac:picMkLst>
        </pc:picChg>
        <pc:cxnChg chg="add del">
          <ac:chgData name="Elishia Diokno" userId="S::dioknoet@mcmaster.ca::9fe4fd4e-41e4-4ae9-8751-cb6022332be9" providerId="AD" clId="Web-{10B66CD6-7B2C-48BD-B112-37C92A708894}" dt="2020-04-13T14:08:09.312" v="266"/>
          <ac:cxnSpMkLst>
            <pc:docMk/>
            <pc:sldMk cId="3944623031" sldId="297"/>
            <ac:cxnSpMk id="15" creationId="{E04A321A-A039-4720-87B4-66A4210E0D57}"/>
          </ac:cxnSpMkLst>
        </pc:cxnChg>
        <pc:cxnChg chg="add del">
          <ac:chgData name="Elishia Diokno" userId="S::dioknoet@mcmaster.ca::9fe4fd4e-41e4-4ae9-8751-cb6022332be9" providerId="AD" clId="Web-{10B66CD6-7B2C-48BD-B112-37C92A708894}" dt="2020-04-13T14:12:29.078" v="347"/>
          <ac:cxnSpMkLst>
            <pc:docMk/>
            <pc:sldMk cId="3944623031" sldId="297"/>
            <ac:cxnSpMk id="22" creationId="{6987BDFB-DE64-4B56-B44F-45FAE19FA94E}"/>
          </ac:cxnSpMkLst>
        </pc:cxnChg>
        <pc:cxnChg chg="add del">
          <ac:chgData name="Elishia Diokno" userId="S::dioknoet@mcmaster.ca::9fe4fd4e-41e4-4ae9-8751-cb6022332be9" providerId="AD" clId="Web-{10B66CD6-7B2C-48BD-B112-37C92A708894}" dt="2020-04-13T14:12:29.078" v="347"/>
          <ac:cxnSpMkLst>
            <pc:docMk/>
            <pc:sldMk cId="3944623031" sldId="297"/>
            <ac:cxnSpMk id="31" creationId="{740F83A4-FAC4-4867-95A5-BBFD280C7BF5}"/>
          </ac:cxnSpMkLst>
        </pc:cxnChg>
      </pc:sldChg>
    </pc:docChg>
  </pc:docChgLst>
  <pc:docChgLst>
    <pc:chgData name="Elishia Diokno" userId="S::dioknoet@mcmaster.ca::9fe4fd4e-41e4-4ae9-8751-cb6022332be9" providerId="AD" clId="Web-{AFE3E5AC-DE2E-465F-BA17-76D536937FFB}"/>
    <pc:docChg chg="delSld modSld">
      <pc:chgData name="Elishia Diokno" userId="S::dioknoet@mcmaster.ca::9fe4fd4e-41e4-4ae9-8751-cb6022332be9" providerId="AD" clId="Web-{AFE3E5AC-DE2E-465F-BA17-76D536937FFB}" dt="2020-04-14T02:21:39.839" v="71"/>
      <pc:docMkLst>
        <pc:docMk/>
      </pc:docMkLst>
      <pc:sldChg chg="modSp">
        <pc:chgData name="Elishia Diokno" userId="S::dioknoet@mcmaster.ca::9fe4fd4e-41e4-4ae9-8751-cb6022332be9" providerId="AD" clId="Web-{AFE3E5AC-DE2E-465F-BA17-76D536937FFB}" dt="2020-04-14T02:19:07.019" v="3" actId="20577"/>
        <pc:sldMkLst>
          <pc:docMk/>
          <pc:sldMk cId="2986261739" sldId="276"/>
        </pc:sldMkLst>
        <pc:spChg chg="mod">
          <ac:chgData name="Elishia Diokno" userId="S::dioknoet@mcmaster.ca::9fe4fd4e-41e4-4ae9-8751-cb6022332be9" providerId="AD" clId="Web-{AFE3E5AC-DE2E-465F-BA17-76D536937FFB}" dt="2020-04-14T02:19:07.019" v="3" actId="20577"/>
          <ac:spMkLst>
            <pc:docMk/>
            <pc:sldMk cId="2986261739" sldId="276"/>
            <ac:spMk id="5" creationId="{3B1EA7F1-2AB4-43CE-8B09-68CD81058D20}"/>
          </ac:spMkLst>
        </pc:spChg>
      </pc:sldChg>
      <pc:sldChg chg="addCm">
        <pc:chgData name="Elishia Diokno" userId="S::dioknoet@mcmaster.ca::9fe4fd4e-41e4-4ae9-8751-cb6022332be9" providerId="AD" clId="Web-{AFE3E5AC-DE2E-465F-BA17-76D536937FFB}" dt="2020-04-14T02:21:39.839" v="71"/>
        <pc:sldMkLst>
          <pc:docMk/>
          <pc:sldMk cId="3997873516" sldId="286"/>
        </pc:sldMkLst>
      </pc:sldChg>
      <pc:sldChg chg="del">
        <pc:chgData name="Elishia Diokno" userId="S::dioknoet@mcmaster.ca::9fe4fd4e-41e4-4ae9-8751-cb6022332be9" providerId="AD" clId="Web-{AFE3E5AC-DE2E-465F-BA17-76D536937FFB}" dt="2020-04-14T02:18:31.861" v="0"/>
        <pc:sldMkLst>
          <pc:docMk/>
          <pc:sldMk cId="4210964407" sldId="291"/>
        </pc:sldMkLst>
      </pc:sldChg>
      <pc:sldChg chg="modSp">
        <pc:chgData name="Elishia Diokno" userId="S::dioknoet@mcmaster.ca::9fe4fd4e-41e4-4ae9-8751-cb6022332be9" providerId="AD" clId="Web-{AFE3E5AC-DE2E-465F-BA17-76D536937FFB}" dt="2020-04-14T02:20:00.303" v="67" actId="1076"/>
        <pc:sldMkLst>
          <pc:docMk/>
          <pc:sldMk cId="3944623031" sldId="297"/>
        </pc:sldMkLst>
        <pc:spChg chg="mod">
          <ac:chgData name="Elishia Diokno" userId="S::dioknoet@mcmaster.ca::9fe4fd4e-41e4-4ae9-8751-cb6022332be9" providerId="AD" clId="Web-{AFE3E5AC-DE2E-465F-BA17-76D536937FFB}" dt="2020-04-14T02:19:54.834" v="66" actId="1076"/>
          <ac:spMkLst>
            <pc:docMk/>
            <pc:sldMk cId="3944623031" sldId="297"/>
            <ac:spMk id="2" creationId="{B52E70EA-E6DD-4A68-B99C-36196C86E36B}"/>
          </ac:spMkLst>
        </pc:spChg>
        <pc:spChg chg="mod">
          <ac:chgData name="Elishia Diokno" userId="S::dioknoet@mcmaster.ca::9fe4fd4e-41e4-4ae9-8751-cb6022332be9" providerId="AD" clId="Web-{AFE3E5AC-DE2E-465F-BA17-76D536937FFB}" dt="2020-04-14T02:20:00.303" v="67" actId="1076"/>
          <ac:spMkLst>
            <pc:docMk/>
            <pc:sldMk cId="3944623031" sldId="297"/>
            <ac:spMk id="8" creationId="{0623E8FE-05AB-49A0-BAA4-235E54C93786}"/>
          </ac:spMkLst>
        </pc:spChg>
      </pc:sldChg>
      <pc:sldChg chg="modSp">
        <pc:chgData name="Elishia Diokno" userId="S::dioknoet@mcmaster.ca::9fe4fd4e-41e4-4ae9-8751-cb6022332be9" providerId="AD" clId="Web-{AFE3E5AC-DE2E-465F-BA17-76D536937FFB}" dt="2020-04-14T02:21:03.650" v="70" actId="20577"/>
        <pc:sldMkLst>
          <pc:docMk/>
          <pc:sldMk cId="3610242680" sldId="298"/>
        </pc:sldMkLst>
        <pc:spChg chg="mod">
          <ac:chgData name="Elishia Diokno" userId="S::dioknoet@mcmaster.ca::9fe4fd4e-41e4-4ae9-8751-cb6022332be9" providerId="AD" clId="Web-{AFE3E5AC-DE2E-465F-BA17-76D536937FFB}" dt="2020-04-14T02:21:03.650" v="70" actId="20577"/>
          <ac:spMkLst>
            <pc:docMk/>
            <pc:sldMk cId="3610242680" sldId="298"/>
            <ac:spMk id="3" creationId="{F445AB9F-6D46-47B2-8279-1BE4376A5038}"/>
          </ac:spMkLst>
        </pc:spChg>
      </pc:sldChg>
    </pc:docChg>
  </pc:docChgLst>
  <pc:docChgLst>
    <pc:chgData name="Elishia Diokno" userId="S::dioknoet@mcmaster.ca::9fe4fd4e-41e4-4ae9-8751-cb6022332be9" providerId="AD" clId="Web-{1B06563B-6846-4CA1-B38C-8CBA34E429E4}"/>
    <pc:docChg chg="modSld">
      <pc:chgData name="Elishia Diokno" userId="S::dioknoet@mcmaster.ca::9fe4fd4e-41e4-4ae9-8751-cb6022332be9" providerId="AD" clId="Web-{1B06563B-6846-4CA1-B38C-8CBA34E429E4}" dt="2020-04-13T20:26:36.758" v="110" actId="20577"/>
      <pc:docMkLst>
        <pc:docMk/>
      </pc:docMkLst>
      <pc:sldChg chg="modSp">
        <pc:chgData name="Elishia Diokno" userId="S::dioknoet@mcmaster.ca::9fe4fd4e-41e4-4ae9-8751-cb6022332be9" providerId="AD" clId="Web-{1B06563B-6846-4CA1-B38C-8CBA34E429E4}" dt="2020-04-13T20:23:25.087" v="6"/>
        <pc:sldMkLst>
          <pc:docMk/>
          <pc:sldMk cId="3944623031" sldId="297"/>
        </pc:sldMkLst>
        <pc:spChg chg="mod">
          <ac:chgData name="Elishia Diokno" userId="S::dioknoet@mcmaster.ca::9fe4fd4e-41e4-4ae9-8751-cb6022332be9" providerId="AD" clId="Web-{1B06563B-6846-4CA1-B38C-8CBA34E429E4}" dt="2020-04-13T20:23:25.087" v="6"/>
          <ac:spMkLst>
            <pc:docMk/>
            <pc:sldMk cId="3944623031" sldId="297"/>
            <ac:spMk id="2" creationId="{B52E70EA-E6DD-4A68-B99C-36196C86E36B}"/>
          </ac:spMkLst>
        </pc:spChg>
        <pc:spChg chg="mod">
          <ac:chgData name="Elishia Diokno" userId="S::dioknoet@mcmaster.ca::9fe4fd4e-41e4-4ae9-8751-cb6022332be9" providerId="AD" clId="Web-{1B06563B-6846-4CA1-B38C-8CBA34E429E4}" dt="2020-04-13T20:22:49.618" v="2" actId="1076"/>
          <ac:spMkLst>
            <pc:docMk/>
            <pc:sldMk cId="3944623031" sldId="297"/>
            <ac:spMk id="8" creationId="{0623E8FE-05AB-49A0-BAA4-235E54C93786}"/>
          </ac:spMkLst>
        </pc:spChg>
      </pc:sldChg>
      <pc:sldChg chg="modSp">
        <pc:chgData name="Elishia Diokno" userId="S::dioknoet@mcmaster.ca::9fe4fd4e-41e4-4ae9-8751-cb6022332be9" providerId="AD" clId="Web-{1B06563B-6846-4CA1-B38C-8CBA34E429E4}" dt="2020-04-13T20:26:36.758" v="109" actId="20577"/>
        <pc:sldMkLst>
          <pc:docMk/>
          <pc:sldMk cId="3610242680" sldId="298"/>
        </pc:sldMkLst>
        <pc:spChg chg="mod">
          <ac:chgData name="Elishia Diokno" userId="S::dioknoet@mcmaster.ca::9fe4fd4e-41e4-4ae9-8751-cb6022332be9" providerId="AD" clId="Web-{1B06563B-6846-4CA1-B38C-8CBA34E429E4}" dt="2020-04-13T20:26:36.758" v="109" actId="20577"/>
          <ac:spMkLst>
            <pc:docMk/>
            <pc:sldMk cId="3610242680" sldId="298"/>
            <ac:spMk id="3" creationId="{F445AB9F-6D46-47B2-8279-1BE4376A5038}"/>
          </ac:spMkLst>
        </pc:spChg>
      </pc:sldChg>
    </pc:docChg>
  </pc:docChgLst>
  <pc:docChgLst>
    <pc:chgData name="G. Fu" userId="f16efad3-e05d-4fe2-b609-6eb16b3b8ea6" providerId="ADAL" clId="{5592C7FA-4BE3-4CE0-9422-421466F4CBFC}"/>
    <pc:docChg chg="undo custSel modSld">
      <pc:chgData name="G. Fu" userId="f16efad3-e05d-4fe2-b609-6eb16b3b8ea6" providerId="ADAL" clId="{5592C7FA-4BE3-4CE0-9422-421466F4CBFC}" dt="2020-04-13T20:18:22.829" v="6" actId="170"/>
      <pc:docMkLst>
        <pc:docMk/>
      </pc:docMkLst>
      <pc:sldChg chg="modSp mod">
        <pc:chgData name="G. Fu" userId="f16efad3-e05d-4fe2-b609-6eb16b3b8ea6" providerId="ADAL" clId="{5592C7FA-4BE3-4CE0-9422-421466F4CBFC}" dt="2020-04-13T20:18:22.829" v="6" actId="170"/>
        <pc:sldMkLst>
          <pc:docMk/>
          <pc:sldMk cId="3944623031" sldId="297"/>
        </pc:sldMkLst>
        <pc:spChg chg="ord">
          <ac:chgData name="G. Fu" userId="f16efad3-e05d-4fe2-b609-6eb16b3b8ea6" providerId="ADAL" clId="{5592C7FA-4BE3-4CE0-9422-421466F4CBFC}" dt="2020-04-13T20:18:01.189" v="3" actId="166"/>
          <ac:spMkLst>
            <pc:docMk/>
            <pc:sldMk cId="3944623031" sldId="297"/>
            <ac:spMk id="2" creationId="{B52E70EA-E6DD-4A68-B99C-36196C86E36B}"/>
          </ac:spMkLst>
        </pc:spChg>
        <pc:spChg chg="ord">
          <ac:chgData name="G. Fu" userId="f16efad3-e05d-4fe2-b609-6eb16b3b8ea6" providerId="ADAL" clId="{5592C7FA-4BE3-4CE0-9422-421466F4CBFC}" dt="2020-04-13T20:18:12.153" v="4" actId="166"/>
          <ac:spMkLst>
            <pc:docMk/>
            <pc:sldMk cId="3944623031" sldId="297"/>
            <ac:spMk id="8" creationId="{0623E8FE-05AB-49A0-BAA4-235E54C93786}"/>
          </ac:spMkLst>
        </pc:spChg>
        <pc:picChg chg="ord">
          <ac:chgData name="G. Fu" userId="f16efad3-e05d-4fe2-b609-6eb16b3b8ea6" providerId="ADAL" clId="{5592C7FA-4BE3-4CE0-9422-421466F4CBFC}" dt="2020-04-13T20:18:22.829" v="6" actId="170"/>
          <ac:picMkLst>
            <pc:docMk/>
            <pc:sldMk cId="3944623031" sldId="297"/>
            <ac:picMk id="10" creationId="{696859FF-02E1-44BC-B6DB-066B4AA5D761}"/>
          </ac:picMkLst>
        </pc:picChg>
      </pc:sldChg>
    </pc:docChg>
  </pc:docChgLst>
  <pc:docChgLst>
    <pc:chgData name="Grace Fu" userId="S::fug1@mcmaster.ca::f16efad3-e05d-4fe2-b609-6eb16b3b8ea6" providerId="AD" clId="Web-{E9317CA4-C0ED-40CD-93B0-136C14F1FEBB}"/>
    <pc:docChg chg="modSld">
      <pc:chgData name="Grace Fu" userId="S::fug1@mcmaster.ca::f16efad3-e05d-4fe2-b609-6eb16b3b8ea6" providerId="AD" clId="Web-{E9317CA4-C0ED-40CD-93B0-136C14F1FEBB}" dt="2019-11-25T20:47:51.949" v="112" actId="1076"/>
      <pc:docMkLst>
        <pc:docMk/>
      </pc:docMkLst>
      <pc:sldChg chg="modSp">
        <pc:chgData name="Grace Fu" userId="S::fug1@mcmaster.ca::f16efad3-e05d-4fe2-b609-6eb16b3b8ea6" providerId="AD" clId="Web-{E9317CA4-C0ED-40CD-93B0-136C14F1FEBB}" dt="2019-11-25T20:47:51.949" v="112" actId="1076"/>
        <pc:sldMkLst>
          <pc:docMk/>
          <pc:sldMk cId="161360518" sldId="267"/>
        </pc:sldMkLst>
        <pc:picChg chg="mod">
          <ac:chgData name="Grace Fu" userId="S::fug1@mcmaster.ca::f16efad3-e05d-4fe2-b609-6eb16b3b8ea6" providerId="AD" clId="Web-{E9317CA4-C0ED-40CD-93B0-136C14F1FEBB}" dt="2019-11-25T20:47:51.949" v="112" actId="1076"/>
          <ac:picMkLst>
            <pc:docMk/>
            <pc:sldMk cId="161360518" sldId="267"/>
            <ac:picMk id="14" creationId="{3C50B2D3-0D98-4816-B572-1197A17903B4}"/>
          </ac:picMkLst>
        </pc:picChg>
      </pc:sldChg>
      <pc:sldChg chg="modSp">
        <pc:chgData name="Grace Fu" userId="S::fug1@mcmaster.ca::f16efad3-e05d-4fe2-b609-6eb16b3b8ea6" providerId="AD" clId="Web-{E9317CA4-C0ED-40CD-93B0-136C14F1FEBB}" dt="2019-11-25T20:47:07.449" v="109" actId="20577"/>
        <pc:sldMkLst>
          <pc:docMk/>
          <pc:sldMk cId="2004595565" sldId="269"/>
        </pc:sldMkLst>
        <pc:spChg chg="mod">
          <ac:chgData name="Grace Fu" userId="S::fug1@mcmaster.ca::f16efad3-e05d-4fe2-b609-6eb16b3b8ea6" providerId="AD" clId="Web-{E9317CA4-C0ED-40CD-93B0-136C14F1FEBB}" dt="2019-11-25T20:47:07.449" v="109" actId="20577"/>
          <ac:spMkLst>
            <pc:docMk/>
            <pc:sldMk cId="2004595565" sldId="269"/>
            <ac:spMk id="3" creationId="{EFDF0D13-504E-4A1D-93EA-D3D73E249236}"/>
          </ac:spMkLst>
        </pc:spChg>
      </pc:sldChg>
    </pc:docChg>
  </pc:docChgLst>
  <pc:docChgLst>
    <pc:chgData name="Elishia Diokno" userId="S::dioknoet@mcmaster.ca::9fe4fd4e-41e4-4ae9-8751-cb6022332be9" providerId="AD" clId="Web-{67E8AFDF-3551-4465-8B82-37CFA98B1FBE}"/>
    <pc:docChg chg="addSld delSld modSld">
      <pc:chgData name="Elishia Diokno" userId="S::dioknoet@mcmaster.ca::9fe4fd4e-41e4-4ae9-8751-cb6022332be9" providerId="AD" clId="Web-{67E8AFDF-3551-4465-8B82-37CFA98B1FBE}" dt="2020-06-26T20:27:38.401" v="1340"/>
      <pc:docMkLst>
        <pc:docMk/>
      </pc:docMkLst>
      <pc:sldChg chg="addSp delSp modSp">
        <pc:chgData name="Elishia Diokno" userId="S::dioknoet@mcmaster.ca::9fe4fd4e-41e4-4ae9-8751-cb6022332be9" providerId="AD" clId="Web-{67E8AFDF-3551-4465-8B82-37CFA98B1FBE}" dt="2020-06-26T20:25:27.494" v="1119"/>
        <pc:sldMkLst>
          <pc:docMk/>
          <pc:sldMk cId="735678243" sldId="274"/>
        </pc:sldMkLst>
        <pc:spChg chg="mod">
          <ac:chgData name="Elishia Diokno" userId="S::dioknoet@mcmaster.ca::9fe4fd4e-41e4-4ae9-8751-cb6022332be9" providerId="AD" clId="Web-{67E8AFDF-3551-4465-8B82-37CFA98B1FBE}" dt="2020-06-26T20:06:39.229" v="273" actId="1076"/>
          <ac:spMkLst>
            <pc:docMk/>
            <pc:sldMk cId="735678243" sldId="274"/>
            <ac:spMk id="3" creationId="{C01EEAAA-1934-4CCA-B32F-F3DC02B88897}"/>
          </ac:spMkLst>
        </pc:spChg>
        <pc:graphicFrameChg chg="mod modGraphic">
          <ac:chgData name="Elishia Diokno" userId="S::dioknoet@mcmaster.ca::9fe4fd4e-41e4-4ae9-8751-cb6022332be9" providerId="AD" clId="Web-{67E8AFDF-3551-4465-8B82-37CFA98B1FBE}" dt="2020-06-26T20:25:27.494" v="1119"/>
          <ac:graphicFrameMkLst>
            <pc:docMk/>
            <pc:sldMk cId="735678243" sldId="274"/>
            <ac:graphicFrameMk id="4" creationId="{0E8E3EFF-2883-41F0-A95C-9B1B864A5DD7}"/>
          </ac:graphicFrameMkLst>
        </pc:graphicFrameChg>
        <pc:picChg chg="del">
          <ac:chgData name="Elishia Diokno" userId="S::dioknoet@mcmaster.ca::9fe4fd4e-41e4-4ae9-8751-cb6022332be9" providerId="AD" clId="Web-{67E8AFDF-3551-4465-8B82-37CFA98B1FBE}" dt="2020-06-26T20:04:16.447" v="260"/>
          <ac:picMkLst>
            <pc:docMk/>
            <pc:sldMk cId="735678243" sldId="274"/>
            <ac:picMk id="2" creationId="{28B2A82B-4F19-4EC6-8E23-19490F2E009F}"/>
          </ac:picMkLst>
        </pc:picChg>
        <pc:picChg chg="add del mod">
          <ac:chgData name="Elishia Diokno" userId="S::dioknoet@mcmaster.ca::9fe4fd4e-41e4-4ae9-8751-cb6022332be9" providerId="AD" clId="Web-{67E8AFDF-3551-4465-8B82-37CFA98B1FBE}" dt="2020-06-26T20:04:38.541" v="265"/>
          <ac:picMkLst>
            <pc:docMk/>
            <pc:sldMk cId="735678243" sldId="274"/>
            <ac:picMk id="5" creationId="{071BA373-3BEB-4634-8FD5-3C9E5E8B5BED}"/>
          </ac:picMkLst>
        </pc:picChg>
        <pc:picChg chg="add mod">
          <ac:chgData name="Elishia Diokno" userId="S::dioknoet@mcmaster.ca::9fe4fd4e-41e4-4ae9-8751-cb6022332be9" providerId="AD" clId="Web-{67E8AFDF-3551-4465-8B82-37CFA98B1FBE}" dt="2020-06-26T20:06:43.776" v="277" actId="1076"/>
          <ac:picMkLst>
            <pc:docMk/>
            <pc:sldMk cId="735678243" sldId="274"/>
            <ac:picMk id="6" creationId="{742A1FDB-68C2-40C8-B0D0-219C30BDCA6F}"/>
          </ac:picMkLst>
        </pc:picChg>
        <pc:picChg chg="mod">
          <ac:chgData name="Elishia Diokno" userId="S::dioknoet@mcmaster.ca::9fe4fd4e-41e4-4ae9-8751-cb6022332be9" providerId="AD" clId="Web-{67E8AFDF-3551-4465-8B82-37CFA98B1FBE}" dt="2020-06-26T20:06:40.760" v="275" actId="14100"/>
          <ac:picMkLst>
            <pc:docMk/>
            <pc:sldMk cId="735678243" sldId="274"/>
            <ac:picMk id="15" creationId="{02345408-F37A-478A-A9CF-6F3CE1762FC4}"/>
          </ac:picMkLst>
        </pc:picChg>
      </pc:sldChg>
      <pc:sldChg chg="addSp delSp modSp">
        <pc:chgData name="Elishia Diokno" userId="S::dioknoet@mcmaster.ca::9fe4fd4e-41e4-4ae9-8751-cb6022332be9" providerId="AD" clId="Web-{67E8AFDF-3551-4465-8B82-37CFA98B1FBE}" dt="2020-06-26T20:02:05.102" v="24" actId="1076"/>
        <pc:sldMkLst>
          <pc:docMk/>
          <pc:sldMk cId="199215999" sldId="275"/>
        </pc:sldMkLst>
        <pc:spChg chg="mod">
          <ac:chgData name="Elishia Diokno" userId="S::dioknoet@mcmaster.ca::9fe4fd4e-41e4-4ae9-8751-cb6022332be9" providerId="AD" clId="Web-{67E8AFDF-3551-4465-8B82-37CFA98B1FBE}" dt="2020-06-26T20:01:43.196" v="16" actId="20577"/>
          <ac:spMkLst>
            <pc:docMk/>
            <pc:sldMk cId="199215999" sldId="275"/>
            <ac:spMk id="2" creationId="{00000000-0000-0000-0000-000000000000}"/>
          </ac:spMkLst>
        </pc:spChg>
        <pc:spChg chg="mod">
          <ac:chgData name="Elishia Diokno" userId="S::dioknoet@mcmaster.ca::9fe4fd4e-41e4-4ae9-8751-cb6022332be9" providerId="AD" clId="Web-{67E8AFDF-3551-4465-8B82-37CFA98B1FBE}" dt="2020-06-26T20:01:58.509" v="22" actId="14100"/>
          <ac:spMkLst>
            <pc:docMk/>
            <pc:sldMk cId="199215999" sldId="275"/>
            <ac:spMk id="399" creationId="{9B2F543D-C7DA-4839-A58F-A9D065A99C7D}"/>
          </ac:spMkLst>
        </pc:spChg>
        <pc:graphicFrameChg chg="mod">
          <ac:chgData name="Elishia Diokno" userId="S::dioknoet@mcmaster.ca::9fe4fd4e-41e4-4ae9-8751-cb6022332be9" providerId="AD" clId="Web-{67E8AFDF-3551-4465-8B82-37CFA98B1FBE}" dt="2020-06-26T20:02:05.102" v="24" actId="1076"/>
          <ac:graphicFrameMkLst>
            <pc:docMk/>
            <pc:sldMk cId="199215999" sldId="275"/>
            <ac:graphicFrameMk id="74" creationId="{432235D1-8DF8-4719-AE9F-ABBF1E6A20A5}"/>
          </ac:graphicFrameMkLst>
        </pc:graphicFrameChg>
        <pc:picChg chg="add mod">
          <ac:chgData name="Elishia Diokno" userId="S::dioknoet@mcmaster.ca::9fe4fd4e-41e4-4ae9-8751-cb6022332be9" providerId="AD" clId="Web-{67E8AFDF-3551-4465-8B82-37CFA98B1FBE}" dt="2020-06-26T20:01:23.650" v="7" actId="1076"/>
          <ac:picMkLst>
            <pc:docMk/>
            <pc:sldMk cId="199215999" sldId="275"/>
            <ac:picMk id="11" creationId="{113B0227-6B95-43EF-849D-1D97B706BBC8}"/>
          </ac:picMkLst>
        </pc:picChg>
        <pc:picChg chg="del">
          <ac:chgData name="Elishia Diokno" userId="S::dioknoet@mcmaster.ca::9fe4fd4e-41e4-4ae9-8751-cb6022332be9" providerId="AD" clId="Web-{67E8AFDF-3551-4465-8B82-37CFA98B1FBE}" dt="2020-06-26T20:01:10.680" v="1"/>
          <ac:picMkLst>
            <pc:docMk/>
            <pc:sldMk cId="199215999" sldId="275"/>
            <ac:picMk id="211" creationId="{200F0728-6665-4868-A724-DB907DE417DC}"/>
          </ac:picMkLst>
        </pc:picChg>
      </pc:sldChg>
      <pc:sldChg chg="addSp delSp modSp del">
        <pc:chgData name="Elishia Diokno" userId="S::dioknoet@mcmaster.ca::9fe4fd4e-41e4-4ae9-8751-cb6022332be9" providerId="AD" clId="Web-{67E8AFDF-3551-4465-8B82-37CFA98B1FBE}" dt="2020-06-26T20:08:00.917" v="369"/>
        <pc:sldMkLst>
          <pc:docMk/>
          <pc:sldMk cId="2986261739" sldId="276"/>
        </pc:sldMkLst>
        <pc:spChg chg="add del">
          <ac:chgData name="Elishia Diokno" userId="S::dioknoet@mcmaster.ca::9fe4fd4e-41e4-4ae9-8751-cb6022332be9" providerId="AD" clId="Web-{67E8AFDF-3551-4465-8B82-37CFA98B1FBE}" dt="2020-06-26T20:07:13.807" v="287"/>
          <ac:spMkLst>
            <pc:docMk/>
            <pc:sldMk cId="2986261739" sldId="276"/>
            <ac:spMk id="3" creationId="{C7EFA119-9E5D-4E4E-8946-C95ED254E709}"/>
          </ac:spMkLst>
        </pc:spChg>
        <pc:spChg chg="add del">
          <ac:chgData name="Elishia Diokno" userId="S::dioknoet@mcmaster.ca::9fe4fd4e-41e4-4ae9-8751-cb6022332be9" providerId="AD" clId="Web-{67E8AFDF-3551-4465-8B82-37CFA98B1FBE}" dt="2020-06-26T20:07:16.714" v="288"/>
          <ac:spMkLst>
            <pc:docMk/>
            <pc:sldMk cId="2986261739" sldId="276"/>
            <ac:spMk id="5" creationId="{3B1EA7F1-2AB4-43CE-8B09-68CD81058D20}"/>
          </ac:spMkLst>
        </pc:spChg>
        <pc:spChg chg="del mod">
          <ac:chgData name="Elishia Diokno" userId="S::dioknoet@mcmaster.ca::9fe4fd4e-41e4-4ae9-8751-cb6022332be9" providerId="AD" clId="Web-{67E8AFDF-3551-4465-8B82-37CFA98B1FBE}" dt="2020-06-26T20:07:26.870" v="291"/>
          <ac:spMkLst>
            <pc:docMk/>
            <pc:sldMk cId="2986261739" sldId="276"/>
            <ac:spMk id="7" creationId="{4426B156-256A-4E25-903C-94282AF60E33}"/>
          </ac:spMkLst>
        </pc:spChg>
        <pc:spChg chg="add del mod">
          <ac:chgData name="Elishia Diokno" userId="S::dioknoet@mcmaster.ca::9fe4fd4e-41e4-4ae9-8751-cb6022332be9" providerId="AD" clId="Web-{67E8AFDF-3551-4465-8B82-37CFA98B1FBE}" dt="2020-06-26T20:07:02.355" v="284"/>
          <ac:spMkLst>
            <pc:docMk/>
            <pc:sldMk cId="2986261739" sldId="276"/>
            <ac:spMk id="9" creationId="{EA330AB7-8EEC-4218-9581-01682862A74E}"/>
          </ac:spMkLst>
        </pc:spChg>
        <pc:spChg chg="add del mod">
          <ac:chgData name="Elishia Diokno" userId="S::dioknoet@mcmaster.ca::9fe4fd4e-41e4-4ae9-8751-cb6022332be9" providerId="AD" clId="Web-{67E8AFDF-3551-4465-8B82-37CFA98B1FBE}" dt="2020-06-26T20:07:01.698" v="283"/>
          <ac:spMkLst>
            <pc:docMk/>
            <pc:sldMk cId="2986261739" sldId="276"/>
            <ac:spMk id="12" creationId="{1D4203DB-F23C-47EC-A0DF-3AC79E2217E2}"/>
          </ac:spMkLst>
        </pc:spChg>
        <pc:spChg chg="add mod">
          <ac:chgData name="Elishia Diokno" userId="S::dioknoet@mcmaster.ca::9fe4fd4e-41e4-4ae9-8751-cb6022332be9" providerId="AD" clId="Web-{67E8AFDF-3551-4465-8B82-37CFA98B1FBE}" dt="2020-06-26T20:07:13.807" v="287"/>
          <ac:spMkLst>
            <pc:docMk/>
            <pc:sldMk cId="2986261739" sldId="276"/>
            <ac:spMk id="14" creationId="{8440669D-F4E2-4BE7-BEF6-80727B91B483}"/>
          </ac:spMkLst>
        </pc:spChg>
        <pc:spChg chg="add mod">
          <ac:chgData name="Elishia Diokno" userId="S::dioknoet@mcmaster.ca::9fe4fd4e-41e4-4ae9-8751-cb6022332be9" providerId="AD" clId="Web-{67E8AFDF-3551-4465-8B82-37CFA98B1FBE}" dt="2020-06-26T20:07:47.167" v="366" actId="20577"/>
          <ac:spMkLst>
            <pc:docMk/>
            <pc:sldMk cId="2986261739" sldId="276"/>
            <ac:spMk id="16" creationId="{B87EB685-C85A-43DB-BEDB-B6A6063400AD}"/>
          </ac:spMkLst>
        </pc:spChg>
        <pc:picChg chg="del">
          <ac:chgData name="Elishia Diokno" userId="S::dioknoet@mcmaster.ca::9fe4fd4e-41e4-4ae9-8751-cb6022332be9" providerId="AD" clId="Web-{67E8AFDF-3551-4465-8B82-37CFA98B1FBE}" dt="2020-06-26T20:06:49.854" v="278"/>
          <ac:picMkLst>
            <pc:docMk/>
            <pc:sldMk cId="2986261739" sldId="276"/>
            <ac:picMk id="2" creationId="{027AAB2A-F306-4582-806E-C06A62DB9A29}"/>
          </ac:picMkLst>
        </pc:picChg>
        <pc:picChg chg="del">
          <ac:chgData name="Elishia Diokno" userId="S::dioknoet@mcmaster.ca::9fe4fd4e-41e4-4ae9-8751-cb6022332be9" providerId="AD" clId="Web-{67E8AFDF-3551-4465-8B82-37CFA98B1FBE}" dt="2020-06-26T20:06:50.651" v="279"/>
          <ac:picMkLst>
            <pc:docMk/>
            <pc:sldMk cId="2986261739" sldId="276"/>
            <ac:picMk id="4" creationId="{4F4F8C5F-1293-44C3-8D9B-1BC0943FE76B}"/>
          </ac:picMkLst>
        </pc:picChg>
        <pc:picChg chg="add del">
          <ac:chgData name="Elishia Diokno" userId="S::dioknoet@mcmaster.ca::9fe4fd4e-41e4-4ae9-8751-cb6022332be9" providerId="AD" clId="Web-{67E8AFDF-3551-4465-8B82-37CFA98B1FBE}" dt="2020-06-26T20:07:19.136" v="289"/>
          <ac:picMkLst>
            <pc:docMk/>
            <pc:sldMk cId="2986261739" sldId="276"/>
            <ac:picMk id="8" creationId="{0A4D4CC7-7AC0-4CDF-9964-6DE51E3D16CF}"/>
          </ac:picMkLst>
        </pc:picChg>
      </pc:sldChg>
      <pc:sldChg chg="modSp">
        <pc:chgData name="Elishia Diokno" userId="S::dioknoet@mcmaster.ca::9fe4fd4e-41e4-4ae9-8751-cb6022332be9" providerId="AD" clId="Web-{67E8AFDF-3551-4465-8B82-37CFA98B1FBE}" dt="2020-06-26T20:09:06.824" v="461"/>
        <pc:sldMkLst>
          <pc:docMk/>
          <pc:sldMk cId="3721722218" sldId="277"/>
        </pc:sldMkLst>
        <pc:graphicFrameChg chg="mod modGraphic">
          <ac:chgData name="Elishia Diokno" userId="S::dioknoet@mcmaster.ca::9fe4fd4e-41e4-4ae9-8751-cb6022332be9" providerId="AD" clId="Web-{67E8AFDF-3551-4465-8B82-37CFA98B1FBE}" dt="2020-06-26T20:09:06.824" v="461"/>
          <ac:graphicFrameMkLst>
            <pc:docMk/>
            <pc:sldMk cId="3721722218" sldId="277"/>
            <ac:graphicFrameMk id="3" creationId="{9B0A75D5-BD3C-42D3-9C92-851DC41BCD77}"/>
          </ac:graphicFrameMkLst>
        </pc:graphicFrameChg>
      </pc:sldChg>
      <pc:sldChg chg="addSp delSp modSp del">
        <pc:chgData name="Elishia Diokno" userId="S::dioknoet@mcmaster.ca::9fe4fd4e-41e4-4ae9-8751-cb6022332be9" providerId="AD" clId="Web-{67E8AFDF-3551-4465-8B82-37CFA98B1FBE}" dt="2020-06-26T20:16:49.780" v="704"/>
        <pc:sldMkLst>
          <pc:docMk/>
          <pc:sldMk cId="849947655" sldId="278"/>
        </pc:sldMkLst>
        <pc:spChg chg="add del">
          <ac:chgData name="Elishia Diokno" userId="S::dioknoet@mcmaster.ca::9fe4fd4e-41e4-4ae9-8751-cb6022332be9" providerId="AD" clId="Web-{67E8AFDF-3551-4465-8B82-37CFA98B1FBE}" dt="2020-06-26T20:16:39.514" v="696"/>
          <ac:spMkLst>
            <pc:docMk/>
            <pc:sldMk cId="849947655" sldId="278"/>
            <ac:spMk id="2" creationId="{6E0FA2E1-FEE1-41F5-BF90-6EC4D07BE07A}"/>
          </ac:spMkLst>
        </pc:spChg>
        <pc:spChg chg="add del">
          <ac:chgData name="Elishia Diokno" userId="S::dioknoet@mcmaster.ca::9fe4fd4e-41e4-4ae9-8751-cb6022332be9" providerId="AD" clId="Web-{67E8AFDF-3551-4465-8B82-37CFA98B1FBE}" dt="2020-06-26T20:16:39.514" v="693"/>
          <ac:spMkLst>
            <pc:docMk/>
            <pc:sldMk cId="849947655" sldId="278"/>
            <ac:spMk id="14" creationId="{0FB3B853-50C7-4D47-A8E7-94A1B07EDC66}"/>
          </ac:spMkLst>
        </pc:spChg>
        <pc:spChg chg="add del">
          <ac:chgData name="Elishia Diokno" userId="S::dioknoet@mcmaster.ca::9fe4fd4e-41e4-4ae9-8751-cb6022332be9" providerId="AD" clId="Web-{67E8AFDF-3551-4465-8B82-37CFA98B1FBE}" dt="2020-06-26T20:16:39.514" v="697"/>
          <ac:spMkLst>
            <pc:docMk/>
            <pc:sldMk cId="849947655" sldId="278"/>
            <ac:spMk id="15" creationId="{F381D4C0-7A18-4D7C-8171-1A1E7C803F00}"/>
          </ac:spMkLst>
        </pc:spChg>
        <pc:spChg chg="add del mod">
          <ac:chgData name="Elishia Diokno" userId="S::dioknoet@mcmaster.ca::9fe4fd4e-41e4-4ae9-8751-cb6022332be9" providerId="AD" clId="Web-{67E8AFDF-3551-4465-8B82-37CFA98B1FBE}" dt="2020-06-26T20:16:47.170" v="703"/>
          <ac:spMkLst>
            <pc:docMk/>
            <pc:sldMk cId="849947655" sldId="278"/>
            <ac:spMk id="16" creationId="{BAC206D3-0FD6-4838-BB0B-4CA6DFF8A636}"/>
          </ac:spMkLst>
        </pc:spChg>
        <pc:spChg chg="add del">
          <ac:chgData name="Elishia Diokno" userId="S::dioknoet@mcmaster.ca::9fe4fd4e-41e4-4ae9-8751-cb6022332be9" providerId="AD" clId="Web-{67E8AFDF-3551-4465-8B82-37CFA98B1FBE}" dt="2020-06-26T20:16:39.514" v="691"/>
          <ac:spMkLst>
            <pc:docMk/>
            <pc:sldMk cId="849947655" sldId="278"/>
            <ac:spMk id="17" creationId="{992FE3CF-9E7A-432E-936F-AF6482E689C9}"/>
          </ac:spMkLst>
        </pc:spChg>
        <pc:picChg chg="add del">
          <ac:chgData name="Elishia Diokno" userId="S::dioknoet@mcmaster.ca::9fe4fd4e-41e4-4ae9-8751-cb6022332be9" providerId="AD" clId="Web-{67E8AFDF-3551-4465-8B82-37CFA98B1FBE}" dt="2020-06-26T20:16:39.514" v="695"/>
          <ac:picMkLst>
            <pc:docMk/>
            <pc:sldMk cId="849947655" sldId="278"/>
            <ac:picMk id="4" creationId="{8E632C55-3860-41FB-A192-9F3E992AE0E1}"/>
          </ac:picMkLst>
        </pc:picChg>
        <pc:picChg chg="add del">
          <ac:chgData name="Elishia Diokno" userId="S::dioknoet@mcmaster.ca::9fe4fd4e-41e4-4ae9-8751-cb6022332be9" providerId="AD" clId="Web-{67E8AFDF-3551-4465-8B82-37CFA98B1FBE}" dt="2020-06-26T20:16:39.514" v="694"/>
          <ac:picMkLst>
            <pc:docMk/>
            <pc:sldMk cId="849947655" sldId="278"/>
            <ac:picMk id="8" creationId="{F2937E02-0D0F-41BC-BE36-8E6A8701B6AA}"/>
          </ac:picMkLst>
        </pc:picChg>
        <pc:picChg chg="add del">
          <ac:chgData name="Elishia Diokno" userId="S::dioknoet@mcmaster.ca::9fe4fd4e-41e4-4ae9-8751-cb6022332be9" providerId="AD" clId="Web-{67E8AFDF-3551-4465-8B82-37CFA98B1FBE}" dt="2020-06-26T20:16:39.514" v="692"/>
          <ac:picMkLst>
            <pc:docMk/>
            <pc:sldMk cId="849947655" sldId="278"/>
            <ac:picMk id="12" creationId="{8B2F325F-EF87-46A6-B695-1389D9508D36}"/>
          </ac:picMkLst>
        </pc:picChg>
      </pc:sldChg>
      <pc:sldChg chg="modSp add del">
        <pc:chgData name="Elishia Diokno" userId="S::dioknoet@mcmaster.ca::9fe4fd4e-41e4-4ae9-8751-cb6022332be9" providerId="AD" clId="Web-{67E8AFDF-3551-4465-8B82-37CFA98B1FBE}" dt="2020-06-26T20:26:27.823" v="1157" actId="20577"/>
        <pc:sldMkLst>
          <pc:docMk/>
          <pc:sldMk cId="3997873516" sldId="286"/>
        </pc:sldMkLst>
        <pc:spChg chg="mod">
          <ac:chgData name="Elishia Diokno" userId="S::dioknoet@mcmaster.ca::9fe4fd4e-41e4-4ae9-8751-cb6022332be9" providerId="AD" clId="Web-{67E8AFDF-3551-4465-8B82-37CFA98B1FBE}" dt="2020-06-26T20:26:27.823" v="1157" actId="20577"/>
          <ac:spMkLst>
            <pc:docMk/>
            <pc:sldMk cId="3997873516" sldId="286"/>
            <ac:spMk id="2" creationId="{8A8E10CC-3AC2-40AC-8016-9A0887B5FED4}"/>
          </ac:spMkLst>
        </pc:spChg>
      </pc:sldChg>
      <pc:sldChg chg="del">
        <pc:chgData name="Elishia Diokno" userId="S::dioknoet@mcmaster.ca::9fe4fd4e-41e4-4ae9-8751-cb6022332be9" providerId="AD" clId="Web-{67E8AFDF-3551-4465-8B82-37CFA98B1FBE}" dt="2020-06-26T20:15:53.264" v="642"/>
        <pc:sldMkLst>
          <pc:docMk/>
          <pc:sldMk cId="3687703841" sldId="294"/>
        </pc:sldMkLst>
      </pc:sldChg>
      <pc:sldChg chg="modSp">
        <pc:chgData name="Elishia Diokno" userId="S::dioknoet@mcmaster.ca::9fe4fd4e-41e4-4ae9-8751-cb6022332be9" providerId="AD" clId="Web-{67E8AFDF-3551-4465-8B82-37CFA98B1FBE}" dt="2020-06-26T20:17:20.257" v="760" actId="20577"/>
        <pc:sldMkLst>
          <pc:docMk/>
          <pc:sldMk cId="2514014780" sldId="296"/>
        </pc:sldMkLst>
        <pc:spChg chg="mod">
          <ac:chgData name="Elishia Diokno" userId="S::dioknoet@mcmaster.ca::9fe4fd4e-41e4-4ae9-8751-cb6022332be9" providerId="AD" clId="Web-{67E8AFDF-3551-4465-8B82-37CFA98B1FBE}" dt="2020-06-26T20:17:20.257" v="760" actId="20577"/>
          <ac:spMkLst>
            <pc:docMk/>
            <pc:sldMk cId="2514014780" sldId="296"/>
            <ac:spMk id="3" creationId="{40D06262-B66A-4B7B-9B08-BE17C6457C24}"/>
          </ac:spMkLst>
        </pc:spChg>
        <pc:graphicFrameChg chg="mod modGraphic">
          <ac:chgData name="Elishia Diokno" userId="S::dioknoet@mcmaster.ca::9fe4fd4e-41e4-4ae9-8751-cb6022332be9" providerId="AD" clId="Web-{67E8AFDF-3551-4465-8B82-37CFA98B1FBE}" dt="2020-06-26T20:17:06.991" v="758"/>
          <ac:graphicFrameMkLst>
            <pc:docMk/>
            <pc:sldMk cId="2514014780" sldId="296"/>
            <ac:graphicFrameMk id="4" creationId="{3C1294D8-930A-40FA-8706-B31BF7516AE8}"/>
          </ac:graphicFrameMkLst>
        </pc:graphicFrameChg>
      </pc:sldChg>
      <pc:sldChg chg="delSp del">
        <pc:chgData name="Elishia Diokno" userId="S::dioknoet@mcmaster.ca::9fe4fd4e-41e4-4ae9-8751-cb6022332be9" providerId="AD" clId="Web-{67E8AFDF-3551-4465-8B82-37CFA98B1FBE}" dt="2020-06-26T20:11:31.372" v="463"/>
        <pc:sldMkLst>
          <pc:docMk/>
          <pc:sldMk cId="3944623031" sldId="297"/>
        </pc:sldMkLst>
        <pc:picChg chg="del">
          <ac:chgData name="Elishia Diokno" userId="S::dioknoet@mcmaster.ca::9fe4fd4e-41e4-4ae9-8751-cb6022332be9" providerId="AD" clId="Web-{67E8AFDF-3551-4465-8B82-37CFA98B1FBE}" dt="2020-06-26T20:11:28.121" v="462"/>
          <ac:picMkLst>
            <pc:docMk/>
            <pc:sldMk cId="3944623031" sldId="297"/>
            <ac:picMk id="10" creationId="{696859FF-02E1-44BC-B6DB-066B4AA5D761}"/>
          </ac:picMkLst>
        </pc:picChg>
      </pc:sldChg>
      <pc:sldChg chg="modSp">
        <pc:chgData name="Elishia Diokno" userId="S::dioknoet@mcmaster.ca::9fe4fd4e-41e4-4ae9-8751-cb6022332be9" providerId="AD" clId="Web-{67E8AFDF-3551-4465-8B82-37CFA98B1FBE}" dt="2020-06-26T20:25:29.713" v="1145" actId="20577"/>
        <pc:sldMkLst>
          <pc:docMk/>
          <pc:sldMk cId="3610242680" sldId="298"/>
        </pc:sldMkLst>
        <pc:spChg chg="mod">
          <ac:chgData name="Elishia Diokno" userId="S::dioknoet@mcmaster.ca::9fe4fd4e-41e4-4ae9-8751-cb6022332be9" providerId="AD" clId="Web-{67E8AFDF-3551-4465-8B82-37CFA98B1FBE}" dt="2020-06-26T20:25:29.713" v="1145" actId="20577"/>
          <ac:spMkLst>
            <pc:docMk/>
            <pc:sldMk cId="3610242680" sldId="298"/>
            <ac:spMk id="2" creationId="{AA2D2651-7B30-4211-BFB4-71EFA5D7CBF0}"/>
          </ac:spMkLst>
        </pc:spChg>
        <pc:spChg chg="mod">
          <ac:chgData name="Elishia Diokno" userId="S::dioknoet@mcmaster.ca::9fe4fd4e-41e4-4ae9-8751-cb6022332be9" providerId="AD" clId="Web-{67E8AFDF-3551-4465-8B82-37CFA98B1FBE}" dt="2020-06-26T20:25:29.385" v="1122" actId="20577"/>
          <ac:spMkLst>
            <pc:docMk/>
            <pc:sldMk cId="3610242680" sldId="298"/>
            <ac:spMk id="3" creationId="{F445AB9F-6D46-47B2-8279-1BE4376A5038}"/>
          </ac:spMkLst>
        </pc:spChg>
      </pc:sldChg>
      <pc:sldChg chg="addSp delSp modSp new mod setBg">
        <pc:chgData name="Elishia Diokno" userId="S::dioknoet@mcmaster.ca::9fe4fd4e-41e4-4ae9-8751-cb6022332be9" providerId="AD" clId="Web-{67E8AFDF-3551-4465-8B82-37CFA98B1FBE}" dt="2020-06-26T20:27:38.401" v="1340"/>
        <pc:sldMkLst>
          <pc:docMk/>
          <pc:sldMk cId="1435947218" sldId="299"/>
        </pc:sldMkLst>
        <pc:spChg chg="del">
          <ac:chgData name="Elishia Diokno" userId="S::dioknoet@mcmaster.ca::9fe4fd4e-41e4-4ae9-8751-cb6022332be9" providerId="AD" clId="Web-{67E8AFDF-3551-4465-8B82-37CFA98B1FBE}" dt="2020-06-26T20:27:29.401" v="1339"/>
          <ac:spMkLst>
            <pc:docMk/>
            <pc:sldMk cId="1435947218" sldId="299"/>
            <ac:spMk id="2" creationId="{58D3BE47-EE82-4E79-9119-10C3DB42AC4F}"/>
          </ac:spMkLst>
        </pc:spChg>
        <pc:spChg chg="del mod">
          <ac:chgData name="Elishia Diokno" userId="S::dioknoet@mcmaster.ca::9fe4fd4e-41e4-4ae9-8751-cb6022332be9" providerId="AD" clId="Web-{67E8AFDF-3551-4465-8B82-37CFA98B1FBE}" dt="2020-06-26T20:27:38.401" v="1340"/>
          <ac:spMkLst>
            <pc:docMk/>
            <pc:sldMk cId="1435947218" sldId="299"/>
            <ac:spMk id="3" creationId="{EDEBE427-55FB-4777-A37A-6E859956BD05}"/>
          </ac:spMkLst>
        </pc:spChg>
        <pc:spChg chg="add">
          <ac:chgData name="Elishia Diokno" userId="S::dioknoet@mcmaster.ca::9fe4fd4e-41e4-4ae9-8751-cb6022332be9" providerId="AD" clId="Web-{67E8AFDF-3551-4465-8B82-37CFA98B1FBE}" dt="2020-06-26T20:27:38.401" v="1340"/>
          <ac:spMkLst>
            <pc:docMk/>
            <pc:sldMk cId="1435947218" sldId="299"/>
            <ac:spMk id="9" creationId="{68BDBE5C-BBE9-4E89-BEE5-DEB6EAB8702D}"/>
          </ac:spMkLst>
        </pc:spChg>
        <pc:spChg chg="add">
          <ac:chgData name="Elishia Diokno" userId="S::dioknoet@mcmaster.ca::9fe4fd4e-41e4-4ae9-8751-cb6022332be9" providerId="AD" clId="Web-{67E8AFDF-3551-4465-8B82-37CFA98B1FBE}" dt="2020-06-26T20:27:38.401" v="1340"/>
          <ac:spMkLst>
            <pc:docMk/>
            <pc:sldMk cId="1435947218" sldId="299"/>
            <ac:spMk id="13" creationId="{DFC4168B-AA75-4715-9B96-CF84B170A68B}"/>
          </ac:spMkLst>
        </pc:spChg>
        <pc:graphicFrameChg chg="add">
          <ac:chgData name="Elishia Diokno" userId="S::dioknoet@mcmaster.ca::9fe4fd4e-41e4-4ae9-8751-cb6022332be9" providerId="AD" clId="Web-{67E8AFDF-3551-4465-8B82-37CFA98B1FBE}" dt="2020-06-26T20:27:38.401" v="1340"/>
          <ac:graphicFrameMkLst>
            <pc:docMk/>
            <pc:sldMk cId="1435947218" sldId="299"/>
            <ac:graphicFrameMk id="5" creationId="{E380EE14-41AC-49F5-9422-073392E48599}"/>
          </ac:graphicFrameMkLst>
        </pc:graphicFrameChg>
        <pc:cxnChg chg="add">
          <ac:chgData name="Elishia Diokno" userId="S::dioknoet@mcmaster.ca::9fe4fd4e-41e4-4ae9-8751-cb6022332be9" providerId="AD" clId="Web-{67E8AFDF-3551-4465-8B82-37CFA98B1FBE}" dt="2020-06-26T20:27:38.401" v="1340"/>
          <ac:cxnSpMkLst>
            <pc:docMk/>
            <pc:sldMk cId="1435947218" sldId="299"/>
            <ac:cxnSpMk id="11" creationId="{2752F38C-F560-47AA-90AD-209F39C04150}"/>
          </ac:cxnSpMkLst>
        </pc:cxnChg>
      </pc:sldChg>
    </pc:docChg>
  </pc:docChgLst>
  <pc:docChgLst>
    <pc:chgData name="Grace Fu" userId="S::fug1@mcmaster.ca::f16efad3-e05d-4fe2-b609-6eb16b3b8ea6" providerId="AD" clId="Web-{87EFFF80-FBDB-48F6-8134-E28240841B20}"/>
    <pc:docChg chg="addSld delSld modSld">
      <pc:chgData name="Grace Fu" userId="S::fug1@mcmaster.ca::f16efad3-e05d-4fe2-b609-6eb16b3b8ea6" providerId="AD" clId="Web-{87EFFF80-FBDB-48F6-8134-E28240841B20}" dt="2019-11-23T05:13:16.200" v="403" actId="20577"/>
      <pc:docMkLst>
        <pc:docMk/>
      </pc:docMkLst>
      <pc:sldChg chg="addSp delSp modSp new mod modClrScheme chgLayout">
        <pc:chgData name="Grace Fu" userId="S::fug1@mcmaster.ca::f16efad3-e05d-4fe2-b609-6eb16b3b8ea6" providerId="AD" clId="Web-{87EFFF80-FBDB-48F6-8134-E28240841B20}" dt="2019-11-23T05:13:15.825" v="401" actId="20577"/>
        <pc:sldMkLst>
          <pc:docMk/>
          <pc:sldMk cId="161360518" sldId="267"/>
        </pc:sldMkLst>
        <pc:spChg chg="del">
          <ac:chgData name="Grace Fu" userId="S::fug1@mcmaster.ca::f16efad3-e05d-4fe2-b609-6eb16b3b8ea6" providerId="AD" clId="Web-{87EFFF80-FBDB-48F6-8134-E28240841B20}" dt="2019-11-23T05:03:15.908" v="206"/>
          <ac:spMkLst>
            <pc:docMk/>
            <pc:sldMk cId="161360518" sldId="267"/>
            <ac:spMk id="2" creationId="{D7B7F16B-E8D7-4C8C-81E6-9880AAA15C8A}"/>
          </ac:spMkLst>
        </pc:spChg>
        <pc:spChg chg="del">
          <ac:chgData name="Grace Fu" userId="S::fug1@mcmaster.ca::f16efad3-e05d-4fe2-b609-6eb16b3b8ea6" providerId="AD" clId="Web-{87EFFF80-FBDB-48F6-8134-E28240841B20}" dt="2019-11-23T05:03:26.690" v="209"/>
          <ac:spMkLst>
            <pc:docMk/>
            <pc:sldMk cId="161360518" sldId="267"/>
            <ac:spMk id="3" creationId="{17DCFC11-CABD-4AC6-AB7E-6DA159733AC9}"/>
          </ac:spMkLst>
        </pc:spChg>
        <pc:spChg chg="add mod">
          <ac:chgData name="Grace Fu" userId="S::fug1@mcmaster.ca::f16efad3-e05d-4fe2-b609-6eb16b3b8ea6" providerId="AD" clId="Web-{87EFFF80-FBDB-48F6-8134-E28240841B20}" dt="2019-11-23T05:11:40.336" v="379" actId="1076"/>
          <ac:spMkLst>
            <pc:docMk/>
            <pc:sldMk cId="161360518" sldId="267"/>
            <ac:spMk id="20" creationId="{B1E76B17-9207-4749-A866-56C4CB3DBD0D}"/>
          </ac:spMkLst>
        </pc:spChg>
        <pc:spChg chg="add mod">
          <ac:chgData name="Grace Fu" userId="S::fug1@mcmaster.ca::f16efad3-e05d-4fe2-b609-6eb16b3b8ea6" providerId="AD" clId="Web-{87EFFF80-FBDB-48F6-8134-E28240841B20}" dt="2019-11-23T05:08:35.841" v="280" actId="20577"/>
          <ac:spMkLst>
            <pc:docMk/>
            <pc:sldMk cId="161360518" sldId="267"/>
            <ac:spMk id="21" creationId="{C05FC287-78C1-4A28-A0A6-D3B82A4AA2B9}"/>
          </ac:spMkLst>
        </pc:spChg>
        <pc:spChg chg="add mod">
          <ac:chgData name="Grace Fu" userId="S::fug1@mcmaster.ca::f16efad3-e05d-4fe2-b609-6eb16b3b8ea6" providerId="AD" clId="Web-{87EFFF80-FBDB-48F6-8134-E28240841B20}" dt="2019-11-23T05:09:57.063" v="295" actId="1076"/>
          <ac:spMkLst>
            <pc:docMk/>
            <pc:sldMk cId="161360518" sldId="267"/>
            <ac:spMk id="22" creationId="{4950E7A7-DC9A-40E8-A37F-DF7E4757CD55}"/>
          </ac:spMkLst>
        </pc:spChg>
        <pc:spChg chg="add mod">
          <ac:chgData name="Grace Fu" userId="S::fug1@mcmaster.ca::f16efad3-e05d-4fe2-b609-6eb16b3b8ea6" providerId="AD" clId="Web-{87EFFF80-FBDB-48F6-8134-E28240841B20}" dt="2019-11-23T05:13:15.825" v="401" actId="20577"/>
          <ac:spMkLst>
            <pc:docMk/>
            <pc:sldMk cId="161360518" sldId="267"/>
            <ac:spMk id="23" creationId="{02228294-E8BE-4889-BCF2-4973CA3BCE8D}"/>
          </ac:spMkLst>
        </pc:spChg>
        <pc:picChg chg="add mod">
          <ac:chgData name="Grace Fu" userId="S::fug1@mcmaster.ca::f16efad3-e05d-4fe2-b609-6eb16b3b8ea6" providerId="AD" clId="Web-{87EFFF80-FBDB-48F6-8134-E28240841B20}" dt="2019-11-23T05:05:20.648" v="222" actId="1076"/>
          <ac:picMkLst>
            <pc:docMk/>
            <pc:sldMk cId="161360518" sldId="267"/>
            <ac:picMk id="4" creationId="{CB66F660-1560-4888-9C8B-02B5567CF44F}"/>
          </ac:picMkLst>
        </pc:picChg>
        <pc:picChg chg="add del mod">
          <ac:chgData name="Grace Fu" userId="S::fug1@mcmaster.ca::f16efad3-e05d-4fe2-b609-6eb16b3b8ea6" providerId="AD" clId="Web-{87EFFF80-FBDB-48F6-8134-E28240841B20}" dt="2019-11-23T05:03:58.566" v="214"/>
          <ac:picMkLst>
            <pc:docMk/>
            <pc:sldMk cId="161360518" sldId="267"/>
            <ac:picMk id="6" creationId="{958968EC-6A85-4965-B8E2-11CD37CC7822}"/>
          </ac:picMkLst>
        </pc:picChg>
        <pc:picChg chg="add mod">
          <ac:chgData name="Grace Fu" userId="S::fug1@mcmaster.ca::f16efad3-e05d-4fe2-b609-6eb16b3b8ea6" providerId="AD" clId="Web-{87EFFF80-FBDB-48F6-8134-E28240841B20}" dt="2019-11-23T05:11:34.726" v="375" actId="1076"/>
          <ac:picMkLst>
            <pc:docMk/>
            <pc:sldMk cId="161360518" sldId="267"/>
            <ac:picMk id="8" creationId="{C1EA1368-B495-4B4A-B385-A56C7896DDED}"/>
          </ac:picMkLst>
        </pc:picChg>
        <pc:picChg chg="add del mod">
          <ac:chgData name="Grace Fu" userId="S::fug1@mcmaster.ca::f16efad3-e05d-4fe2-b609-6eb16b3b8ea6" providerId="AD" clId="Web-{87EFFF80-FBDB-48F6-8134-E28240841B20}" dt="2019-11-23T05:12:30.338" v="388" actId="1076"/>
          <ac:picMkLst>
            <pc:docMk/>
            <pc:sldMk cId="161360518" sldId="267"/>
            <ac:picMk id="10" creationId="{6D226B81-9223-4269-9F2B-CF36E89519B7}"/>
          </ac:picMkLst>
        </pc:picChg>
        <pc:picChg chg="add del mod">
          <ac:chgData name="Grace Fu" userId="S::fug1@mcmaster.ca::f16efad3-e05d-4fe2-b609-6eb16b3b8ea6" providerId="AD" clId="Web-{87EFFF80-FBDB-48F6-8134-E28240841B20}" dt="2019-11-23T05:05:16.194" v="220"/>
          <ac:picMkLst>
            <pc:docMk/>
            <pc:sldMk cId="161360518" sldId="267"/>
            <ac:picMk id="12" creationId="{855806D7-6ED3-41C8-A0AF-F68CCE3352FA}"/>
          </ac:picMkLst>
        </pc:picChg>
        <pc:picChg chg="add mod">
          <ac:chgData name="Grace Fu" userId="S::fug1@mcmaster.ca::f16efad3-e05d-4fe2-b609-6eb16b3b8ea6" providerId="AD" clId="Web-{87EFFF80-FBDB-48F6-8134-E28240841B20}" dt="2019-11-23T05:09:51.750" v="293" actId="1076"/>
          <ac:picMkLst>
            <pc:docMk/>
            <pc:sldMk cId="161360518" sldId="267"/>
            <ac:picMk id="14" creationId="{3C50B2D3-0D98-4816-B572-1197A17903B4}"/>
          </ac:picMkLst>
        </pc:picChg>
        <pc:picChg chg="add mod">
          <ac:chgData name="Grace Fu" userId="S::fug1@mcmaster.ca::f16efad3-e05d-4fe2-b609-6eb16b3b8ea6" providerId="AD" clId="Web-{87EFFF80-FBDB-48F6-8134-E28240841B20}" dt="2019-11-23T05:06:10.117" v="238" actId="1076"/>
          <ac:picMkLst>
            <pc:docMk/>
            <pc:sldMk cId="161360518" sldId="267"/>
            <ac:picMk id="16" creationId="{6A08889D-C8D1-4941-A66A-5E7CDAC9F0AB}"/>
          </ac:picMkLst>
        </pc:picChg>
        <pc:picChg chg="add del mod">
          <ac:chgData name="Grace Fu" userId="S::fug1@mcmaster.ca::f16efad3-e05d-4fe2-b609-6eb16b3b8ea6" providerId="AD" clId="Web-{87EFFF80-FBDB-48F6-8134-E28240841B20}" dt="2019-11-23T05:12:16.306" v="381"/>
          <ac:picMkLst>
            <pc:docMk/>
            <pc:sldMk cId="161360518" sldId="267"/>
            <ac:picMk id="18" creationId="{0E96D60F-EF04-488F-A529-2185B0602899}"/>
          </ac:picMkLst>
        </pc:picChg>
        <pc:picChg chg="add mod">
          <ac:chgData name="Grace Fu" userId="S::fug1@mcmaster.ca::f16efad3-e05d-4fe2-b609-6eb16b3b8ea6" providerId="AD" clId="Web-{87EFFF80-FBDB-48F6-8134-E28240841B20}" dt="2019-11-23T05:12:24.869" v="387" actId="1076"/>
          <ac:picMkLst>
            <pc:docMk/>
            <pc:sldMk cId="161360518" sldId="267"/>
            <ac:picMk id="24" creationId="{03E50CA2-C6C5-449F-81B8-AF0232C408F4}"/>
          </ac:picMkLst>
        </pc:picChg>
      </pc:sldChg>
    </pc:docChg>
  </pc:docChgLst>
  <pc:docChgLst>
    <pc:chgData name="Michal Roztocki" userId="S::roztockm@mcmaster.ca::7c3a816a-e1e1-4a1b-b759-4162921de2ce" providerId="AD" clId="Web-{BB1F80FA-B1F4-4BBA-87B9-98AB234AE637}"/>
    <pc:docChg chg="delSld modSld">
      <pc:chgData name="Michal Roztocki" userId="S::roztockm@mcmaster.ca::7c3a816a-e1e1-4a1b-b759-4162921de2ce" providerId="AD" clId="Web-{BB1F80FA-B1F4-4BBA-87B9-98AB234AE637}" dt="2020-04-13T23:15:06.956" v="1889" actId="20577"/>
      <pc:docMkLst>
        <pc:docMk/>
      </pc:docMkLst>
      <pc:sldChg chg="addSp delSp modSp">
        <pc:chgData name="Michal Roztocki" userId="S::roztockm@mcmaster.ca::7c3a816a-e1e1-4a1b-b759-4162921de2ce" providerId="AD" clId="Web-{BB1F80FA-B1F4-4BBA-87B9-98AB234AE637}" dt="2020-04-13T23:15:04.613" v="1887" actId="20577"/>
        <pc:sldMkLst>
          <pc:docMk/>
          <pc:sldMk cId="735678243" sldId="274"/>
        </pc:sldMkLst>
        <pc:spChg chg="mod">
          <ac:chgData name="Michal Roztocki" userId="S::roztockm@mcmaster.ca::7c3a816a-e1e1-4a1b-b759-4162921de2ce" providerId="AD" clId="Web-{BB1F80FA-B1F4-4BBA-87B9-98AB234AE637}" dt="2020-04-13T23:15:04.613" v="1887" actId="20577"/>
          <ac:spMkLst>
            <pc:docMk/>
            <pc:sldMk cId="735678243" sldId="274"/>
            <ac:spMk id="3" creationId="{C01EEAAA-1934-4CCA-B32F-F3DC02B88897}"/>
          </ac:spMkLst>
        </pc:spChg>
        <pc:spChg chg="del mod">
          <ac:chgData name="Michal Roztocki" userId="S::roztockm@mcmaster.ca::7c3a816a-e1e1-4a1b-b759-4162921de2ce" providerId="AD" clId="Web-{BB1F80FA-B1F4-4BBA-87B9-98AB234AE637}" dt="2020-04-13T21:16:40.034" v="1038"/>
          <ac:spMkLst>
            <pc:docMk/>
            <pc:sldMk cId="735678243" sldId="274"/>
            <ac:spMk id="7" creationId="{00000000-0000-0000-0000-000000000000}"/>
          </ac:spMkLst>
        </pc:spChg>
        <pc:graphicFrameChg chg="add mod modGraphic">
          <ac:chgData name="Michal Roztocki" userId="S::roztockm@mcmaster.ca::7c3a816a-e1e1-4a1b-b759-4162921de2ce" providerId="AD" clId="Web-{BB1F80FA-B1F4-4BBA-87B9-98AB234AE637}" dt="2020-04-13T23:05:16.950" v="1523"/>
          <ac:graphicFrameMkLst>
            <pc:docMk/>
            <pc:sldMk cId="735678243" sldId="274"/>
            <ac:graphicFrameMk id="4" creationId="{0E8E3EFF-2883-41F0-A95C-9B1B864A5DD7}"/>
          </ac:graphicFrameMkLst>
        </pc:graphicFrameChg>
        <pc:picChg chg="add mod">
          <ac:chgData name="Michal Roztocki" userId="S::roztockm@mcmaster.ca::7c3a816a-e1e1-4a1b-b759-4162921de2ce" providerId="AD" clId="Web-{BB1F80FA-B1F4-4BBA-87B9-98AB234AE637}" dt="2020-04-13T23:14:06.174" v="1840" actId="1076"/>
          <ac:picMkLst>
            <pc:docMk/>
            <pc:sldMk cId="735678243" sldId="274"/>
            <ac:picMk id="2" creationId="{28B2A82B-4F19-4EC6-8E23-19490F2E009F}"/>
          </ac:picMkLst>
        </pc:picChg>
        <pc:picChg chg="del mod">
          <ac:chgData name="Michal Roztocki" userId="S::roztockm@mcmaster.ca::7c3a816a-e1e1-4a1b-b759-4162921de2ce" providerId="AD" clId="Web-{BB1F80FA-B1F4-4BBA-87B9-98AB234AE637}" dt="2020-04-13T23:05:27.481" v="1525"/>
          <ac:picMkLst>
            <pc:docMk/>
            <pc:sldMk cId="735678243" sldId="274"/>
            <ac:picMk id="16" creationId="{691AF520-D289-4101-B719-70EB6DD540B0}"/>
          </ac:picMkLst>
        </pc:picChg>
        <pc:picChg chg="del">
          <ac:chgData name="Michal Roztocki" userId="S::roztockm@mcmaster.ca::7c3a816a-e1e1-4a1b-b759-4162921de2ce" providerId="AD" clId="Web-{BB1F80FA-B1F4-4BBA-87B9-98AB234AE637}" dt="2020-04-13T23:05:23.153" v="1524"/>
          <ac:picMkLst>
            <pc:docMk/>
            <pc:sldMk cId="735678243" sldId="274"/>
            <ac:picMk id="17" creationId="{A11886C4-C2A7-48BA-AE36-46BE5A8103B4}"/>
          </ac:picMkLst>
        </pc:picChg>
      </pc:sldChg>
      <pc:sldChg chg="addSp delSp modSp">
        <pc:chgData name="Michal Roztocki" userId="S::roztockm@mcmaster.ca::7c3a816a-e1e1-4a1b-b759-4162921de2ce" providerId="AD" clId="Web-{BB1F80FA-B1F4-4BBA-87B9-98AB234AE637}" dt="2020-04-13T23:13:21.470" v="1783" actId="14100"/>
        <pc:sldMkLst>
          <pc:docMk/>
          <pc:sldMk cId="2986261739" sldId="276"/>
        </pc:sldMkLst>
        <pc:spChg chg="add mod">
          <ac:chgData name="Michal Roztocki" userId="S::roztockm@mcmaster.ca::7c3a816a-e1e1-4a1b-b759-4162921de2ce" providerId="AD" clId="Web-{BB1F80FA-B1F4-4BBA-87B9-98AB234AE637}" dt="2020-04-13T23:09:54.093" v="1651" actId="14100"/>
          <ac:spMkLst>
            <pc:docMk/>
            <pc:sldMk cId="2986261739" sldId="276"/>
            <ac:spMk id="3" creationId="{C7EFA119-9E5D-4E4E-8946-C95ED254E709}"/>
          </ac:spMkLst>
        </pc:spChg>
        <pc:spChg chg="add mod">
          <ac:chgData name="Michal Roztocki" userId="S::roztockm@mcmaster.ca::7c3a816a-e1e1-4a1b-b759-4162921de2ce" providerId="AD" clId="Web-{BB1F80FA-B1F4-4BBA-87B9-98AB234AE637}" dt="2020-04-13T23:12:35.001" v="1780" actId="20577"/>
          <ac:spMkLst>
            <pc:docMk/>
            <pc:sldMk cId="2986261739" sldId="276"/>
            <ac:spMk id="5" creationId="{3B1EA7F1-2AB4-43CE-8B09-68CD81058D20}"/>
          </ac:spMkLst>
        </pc:spChg>
        <pc:spChg chg="add mod">
          <ac:chgData name="Michal Roztocki" userId="S::roztockm@mcmaster.ca::7c3a816a-e1e1-4a1b-b759-4162921de2ce" providerId="AD" clId="Web-{BB1F80FA-B1F4-4BBA-87B9-98AB234AE637}" dt="2020-04-13T21:02:49.234" v="1030" actId="1076"/>
          <ac:spMkLst>
            <pc:docMk/>
            <pc:sldMk cId="2986261739" sldId="276"/>
            <ac:spMk id="7" creationId="{4426B156-256A-4E25-903C-94282AF60E33}"/>
          </ac:spMkLst>
        </pc:spChg>
        <pc:spChg chg="add del">
          <ac:chgData name="Michal Roztocki" userId="S::roztockm@mcmaster.ca::7c3a816a-e1e1-4a1b-b759-4162921de2ce" providerId="AD" clId="Web-{BB1F80FA-B1F4-4BBA-87B9-98AB234AE637}" dt="2020-04-13T20:46:32.214" v="939"/>
          <ac:spMkLst>
            <pc:docMk/>
            <pc:sldMk cId="2986261739" sldId="276"/>
            <ac:spMk id="42" creationId="{A8E9C91B-7EAD-4562-AB0E-DFB9663AECE3}"/>
          </ac:spMkLst>
        </pc:spChg>
        <pc:spChg chg="add del">
          <ac:chgData name="Michal Roztocki" userId="S::roztockm@mcmaster.ca::7c3a816a-e1e1-4a1b-b759-4162921de2ce" providerId="AD" clId="Web-{BB1F80FA-B1F4-4BBA-87B9-98AB234AE637}" dt="2020-04-13T20:46:32.214" v="939"/>
          <ac:spMkLst>
            <pc:docMk/>
            <pc:sldMk cId="2986261739" sldId="276"/>
            <ac:spMk id="44" creationId="{44C5A9E5-0F35-4AA6-AF26-B90A2D47BC43}"/>
          </ac:spMkLst>
        </pc:spChg>
        <pc:spChg chg="add del">
          <ac:chgData name="Michal Roztocki" userId="S::roztockm@mcmaster.ca::7c3a816a-e1e1-4a1b-b759-4162921de2ce" providerId="AD" clId="Web-{BB1F80FA-B1F4-4BBA-87B9-98AB234AE637}" dt="2020-04-13T20:46:32.214" v="939"/>
          <ac:spMkLst>
            <pc:docMk/>
            <pc:sldMk cId="2986261739" sldId="276"/>
            <ac:spMk id="46" creationId="{50BC3489-C3CF-4390-987A-9726B968708D}"/>
          </ac:spMkLst>
        </pc:spChg>
        <pc:spChg chg="add del">
          <ac:chgData name="Michal Roztocki" userId="S::roztockm@mcmaster.ca::7c3a816a-e1e1-4a1b-b759-4162921de2ce" providerId="AD" clId="Web-{BB1F80FA-B1F4-4BBA-87B9-98AB234AE637}" dt="2020-04-13T20:46:02.557" v="927"/>
          <ac:spMkLst>
            <pc:docMk/>
            <pc:sldMk cId="2986261739" sldId="276"/>
            <ac:spMk id="48" creationId="{C96C8BAF-68F3-4B78-B238-35DF5D86560D}"/>
          </ac:spMkLst>
        </pc:spChg>
        <pc:spChg chg="add del">
          <ac:chgData name="Michal Roztocki" userId="S::roztockm@mcmaster.ca::7c3a816a-e1e1-4a1b-b759-4162921de2ce" providerId="AD" clId="Web-{BB1F80FA-B1F4-4BBA-87B9-98AB234AE637}" dt="2020-04-13T20:46:05.089" v="929"/>
          <ac:spMkLst>
            <pc:docMk/>
            <pc:sldMk cId="2986261739" sldId="276"/>
            <ac:spMk id="50" creationId="{1C598A69-FFFE-4C09-8FE9-D660337B0CD0}"/>
          </ac:spMkLst>
        </pc:spChg>
        <pc:spChg chg="add del">
          <ac:chgData name="Michal Roztocki" userId="S::roztockm@mcmaster.ca::7c3a816a-e1e1-4a1b-b759-4162921de2ce" providerId="AD" clId="Web-{BB1F80FA-B1F4-4BBA-87B9-98AB234AE637}" dt="2020-04-13T20:46:05.089" v="929"/>
          <ac:spMkLst>
            <pc:docMk/>
            <pc:sldMk cId="2986261739" sldId="276"/>
            <ac:spMk id="52" creationId="{2B6121AA-FB9C-49D8-9295-014C895AFB60}"/>
          </ac:spMkLst>
        </pc:spChg>
        <pc:spChg chg="add del">
          <ac:chgData name="Michal Roztocki" userId="S::roztockm@mcmaster.ca::7c3a816a-e1e1-4a1b-b759-4162921de2ce" providerId="AD" clId="Web-{BB1F80FA-B1F4-4BBA-87B9-98AB234AE637}" dt="2020-04-13T20:46:05.089" v="929"/>
          <ac:spMkLst>
            <pc:docMk/>
            <pc:sldMk cId="2986261739" sldId="276"/>
            <ac:spMk id="54" creationId="{2E8BD155-F3B5-4CE9-AB1C-08C964CDC753}"/>
          </ac:spMkLst>
        </pc:spChg>
        <pc:spChg chg="add del">
          <ac:chgData name="Michal Roztocki" userId="S::roztockm@mcmaster.ca::7c3a816a-e1e1-4a1b-b759-4162921de2ce" providerId="AD" clId="Web-{BB1F80FA-B1F4-4BBA-87B9-98AB234AE637}" dt="2020-04-13T20:46:05.089" v="929"/>
          <ac:spMkLst>
            <pc:docMk/>
            <pc:sldMk cId="2986261739" sldId="276"/>
            <ac:spMk id="55" creationId="{2C188CD4-9C38-4BEB-8E94-633B1B48BCC4}"/>
          </ac:spMkLst>
        </pc:spChg>
        <pc:spChg chg="add del">
          <ac:chgData name="Michal Roztocki" userId="S::roztockm@mcmaster.ca::7c3a816a-e1e1-4a1b-b759-4162921de2ce" providerId="AD" clId="Web-{BB1F80FA-B1F4-4BBA-87B9-98AB234AE637}" dt="2020-04-13T20:46:07.745" v="931"/>
          <ac:spMkLst>
            <pc:docMk/>
            <pc:sldMk cId="2986261739" sldId="276"/>
            <ac:spMk id="56" creationId="{56827C3C-D52F-46CE-A441-3CD6A1A6A0A2}"/>
          </ac:spMkLst>
        </pc:spChg>
        <pc:spChg chg="add del">
          <ac:chgData name="Michal Roztocki" userId="S::roztockm@mcmaster.ca::7c3a816a-e1e1-4a1b-b759-4162921de2ce" providerId="AD" clId="Web-{BB1F80FA-B1F4-4BBA-87B9-98AB234AE637}" dt="2020-04-13T20:46:07.745" v="931"/>
          <ac:spMkLst>
            <pc:docMk/>
            <pc:sldMk cId="2986261739" sldId="276"/>
            <ac:spMk id="58" creationId="{F52A8B51-0A89-497B-B882-6658E029A3F9}"/>
          </ac:spMkLst>
        </pc:spChg>
        <pc:spChg chg="add del">
          <ac:chgData name="Michal Roztocki" userId="S::roztockm@mcmaster.ca::7c3a816a-e1e1-4a1b-b759-4162921de2ce" providerId="AD" clId="Web-{BB1F80FA-B1F4-4BBA-87B9-98AB234AE637}" dt="2020-04-13T20:46:07.745" v="931"/>
          <ac:spMkLst>
            <pc:docMk/>
            <pc:sldMk cId="2986261739" sldId="276"/>
            <ac:spMk id="59" creationId="{EB1CEFBF-6F09-4052-862B-E219DA15757E}"/>
          </ac:spMkLst>
        </pc:spChg>
        <pc:spChg chg="add del">
          <ac:chgData name="Michal Roztocki" userId="S::roztockm@mcmaster.ca::7c3a816a-e1e1-4a1b-b759-4162921de2ce" providerId="AD" clId="Web-{BB1F80FA-B1F4-4BBA-87B9-98AB234AE637}" dt="2020-04-13T20:46:07.745" v="931"/>
          <ac:spMkLst>
            <pc:docMk/>
            <pc:sldMk cId="2986261739" sldId="276"/>
            <ac:spMk id="60" creationId="{BCB5D417-2A71-445D-B4C7-9E814D633D33}"/>
          </ac:spMkLst>
        </pc:spChg>
        <pc:spChg chg="add del">
          <ac:chgData name="Michal Roztocki" userId="S::roztockm@mcmaster.ca::7c3a816a-e1e1-4a1b-b759-4162921de2ce" providerId="AD" clId="Web-{BB1F80FA-B1F4-4BBA-87B9-98AB234AE637}" dt="2020-04-13T20:46:10.276" v="933"/>
          <ac:spMkLst>
            <pc:docMk/>
            <pc:sldMk cId="2986261739" sldId="276"/>
            <ac:spMk id="62" creationId="{D9C4A1E0-B30B-4F81-873C-F77710333B2A}"/>
          </ac:spMkLst>
        </pc:spChg>
        <pc:spChg chg="add del">
          <ac:chgData name="Michal Roztocki" userId="S::roztockm@mcmaster.ca::7c3a816a-e1e1-4a1b-b759-4162921de2ce" providerId="AD" clId="Web-{BB1F80FA-B1F4-4BBA-87B9-98AB234AE637}" dt="2020-04-13T20:46:10.276" v="933"/>
          <ac:spMkLst>
            <pc:docMk/>
            <pc:sldMk cId="2986261739" sldId="276"/>
            <ac:spMk id="63" creationId="{2884BC28-8C65-4886-B01A-667342EB70D7}"/>
          </ac:spMkLst>
        </pc:spChg>
        <pc:spChg chg="add del">
          <ac:chgData name="Michal Roztocki" userId="S::roztockm@mcmaster.ca::7c3a816a-e1e1-4a1b-b759-4162921de2ce" providerId="AD" clId="Web-{BB1F80FA-B1F4-4BBA-87B9-98AB234AE637}" dt="2020-04-13T20:46:10.276" v="933"/>
          <ac:spMkLst>
            <pc:docMk/>
            <pc:sldMk cId="2986261739" sldId="276"/>
            <ac:spMk id="64" creationId="{0FC820FD-F8C0-4426-A38A-5B80A2E5286F}"/>
          </ac:spMkLst>
        </pc:spChg>
        <pc:spChg chg="add del">
          <ac:chgData name="Michal Roztocki" userId="S::roztockm@mcmaster.ca::7c3a816a-e1e1-4a1b-b759-4162921de2ce" providerId="AD" clId="Web-{BB1F80FA-B1F4-4BBA-87B9-98AB234AE637}" dt="2020-04-13T20:46:10.276" v="933"/>
          <ac:spMkLst>
            <pc:docMk/>
            <pc:sldMk cId="2986261739" sldId="276"/>
            <ac:spMk id="65" creationId="{E1DAA296-54E3-4547-B36F-E8B35335378A}"/>
          </ac:spMkLst>
        </pc:spChg>
        <pc:spChg chg="add del">
          <ac:chgData name="Michal Roztocki" userId="S::roztockm@mcmaster.ca::7c3a816a-e1e1-4a1b-b759-4162921de2ce" providerId="AD" clId="Web-{BB1F80FA-B1F4-4BBA-87B9-98AB234AE637}" dt="2020-04-13T20:46:13.151" v="935"/>
          <ac:spMkLst>
            <pc:docMk/>
            <pc:sldMk cId="2986261739" sldId="276"/>
            <ac:spMk id="66" creationId="{94E1CBB2-207D-4AB2-9FE1-BB3DFB5F50D8}"/>
          </ac:spMkLst>
        </pc:spChg>
        <pc:spChg chg="add del">
          <ac:chgData name="Michal Roztocki" userId="S::roztockm@mcmaster.ca::7c3a816a-e1e1-4a1b-b759-4162921de2ce" providerId="AD" clId="Web-{BB1F80FA-B1F4-4BBA-87B9-98AB234AE637}" dt="2020-04-13T20:46:13.151" v="935"/>
          <ac:spMkLst>
            <pc:docMk/>
            <pc:sldMk cId="2986261739" sldId="276"/>
            <ac:spMk id="67" creationId="{7B7C8768-C0E6-4BF8-9262-74D645629035}"/>
          </ac:spMkLst>
        </pc:spChg>
        <pc:spChg chg="add del">
          <ac:chgData name="Michal Roztocki" userId="S::roztockm@mcmaster.ca::7c3a816a-e1e1-4a1b-b759-4162921de2ce" providerId="AD" clId="Web-{BB1F80FA-B1F4-4BBA-87B9-98AB234AE637}" dt="2020-04-13T20:46:13.151" v="935"/>
          <ac:spMkLst>
            <pc:docMk/>
            <pc:sldMk cId="2986261739" sldId="276"/>
            <ac:spMk id="68" creationId="{B063FAF9-ACC5-4257-A431-AB2FCFD5CE27}"/>
          </ac:spMkLst>
        </pc:spChg>
        <pc:spChg chg="add del">
          <ac:chgData name="Michal Roztocki" userId="S::roztockm@mcmaster.ca::7c3a816a-e1e1-4a1b-b759-4162921de2ce" providerId="AD" clId="Web-{BB1F80FA-B1F4-4BBA-87B9-98AB234AE637}" dt="2020-04-13T20:46:13.151" v="935"/>
          <ac:spMkLst>
            <pc:docMk/>
            <pc:sldMk cId="2986261739" sldId="276"/>
            <ac:spMk id="69" creationId="{B3842A57-5543-489A-8D76-ECB59F25A14B}"/>
          </ac:spMkLst>
        </pc:spChg>
        <pc:spChg chg="add del">
          <ac:chgData name="Michal Roztocki" userId="S::roztockm@mcmaster.ca::7c3a816a-e1e1-4a1b-b759-4162921de2ce" providerId="AD" clId="Web-{BB1F80FA-B1F4-4BBA-87B9-98AB234AE637}" dt="2020-04-13T20:46:13.151" v="935"/>
          <ac:spMkLst>
            <pc:docMk/>
            <pc:sldMk cId="2986261739" sldId="276"/>
            <ac:spMk id="70" creationId="{6B5AB787-5A1E-418D-8980-5F3361C65541}"/>
          </ac:spMkLst>
        </pc:spChg>
        <pc:spChg chg="add del">
          <ac:chgData name="Michal Roztocki" userId="S::roztockm@mcmaster.ca::7c3a816a-e1e1-4a1b-b759-4162921de2ce" providerId="AD" clId="Web-{BB1F80FA-B1F4-4BBA-87B9-98AB234AE637}" dt="2020-04-13T20:46:32.214" v="939"/>
          <ac:spMkLst>
            <pc:docMk/>
            <pc:sldMk cId="2986261739" sldId="276"/>
            <ac:spMk id="71" creationId="{799448F2-0E5B-42DA-B2D1-11A14E947BD4}"/>
          </ac:spMkLst>
        </pc:spChg>
        <pc:spChg chg="add del">
          <ac:chgData name="Michal Roztocki" userId="S::roztockm@mcmaster.ca::7c3a816a-e1e1-4a1b-b759-4162921de2ce" providerId="AD" clId="Web-{BB1F80FA-B1F4-4BBA-87B9-98AB234AE637}" dt="2020-04-13T20:46:32.214" v="939"/>
          <ac:spMkLst>
            <pc:docMk/>
            <pc:sldMk cId="2986261739" sldId="276"/>
            <ac:spMk id="72" creationId="{4E8A7552-20E1-4F34-ADAB-C1DB6634D47E}"/>
          </ac:spMkLst>
        </pc:spChg>
        <pc:grpChg chg="add del">
          <ac:chgData name="Michal Roztocki" userId="S::roztockm@mcmaster.ca::7c3a816a-e1e1-4a1b-b759-4162921de2ce" providerId="AD" clId="Web-{BB1F80FA-B1F4-4BBA-87B9-98AB234AE637}" dt="2020-04-13T20:46:02.557" v="927"/>
          <ac:grpSpMkLst>
            <pc:docMk/>
            <pc:sldMk cId="2986261739" sldId="276"/>
            <ac:grpSpMk id="49" creationId="{4F4CD6D0-5A87-4BA2-A13A-0E40511C3CFA}"/>
          </ac:grpSpMkLst>
        </pc:grpChg>
        <pc:grpChg chg="add del">
          <ac:chgData name="Michal Roztocki" userId="S::roztockm@mcmaster.ca::7c3a816a-e1e1-4a1b-b759-4162921de2ce" providerId="AD" clId="Web-{BB1F80FA-B1F4-4BBA-87B9-98AB234AE637}" dt="2020-04-13T20:46:02.557" v="927"/>
          <ac:grpSpMkLst>
            <pc:docMk/>
            <pc:sldMk cId="2986261739" sldId="276"/>
            <ac:grpSpMk id="57" creationId="{E9537076-EF48-4F72-9164-FD8260D550AC}"/>
          </ac:grpSpMkLst>
        </pc:grpChg>
        <pc:grpChg chg="add del">
          <ac:chgData name="Michal Roztocki" userId="S::roztockm@mcmaster.ca::7c3a816a-e1e1-4a1b-b759-4162921de2ce" providerId="AD" clId="Web-{BB1F80FA-B1F4-4BBA-87B9-98AB234AE637}" dt="2020-04-13T20:46:02.557" v="927"/>
          <ac:grpSpMkLst>
            <pc:docMk/>
            <pc:sldMk cId="2986261739" sldId="276"/>
            <ac:grpSpMk id="61" creationId="{6EFC3492-86BD-4D75-B5B4-C2DBFE0BD106}"/>
          </ac:grpSpMkLst>
        </pc:grpChg>
        <pc:picChg chg="add del mod ord">
          <ac:chgData name="Michal Roztocki" userId="S::roztockm@mcmaster.ca::7c3a816a-e1e1-4a1b-b759-4162921de2ce" providerId="AD" clId="Web-{BB1F80FA-B1F4-4BBA-87B9-98AB234AE637}" dt="2020-04-13T21:01:49.233" v="1022" actId="1076"/>
          <ac:picMkLst>
            <pc:docMk/>
            <pc:sldMk cId="2986261739" sldId="276"/>
            <ac:picMk id="2" creationId="{027AAB2A-F306-4582-806E-C06A62DB9A29}"/>
          </ac:picMkLst>
        </pc:picChg>
        <pc:picChg chg="add del mod">
          <ac:chgData name="Michal Roztocki" userId="S::roztockm@mcmaster.ca::7c3a816a-e1e1-4a1b-b759-4162921de2ce" providerId="AD" clId="Web-{BB1F80FA-B1F4-4BBA-87B9-98AB234AE637}" dt="2020-04-13T21:02:28.890" v="1028" actId="1076"/>
          <ac:picMkLst>
            <pc:docMk/>
            <pc:sldMk cId="2986261739" sldId="276"/>
            <ac:picMk id="4" creationId="{4F4F8C5F-1293-44C3-8D9B-1BC0943FE76B}"/>
          </ac:picMkLst>
        </pc:picChg>
        <pc:picChg chg="add del">
          <ac:chgData name="Michal Roztocki" userId="S::roztockm@mcmaster.ca::7c3a816a-e1e1-4a1b-b759-4162921de2ce" providerId="AD" clId="Web-{BB1F80FA-B1F4-4BBA-87B9-98AB234AE637}" dt="2020-04-13T20:47:05.683" v="948"/>
          <ac:picMkLst>
            <pc:docMk/>
            <pc:sldMk cId="2986261739" sldId="276"/>
            <ac:picMk id="6" creationId="{46610E19-D4D8-455B-AC1B-E5F7D5213219}"/>
          </ac:picMkLst>
        </pc:picChg>
        <pc:picChg chg="add mod">
          <ac:chgData name="Michal Roztocki" userId="S::roztockm@mcmaster.ca::7c3a816a-e1e1-4a1b-b759-4162921de2ce" providerId="AD" clId="Web-{BB1F80FA-B1F4-4BBA-87B9-98AB234AE637}" dt="2020-04-13T23:12:09.860" v="1742" actId="1076"/>
          <ac:picMkLst>
            <pc:docMk/>
            <pc:sldMk cId="2986261739" sldId="276"/>
            <ac:picMk id="8" creationId="{0A4D4CC7-7AC0-4CDF-9964-6DE51E3D16CF}"/>
          </ac:picMkLst>
        </pc:picChg>
        <pc:picChg chg="mod ord">
          <ac:chgData name="Michal Roztocki" userId="S::roztockm@mcmaster.ca::7c3a816a-e1e1-4a1b-b759-4162921de2ce" providerId="AD" clId="Web-{BB1F80FA-B1F4-4BBA-87B9-98AB234AE637}" dt="2020-04-13T23:13:21.470" v="1783" actId="14100"/>
          <ac:picMkLst>
            <pc:docMk/>
            <pc:sldMk cId="2986261739" sldId="276"/>
            <ac:picMk id="11" creationId="{3AAB8D43-562A-4C2B-9CBA-F9993D00E676}"/>
          </ac:picMkLst>
        </pc:picChg>
        <pc:cxnChg chg="add del">
          <ac:chgData name="Michal Roztocki" userId="S::roztockm@mcmaster.ca::7c3a816a-e1e1-4a1b-b759-4162921de2ce" providerId="AD" clId="Web-{BB1F80FA-B1F4-4BBA-87B9-98AB234AE637}" dt="2020-04-13T20:45:59.292" v="925"/>
          <ac:cxnSpMkLst>
            <pc:docMk/>
            <pc:sldMk cId="2986261739" sldId="276"/>
            <ac:cxnSpMk id="51" creationId="{DCD67800-37AC-4E14-89B0-F79DCB3FB86D}"/>
          </ac:cxnSpMkLst>
        </pc:cxnChg>
        <pc:cxnChg chg="add del">
          <ac:chgData name="Michal Roztocki" userId="S::roztockm@mcmaster.ca::7c3a816a-e1e1-4a1b-b759-4162921de2ce" providerId="AD" clId="Web-{BB1F80FA-B1F4-4BBA-87B9-98AB234AE637}" dt="2020-04-13T20:45:59.292" v="925"/>
          <ac:cxnSpMkLst>
            <pc:docMk/>
            <pc:sldMk cId="2986261739" sldId="276"/>
            <ac:cxnSpMk id="53" creationId="{20F1788F-A5AE-4188-8274-F7F2E3833ECD}"/>
          </ac:cxnSpMkLst>
        </pc:cxnChg>
      </pc:sldChg>
      <pc:sldChg chg="del">
        <pc:chgData name="Michal Roztocki" userId="S::roztockm@mcmaster.ca::7c3a816a-e1e1-4a1b-b759-4162921de2ce" providerId="AD" clId="Web-{BB1F80FA-B1F4-4BBA-87B9-98AB234AE637}" dt="2020-04-13T21:15:38.330" v="1036"/>
        <pc:sldMkLst>
          <pc:docMk/>
          <pc:sldMk cId="1158291210" sldId="279"/>
        </pc:sldMkLst>
      </pc:sldChg>
      <pc:sldChg chg="del">
        <pc:chgData name="Michal Roztocki" userId="S::roztockm@mcmaster.ca::7c3a816a-e1e1-4a1b-b759-4162921de2ce" providerId="AD" clId="Web-{BB1F80FA-B1F4-4BBA-87B9-98AB234AE637}" dt="2020-04-13T21:08:05.251" v="1035"/>
        <pc:sldMkLst>
          <pc:docMk/>
          <pc:sldMk cId="4209486932" sldId="284"/>
        </pc:sldMkLst>
      </pc:sldChg>
      <pc:sldChg chg="modSp">
        <pc:chgData name="Michal Roztocki" userId="S::roztockm@mcmaster.ca::7c3a816a-e1e1-4a1b-b759-4162921de2ce" providerId="AD" clId="Web-{BB1F80FA-B1F4-4BBA-87B9-98AB234AE637}" dt="2020-04-13T20:32:20.929" v="881" actId="20577"/>
        <pc:sldMkLst>
          <pc:docMk/>
          <pc:sldMk cId="4210964407" sldId="291"/>
        </pc:sldMkLst>
        <pc:spChg chg="mod">
          <ac:chgData name="Michal Roztocki" userId="S::roztockm@mcmaster.ca::7c3a816a-e1e1-4a1b-b759-4162921de2ce" providerId="AD" clId="Web-{BB1F80FA-B1F4-4BBA-87B9-98AB234AE637}" dt="2020-04-13T20:32:20.929" v="881" actId="20577"/>
          <ac:spMkLst>
            <pc:docMk/>
            <pc:sldMk cId="4210964407" sldId="291"/>
            <ac:spMk id="3" creationId="{00000000-0000-0000-0000-000000000000}"/>
          </ac:spMkLst>
        </pc:spChg>
      </pc:sldChg>
      <pc:sldChg chg="delSp modSp">
        <pc:chgData name="Michal Roztocki" userId="S::roztockm@mcmaster.ca::7c3a816a-e1e1-4a1b-b759-4162921de2ce" providerId="AD" clId="Web-{BB1F80FA-B1F4-4BBA-87B9-98AB234AE637}" dt="2020-04-13T20:43:20.166" v="918" actId="20577"/>
        <pc:sldMkLst>
          <pc:docMk/>
          <pc:sldMk cId="3610242680" sldId="298"/>
        </pc:sldMkLst>
        <pc:spChg chg="mod">
          <ac:chgData name="Michal Roztocki" userId="S::roztockm@mcmaster.ca::7c3a816a-e1e1-4a1b-b759-4162921de2ce" providerId="AD" clId="Web-{BB1F80FA-B1F4-4BBA-87B9-98AB234AE637}" dt="2020-04-13T20:43:20.166" v="918" actId="20577"/>
          <ac:spMkLst>
            <pc:docMk/>
            <pc:sldMk cId="3610242680" sldId="298"/>
            <ac:spMk id="3" creationId="{F445AB9F-6D46-47B2-8279-1BE4376A5038}"/>
          </ac:spMkLst>
        </pc:spChg>
        <pc:spChg chg="del mod">
          <ac:chgData name="Michal Roztocki" userId="S::roztockm@mcmaster.ca::7c3a816a-e1e1-4a1b-b759-4162921de2ce" providerId="AD" clId="Web-{BB1F80FA-B1F4-4BBA-87B9-98AB234AE637}" dt="2020-04-13T20:24:55.505" v="741"/>
          <ac:spMkLst>
            <pc:docMk/>
            <pc:sldMk cId="3610242680" sldId="298"/>
            <ac:spMk id="4" creationId="{33492F37-A89B-4686-A22D-87E7D312F15B}"/>
          </ac:spMkLst>
        </pc:spChg>
      </pc:sldChg>
    </pc:docChg>
  </pc:docChgLst>
  <pc:docChgLst>
    <pc:chgData name="Grace Fu" userId="S::fug1@mcmaster.ca::f16efad3-e05d-4fe2-b609-6eb16b3b8ea6" providerId="AD" clId="Web-{77F3D853-3223-41DE-A111-C60696EB880B}"/>
    <pc:docChg chg="modSld">
      <pc:chgData name="Grace Fu" userId="S::fug1@mcmaster.ca::f16efad3-e05d-4fe2-b609-6eb16b3b8ea6" providerId="AD" clId="Web-{77F3D853-3223-41DE-A111-C60696EB880B}" dt="2019-11-23T04:30:09.299" v="4" actId="20577"/>
      <pc:docMkLst>
        <pc:docMk/>
      </pc:docMkLst>
      <pc:sldChg chg="modSp">
        <pc:chgData name="Grace Fu" userId="S::fug1@mcmaster.ca::f16efad3-e05d-4fe2-b609-6eb16b3b8ea6" providerId="AD" clId="Web-{77F3D853-3223-41DE-A111-C60696EB880B}" dt="2019-11-23T04:30:08.721" v="2" actId="20577"/>
        <pc:sldMkLst>
          <pc:docMk/>
          <pc:sldMk cId="465608000" sldId="264"/>
        </pc:sldMkLst>
        <pc:spChg chg="mod">
          <ac:chgData name="Grace Fu" userId="S::fug1@mcmaster.ca::f16efad3-e05d-4fe2-b609-6eb16b3b8ea6" providerId="AD" clId="Web-{77F3D853-3223-41DE-A111-C60696EB880B}" dt="2019-11-23T04:30:08.721" v="2" actId="20577"/>
          <ac:spMkLst>
            <pc:docMk/>
            <pc:sldMk cId="465608000" sldId="264"/>
            <ac:spMk id="2" creationId="{00000000-0000-0000-0000-000000000000}"/>
          </ac:spMkLst>
        </pc:spChg>
      </pc:sldChg>
    </pc:docChg>
  </pc:docChgLst>
  <pc:docChgLst>
    <pc:chgData name="E. Tomy" userId="S::tomye@mcmaster.ca::b41c837f-82cf-4585-8460-c32df54db553" providerId="AD" clId="Web-{208C260A-A3E4-CD14-640A-60729FC0B3E0}"/>
    <pc:docChg chg="modSld">
      <pc:chgData name="E. Tomy" userId="S::tomye@mcmaster.ca::b41c837f-82cf-4585-8460-c32df54db553" providerId="AD" clId="Web-{208C260A-A3E4-CD14-640A-60729FC0B3E0}" dt="2019-11-29T19:23:58.027" v="120" actId="20577"/>
      <pc:docMkLst>
        <pc:docMk/>
      </pc:docMkLst>
      <pc:sldChg chg="modSp">
        <pc:chgData name="E. Tomy" userId="S::tomye@mcmaster.ca::b41c837f-82cf-4585-8460-c32df54db553" providerId="AD" clId="Web-{208C260A-A3E4-CD14-640A-60729FC0B3E0}" dt="2019-11-29T19:23:56.730" v="118" actId="20577"/>
        <pc:sldMkLst>
          <pc:docMk/>
          <pc:sldMk cId="3997873516" sldId="286"/>
        </pc:sldMkLst>
        <pc:spChg chg="mod">
          <ac:chgData name="E. Tomy" userId="S::tomye@mcmaster.ca::b41c837f-82cf-4585-8460-c32df54db553" providerId="AD" clId="Web-{208C260A-A3E4-CD14-640A-60729FC0B3E0}" dt="2019-11-29T19:23:56.730" v="118" actId="20577"/>
          <ac:spMkLst>
            <pc:docMk/>
            <pc:sldMk cId="3997873516" sldId="286"/>
            <ac:spMk id="7" creationId="{2404DE15-A216-42D4-97E7-56A121B94588}"/>
          </ac:spMkLst>
        </pc:spChg>
      </pc:sldChg>
      <pc:sldChg chg="modSp">
        <pc:chgData name="E. Tomy" userId="S::tomye@mcmaster.ca::b41c837f-82cf-4585-8460-c32df54db553" providerId="AD" clId="Web-{208C260A-A3E4-CD14-640A-60729FC0B3E0}" dt="2019-11-29T19:19:34.281" v="106"/>
        <pc:sldMkLst>
          <pc:docMk/>
          <pc:sldMk cId="2399780177" sldId="290"/>
        </pc:sldMkLst>
        <pc:spChg chg="mod">
          <ac:chgData name="E. Tomy" userId="S::tomye@mcmaster.ca::b41c837f-82cf-4585-8460-c32df54db553" providerId="AD" clId="Web-{208C260A-A3E4-CD14-640A-60729FC0B3E0}" dt="2019-11-29T19:19:34.281" v="106"/>
          <ac:spMkLst>
            <pc:docMk/>
            <pc:sldMk cId="2399780177" sldId="290"/>
            <ac:spMk id="353" creationId="{D0E148E3-B837-4FD7-90F9-C8E6E473D01E}"/>
          </ac:spMkLst>
        </pc:spChg>
      </pc:sldChg>
    </pc:docChg>
  </pc:docChgLst>
  <pc:docChgLst>
    <pc:chgData name="Elishia Diokno" userId="S::dioknoet@mcmaster.ca::9fe4fd4e-41e4-4ae9-8751-cb6022332be9" providerId="AD" clId="Web-{DD6E175F-E2CD-C668-E988-7762AFCC8497}"/>
    <pc:docChg chg="addSld delSld modSld sldOrd">
      <pc:chgData name="Elishia Diokno" userId="S::dioknoet@mcmaster.ca::9fe4fd4e-41e4-4ae9-8751-cb6022332be9" providerId="AD" clId="Web-{DD6E175F-E2CD-C668-E988-7762AFCC8497}" dt="2019-11-28T17:40:31.416" v="955" actId="1076"/>
      <pc:docMkLst>
        <pc:docMk/>
      </pc:docMkLst>
      <pc:sldChg chg="add del replId">
        <pc:chgData name="Elishia Diokno" userId="S::dioknoet@mcmaster.ca::9fe4fd4e-41e4-4ae9-8751-cb6022332be9" providerId="AD" clId="Web-{DD6E175F-E2CD-C668-E988-7762AFCC8497}" dt="2019-11-28T17:32:29.670" v="855"/>
        <pc:sldMkLst>
          <pc:docMk/>
          <pc:sldMk cId="1510133863" sldId="270"/>
        </pc:sldMkLst>
      </pc:sldChg>
      <pc:sldChg chg="add del replId">
        <pc:chgData name="Elishia Diokno" userId="S::dioknoet@mcmaster.ca::9fe4fd4e-41e4-4ae9-8751-cb6022332be9" providerId="AD" clId="Web-{DD6E175F-E2CD-C668-E988-7762AFCC8497}" dt="2019-11-28T16:43:21.884" v="7"/>
        <pc:sldMkLst>
          <pc:docMk/>
          <pc:sldMk cId="2774319115" sldId="270"/>
        </pc:sldMkLst>
      </pc:sldChg>
      <pc:sldChg chg="add del replId">
        <pc:chgData name="Elishia Diokno" userId="S::dioknoet@mcmaster.ca::9fe4fd4e-41e4-4ae9-8751-cb6022332be9" providerId="AD" clId="Web-{DD6E175F-E2CD-C668-E988-7762AFCC8497}" dt="2019-11-28T17:32:23.373" v="851"/>
        <pc:sldMkLst>
          <pc:docMk/>
          <pc:sldMk cId="647014102" sldId="271"/>
        </pc:sldMkLst>
      </pc:sldChg>
      <pc:sldChg chg="add del replId">
        <pc:chgData name="Elishia Diokno" userId="S::dioknoet@mcmaster.ca::9fe4fd4e-41e4-4ae9-8751-cb6022332be9" providerId="AD" clId="Web-{DD6E175F-E2CD-C668-E988-7762AFCC8497}" dt="2019-11-28T16:43:21.884" v="6"/>
        <pc:sldMkLst>
          <pc:docMk/>
          <pc:sldMk cId="1439015784" sldId="271"/>
        </pc:sldMkLst>
      </pc:sldChg>
      <pc:sldChg chg="addSp delSp modSp add del ord replId">
        <pc:chgData name="Elishia Diokno" userId="S::dioknoet@mcmaster.ca::9fe4fd4e-41e4-4ae9-8751-cb6022332be9" providerId="AD" clId="Web-{DD6E175F-E2CD-C668-E988-7762AFCC8497}" dt="2019-11-28T17:20:25.957" v="353"/>
        <pc:sldMkLst>
          <pc:docMk/>
          <pc:sldMk cId="1128416607" sldId="272"/>
        </pc:sldMkLst>
        <pc:spChg chg="add mod">
          <ac:chgData name="Elishia Diokno" userId="S::dioknoet@mcmaster.ca::9fe4fd4e-41e4-4ae9-8751-cb6022332be9" providerId="AD" clId="Web-{DD6E175F-E2CD-C668-E988-7762AFCC8497}" dt="2019-11-28T17:19:25.207" v="331" actId="20577"/>
          <ac:spMkLst>
            <pc:docMk/>
            <pc:sldMk cId="1128416607" sldId="272"/>
            <ac:spMk id="2" creationId="{F4E6F11C-8CF8-473D-B87F-76CD624879B9}"/>
          </ac:spMkLst>
        </pc:spChg>
        <pc:spChg chg="del">
          <ac:chgData name="Elishia Diokno" userId="S::dioknoet@mcmaster.ca::9fe4fd4e-41e4-4ae9-8751-cb6022332be9" providerId="AD" clId="Web-{DD6E175F-E2CD-C668-E988-7762AFCC8497}" dt="2019-11-28T17:19:01.929" v="303"/>
          <ac:spMkLst>
            <pc:docMk/>
            <pc:sldMk cId="1128416607" sldId="272"/>
            <ac:spMk id="12" creationId="{B1E76B17-9207-4749-A866-56C4CB3DBD0D}"/>
          </ac:spMkLst>
        </pc:spChg>
        <pc:spChg chg="del">
          <ac:chgData name="Elishia Diokno" userId="S::dioknoet@mcmaster.ca::9fe4fd4e-41e4-4ae9-8751-cb6022332be9" providerId="AD" clId="Web-{DD6E175F-E2CD-C668-E988-7762AFCC8497}" dt="2019-11-28T17:19:01.929" v="302"/>
          <ac:spMkLst>
            <pc:docMk/>
            <pc:sldMk cId="1128416607" sldId="272"/>
            <ac:spMk id="13" creationId="{4950E7A7-DC9A-40E8-A37F-DF7E4757CD55}"/>
          </ac:spMkLst>
        </pc:spChg>
        <pc:spChg chg="del">
          <ac:chgData name="Elishia Diokno" userId="S::dioknoet@mcmaster.ca::9fe4fd4e-41e4-4ae9-8751-cb6022332be9" providerId="AD" clId="Web-{DD6E175F-E2CD-C668-E988-7762AFCC8497}" dt="2019-11-28T17:19:01.929" v="301"/>
          <ac:spMkLst>
            <pc:docMk/>
            <pc:sldMk cId="1128416607" sldId="272"/>
            <ac:spMk id="15" creationId="{4950E7A7-DC9A-40E8-A37F-DF7E4757CD55}"/>
          </ac:spMkLst>
        </pc:spChg>
        <pc:spChg chg="del">
          <ac:chgData name="Elishia Diokno" userId="S::dioknoet@mcmaster.ca::9fe4fd4e-41e4-4ae9-8751-cb6022332be9" providerId="AD" clId="Web-{DD6E175F-E2CD-C668-E988-7762AFCC8497}" dt="2019-11-28T17:19:01.929" v="300"/>
          <ac:spMkLst>
            <pc:docMk/>
            <pc:sldMk cId="1128416607" sldId="272"/>
            <ac:spMk id="17" creationId="{C05FC287-78C1-4A28-A0A6-D3B82A4AA2B9}"/>
          </ac:spMkLst>
        </pc:spChg>
        <pc:spChg chg="del">
          <ac:chgData name="Elishia Diokno" userId="S::dioknoet@mcmaster.ca::9fe4fd4e-41e4-4ae9-8751-cb6022332be9" providerId="AD" clId="Web-{DD6E175F-E2CD-C668-E988-7762AFCC8497}" dt="2019-11-28T17:19:01.929" v="299"/>
          <ac:spMkLst>
            <pc:docMk/>
            <pc:sldMk cId="1128416607" sldId="272"/>
            <ac:spMk id="18" creationId="{02228294-E8BE-4889-BCF2-4973CA3BCE8D}"/>
          </ac:spMkLst>
        </pc:spChg>
        <pc:spChg chg="del">
          <ac:chgData name="Elishia Diokno" userId="S::dioknoet@mcmaster.ca::9fe4fd4e-41e4-4ae9-8751-cb6022332be9" providerId="AD" clId="Web-{DD6E175F-E2CD-C668-E988-7762AFCC8497}" dt="2019-11-28T17:19:01.929" v="298"/>
          <ac:spMkLst>
            <pc:docMk/>
            <pc:sldMk cId="1128416607" sldId="272"/>
            <ac:spMk id="19" creationId="{02228294-E8BE-4889-BCF2-4973CA3BCE8D}"/>
          </ac:spMkLst>
        </pc:spChg>
        <pc:spChg chg="del">
          <ac:chgData name="Elishia Diokno" userId="S::dioknoet@mcmaster.ca::9fe4fd4e-41e4-4ae9-8751-cb6022332be9" providerId="AD" clId="Web-{DD6E175F-E2CD-C668-E988-7762AFCC8497}" dt="2019-11-28T17:19:01.942" v="307"/>
          <ac:spMkLst>
            <pc:docMk/>
            <pc:sldMk cId="1128416607" sldId="272"/>
            <ac:spMk id="21" creationId="{C05FC287-78C1-4A28-A0A6-D3B82A4AA2B9}"/>
          </ac:spMkLst>
        </pc:spChg>
        <pc:spChg chg="del">
          <ac:chgData name="Elishia Diokno" userId="S::dioknoet@mcmaster.ca::9fe4fd4e-41e4-4ae9-8751-cb6022332be9" providerId="AD" clId="Web-{DD6E175F-E2CD-C668-E988-7762AFCC8497}" dt="2019-11-28T17:19:01.942" v="306"/>
          <ac:spMkLst>
            <pc:docMk/>
            <pc:sldMk cId="1128416607" sldId="272"/>
            <ac:spMk id="22" creationId="{4950E7A7-DC9A-40E8-A37F-DF7E4757CD55}"/>
          </ac:spMkLst>
        </pc:spChg>
        <pc:spChg chg="del">
          <ac:chgData name="Elishia Diokno" userId="S::dioknoet@mcmaster.ca::9fe4fd4e-41e4-4ae9-8751-cb6022332be9" providerId="AD" clId="Web-{DD6E175F-E2CD-C668-E988-7762AFCC8497}" dt="2019-11-28T17:19:01.929" v="305"/>
          <ac:spMkLst>
            <pc:docMk/>
            <pc:sldMk cId="1128416607" sldId="272"/>
            <ac:spMk id="23" creationId="{02228294-E8BE-4889-BCF2-4973CA3BCE8D}"/>
          </ac:spMkLst>
        </pc:spChg>
        <pc:spChg chg="del">
          <ac:chgData name="Elishia Diokno" userId="S::dioknoet@mcmaster.ca::9fe4fd4e-41e4-4ae9-8751-cb6022332be9" providerId="AD" clId="Web-{DD6E175F-E2CD-C668-E988-7762AFCC8497}" dt="2019-11-28T17:19:01.929" v="297"/>
          <ac:spMkLst>
            <pc:docMk/>
            <pc:sldMk cId="1128416607" sldId="272"/>
            <ac:spMk id="25" creationId="{02228294-E8BE-4889-BCF2-4973CA3BCE8D}"/>
          </ac:spMkLst>
        </pc:spChg>
        <pc:spChg chg="del">
          <ac:chgData name="Elishia Diokno" userId="S::dioknoet@mcmaster.ca::9fe4fd4e-41e4-4ae9-8751-cb6022332be9" providerId="AD" clId="Web-{DD6E175F-E2CD-C668-E988-7762AFCC8497}" dt="2019-11-28T17:19:01.929" v="296"/>
          <ac:spMkLst>
            <pc:docMk/>
            <pc:sldMk cId="1128416607" sldId="272"/>
            <ac:spMk id="26" creationId="{02228294-E8BE-4889-BCF2-4973CA3BCE8D}"/>
          </ac:spMkLst>
        </pc:spChg>
        <pc:spChg chg="del">
          <ac:chgData name="Elishia Diokno" userId="S::dioknoet@mcmaster.ca::9fe4fd4e-41e4-4ae9-8751-cb6022332be9" providerId="AD" clId="Web-{DD6E175F-E2CD-C668-E988-7762AFCC8497}" dt="2019-11-28T17:19:01.929" v="295"/>
          <ac:spMkLst>
            <pc:docMk/>
            <pc:sldMk cId="1128416607" sldId="272"/>
            <ac:spMk id="27" creationId="{02228294-E8BE-4889-BCF2-4973CA3BCE8D}"/>
          </ac:spMkLst>
        </pc:spChg>
        <pc:picChg chg="del">
          <ac:chgData name="Elishia Diokno" userId="S::dioknoet@mcmaster.ca::9fe4fd4e-41e4-4ae9-8751-cb6022332be9" providerId="AD" clId="Web-{DD6E175F-E2CD-C668-E988-7762AFCC8497}" dt="2019-11-28T17:19:01.942" v="312"/>
          <ac:picMkLst>
            <pc:docMk/>
            <pc:sldMk cId="1128416607" sldId="272"/>
            <ac:picMk id="4" creationId="{CB66F660-1560-4888-9C8B-02B5567CF44F}"/>
          </ac:picMkLst>
        </pc:picChg>
        <pc:picChg chg="del">
          <ac:chgData name="Elishia Diokno" userId="S::dioknoet@mcmaster.ca::9fe4fd4e-41e4-4ae9-8751-cb6022332be9" providerId="AD" clId="Web-{DD6E175F-E2CD-C668-E988-7762AFCC8497}" dt="2019-11-28T17:19:01.942" v="311"/>
          <ac:picMkLst>
            <pc:docMk/>
            <pc:sldMk cId="1128416607" sldId="272"/>
            <ac:picMk id="8" creationId="{C1EA1368-B495-4B4A-B385-A56C7896DDED}"/>
          </ac:picMkLst>
        </pc:picChg>
        <pc:picChg chg="del">
          <ac:chgData name="Elishia Diokno" userId="S::dioknoet@mcmaster.ca::9fe4fd4e-41e4-4ae9-8751-cb6022332be9" providerId="AD" clId="Web-{DD6E175F-E2CD-C668-E988-7762AFCC8497}" dt="2019-11-28T17:19:01.942" v="310"/>
          <ac:picMkLst>
            <pc:docMk/>
            <pc:sldMk cId="1128416607" sldId="272"/>
            <ac:picMk id="10" creationId="{6D226B81-9223-4269-9F2B-CF36E89519B7}"/>
          </ac:picMkLst>
        </pc:picChg>
        <pc:picChg chg="del">
          <ac:chgData name="Elishia Diokno" userId="S::dioknoet@mcmaster.ca::9fe4fd4e-41e4-4ae9-8751-cb6022332be9" providerId="AD" clId="Web-{DD6E175F-E2CD-C668-E988-7762AFCC8497}" dt="2019-11-28T17:19:01.942" v="309"/>
          <ac:picMkLst>
            <pc:docMk/>
            <pc:sldMk cId="1128416607" sldId="272"/>
            <ac:picMk id="14" creationId="{3C50B2D3-0D98-4816-B572-1197A17903B4}"/>
          </ac:picMkLst>
        </pc:picChg>
        <pc:picChg chg="del">
          <ac:chgData name="Elishia Diokno" userId="S::dioknoet@mcmaster.ca::9fe4fd4e-41e4-4ae9-8751-cb6022332be9" providerId="AD" clId="Web-{DD6E175F-E2CD-C668-E988-7762AFCC8497}" dt="2019-11-28T17:19:01.942" v="308"/>
          <ac:picMkLst>
            <pc:docMk/>
            <pc:sldMk cId="1128416607" sldId="272"/>
            <ac:picMk id="16" creationId="{6A08889D-C8D1-4941-A66A-5E7CDAC9F0AB}"/>
          </ac:picMkLst>
        </pc:picChg>
        <pc:picChg chg="del">
          <ac:chgData name="Elishia Diokno" userId="S::dioknoet@mcmaster.ca::9fe4fd4e-41e4-4ae9-8751-cb6022332be9" providerId="AD" clId="Web-{DD6E175F-E2CD-C668-E988-7762AFCC8497}" dt="2019-11-28T17:19:01.929" v="304"/>
          <ac:picMkLst>
            <pc:docMk/>
            <pc:sldMk cId="1128416607" sldId="272"/>
            <ac:picMk id="24" creationId="{03E50CA2-C6C5-449F-81B8-AF0232C408F4}"/>
          </ac:picMkLst>
        </pc:picChg>
      </pc:sldChg>
      <pc:sldChg chg="add del replId">
        <pc:chgData name="Elishia Diokno" userId="S::dioknoet@mcmaster.ca::9fe4fd4e-41e4-4ae9-8751-cb6022332be9" providerId="AD" clId="Web-{DD6E175F-E2CD-C668-E988-7762AFCC8497}" dt="2019-11-28T16:43:21.884" v="5"/>
        <pc:sldMkLst>
          <pc:docMk/>
          <pc:sldMk cId="4211183800" sldId="272"/>
        </pc:sldMkLst>
      </pc:sldChg>
      <pc:sldChg chg="addSp delSp modSp add replId">
        <pc:chgData name="Elishia Diokno" userId="S::dioknoet@mcmaster.ca::9fe4fd4e-41e4-4ae9-8751-cb6022332be9" providerId="AD" clId="Web-{DD6E175F-E2CD-C668-E988-7762AFCC8497}" dt="2019-11-28T17:40:31.416" v="955" actId="1076"/>
        <pc:sldMkLst>
          <pc:docMk/>
          <pc:sldMk cId="260145641" sldId="273"/>
        </pc:sldMkLst>
        <pc:spChg chg="mod">
          <ac:chgData name="Elishia Diokno" userId="S::dioknoet@mcmaster.ca::9fe4fd4e-41e4-4ae9-8751-cb6022332be9" providerId="AD" clId="Web-{DD6E175F-E2CD-C668-E988-7762AFCC8497}" dt="2019-11-28T17:31:15.795" v="758" actId="20577"/>
          <ac:spMkLst>
            <pc:docMk/>
            <pc:sldMk cId="260145641" sldId="273"/>
            <ac:spMk id="2" creationId="{00000000-0000-0000-0000-000000000000}"/>
          </ac:spMkLst>
        </pc:spChg>
        <pc:spChg chg="add del mod">
          <ac:chgData name="Elishia Diokno" userId="S::dioknoet@mcmaster.ca::9fe4fd4e-41e4-4ae9-8751-cb6022332be9" providerId="AD" clId="Web-{DD6E175F-E2CD-C668-E988-7762AFCC8497}" dt="2019-11-28T17:24:36.923" v="678"/>
          <ac:spMkLst>
            <pc:docMk/>
            <pc:sldMk cId="260145641" sldId="273"/>
            <ac:spMk id="3" creationId="{C01EEAAA-1934-4CCA-B32F-F3DC02B88897}"/>
          </ac:spMkLst>
        </pc:spChg>
        <pc:spChg chg="del">
          <ac:chgData name="Elishia Diokno" userId="S::dioknoet@mcmaster.ca::9fe4fd4e-41e4-4ae9-8751-cb6022332be9" providerId="AD" clId="Web-{DD6E175F-E2CD-C668-E988-7762AFCC8497}" dt="2019-11-28T17:01:57.762" v="28"/>
          <ac:spMkLst>
            <pc:docMk/>
            <pc:sldMk cId="260145641" sldId="273"/>
            <ac:spMk id="9" creationId="{00000000-0000-0000-0000-000000000000}"/>
          </ac:spMkLst>
        </pc:spChg>
        <pc:spChg chg="del mod">
          <ac:chgData name="Elishia Diokno" userId="S::dioknoet@mcmaster.ca::9fe4fd4e-41e4-4ae9-8751-cb6022332be9" providerId="AD" clId="Web-{DD6E175F-E2CD-C668-E988-7762AFCC8497}" dt="2019-11-28T17:01:54.637" v="26"/>
          <ac:spMkLst>
            <pc:docMk/>
            <pc:sldMk cId="260145641" sldId="273"/>
            <ac:spMk id="10" creationId="{00000000-0000-0000-0000-000000000000}"/>
          </ac:spMkLst>
        </pc:spChg>
        <pc:spChg chg="add mod">
          <ac:chgData name="Elishia Diokno" userId="S::dioknoet@mcmaster.ca::9fe4fd4e-41e4-4ae9-8751-cb6022332be9" providerId="AD" clId="Web-{DD6E175F-E2CD-C668-E988-7762AFCC8497}" dt="2019-11-28T17:25:17.361" v="698" actId="1076"/>
          <ac:spMkLst>
            <pc:docMk/>
            <pc:sldMk cId="260145641" sldId="273"/>
            <ac:spMk id="25" creationId="{B3B15F29-4940-4C31-ADD2-59C1BD75E95D}"/>
          </ac:spMkLst>
        </pc:spChg>
        <pc:spChg chg="add del mod">
          <ac:chgData name="Elishia Diokno" userId="S::dioknoet@mcmaster.ca::9fe4fd4e-41e4-4ae9-8751-cb6022332be9" providerId="AD" clId="Web-{DD6E175F-E2CD-C668-E988-7762AFCC8497}" dt="2019-11-28T17:24:30.970" v="677"/>
          <ac:spMkLst>
            <pc:docMk/>
            <pc:sldMk cId="260145641" sldId="273"/>
            <ac:spMk id="27" creationId="{94D0027A-9107-48F6-ACAE-28ED77E76F2D}"/>
          </ac:spMkLst>
        </pc:spChg>
        <pc:spChg chg="add mod">
          <ac:chgData name="Elishia Diokno" userId="S::dioknoet@mcmaster.ca::9fe4fd4e-41e4-4ae9-8751-cb6022332be9" providerId="AD" clId="Web-{DD6E175F-E2CD-C668-E988-7762AFCC8497}" dt="2019-11-28T17:25:17.392" v="699" actId="1076"/>
          <ac:spMkLst>
            <pc:docMk/>
            <pc:sldMk cId="260145641" sldId="273"/>
            <ac:spMk id="29" creationId="{94861033-70D4-4AA3-AB2E-951B128D7215}"/>
          </ac:spMkLst>
        </pc:spChg>
        <pc:spChg chg="add del mod">
          <ac:chgData name="Elishia Diokno" userId="S::dioknoet@mcmaster.ca::9fe4fd4e-41e4-4ae9-8751-cb6022332be9" providerId="AD" clId="Web-{DD6E175F-E2CD-C668-E988-7762AFCC8497}" dt="2019-11-28T17:27:35.703" v="709"/>
          <ac:spMkLst>
            <pc:docMk/>
            <pc:sldMk cId="260145641" sldId="273"/>
            <ac:spMk id="33" creationId="{D0BEED02-A7B4-4D9B-AD99-F39E2DD2EECF}"/>
          </ac:spMkLst>
        </pc:spChg>
        <pc:spChg chg="add del mod">
          <ac:chgData name="Elishia Diokno" userId="S::dioknoet@mcmaster.ca::9fe4fd4e-41e4-4ae9-8751-cb6022332be9" providerId="AD" clId="Web-{DD6E175F-E2CD-C668-E988-7762AFCC8497}" dt="2019-11-28T17:24:28.908" v="674"/>
          <ac:spMkLst>
            <pc:docMk/>
            <pc:sldMk cId="260145641" sldId="273"/>
            <ac:spMk id="35" creationId="{965FF65A-BD29-40A5-8F62-CEA4A82755DE}"/>
          </ac:spMkLst>
        </pc:spChg>
        <pc:spChg chg="add mod">
          <ac:chgData name="Elishia Diokno" userId="S::dioknoet@mcmaster.ca::9fe4fd4e-41e4-4ae9-8751-cb6022332be9" providerId="AD" clId="Web-{DD6E175F-E2CD-C668-E988-7762AFCC8497}" dt="2019-11-28T17:25:07.126" v="692" actId="1076"/>
          <ac:spMkLst>
            <pc:docMk/>
            <pc:sldMk cId="260145641" sldId="273"/>
            <ac:spMk id="37" creationId="{AA5C9615-DBBB-4472-B225-E429B463BDD4}"/>
          </ac:spMkLst>
        </pc:spChg>
        <pc:spChg chg="add del mod">
          <ac:chgData name="Elishia Diokno" userId="S::dioknoet@mcmaster.ca::9fe4fd4e-41e4-4ae9-8751-cb6022332be9" providerId="AD" clId="Web-{DD6E175F-E2CD-C668-E988-7762AFCC8497}" dt="2019-11-28T17:34:53.840" v="923"/>
          <ac:spMkLst>
            <pc:docMk/>
            <pc:sldMk cId="260145641" sldId="273"/>
            <ac:spMk id="39" creationId="{83DB2120-18B5-453B-B5CC-1B8FCAF7A42A}"/>
          </ac:spMkLst>
        </pc:spChg>
        <pc:spChg chg="add mod">
          <ac:chgData name="Elishia Diokno" userId="S::dioknoet@mcmaster.ca::9fe4fd4e-41e4-4ae9-8751-cb6022332be9" providerId="AD" clId="Web-{DD6E175F-E2CD-C668-E988-7762AFCC8497}" dt="2019-11-28T17:28:23.281" v="736" actId="20577"/>
          <ac:spMkLst>
            <pc:docMk/>
            <pc:sldMk cId="260145641" sldId="273"/>
            <ac:spMk id="41" creationId="{D30146EE-9474-4C8D-8B05-2E94D4E4555A}"/>
          </ac:spMkLst>
        </pc:spChg>
        <pc:spChg chg="add del mod">
          <ac:chgData name="Elishia Diokno" userId="S::dioknoet@mcmaster.ca::9fe4fd4e-41e4-4ae9-8751-cb6022332be9" providerId="AD" clId="Web-{DD6E175F-E2CD-C668-E988-7762AFCC8497}" dt="2019-11-28T17:24:28.908" v="673"/>
          <ac:spMkLst>
            <pc:docMk/>
            <pc:sldMk cId="260145641" sldId="273"/>
            <ac:spMk id="43" creationId="{5B715689-4DCE-4093-BD7D-7747DF3D5A0F}"/>
          </ac:spMkLst>
        </pc:spChg>
        <pc:spChg chg="add del mod">
          <ac:chgData name="Elishia Diokno" userId="S::dioknoet@mcmaster.ca::9fe4fd4e-41e4-4ae9-8751-cb6022332be9" providerId="AD" clId="Web-{DD6E175F-E2CD-C668-E988-7762AFCC8497}" dt="2019-11-28T17:24:28.908" v="672"/>
          <ac:spMkLst>
            <pc:docMk/>
            <pc:sldMk cId="260145641" sldId="273"/>
            <ac:spMk id="45" creationId="{5A43FBA1-1D3C-4432-89D4-2D00F0DC6A1E}"/>
          </ac:spMkLst>
        </pc:spChg>
        <pc:spChg chg="add mod">
          <ac:chgData name="Elishia Diokno" userId="S::dioknoet@mcmaster.ca::9fe4fd4e-41e4-4ae9-8751-cb6022332be9" providerId="AD" clId="Web-{DD6E175F-E2CD-C668-E988-7762AFCC8497}" dt="2019-11-28T17:40:31.416" v="955" actId="1076"/>
          <ac:spMkLst>
            <pc:docMk/>
            <pc:sldMk cId="260145641" sldId="273"/>
            <ac:spMk id="47" creationId="{E01026AB-0EB0-4123-96E0-41CF788E1B81}"/>
          </ac:spMkLst>
        </pc:spChg>
        <pc:spChg chg="add mod">
          <ac:chgData name="Elishia Diokno" userId="S::dioknoet@mcmaster.ca::9fe4fd4e-41e4-4ae9-8751-cb6022332be9" providerId="AD" clId="Web-{DD6E175F-E2CD-C668-E988-7762AFCC8497}" dt="2019-11-28T17:25:07.142" v="693" actId="1076"/>
          <ac:spMkLst>
            <pc:docMk/>
            <pc:sldMk cId="260145641" sldId="273"/>
            <ac:spMk id="49" creationId="{D20E3D78-562E-41B0-88AF-17462BADC5FB}"/>
          </ac:spMkLst>
        </pc:spChg>
        <pc:graphicFrameChg chg="del mod">
          <ac:chgData name="Elishia Diokno" userId="S::dioknoet@mcmaster.ca::9fe4fd4e-41e4-4ae9-8751-cb6022332be9" providerId="AD" clId="Web-{DD6E175F-E2CD-C668-E988-7762AFCC8497}" dt="2019-11-28T17:01:51.872" v="22"/>
          <ac:graphicFrameMkLst>
            <pc:docMk/>
            <pc:sldMk cId="260145641" sldId="273"/>
            <ac:graphicFrameMk id="5" creationId="{4F594AE3-DB52-4129-9869-EC45BAB85663}"/>
          </ac:graphicFrameMkLst>
        </pc:graphicFrameChg>
        <pc:graphicFrameChg chg="del">
          <ac:chgData name="Elishia Diokno" userId="S::dioknoet@mcmaster.ca::9fe4fd4e-41e4-4ae9-8751-cb6022332be9" providerId="AD" clId="Web-{DD6E175F-E2CD-C668-E988-7762AFCC8497}" dt="2019-11-28T17:01:55.544" v="27"/>
          <ac:graphicFrameMkLst>
            <pc:docMk/>
            <pc:sldMk cId="260145641" sldId="273"/>
            <ac:graphicFrameMk id="6" creationId="{2F45019D-EEA4-44AC-9299-21C83C791920}"/>
          </ac:graphicFrameMkLst>
        </pc:graphicFrameChg>
        <pc:picChg chg="add del mod">
          <ac:chgData name="Elishia Diokno" userId="S::dioknoet@mcmaster.ca::9fe4fd4e-41e4-4ae9-8751-cb6022332be9" providerId="AD" clId="Web-{DD6E175F-E2CD-C668-E988-7762AFCC8497}" dt="2019-11-28T17:20:06.504" v="349"/>
          <ac:picMkLst>
            <pc:docMk/>
            <pc:sldMk cId="260145641" sldId="273"/>
            <ac:picMk id="4" creationId="{B5D87D87-79F9-49BB-BA8E-A18C0D77F5B3}"/>
          </ac:picMkLst>
        </pc:picChg>
        <pc:picChg chg="add del mod modCrop">
          <ac:chgData name="Elishia Diokno" userId="S::dioknoet@mcmaster.ca::9fe4fd4e-41e4-4ae9-8751-cb6022332be9" providerId="AD" clId="Web-{DD6E175F-E2CD-C668-E988-7762AFCC8497}" dt="2019-11-28T17:20:05.410" v="348"/>
          <ac:picMkLst>
            <pc:docMk/>
            <pc:sldMk cId="260145641" sldId="273"/>
            <ac:picMk id="12" creationId="{5B0D47E6-ACFA-4179-9B5D-3403C1B712B7}"/>
          </ac:picMkLst>
        </pc:picChg>
        <pc:picChg chg="add del mod">
          <ac:chgData name="Elishia Diokno" userId="S::dioknoet@mcmaster.ca::9fe4fd4e-41e4-4ae9-8751-cb6022332be9" providerId="AD" clId="Web-{DD6E175F-E2CD-C668-E988-7762AFCC8497}" dt="2019-11-28T17:34:49.981" v="922"/>
          <ac:picMkLst>
            <pc:docMk/>
            <pc:sldMk cId="260145641" sldId="273"/>
            <ac:picMk id="14" creationId="{08128CE9-3B27-483D-AEA4-5F1B53A0702D}"/>
          </ac:picMkLst>
        </pc:picChg>
        <pc:picChg chg="del">
          <ac:chgData name="Elishia Diokno" userId="S::dioknoet@mcmaster.ca::9fe4fd4e-41e4-4ae9-8751-cb6022332be9" providerId="AD" clId="Web-{DD6E175F-E2CD-C668-E988-7762AFCC8497}" dt="2019-11-28T17:01:58.794" v="29"/>
          <ac:picMkLst>
            <pc:docMk/>
            <pc:sldMk cId="260145641" sldId="273"/>
            <ac:picMk id="15" creationId="{00000000-0000-0000-0000-000000000000}"/>
          </ac:picMkLst>
        </pc:picChg>
        <pc:picChg chg="add mod">
          <ac:chgData name="Elishia Diokno" userId="S::dioknoet@mcmaster.ca::9fe4fd4e-41e4-4ae9-8751-cb6022332be9" providerId="AD" clId="Web-{DD6E175F-E2CD-C668-E988-7762AFCC8497}" dt="2019-11-28T17:25:17.345" v="697" actId="1076"/>
          <ac:picMkLst>
            <pc:docMk/>
            <pc:sldMk cId="260145641" sldId="273"/>
            <ac:picMk id="17" creationId="{04DA18CD-2056-422E-B871-B30AA0D7F258}"/>
          </ac:picMkLst>
        </pc:picChg>
        <pc:picChg chg="add mod">
          <ac:chgData name="Elishia Diokno" userId="S::dioknoet@mcmaster.ca::9fe4fd4e-41e4-4ae9-8751-cb6022332be9" providerId="AD" clId="Web-{DD6E175F-E2CD-C668-E988-7762AFCC8497}" dt="2019-11-28T17:25:07.111" v="691" actId="1076"/>
          <ac:picMkLst>
            <pc:docMk/>
            <pc:sldMk cId="260145641" sldId="273"/>
            <ac:picMk id="19" creationId="{C0A3B4E0-DC63-4D5F-AD00-6453D5E7AAE4}"/>
          </ac:picMkLst>
        </pc:picChg>
        <pc:picChg chg="add del mod">
          <ac:chgData name="Elishia Diokno" userId="S::dioknoet@mcmaster.ca::9fe4fd4e-41e4-4ae9-8751-cb6022332be9" providerId="AD" clId="Web-{DD6E175F-E2CD-C668-E988-7762AFCC8497}" dt="2019-11-28T17:24:28.923" v="676"/>
          <ac:picMkLst>
            <pc:docMk/>
            <pc:sldMk cId="260145641" sldId="273"/>
            <ac:picMk id="21" creationId="{7F9755A6-B1DC-42C7-966D-C069A065E171}"/>
          </ac:picMkLst>
        </pc:picChg>
        <pc:picChg chg="add del mod">
          <ac:chgData name="Elishia Diokno" userId="S::dioknoet@mcmaster.ca::9fe4fd4e-41e4-4ae9-8751-cb6022332be9" providerId="AD" clId="Web-{DD6E175F-E2CD-C668-E988-7762AFCC8497}" dt="2019-11-28T17:27:33.594" v="708"/>
          <ac:picMkLst>
            <pc:docMk/>
            <pc:sldMk cId="260145641" sldId="273"/>
            <ac:picMk id="23" creationId="{F02A84C1-49AF-40FE-B035-E111150F7233}"/>
          </ac:picMkLst>
        </pc:picChg>
        <pc:picChg chg="add del mod">
          <ac:chgData name="Elishia Diokno" userId="S::dioknoet@mcmaster.ca::9fe4fd4e-41e4-4ae9-8751-cb6022332be9" providerId="AD" clId="Web-{DD6E175F-E2CD-C668-E988-7762AFCC8497}" dt="2019-11-28T17:24:28.908" v="675"/>
          <ac:picMkLst>
            <pc:docMk/>
            <pc:sldMk cId="260145641" sldId="273"/>
            <ac:picMk id="31" creationId="{3FCA88E5-3A0F-4B65-866E-F5C20BF74EAB}"/>
          </ac:picMkLst>
        </pc:picChg>
        <pc:picChg chg="add mod">
          <ac:chgData name="Elishia Diokno" userId="S::dioknoet@mcmaster.ca::9fe4fd4e-41e4-4ae9-8751-cb6022332be9" providerId="AD" clId="Web-{DD6E175F-E2CD-C668-E988-7762AFCC8497}" dt="2019-11-28T17:35:37.043" v="931"/>
          <ac:picMkLst>
            <pc:docMk/>
            <pc:sldMk cId="260145641" sldId="273"/>
            <ac:picMk id="51" creationId="{22D03730-1BB1-410D-8210-E002C131BFC4}"/>
          </ac:picMkLst>
        </pc:picChg>
        <pc:picChg chg="add mod">
          <ac:chgData name="Elishia Diokno" userId="S::dioknoet@mcmaster.ca::9fe4fd4e-41e4-4ae9-8751-cb6022332be9" providerId="AD" clId="Web-{DD6E175F-E2CD-C668-E988-7762AFCC8497}" dt="2019-11-28T17:40:09.791" v="946" actId="1076"/>
          <ac:picMkLst>
            <pc:docMk/>
            <pc:sldMk cId="260145641" sldId="273"/>
            <ac:picMk id="53" creationId="{76235813-EFC0-40EA-AC54-8BA36EBD83D6}"/>
          </ac:picMkLst>
        </pc:picChg>
        <pc:picChg chg="add del mod">
          <ac:chgData name="Elishia Diokno" userId="S::dioknoet@mcmaster.ca::9fe4fd4e-41e4-4ae9-8751-cb6022332be9" providerId="AD" clId="Web-{DD6E175F-E2CD-C668-E988-7762AFCC8497}" dt="2019-11-28T17:39:05.213" v="941"/>
          <ac:picMkLst>
            <pc:docMk/>
            <pc:sldMk cId="260145641" sldId="273"/>
            <ac:picMk id="55" creationId="{7F8817D4-FD01-48BC-9132-950643B83834}"/>
          </ac:picMkLst>
        </pc:picChg>
        <pc:picChg chg="add mod modCrop">
          <ac:chgData name="Elishia Diokno" userId="S::dioknoet@mcmaster.ca::9fe4fd4e-41e4-4ae9-8751-cb6022332be9" providerId="AD" clId="Web-{DD6E175F-E2CD-C668-E988-7762AFCC8497}" dt="2019-11-28T17:40:22.681" v="951" actId="1076"/>
          <ac:picMkLst>
            <pc:docMk/>
            <pc:sldMk cId="260145641" sldId="273"/>
            <ac:picMk id="57" creationId="{6F9964DF-8EC5-450A-8757-3537E836D752}"/>
          </ac:picMkLst>
        </pc:picChg>
        <pc:picChg chg="del">
          <ac:chgData name="Elishia Diokno" userId="S::dioknoet@mcmaster.ca::9fe4fd4e-41e4-4ae9-8751-cb6022332be9" providerId="AD" clId="Web-{DD6E175F-E2CD-C668-E988-7762AFCC8497}" dt="2019-11-28T17:01:53.825" v="25"/>
          <ac:picMkLst>
            <pc:docMk/>
            <pc:sldMk cId="260145641" sldId="273"/>
            <ac:picMk id="2054" creationId="{00000000-0000-0000-0000-000000000000}"/>
          </ac:picMkLst>
        </pc:picChg>
      </pc:sldChg>
      <pc:sldChg chg="add del replId">
        <pc:chgData name="Elishia Diokno" userId="S::dioknoet@mcmaster.ca::9fe4fd4e-41e4-4ae9-8751-cb6022332be9" providerId="AD" clId="Web-{DD6E175F-E2CD-C668-E988-7762AFCC8497}" dt="2019-11-28T16:43:21.868" v="4"/>
        <pc:sldMkLst>
          <pc:docMk/>
          <pc:sldMk cId="989180733" sldId="273"/>
        </pc:sldMkLst>
      </pc:sldChg>
      <pc:sldChg chg="modSp add replId">
        <pc:chgData name="Elishia Diokno" userId="S::dioknoet@mcmaster.ca::9fe4fd4e-41e4-4ae9-8751-cb6022332be9" providerId="AD" clId="Web-{DD6E175F-E2CD-C668-E988-7762AFCC8497}" dt="2019-11-28T17:30:10.952" v="754" actId="20577"/>
        <pc:sldMkLst>
          <pc:docMk/>
          <pc:sldMk cId="735678243" sldId="274"/>
        </pc:sldMkLst>
        <pc:spChg chg="mod">
          <ac:chgData name="Elishia Diokno" userId="S::dioknoet@mcmaster.ca::9fe4fd4e-41e4-4ae9-8751-cb6022332be9" providerId="AD" clId="Web-{DD6E175F-E2CD-C668-E988-7762AFCC8497}" dt="2019-11-28T17:30:10.952" v="754" actId="20577"/>
          <ac:spMkLst>
            <pc:docMk/>
            <pc:sldMk cId="735678243" sldId="274"/>
            <ac:spMk id="2" creationId="{00000000-0000-0000-0000-000000000000}"/>
          </ac:spMkLst>
        </pc:spChg>
      </pc:sldChg>
      <pc:sldChg chg="delSp modSp add replId">
        <pc:chgData name="Elishia Diokno" userId="S::dioknoet@mcmaster.ca::9fe4fd4e-41e4-4ae9-8751-cb6022332be9" providerId="AD" clId="Web-{DD6E175F-E2CD-C668-E988-7762AFCC8497}" dt="2019-11-28T17:32:10.639" v="850" actId="14100"/>
        <pc:sldMkLst>
          <pc:docMk/>
          <pc:sldMk cId="199215999" sldId="275"/>
        </pc:sldMkLst>
        <pc:spChg chg="mod">
          <ac:chgData name="Elishia Diokno" userId="S::dioknoet@mcmaster.ca::9fe4fd4e-41e4-4ae9-8751-cb6022332be9" providerId="AD" clId="Web-{DD6E175F-E2CD-C668-E988-7762AFCC8497}" dt="2019-11-28T17:31:22.592" v="768" actId="20577"/>
          <ac:spMkLst>
            <pc:docMk/>
            <pc:sldMk cId="199215999" sldId="275"/>
            <ac:spMk id="2" creationId="{00000000-0000-0000-0000-000000000000}"/>
          </ac:spMkLst>
        </pc:spChg>
        <pc:spChg chg="del">
          <ac:chgData name="Elishia Diokno" userId="S::dioknoet@mcmaster.ca::9fe4fd4e-41e4-4ae9-8751-cb6022332be9" providerId="AD" clId="Web-{DD6E175F-E2CD-C668-E988-7762AFCC8497}" dt="2019-11-28T17:31:37.029" v="781"/>
          <ac:spMkLst>
            <pc:docMk/>
            <pc:sldMk cId="199215999" sldId="275"/>
            <ac:spMk id="7" creationId="{00000000-0000-0000-0000-000000000000}"/>
          </ac:spMkLst>
        </pc:spChg>
        <pc:spChg chg="del">
          <ac:chgData name="Elishia Diokno" userId="S::dioknoet@mcmaster.ca::9fe4fd4e-41e4-4ae9-8751-cb6022332be9" providerId="AD" clId="Web-{DD6E175F-E2CD-C668-E988-7762AFCC8497}" dt="2019-11-28T17:31:37.029" v="777"/>
          <ac:spMkLst>
            <pc:docMk/>
            <pc:sldMk cId="199215999" sldId="275"/>
            <ac:spMk id="25" creationId="{B3B15F29-4940-4C31-ADD2-59C1BD75E95D}"/>
          </ac:spMkLst>
        </pc:spChg>
        <pc:spChg chg="del">
          <ac:chgData name="Elishia Diokno" userId="S::dioknoet@mcmaster.ca::9fe4fd4e-41e4-4ae9-8751-cb6022332be9" providerId="AD" clId="Web-{DD6E175F-E2CD-C668-E988-7762AFCC8497}" dt="2019-11-28T17:31:38.405" v="783"/>
          <ac:spMkLst>
            <pc:docMk/>
            <pc:sldMk cId="199215999" sldId="275"/>
            <ac:spMk id="29" creationId="{94861033-70D4-4AA3-AB2E-951B128D7215}"/>
          </ac:spMkLst>
        </pc:spChg>
        <pc:spChg chg="del">
          <ac:chgData name="Elishia Diokno" userId="S::dioknoet@mcmaster.ca::9fe4fd4e-41e4-4ae9-8751-cb6022332be9" providerId="AD" clId="Web-{DD6E175F-E2CD-C668-E988-7762AFCC8497}" dt="2019-11-28T17:31:37.014" v="776"/>
          <ac:spMkLst>
            <pc:docMk/>
            <pc:sldMk cId="199215999" sldId="275"/>
            <ac:spMk id="37" creationId="{AA5C9615-DBBB-4472-B225-E429B463BDD4}"/>
          </ac:spMkLst>
        </pc:spChg>
        <pc:spChg chg="del">
          <ac:chgData name="Elishia Diokno" userId="S::dioknoet@mcmaster.ca::9fe4fd4e-41e4-4ae9-8751-cb6022332be9" providerId="AD" clId="Web-{DD6E175F-E2CD-C668-E988-7762AFCC8497}" dt="2019-11-28T17:31:37.014" v="775"/>
          <ac:spMkLst>
            <pc:docMk/>
            <pc:sldMk cId="199215999" sldId="275"/>
            <ac:spMk id="39" creationId="{83DB2120-18B5-453B-B5CC-1B8FCAF7A42A}"/>
          </ac:spMkLst>
        </pc:spChg>
        <pc:spChg chg="del mod">
          <ac:chgData name="Elishia Diokno" userId="S::dioknoet@mcmaster.ca::9fe4fd4e-41e4-4ae9-8751-cb6022332be9" providerId="AD" clId="Web-{DD6E175F-E2CD-C668-E988-7762AFCC8497}" dt="2019-11-28T17:31:37.014" v="774"/>
          <ac:spMkLst>
            <pc:docMk/>
            <pc:sldMk cId="199215999" sldId="275"/>
            <ac:spMk id="41" creationId="{D30146EE-9474-4C8D-8B05-2E94D4E4555A}"/>
          </ac:spMkLst>
        </pc:spChg>
        <pc:spChg chg="del">
          <ac:chgData name="Elishia Diokno" userId="S::dioknoet@mcmaster.ca::9fe4fd4e-41e4-4ae9-8751-cb6022332be9" providerId="AD" clId="Web-{DD6E175F-E2CD-C668-E988-7762AFCC8497}" dt="2019-11-28T17:31:37.014" v="773"/>
          <ac:spMkLst>
            <pc:docMk/>
            <pc:sldMk cId="199215999" sldId="275"/>
            <ac:spMk id="47" creationId="{E01026AB-0EB0-4123-96E0-41CF788E1B81}"/>
          </ac:spMkLst>
        </pc:spChg>
        <pc:spChg chg="mod">
          <ac:chgData name="Elishia Diokno" userId="S::dioknoet@mcmaster.ca::9fe4fd4e-41e4-4ae9-8751-cb6022332be9" providerId="AD" clId="Web-{DD6E175F-E2CD-C668-E988-7762AFCC8497}" dt="2019-11-28T17:32:10.639" v="850" actId="14100"/>
          <ac:spMkLst>
            <pc:docMk/>
            <pc:sldMk cId="199215999" sldId="275"/>
            <ac:spMk id="49" creationId="{D20E3D78-562E-41B0-88AF-17462BADC5FB}"/>
          </ac:spMkLst>
        </pc:spChg>
        <pc:picChg chg="del">
          <ac:chgData name="Elishia Diokno" userId="S::dioknoet@mcmaster.ca::9fe4fd4e-41e4-4ae9-8751-cb6022332be9" providerId="AD" clId="Web-{DD6E175F-E2CD-C668-E988-7762AFCC8497}" dt="2019-11-28T17:31:37.029" v="780"/>
          <ac:picMkLst>
            <pc:docMk/>
            <pc:sldMk cId="199215999" sldId="275"/>
            <ac:picMk id="14" creationId="{08128CE9-3B27-483D-AEA4-5F1B53A0702D}"/>
          </ac:picMkLst>
        </pc:picChg>
        <pc:picChg chg="del">
          <ac:chgData name="Elishia Diokno" userId="S::dioknoet@mcmaster.ca::9fe4fd4e-41e4-4ae9-8751-cb6022332be9" providerId="AD" clId="Web-{DD6E175F-E2CD-C668-E988-7762AFCC8497}" dt="2019-11-28T17:31:37.029" v="779"/>
          <ac:picMkLst>
            <pc:docMk/>
            <pc:sldMk cId="199215999" sldId="275"/>
            <ac:picMk id="17" creationId="{04DA18CD-2056-422E-B871-B30AA0D7F258}"/>
          </ac:picMkLst>
        </pc:picChg>
        <pc:picChg chg="del">
          <ac:chgData name="Elishia Diokno" userId="S::dioknoet@mcmaster.ca::9fe4fd4e-41e4-4ae9-8751-cb6022332be9" providerId="AD" clId="Web-{DD6E175F-E2CD-C668-E988-7762AFCC8497}" dt="2019-11-28T17:31:37.029" v="778"/>
          <ac:picMkLst>
            <pc:docMk/>
            <pc:sldMk cId="199215999" sldId="275"/>
            <ac:picMk id="19" creationId="{C0A3B4E0-DC63-4D5F-AD00-6453D5E7AAE4}"/>
          </ac:picMkLst>
        </pc:picChg>
        <pc:picChg chg="del">
          <ac:chgData name="Elishia Diokno" userId="S::dioknoet@mcmaster.ca::9fe4fd4e-41e4-4ae9-8751-cb6022332be9" providerId="AD" clId="Web-{DD6E175F-E2CD-C668-E988-7762AFCC8497}" dt="2019-11-28T17:31:38.405" v="782"/>
          <ac:picMkLst>
            <pc:docMk/>
            <pc:sldMk cId="199215999" sldId="275"/>
            <ac:picMk id="51" creationId="{22D03730-1BB1-410D-8210-E002C131BFC4}"/>
          </ac:picMkLst>
        </pc:picChg>
      </pc:sldChg>
      <pc:sldChg chg="delSp modSp add replId">
        <pc:chgData name="Elishia Diokno" userId="S::dioknoet@mcmaster.ca::9fe4fd4e-41e4-4ae9-8751-cb6022332be9" providerId="AD" clId="Web-{DD6E175F-E2CD-C668-E988-7762AFCC8497}" dt="2019-11-28T17:33:32.091" v="919" actId="20577"/>
        <pc:sldMkLst>
          <pc:docMk/>
          <pc:sldMk cId="2986261739" sldId="276"/>
        </pc:sldMkLst>
        <pc:spChg chg="mod">
          <ac:chgData name="Elishia Diokno" userId="S::dioknoet@mcmaster.ca::9fe4fd4e-41e4-4ae9-8751-cb6022332be9" providerId="AD" clId="Web-{DD6E175F-E2CD-C668-E988-7762AFCC8497}" dt="2019-11-28T17:32:41.076" v="862" actId="20577"/>
          <ac:spMkLst>
            <pc:docMk/>
            <pc:sldMk cId="2986261739" sldId="276"/>
            <ac:spMk id="2" creationId="{00000000-0000-0000-0000-000000000000}"/>
          </ac:spMkLst>
        </pc:spChg>
        <pc:spChg chg="mod">
          <ac:chgData name="Elishia Diokno" userId="S::dioknoet@mcmaster.ca::9fe4fd4e-41e4-4ae9-8751-cb6022332be9" providerId="AD" clId="Web-{DD6E175F-E2CD-C668-E988-7762AFCC8497}" dt="2019-11-28T17:33:32.091" v="919" actId="20577"/>
          <ac:spMkLst>
            <pc:docMk/>
            <pc:sldMk cId="2986261739" sldId="276"/>
            <ac:spMk id="3" creationId="{C01EEAAA-1934-4CCA-B32F-F3DC02B88897}"/>
          </ac:spMkLst>
        </pc:spChg>
        <pc:picChg chg="del">
          <ac:chgData name="Elishia Diokno" userId="S::dioknoet@mcmaster.ca::9fe4fd4e-41e4-4ae9-8751-cb6022332be9" providerId="AD" clId="Web-{DD6E175F-E2CD-C668-E988-7762AFCC8497}" dt="2019-11-28T17:33:22.279" v="898"/>
          <ac:picMkLst>
            <pc:docMk/>
            <pc:sldMk cId="2986261739" sldId="276"/>
            <ac:picMk id="4" creationId="{B5D87D87-79F9-49BB-BA8E-A18C0D77F5B3}"/>
          </ac:picMkLst>
        </pc:picChg>
        <pc:picChg chg="del">
          <ac:chgData name="Elishia Diokno" userId="S::dioknoet@mcmaster.ca::9fe4fd4e-41e4-4ae9-8751-cb6022332be9" providerId="AD" clId="Web-{DD6E175F-E2CD-C668-E988-7762AFCC8497}" dt="2019-11-28T17:33:19.450" v="897"/>
          <ac:picMkLst>
            <pc:docMk/>
            <pc:sldMk cId="2986261739" sldId="276"/>
            <ac:picMk id="12" creationId="{5B0D47E6-ACFA-4179-9B5D-3403C1B712B7}"/>
          </ac:picMkLst>
        </pc:picChg>
      </pc:sldChg>
      <pc:sldChg chg="delSp modSp add replId">
        <pc:chgData name="Elishia Diokno" userId="S::dioknoet@mcmaster.ca::9fe4fd4e-41e4-4ae9-8751-cb6022332be9" providerId="AD" clId="Web-{DD6E175F-E2CD-C668-E988-7762AFCC8497}" dt="2019-11-28T17:33:14.763" v="896"/>
        <pc:sldMkLst>
          <pc:docMk/>
          <pc:sldMk cId="3721722218" sldId="277"/>
        </pc:sldMkLst>
        <pc:spChg chg="mod">
          <ac:chgData name="Elishia Diokno" userId="S::dioknoet@mcmaster.ca::9fe4fd4e-41e4-4ae9-8751-cb6022332be9" providerId="AD" clId="Web-{DD6E175F-E2CD-C668-E988-7762AFCC8497}" dt="2019-11-28T17:32:46.279" v="867" actId="20577"/>
          <ac:spMkLst>
            <pc:docMk/>
            <pc:sldMk cId="3721722218" sldId="277"/>
            <ac:spMk id="2" creationId="{00000000-0000-0000-0000-000000000000}"/>
          </ac:spMkLst>
        </pc:spChg>
        <pc:spChg chg="del">
          <ac:chgData name="Elishia Diokno" userId="S::dioknoet@mcmaster.ca::9fe4fd4e-41e4-4ae9-8751-cb6022332be9" providerId="AD" clId="Web-{DD6E175F-E2CD-C668-E988-7762AFCC8497}" dt="2019-11-28T17:33:14.763" v="896"/>
          <ac:spMkLst>
            <pc:docMk/>
            <pc:sldMk cId="3721722218" sldId="277"/>
            <ac:spMk id="3" creationId="{C01EEAAA-1934-4CCA-B32F-F3DC02B88897}"/>
          </ac:spMkLst>
        </pc:spChg>
        <pc:spChg chg="del">
          <ac:chgData name="Elishia Diokno" userId="S::dioknoet@mcmaster.ca::9fe4fd4e-41e4-4ae9-8751-cb6022332be9" providerId="AD" clId="Web-{DD6E175F-E2CD-C668-E988-7762AFCC8497}" dt="2019-11-28T17:33:12.810" v="895"/>
          <ac:spMkLst>
            <pc:docMk/>
            <pc:sldMk cId="3721722218" sldId="277"/>
            <ac:spMk id="7" creationId="{00000000-0000-0000-0000-000000000000}"/>
          </ac:spMkLst>
        </pc:spChg>
        <pc:picChg chg="del">
          <ac:chgData name="Elishia Diokno" userId="S::dioknoet@mcmaster.ca::9fe4fd4e-41e4-4ae9-8751-cb6022332be9" providerId="AD" clId="Web-{DD6E175F-E2CD-C668-E988-7762AFCC8497}" dt="2019-11-28T17:33:12.810" v="894"/>
          <ac:picMkLst>
            <pc:docMk/>
            <pc:sldMk cId="3721722218" sldId="277"/>
            <ac:picMk id="4" creationId="{B5D87D87-79F9-49BB-BA8E-A18C0D77F5B3}"/>
          </ac:picMkLst>
        </pc:picChg>
        <pc:picChg chg="del">
          <ac:chgData name="Elishia Diokno" userId="S::dioknoet@mcmaster.ca::9fe4fd4e-41e4-4ae9-8751-cb6022332be9" providerId="AD" clId="Web-{DD6E175F-E2CD-C668-E988-7762AFCC8497}" dt="2019-11-28T17:33:12.810" v="893"/>
          <ac:picMkLst>
            <pc:docMk/>
            <pc:sldMk cId="3721722218" sldId="277"/>
            <ac:picMk id="12" creationId="{5B0D47E6-ACFA-4179-9B5D-3403C1B712B7}"/>
          </ac:picMkLst>
        </pc:picChg>
      </pc:sldChg>
      <pc:sldChg chg="delSp modSp add replId">
        <pc:chgData name="Elishia Diokno" userId="S::dioknoet@mcmaster.ca::9fe4fd4e-41e4-4ae9-8751-cb6022332be9" providerId="AD" clId="Web-{DD6E175F-E2CD-C668-E988-7762AFCC8497}" dt="2019-11-28T17:33:05.810" v="892"/>
        <pc:sldMkLst>
          <pc:docMk/>
          <pc:sldMk cId="849947655" sldId="278"/>
        </pc:sldMkLst>
        <pc:spChg chg="mod">
          <ac:chgData name="Elishia Diokno" userId="S::dioknoet@mcmaster.ca::9fe4fd4e-41e4-4ae9-8751-cb6022332be9" providerId="AD" clId="Web-{DD6E175F-E2CD-C668-E988-7762AFCC8497}" dt="2019-11-28T17:32:53.404" v="885" actId="20577"/>
          <ac:spMkLst>
            <pc:docMk/>
            <pc:sldMk cId="849947655" sldId="278"/>
            <ac:spMk id="2" creationId="{00000000-0000-0000-0000-000000000000}"/>
          </ac:spMkLst>
        </pc:spChg>
        <pc:spChg chg="del">
          <ac:chgData name="Elishia Diokno" userId="S::dioknoet@mcmaster.ca::9fe4fd4e-41e4-4ae9-8751-cb6022332be9" providerId="AD" clId="Web-{DD6E175F-E2CD-C668-E988-7762AFCC8497}" dt="2019-11-28T17:33:05.810" v="892"/>
          <ac:spMkLst>
            <pc:docMk/>
            <pc:sldMk cId="849947655" sldId="278"/>
            <ac:spMk id="3" creationId="{C01EEAAA-1934-4CCA-B32F-F3DC02B88897}"/>
          </ac:spMkLst>
        </pc:spChg>
        <pc:spChg chg="del">
          <ac:chgData name="Elishia Diokno" userId="S::dioknoet@mcmaster.ca::9fe4fd4e-41e4-4ae9-8751-cb6022332be9" providerId="AD" clId="Web-{DD6E175F-E2CD-C668-E988-7762AFCC8497}" dt="2019-11-28T17:33:01.794" v="889"/>
          <ac:spMkLst>
            <pc:docMk/>
            <pc:sldMk cId="849947655" sldId="278"/>
            <ac:spMk id="7" creationId="{00000000-0000-0000-0000-000000000000}"/>
          </ac:spMkLst>
        </pc:spChg>
        <pc:picChg chg="del">
          <ac:chgData name="Elishia Diokno" userId="S::dioknoet@mcmaster.ca::9fe4fd4e-41e4-4ae9-8751-cb6022332be9" providerId="AD" clId="Web-{DD6E175F-E2CD-C668-E988-7762AFCC8497}" dt="2019-11-28T17:33:04.013" v="891"/>
          <ac:picMkLst>
            <pc:docMk/>
            <pc:sldMk cId="849947655" sldId="278"/>
            <ac:picMk id="4" creationId="{B5D87D87-79F9-49BB-BA8E-A18C0D77F5B3}"/>
          </ac:picMkLst>
        </pc:picChg>
        <pc:picChg chg="del">
          <ac:chgData name="Elishia Diokno" userId="S::dioknoet@mcmaster.ca::9fe4fd4e-41e4-4ae9-8751-cb6022332be9" providerId="AD" clId="Web-{DD6E175F-E2CD-C668-E988-7762AFCC8497}" dt="2019-11-28T17:33:04.013" v="890"/>
          <ac:picMkLst>
            <pc:docMk/>
            <pc:sldMk cId="849947655" sldId="278"/>
            <ac:picMk id="12" creationId="{5B0D47E6-ACFA-4179-9B5D-3403C1B712B7}"/>
          </ac:picMkLst>
        </pc:picChg>
      </pc:sldChg>
    </pc:docChg>
  </pc:docChgLst>
  <pc:docChgLst>
    <pc:chgData name="Grace Fu" userId="S::fug1@mcmaster.ca::f16efad3-e05d-4fe2-b609-6eb16b3b8ea6" providerId="AD" clId="Web-{25F75D07-F2DC-47CE-8BA3-71A54B6D8C7F}"/>
    <pc:docChg chg="addSld modSld">
      <pc:chgData name="Grace Fu" userId="S::fug1@mcmaster.ca::f16efad3-e05d-4fe2-b609-6eb16b3b8ea6" providerId="AD" clId="Web-{25F75D07-F2DC-47CE-8BA3-71A54B6D8C7F}" dt="2019-11-25T20:44:19.367" v="135" actId="20577"/>
      <pc:docMkLst>
        <pc:docMk/>
      </pc:docMkLst>
      <pc:sldChg chg="modSp">
        <pc:chgData name="Grace Fu" userId="S::fug1@mcmaster.ca::f16efad3-e05d-4fe2-b609-6eb16b3b8ea6" providerId="AD" clId="Web-{25F75D07-F2DC-47CE-8BA3-71A54B6D8C7F}" dt="2019-11-25T20:40:13.444" v="35" actId="20577"/>
        <pc:sldMkLst>
          <pc:docMk/>
          <pc:sldMk cId="2531741438" sldId="263"/>
        </pc:sldMkLst>
        <pc:spChg chg="mod">
          <ac:chgData name="Grace Fu" userId="S::fug1@mcmaster.ca::f16efad3-e05d-4fe2-b609-6eb16b3b8ea6" providerId="AD" clId="Web-{25F75D07-F2DC-47CE-8BA3-71A54B6D8C7F}" dt="2019-11-25T20:40:13.444" v="35" actId="20577"/>
          <ac:spMkLst>
            <pc:docMk/>
            <pc:sldMk cId="2531741438" sldId="263"/>
            <ac:spMk id="2" creationId="{B375BF37-94D9-41B4-BB59-E89E4DC8C7E7}"/>
          </ac:spMkLst>
        </pc:spChg>
      </pc:sldChg>
      <pc:sldChg chg="modSp new">
        <pc:chgData name="Grace Fu" userId="S::fug1@mcmaster.ca::f16efad3-e05d-4fe2-b609-6eb16b3b8ea6" providerId="AD" clId="Web-{25F75D07-F2DC-47CE-8BA3-71A54B6D8C7F}" dt="2019-11-25T20:44:19.367" v="134" actId="20577"/>
        <pc:sldMkLst>
          <pc:docMk/>
          <pc:sldMk cId="2004595565" sldId="269"/>
        </pc:sldMkLst>
        <pc:spChg chg="mod">
          <ac:chgData name="Grace Fu" userId="S::fug1@mcmaster.ca::f16efad3-e05d-4fe2-b609-6eb16b3b8ea6" providerId="AD" clId="Web-{25F75D07-F2DC-47CE-8BA3-71A54B6D8C7F}" dt="2019-11-25T20:44:19.367" v="134" actId="20577"/>
          <ac:spMkLst>
            <pc:docMk/>
            <pc:sldMk cId="2004595565" sldId="269"/>
            <ac:spMk id="3" creationId="{EFDF0D13-504E-4A1D-93EA-D3D73E249236}"/>
          </ac:spMkLst>
        </pc:spChg>
      </pc:sldChg>
    </pc:docChg>
  </pc:docChgLst>
  <pc:docChgLst>
    <pc:chgData name="Elishia Diokno" userId="S::dioknoet@mcmaster.ca::9fe4fd4e-41e4-4ae9-8751-cb6022332be9" providerId="AD" clId="Web-{14891E3C-A9F0-4FA1-9DC6-A9DD1AA325B8}"/>
    <pc:docChg chg="delSld modSld addMainMaster delMainMaster">
      <pc:chgData name="Elishia Diokno" userId="S::dioknoet@mcmaster.ca::9fe4fd4e-41e4-4ae9-8751-cb6022332be9" providerId="AD" clId="Web-{14891E3C-A9F0-4FA1-9DC6-A9DD1AA325B8}" dt="2020-04-13T20:18:22.440" v="460"/>
      <pc:docMkLst>
        <pc:docMk/>
      </pc:docMkLst>
      <pc:sldChg chg="addSp delSp modSp mod modClrScheme delDesignElem chgLayout">
        <pc:chgData name="Elishia Diokno" userId="S::dioknoet@mcmaster.ca::9fe4fd4e-41e4-4ae9-8751-cb6022332be9" providerId="AD" clId="Web-{14891E3C-A9F0-4FA1-9DC6-A9DD1AA325B8}" dt="2020-04-13T20:11:30.176" v="433"/>
        <pc:sldMkLst>
          <pc:docMk/>
          <pc:sldMk cId="109857222" sldId="256"/>
        </pc:sldMkLst>
        <pc:spChg chg="mod ord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109857222" sldId="256"/>
            <ac:spMk id="40" creationId="{0AF4F2BA-3C03-4E2C-8ABC-0949B61B3C5E}"/>
          </ac:spMkLst>
        </pc:spChg>
        <pc:spChg chg="add del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109857222" sldId="256"/>
            <ac:spMk id="44" creationId="{B40A8CA7-7D5A-43B0-A1A0-B558ECA9EED1}"/>
          </ac:spMkLst>
        </pc:spChg>
        <pc:cxnChg chg="add del">
          <ac:chgData name="Elishia Diokno" userId="S::dioknoet@mcmaster.ca::9fe4fd4e-41e4-4ae9-8751-cb6022332be9" providerId="AD" clId="Web-{14891E3C-A9F0-4FA1-9DC6-A9DD1AA325B8}" dt="2020-04-13T20:11:30.176" v="433"/>
          <ac:cxnSpMkLst>
            <pc:docMk/>
            <pc:sldMk cId="109857222" sldId="256"/>
            <ac:cxnSpMk id="42" creationId="{A07787ED-5EDC-4C54-AD87-55B60D0FE397}"/>
          </ac:cxnSpMkLst>
        </pc:cxnChg>
      </pc:sldChg>
      <pc:sldChg chg="del">
        <pc:chgData name="Elishia Diokno" userId="S::dioknoet@mcmaster.ca::9fe4fd4e-41e4-4ae9-8751-cb6022332be9" providerId="AD" clId="Web-{14891E3C-A9F0-4FA1-9DC6-A9DD1AA325B8}" dt="2020-04-13T19:22:49.060" v="5"/>
        <pc:sldMkLst>
          <pc:docMk/>
          <pc:sldMk cId="2531741438" sldId="263"/>
        </pc:sldMkLst>
      </pc:sldChg>
      <pc:sldChg chg="mod modClrScheme chgLayout">
        <pc:chgData name="Elishia Diokno" userId="S::dioknoet@mcmaster.ca::9fe4fd4e-41e4-4ae9-8751-cb6022332be9" providerId="AD" clId="Web-{14891E3C-A9F0-4FA1-9DC6-A9DD1AA325B8}" dt="2020-04-13T20:11:30.176" v="433"/>
        <pc:sldMkLst>
          <pc:docMk/>
          <pc:sldMk cId="161360518" sldId="267"/>
        </pc:sldMkLst>
      </pc:sldChg>
      <pc:sldChg chg="mod modClrScheme chgLayout">
        <pc:chgData name="Elishia Diokno" userId="S::dioknoet@mcmaster.ca::9fe4fd4e-41e4-4ae9-8751-cb6022332be9" providerId="AD" clId="Web-{14891E3C-A9F0-4FA1-9DC6-A9DD1AA325B8}" dt="2020-04-13T20:11:30.176" v="433"/>
        <pc:sldMkLst>
          <pc:docMk/>
          <pc:sldMk cId="1270100874" sldId="268"/>
        </pc:sldMkLst>
      </pc:sldChg>
      <pc:sldChg chg="addSp delSp mod modClrScheme delDesignElem chgLayout">
        <pc:chgData name="Elishia Diokno" userId="S::dioknoet@mcmaster.ca::9fe4fd4e-41e4-4ae9-8751-cb6022332be9" providerId="AD" clId="Web-{14891E3C-A9F0-4FA1-9DC6-A9DD1AA325B8}" dt="2020-04-13T20:11:30.176" v="433"/>
        <pc:sldMkLst>
          <pc:docMk/>
          <pc:sldMk cId="735678243" sldId="274"/>
        </pc:sldMkLst>
        <pc:spChg chg="add del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735678243" sldId="274"/>
            <ac:spMk id="21" creationId="{D40791F6-715D-481A-9C4A-3645AECFD5A0}"/>
          </ac:spMkLst>
        </pc:spChg>
        <pc:spChg chg="add del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735678243" sldId="274"/>
            <ac:spMk id="25" creationId="{811CBAFA-D7E0-40A7-BB94-2C05304B407B}"/>
          </ac:spMkLst>
        </pc:spChg>
        <pc:cxnChg chg="add del">
          <ac:chgData name="Elishia Diokno" userId="S::dioknoet@mcmaster.ca::9fe4fd4e-41e4-4ae9-8751-cb6022332be9" providerId="AD" clId="Web-{14891E3C-A9F0-4FA1-9DC6-A9DD1AA325B8}" dt="2020-04-13T20:11:30.176" v="433"/>
          <ac:cxnSpMkLst>
            <pc:docMk/>
            <pc:sldMk cId="735678243" sldId="274"/>
            <ac:cxnSpMk id="23" creationId="{740F83A4-FAC4-4867-95A5-BBFD280C7BF5}"/>
          </ac:cxnSpMkLst>
        </pc:cxnChg>
      </pc:sldChg>
      <pc:sldChg chg="addSp delSp modSp mod modClrScheme delDesignElem chgLayout">
        <pc:chgData name="Elishia Diokno" userId="S::dioknoet@mcmaster.ca::9fe4fd4e-41e4-4ae9-8751-cb6022332be9" providerId="AD" clId="Web-{14891E3C-A9F0-4FA1-9DC6-A9DD1AA325B8}" dt="2020-04-13T20:11:30.176" v="433"/>
        <pc:sldMkLst>
          <pc:docMk/>
          <pc:sldMk cId="199215999" sldId="275"/>
        </pc:sldMkLst>
        <pc:spChg chg="mod ord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199215999" sldId="275"/>
            <ac:spMk id="2" creationId="{00000000-0000-0000-0000-000000000000}"/>
          </ac:spMkLst>
        </pc:spChg>
        <pc:spChg chg="add del">
          <ac:chgData name="Elishia Diokno" userId="S::dioknoet@mcmaster.ca::9fe4fd4e-41e4-4ae9-8751-cb6022332be9" providerId="AD" clId="Web-{14891E3C-A9F0-4FA1-9DC6-A9DD1AA325B8}" dt="2020-04-13T19:28:27.493" v="34"/>
          <ac:spMkLst>
            <pc:docMk/>
            <pc:sldMk cId="199215999" sldId="275"/>
            <ac:spMk id="114" creationId="{88F0A37D-2337-4AAF-98B0-7E4E9B98719A}"/>
          </ac:spMkLst>
        </pc:spChg>
        <pc:spChg chg="add del">
          <ac:chgData name="Elishia Diokno" userId="S::dioknoet@mcmaster.ca::9fe4fd4e-41e4-4ae9-8751-cb6022332be9" providerId="AD" clId="Web-{14891E3C-A9F0-4FA1-9DC6-A9DD1AA325B8}" dt="2020-04-13T19:28:27.493" v="34"/>
          <ac:spMkLst>
            <pc:docMk/>
            <pc:sldMk cId="199215999" sldId="275"/>
            <ac:spMk id="121" creationId="{F7234D70-FB65-4E99-985E-64D219674D45}"/>
          </ac:spMkLst>
        </pc:spChg>
        <pc:spChg chg="add del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199215999" sldId="275"/>
            <ac:spMk id="123" creationId="{39B4056F-1959-4627-A683-77F6C0603FCD}"/>
          </ac:spMkLst>
        </pc:spChg>
        <pc:spChg chg="add del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199215999" sldId="275"/>
            <ac:spMk id="124" creationId="{D8D7349B-C9FA-4FCE-A1FF-948F460A3A9A}"/>
          </ac:spMkLst>
        </pc:spChg>
        <pc:spChg chg="add del">
          <ac:chgData name="Elishia Diokno" userId="S::dioknoet@mcmaster.ca::9fe4fd4e-41e4-4ae9-8751-cb6022332be9" providerId="AD" clId="Web-{14891E3C-A9F0-4FA1-9DC6-A9DD1AA325B8}" dt="2020-04-13T19:26:30.255" v="31"/>
          <ac:spMkLst>
            <pc:docMk/>
            <pc:sldMk cId="199215999" sldId="275"/>
            <ac:spMk id="126" creationId="{39B4056F-1959-4627-A683-77F6C0603FCD}"/>
          </ac:spMkLst>
        </pc:spChg>
        <pc:spChg chg="add del">
          <ac:chgData name="Elishia Diokno" userId="S::dioknoet@mcmaster.ca::9fe4fd4e-41e4-4ae9-8751-cb6022332be9" providerId="AD" clId="Web-{14891E3C-A9F0-4FA1-9DC6-A9DD1AA325B8}" dt="2020-04-13T19:26:30.255" v="31"/>
          <ac:spMkLst>
            <pc:docMk/>
            <pc:sldMk cId="199215999" sldId="275"/>
            <ac:spMk id="128" creationId="{D8D7349B-C9FA-4FCE-A1FF-948F460A3A9A}"/>
          </ac:spMkLst>
        </pc:spChg>
        <pc:spChg chg="add del">
          <ac:chgData name="Elishia Diokno" userId="S::dioknoet@mcmaster.ca::9fe4fd4e-41e4-4ae9-8751-cb6022332be9" providerId="AD" clId="Web-{14891E3C-A9F0-4FA1-9DC6-A9DD1AA325B8}" dt="2020-04-13T19:30:16.091" v="41"/>
          <ac:spMkLst>
            <pc:docMk/>
            <pc:sldMk cId="199215999" sldId="275"/>
            <ac:spMk id="152" creationId="{39B4056F-1959-4627-A683-77F6C0603FCD}"/>
          </ac:spMkLst>
        </pc:spChg>
        <pc:spChg chg="add del">
          <ac:chgData name="Elishia Diokno" userId="S::dioknoet@mcmaster.ca::9fe4fd4e-41e4-4ae9-8751-cb6022332be9" providerId="AD" clId="Web-{14891E3C-A9F0-4FA1-9DC6-A9DD1AA325B8}" dt="2020-04-13T19:30:16.091" v="41"/>
          <ac:spMkLst>
            <pc:docMk/>
            <pc:sldMk cId="199215999" sldId="275"/>
            <ac:spMk id="154" creationId="{D8D7349B-C9FA-4FCE-A1FF-948F460A3A9A}"/>
          </ac:spMkLst>
        </pc:spChg>
        <pc:graphicFrameChg chg="add del mod modGraphic">
          <ac:chgData name="Elishia Diokno" userId="S::dioknoet@mcmaster.ca::9fe4fd4e-41e4-4ae9-8751-cb6022332be9" providerId="AD" clId="Web-{14891E3C-A9F0-4FA1-9DC6-A9DD1AA325B8}" dt="2020-04-13T19:30:16.091" v="41"/>
          <ac:graphicFrameMkLst>
            <pc:docMk/>
            <pc:sldMk cId="199215999" sldId="275"/>
            <ac:graphicFrameMk id="74" creationId="{432235D1-8DF8-4719-AE9F-ABBF1E6A20A5}"/>
          </ac:graphicFrameMkLst>
        </pc:graphicFrameChg>
        <pc:graphicFrameChg chg="add del">
          <ac:chgData name="Elishia Diokno" userId="S::dioknoet@mcmaster.ca::9fe4fd4e-41e4-4ae9-8751-cb6022332be9" providerId="AD" clId="Web-{14891E3C-A9F0-4FA1-9DC6-A9DD1AA325B8}" dt="2020-04-13T19:26:28.927" v="30"/>
          <ac:graphicFrameMkLst>
            <pc:docMk/>
            <pc:sldMk cId="199215999" sldId="275"/>
            <ac:graphicFrameMk id="84" creationId="{C4716D86-6BB0-4E86-B966-B00436AE38C9}"/>
          </ac:graphicFrameMkLst>
        </pc:graphicFrameChg>
        <pc:graphicFrameChg chg="add del">
          <ac:chgData name="Elishia Diokno" userId="S::dioknoet@mcmaster.ca::9fe4fd4e-41e4-4ae9-8751-cb6022332be9" providerId="AD" clId="Web-{14891E3C-A9F0-4FA1-9DC6-A9DD1AA325B8}" dt="2020-04-13T19:26:27.958" v="29"/>
          <ac:graphicFrameMkLst>
            <pc:docMk/>
            <pc:sldMk cId="199215999" sldId="275"/>
            <ac:graphicFrameMk id="94" creationId="{A2C1B884-90C3-4C9D-9A6A-54F046950DD4}"/>
          </ac:graphicFrameMkLst>
        </pc:graphicFrameChg>
        <pc:picChg chg="add del mod ord">
          <ac:chgData name="Elishia Diokno" userId="S::dioknoet@mcmaster.ca::9fe4fd4e-41e4-4ae9-8751-cb6022332be9" providerId="AD" clId="Web-{14891E3C-A9F0-4FA1-9DC6-A9DD1AA325B8}" dt="2020-04-13T19:29:48.371" v="35"/>
          <ac:picMkLst>
            <pc:docMk/>
            <pc:sldMk cId="199215999" sldId="275"/>
            <ac:picMk id="66" creationId="{FEA2B21E-5CF4-45A6-AF1B-26E36004C50A}"/>
          </ac:picMkLst>
        </pc:picChg>
        <pc:picChg chg="add mod ord">
          <ac:chgData name="Elishia Diokno" userId="S::dioknoet@mcmaster.ca::9fe4fd4e-41e4-4ae9-8751-cb6022332be9" providerId="AD" clId="Web-{14891E3C-A9F0-4FA1-9DC6-A9DD1AA325B8}" dt="2020-04-13T19:30:25.310" v="44" actId="1076"/>
          <ac:picMkLst>
            <pc:docMk/>
            <pc:sldMk cId="199215999" sldId="275"/>
            <ac:picMk id="211" creationId="{200F0728-6665-4868-A724-DB907DE417DC}"/>
          </ac:picMkLst>
        </pc:picChg>
        <pc:cxnChg chg="add del">
          <ac:chgData name="Elishia Diokno" userId="S::dioknoet@mcmaster.ca::9fe4fd4e-41e4-4ae9-8751-cb6022332be9" providerId="AD" clId="Web-{14891E3C-A9F0-4FA1-9DC6-A9DD1AA325B8}" dt="2020-04-13T19:28:27.493" v="34"/>
          <ac:cxnSpMkLst>
            <pc:docMk/>
            <pc:sldMk cId="199215999" sldId="275"/>
            <ac:cxnSpMk id="119" creationId="{F15CCCF0-E573-463A-9760-1FDC0B2CFBD7}"/>
          </ac:cxnSpMkLst>
        </pc:cxnChg>
        <pc:cxnChg chg="add del">
          <ac:chgData name="Elishia Diokno" userId="S::dioknoet@mcmaster.ca::9fe4fd4e-41e4-4ae9-8751-cb6022332be9" providerId="AD" clId="Web-{14891E3C-A9F0-4FA1-9DC6-A9DD1AA325B8}" dt="2020-04-13T20:11:30.176" v="433"/>
          <ac:cxnSpMkLst>
            <pc:docMk/>
            <pc:sldMk cId="199215999" sldId="275"/>
            <ac:cxnSpMk id="125" creationId="{55646586-8E5D-4A2B-BDA9-01CE28AC89A1}"/>
          </ac:cxnSpMkLst>
        </pc:cxnChg>
        <pc:cxnChg chg="add del">
          <ac:chgData name="Elishia Diokno" userId="S::dioknoet@mcmaster.ca::9fe4fd4e-41e4-4ae9-8751-cb6022332be9" providerId="AD" clId="Web-{14891E3C-A9F0-4FA1-9DC6-A9DD1AA325B8}" dt="2020-04-13T19:26:30.255" v="31"/>
          <ac:cxnSpMkLst>
            <pc:docMk/>
            <pc:sldMk cId="199215999" sldId="275"/>
            <ac:cxnSpMk id="130" creationId="{55646586-8E5D-4A2B-BDA9-01CE28AC89A1}"/>
          </ac:cxnSpMkLst>
        </pc:cxnChg>
        <pc:cxnChg chg="add del">
          <ac:chgData name="Elishia Diokno" userId="S::dioknoet@mcmaster.ca::9fe4fd4e-41e4-4ae9-8751-cb6022332be9" providerId="AD" clId="Web-{14891E3C-A9F0-4FA1-9DC6-A9DD1AA325B8}" dt="2020-04-13T19:30:16.091" v="41"/>
          <ac:cxnSpMkLst>
            <pc:docMk/>
            <pc:sldMk cId="199215999" sldId="275"/>
            <ac:cxnSpMk id="156" creationId="{55646586-8E5D-4A2B-BDA9-01CE28AC89A1}"/>
          </ac:cxnSpMkLst>
        </pc:cxnChg>
      </pc:sldChg>
      <pc:sldChg chg="addSp delSp mod modClrScheme delDesignElem chgLayout">
        <pc:chgData name="Elishia Diokno" userId="S::dioknoet@mcmaster.ca::9fe4fd4e-41e4-4ae9-8751-cb6022332be9" providerId="AD" clId="Web-{14891E3C-A9F0-4FA1-9DC6-A9DD1AA325B8}" dt="2020-04-13T20:11:30.176" v="433"/>
        <pc:sldMkLst>
          <pc:docMk/>
          <pc:sldMk cId="2986261739" sldId="276"/>
        </pc:sldMkLst>
        <pc:spChg chg="add del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2986261739" sldId="276"/>
            <ac:spMk id="42" creationId="{A8E9C91B-7EAD-4562-AB0E-DFB9663AECE3}"/>
          </ac:spMkLst>
        </pc:spChg>
        <pc:spChg chg="add del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2986261739" sldId="276"/>
            <ac:spMk id="44" creationId="{44C5A9E5-0F35-4AA6-AF26-B90A2D47BC43}"/>
          </ac:spMkLst>
        </pc:spChg>
        <pc:spChg chg="add del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2986261739" sldId="276"/>
            <ac:spMk id="46" creationId="{50BC3489-C3CF-4390-987A-9726B968708D}"/>
          </ac:spMkLst>
        </pc:spChg>
      </pc:sldChg>
      <pc:sldChg chg="addSp delSp modSp mod modClrScheme chgLayout">
        <pc:chgData name="Elishia Diokno" userId="S::dioknoet@mcmaster.ca::9fe4fd4e-41e4-4ae9-8751-cb6022332be9" providerId="AD" clId="Web-{14891E3C-A9F0-4FA1-9DC6-A9DD1AA325B8}" dt="2020-04-13T20:11:30.176" v="433"/>
        <pc:sldMkLst>
          <pc:docMk/>
          <pc:sldMk cId="3721722218" sldId="277"/>
        </pc:sldMkLst>
        <pc:spChg chg="add mod ord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3721722218" sldId="277"/>
            <ac:spMk id="2" creationId="{7F4D7F62-43E8-4561-801F-EC5C3586589D}"/>
          </ac:spMkLst>
        </pc:spChg>
        <pc:graphicFrameChg chg="add mod modGraphic">
          <ac:chgData name="Elishia Diokno" userId="S::dioknoet@mcmaster.ca::9fe4fd4e-41e4-4ae9-8751-cb6022332be9" providerId="AD" clId="Web-{14891E3C-A9F0-4FA1-9DC6-A9DD1AA325B8}" dt="2020-04-13T19:53:49.905" v="364"/>
          <ac:graphicFrameMkLst>
            <pc:docMk/>
            <pc:sldMk cId="3721722218" sldId="277"/>
            <ac:graphicFrameMk id="3" creationId="{9B0A75D5-BD3C-42D3-9C92-851DC41BCD77}"/>
          </ac:graphicFrameMkLst>
        </pc:graphicFrameChg>
        <pc:picChg chg="del">
          <ac:chgData name="Elishia Diokno" userId="S::dioknoet@mcmaster.ca::9fe4fd4e-41e4-4ae9-8751-cb6022332be9" providerId="AD" clId="Web-{14891E3C-A9F0-4FA1-9DC6-A9DD1AA325B8}" dt="2020-04-13T19:31:59.407" v="69"/>
          <ac:picMkLst>
            <pc:docMk/>
            <pc:sldMk cId="3721722218" sldId="277"/>
            <ac:picMk id="2050" creationId="{640DC0EB-97EF-4929-B660-67EF8426B67C}"/>
          </ac:picMkLst>
        </pc:picChg>
        <pc:picChg chg="del">
          <ac:chgData name="Elishia Diokno" userId="S::dioknoet@mcmaster.ca::9fe4fd4e-41e4-4ae9-8751-cb6022332be9" providerId="AD" clId="Web-{14891E3C-A9F0-4FA1-9DC6-A9DD1AA325B8}" dt="2020-04-13T19:31:58.766" v="68"/>
          <ac:picMkLst>
            <pc:docMk/>
            <pc:sldMk cId="3721722218" sldId="277"/>
            <ac:picMk id="2054" creationId="{F1E0E624-D256-48CE-A424-D83A40B370AB}"/>
          </ac:picMkLst>
        </pc:picChg>
      </pc:sldChg>
      <pc:sldChg chg="mod modClrScheme chgLayout">
        <pc:chgData name="Elishia Diokno" userId="S::dioknoet@mcmaster.ca::9fe4fd4e-41e4-4ae9-8751-cb6022332be9" providerId="AD" clId="Web-{14891E3C-A9F0-4FA1-9DC6-A9DD1AA325B8}" dt="2020-04-13T20:11:30.176" v="433"/>
        <pc:sldMkLst>
          <pc:docMk/>
          <pc:sldMk cId="849947655" sldId="278"/>
        </pc:sldMkLst>
      </pc:sldChg>
      <pc:sldChg chg="modSp mod modClrScheme chgLayout">
        <pc:chgData name="Elishia Diokno" userId="S::dioknoet@mcmaster.ca::9fe4fd4e-41e4-4ae9-8751-cb6022332be9" providerId="AD" clId="Web-{14891E3C-A9F0-4FA1-9DC6-A9DD1AA325B8}" dt="2020-04-13T20:11:30.176" v="433"/>
        <pc:sldMkLst>
          <pc:docMk/>
          <pc:sldMk cId="1158291210" sldId="279"/>
        </pc:sldMkLst>
        <pc:spChg chg="mod ord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1158291210" sldId="279"/>
            <ac:spMk id="2" creationId="{F4DC76FE-C677-4435-B239-A5A7599F73EE}"/>
          </ac:spMkLst>
        </pc:spChg>
        <pc:picChg chg="mod ord">
          <ac:chgData name="Elishia Diokno" userId="S::dioknoet@mcmaster.ca::9fe4fd4e-41e4-4ae9-8751-cb6022332be9" providerId="AD" clId="Web-{14891E3C-A9F0-4FA1-9DC6-A9DD1AA325B8}" dt="2020-04-13T20:11:30.176" v="433"/>
          <ac:picMkLst>
            <pc:docMk/>
            <pc:sldMk cId="1158291210" sldId="279"/>
            <ac:picMk id="4" creationId="{4A4811E0-969F-4B3B-8ED3-E422A174E140}"/>
          </ac:picMkLst>
        </pc:picChg>
      </pc:sldChg>
      <pc:sldChg chg="addSp delSp modSp">
        <pc:chgData name="Elishia Diokno" userId="S::dioknoet@mcmaster.ca::9fe4fd4e-41e4-4ae9-8751-cb6022332be9" providerId="AD" clId="Web-{14891E3C-A9F0-4FA1-9DC6-A9DD1AA325B8}" dt="2020-04-13T19:24:37.079" v="16"/>
        <pc:sldMkLst>
          <pc:docMk/>
          <pc:sldMk cId="2975202606" sldId="280"/>
        </pc:sldMkLst>
        <pc:spChg chg="del">
          <ac:chgData name="Elishia Diokno" userId="S::dioknoet@mcmaster.ca::9fe4fd4e-41e4-4ae9-8751-cb6022332be9" providerId="AD" clId="Web-{14891E3C-A9F0-4FA1-9DC6-A9DD1AA325B8}" dt="2020-04-13T19:24:37.079" v="16"/>
          <ac:spMkLst>
            <pc:docMk/>
            <pc:sldMk cId="2975202606" sldId="280"/>
            <ac:spMk id="52" creationId="{754910CF-1B56-45D3-960A-E89F7B3B9131}"/>
          </ac:spMkLst>
        </pc:spChg>
        <pc:spChg chg="del">
          <ac:chgData name="Elishia Diokno" userId="S::dioknoet@mcmaster.ca::9fe4fd4e-41e4-4ae9-8751-cb6022332be9" providerId="AD" clId="Web-{14891E3C-A9F0-4FA1-9DC6-A9DD1AA325B8}" dt="2020-04-13T19:24:37.079" v="16"/>
          <ac:spMkLst>
            <pc:docMk/>
            <pc:sldMk cId="2975202606" sldId="280"/>
            <ac:spMk id="55" creationId="{EE1530B0-6F96-46C0-8B3E-3215CB756BE4}"/>
          </ac:spMkLst>
        </pc:spChg>
        <pc:spChg chg="add">
          <ac:chgData name="Elishia Diokno" userId="S::dioknoet@mcmaster.ca::9fe4fd4e-41e4-4ae9-8751-cb6022332be9" providerId="AD" clId="Web-{14891E3C-A9F0-4FA1-9DC6-A9DD1AA325B8}" dt="2020-04-13T19:24:37.079" v="16"/>
          <ac:spMkLst>
            <pc:docMk/>
            <pc:sldMk cId="2975202606" sldId="280"/>
            <ac:spMk id="60" creationId="{EE1530B0-6F96-46C0-8B3E-3215CB756BE4}"/>
          </ac:spMkLst>
        </pc:spChg>
        <pc:spChg chg="add">
          <ac:chgData name="Elishia Diokno" userId="S::dioknoet@mcmaster.ca::9fe4fd4e-41e4-4ae9-8751-cb6022332be9" providerId="AD" clId="Web-{14891E3C-A9F0-4FA1-9DC6-A9DD1AA325B8}" dt="2020-04-13T19:24:37.079" v="16"/>
          <ac:spMkLst>
            <pc:docMk/>
            <pc:sldMk cId="2975202606" sldId="280"/>
            <ac:spMk id="62" creationId="{754910CF-1B56-45D3-960A-E89F7B3B9131}"/>
          </ac:spMkLst>
        </pc:spChg>
        <pc:graphicFrameChg chg="mod modGraphic">
          <ac:chgData name="Elishia Diokno" userId="S::dioknoet@mcmaster.ca::9fe4fd4e-41e4-4ae9-8751-cb6022332be9" providerId="AD" clId="Web-{14891E3C-A9F0-4FA1-9DC6-A9DD1AA325B8}" dt="2020-04-13T19:24:37.079" v="16"/>
          <ac:graphicFrameMkLst>
            <pc:docMk/>
            <pc:sldMk cId="2975202606" sldId="280"/>
            <ac:graphicFrameMk id="50" creationId="{F1746189-ED09-4848-9DA3-E8D382EA6F3A}"/>
          </ac:graphicFrameMkLst>
        </pc:graphicFrameChg>
      </pc:sldChg>
      <pc:sldChg chg="modSp mod modClrScheme chgLayout">
        <pc:chgData name="Elishia Diokno" userId="S::dioknoet@mcmaster.ca::9fe4fd4e-41e4-4ae9-8751-cb6022332be9" providerId="AD" clId="Web-{14891E3C-A9F0-4FA1-9DC6-A9DD1AA325B8}" dt="2020-04-13T20:11:30.176" v="433"/>
        <pc:sldMkLst>
          <pc:docMk/>
          <pc:sldMk cId="4209486932" sldId="284"/>
        </pc:sldMkLst>
        <pc:spChg chg="mod ord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4209486932" sldId="284"/>
            <ac:spMk id="2" creationId="{06789510-BF52-4844-96AC-FACC06103776}"/>
          </ac:spMkLst>
        </pc:spChg>
        <pc:picChg chg="mod ord">
          <ac:chgData name="Elishia Diokno" userId="S::dioknoet@mcmaster.ca::9fe4fd4e-41e4-4ae9-8751-cb6022332be9" providerId="AD" clId="Web-{14891E3C-A9F0-4FA1-9DC6-A9DD1AA325B8}" dt="2020-04-13T20:11:30.176" v="433"/>
          <ac:picMkLst>
            <pc:docMk/>
            <pc:sldMk cId="4209486932" sldId="284"/>
            <ac:picMk id="4" creationId="{5993A830-FB95-47A7-8D6E-D7D7CAEC97E3}"/>
          </ac:picMkLst>
        </pc:picChg>
      </pc:sldChg>
      <pc:sldChg chg="modSp mod modClrScheme chgLayout">
        <pc:chgData name="Elishia Diokno" userId="S::dioknoet@mcmaster.ca::9fe4fd4e-41e4-4ae9-8751-cb6022332be9" providerId="AD" clId="Web-{14891E3C-A9F0-4FA1-9DC6-A9DD1AA325B8}" dt="2020-04-13T20:11:30.176" v="433"/>
        <pc:sldMkLst>
          <pc:docMk/>
          <pc:sldMk cId="2058214725" sldId="285"/>
        </pc:sldMkLst>
        <pc:spChg chg="mod ord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2058214725" sldId="285"/>
            <ac:spMk id="2" creationId="{0DA4A86B-A2E1-4174-9492-32858E47BEEC}"/>
          </ac:spMkLst>
        </pc:spChg>
        <pc:picChg chg="mod ord">
          <ac:chgData name="Elishia Diokno" userId="S::dioknoet@mcmaster.ca::9fe4fd4e-41e4-4ae9-8751-cb6022332be9" providerId="AD" clId="Web-{14891E3C-A9F0-4FA1-9DC6-A9DD1AA325B8}" dt="2020-04-13T20:11:30.176" v="433"/>
          <ac:picMkLst>
            <pc:docMk/>
            <pc:sldMk cId="2058214725" sldId="285"/>
            <ac:picMk id="6" creationId="{7AA2A661-68B9-44CE-8FB6-3203E04CC1B1}"/>
          </ac:picMkLst>
        </pc:picChg>
      </pc:sldChg>
      <pc:sldChg chg="modSp mod modClrScheme chgLayout">
        <pc:chgData name="Elishia Diokno" userId="S::dioknoet@mcmaster.ca::9fe4fd4e-41e4-4ae9-8751-cb6022332be9" providerId="AD" clId="Web-{14891E3C-A9F0-4FA1-9DC6-A9DD1AA325B8}" dt="2020-04-13T20:11:30.176" v="433"/>
        <pc:sldMkLst>
          <pc:docMk/>
          <pc:sldMk cId="3997873516" sldId="286"/>
        </pc:sldMkLst>
        <pc:spChg chg="mod ord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3997873516" sldId="286"/>
            <ac:spMk id="2" creationId="{8A8E10CC-3AC2-40AC-8016-9A0887B5FED4}"/>
          </ac:spMkLst>
        </pc:spChg>
      </pc:sldChg>
      <pc:sldChg chg="del">
        <pc:chgData name="Elishia Diokno" userId="S::dioknoet@mcmaster.ca::9fe4fd4e-41e4-4ae9-8751-cb6022332be9" providerId="AD" clId="Web-{14891E3C-A9F0-4FA1-9DC6-A9DD1AA325B8}" dt="2020-04-13T19:22:50.732" v="6"/>
        <pc:sldMkLst>
          <pc:docMk/>
          <pc:sldMk cId="2579664307" sldId="287"/>
        </pc:sldMkLst>
      </pc:sldChg>
      <pc:sldChg chg="del">
        <pc:chgData name="Elishia Diokno" userId="S::dioknoet@mcmaster.ca::9fe4fd4e-41e4-4ae9-8751-cb6022332be9" providerId="AD" clId="Web-{14891E3C-A9F0-4FA1-9DC6-A9DD1AA325B8}" dt="2020-04-13T19:22:52.341" v="7"/>
        <pc:sldMkLst>
          <pc:docMk/>
          <pc:sldMk cId="2173654795" sldId="289"/>
        </pc:sldMkLst>
      </pc:sldChg>
      <pc:sldChg chg="del">
        <pc:chgData name="Elishia Diokno" userId="S::dioknoet@mcmaster.ca::9fe4fd4e-41e4-4ae9-8751-cb6022332be9" providerId="AD" clId="Web-{14891E3C-A9F0-4FA1-9DC6-A9DD1AA325B8}" dt="2020-04-13T19:22:47.654" v="4"/>
        <pc:sldMkLst>
          <pc:docMk/>
          <pc:sldMk cId="2399780177" sldId="290"/>
        </pc:sldMkLst>
      </pc:sldChg>
      <pc:sldChg chg="modSp mod modClrScheme chgLayout">
        <pc:chgData name="Elishia Diokno" userId="S::dioknoet@mcmaster.ca::9fe4fd4e-41e4-4ae9-8751-cb6022332be9" providerId="AD" clId="Web-{14891E3C-A9F0-4FA1-9DC6-A9DD1AA325B8}" dt="2020-04-13T20:11:30.176" v="433"/>
        <pc:sldMkLst>
          <pc:docMk/>
          <pc:sldMk cId="4210964407" sldId="291"/>
        </pc:sldMkLst>
        <pc:spChg chg="mod ord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4210964407" sldId="291"/>
            <ac:spMk id="3" creationId="{00000000-0000-0000-0000-000000000000}"/>
          </ac:spMkLst>
        </pc:spChg>
      </pc:sldChg>
      <pc:sldChg chg="del">
        <pc:chgData name="Elishia Diokno" userId="S::dioknoet@mcmaster.ca::9fe4fd4e-41e4-4ae9-8751-cb6022332be9" providerId="AD" clId="Web-{14891E3C-A9F0-4FA1-9DC6-A9DD1AA325B8}" dt="2020-04-13T19:22:59.013" v="8"/>
        <pc:sldMkLst>
          <pc:docMk/>
          <pc:sldMk cId="4259174471" sldId="293"/>
        </pc:sldMkLst>
      </pc:sldChg>
      <pc:sldChg chg="modSp mod modClrScheme chgLayout">
        <pc:chgData name="Elishia Diokno" userId="S::dioknoet@mcmaster.ca::9fe4fd4e-41e4-4ae9-8751-cb6022332be9" providerId="AD" clId="Web-{14891E3C-A9F0-4FA1-9DC6-A9DD1AA325B8}" dt="2020-04-13T20:11:30.176" v="433"/>
        <pc:sldMkLst>
          <pc:docMk/>
          <pc:sldMk cId="3687703841" sldId="294"/>
        </pc:sldMkLst>
        <pc:spChg chg="mod ord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3687703841" sldId="294"/>
            <ac:spMk id="2" creationId="{09FAFB99-DEDA-43FB-A957-6BB42B5C43E5}"/>
          </ac:spMkLst>
        </pc:spChg>
        <pc:picChg chg="mod ord">
          <ac:chgData name="Elishia Diokno" userId="S::dioknoet@mcmaster.ca::9fe4fd4e-41e4-4ae9-8751-cb6022332be9" providerId="AD" clId="Web-{14891E3C-A9F0-4FA1-9DC6-A9DD1AA325B8}" dt="2020-04-13T20:11:30.176" v="433"/>
          <ac:picMkLst>
            <pc:docMk/>
            <pc:sldMk cId="3687703841" sldId="294"/>
            <ac:picMk id="4" creationId="{F2FD20AB-4D7C-4E7E-8E8A-C6DBBE016609}"/>
          </ac:picMkLst>
        </pc:picChg>
      </pc:sldChg>
      <pc:sldChg chg="modSp mod modClrScheme chgLayout">
        <pc:chgData name="Elishia Diokno" userId="S::dioknoet@mcmaster.ca::9fe4fd4e-41e4-4ae9-8751-cb6022332be9" providerId="AD" clId="Web-{14891E3C-A9F0-4FA1-9DC6-A9DD1AA325B8}" dt="2020-04-13T20:11:30.176" v="433"/>
        <pc:sldMkLst>
          <pc:docMk/>
          <pc:sldMk cId="2514014780" sldId="296"/>
        </pc:sldMkLst>
        <pc:spChg chg="mod ord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2514014780" sldId="296"/>
            <ac:spMk id="2" creationId="{FB086BEC-6A5E-4F18-AD84-5FAD4C7E94BA}"/>
          </ac:spMkLst>
        </pc:spChg>
        <pc:spChg chg="mod ord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2514014780" sldId="296"/>
            <ac:spMk id="3" creationId="{40D06262-B66A-4B7B-9B08-BE17C6457C24}"/>
          </ac:spMkLst>
        </pc:spChg>
      </pc:sldChg>
      <pc:sldChg chg="addSp delSp modSp mod modClrScheme setClrOvrMap delDesignElem chgLayout">
        <pc:chgData name="Elishia Diokno" userId="S::dioknoet@mcmaster.ca::9fe4fd4e-41e4-4ae9-8751-cb6022332be9" providerId="AD" clId="Web-{14891E3C-A9F0-4FA1-9DC6-A9DD1AA325B8}" dt="2020-04-13T20:18:22.440" v="460"/>
        <pc:sldMkLst>
          <pc:docMk/>
          <pc:sldMk cId="3944623031" sldId="297"/>
        </pc:sldMkLst>
        <pc:spChg chg="mod ord">
          <ac:chgData name="Elishia Diokno" userId="S::dioknoet@mcmaster.ca::9fe4fd4e-41e4-4ae9-8751-cb6022332be9" providerId="AD" clId="Web-{14891E3C-A9F0-4FA1-9DC6-A9DD1AA325B8}" dt="2020-04-13T20:18:22.440" v="460"/>
          <ac:spMkLst>
            <pc:docMk/>
            <pc:sldMk cId="3944623031" sldId="297"/>
            <ac:spMk id="2" creationId="{B52E70EA-E6DD-4A68-B99C-36196C86E36B}"/>
          </ac:spMkLst>
        </pc:spChg>
        <pc:spChg chg="del">
          <ac:chgData name="Elishia Diokno" userId="S::dioknoet@mcmaster.ca::9fe4fd4e-41e4-4ae9-8751-cb6022332be9" providerId="AD" clId="Web-{14891E3C-A9F0-4FA1-9DC6-A9DD1AA325B8}" dt="2020-04-13T19:31:23.265" v="67"/>
          <ac:spMkLst>
            <pc:docMk/>
            <pc:sldMk cId="3944623031" sldId="297"/>
            <ac:spMk id="6" creationId="{3840960B-262A-48D1-8631-D852F7518FEE}"/>
          </ac:spMkLst>
        </pc:spChg>
        <pc:spChg chg="mod ord">
          <ac:chgData name="Elishia Diokno" userId="S::dioknoet@mcmaster.ca::9fe4fd4e-41e4-4ae9-8751-cb6022332be9" providerId="AD" clId="Web-{14891E3C-A9F0-4FA1-9DC6-A9DD1AA325B8}" dt="2020-04-13T20:14:49.417" v="459" actId="1076"/>
          <ac:spMkLst>
            <pc:docMk/>
            <pc:sldMk cId="3944623031" sldId="297"/>
            <ac:spMk id="8" creationId="{0623E8FE-05AB-49A0-BAA4-235E54C93786}"/>
          </ac:spMkLst>
        </pc:spChg>
        <pc:spChg chg="del">
          <ac:chgData name="Elishia Diokno" userId="S::dioknoet@mcmaster.ca::9fe4fd4e-41e4-4ae9-8751-cb6022332be9" providerId="AD" clId="Web-{14891E3C-A9F0-4FA1-9DC6-A9DD1AA325B8}" dt="2020-04-13T19:31:19.171" v="66"/>
          <ac:spMkLst>
            <pc:docMk/>
            <pc:sldMk cId="3944623031" sldId="297"/>
            <ac:spMk id="20" creationId="{13BCCAE5-A35B-4B66-A4A7-E23C34A403A4}"/>
          </ac:spMkLst>
        </pc:spChg>
        <pc:spChg chg="del">
          <ac:chgData name="Elishia Diokno" userId="S::dioknoet@mcmaster.ca::9fe4fd4e-41e4-4ae9-8751-cb6022332be9" providerId="AD" clId="Web-{14891E3C-A9F0-4FA1-9DC6-A9DD1AA325B8}" dt="2020-04-13T19:31:19.171" v="66"/>
          <ac:spMkLst>
            <pc:docMk/>
            <pc:sldMk cId="3944623031" sldId="297"/>
            <ac:spMk id="24" creationId="{FEC9799F-A0B8-45B9-8164-71F2838922CE}"/>
          </ac:spMkLst>
        </pc:spChg>
        <pc:spChg chg="add del">
          <ac:chgData name="Elishia Diokno" userId="S::dioknoet@mcmaster.ca::9fe4fd4e-41e4-4ae9-8751-cb6022332be9" providerId="AD" clId="Web-{14891E3C-A9F0-4FA1-9DC6-A9DD1AA325B8}" dt="2020-04-13T20:10:46.362" v="427"/>
          <ac:spMkLst>
            <pc:docMk/>
            <pc:sldMk cId="3944623031" sldId="297"/>
            <ac:spMk id="26" creationId="{E844E128-FF69-4E9F-8327-6B504B3C5AE1}"/>
          </ac:spMkLst>
        </pc:spChg>
        <pc:spChg chg="add del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3944623031" sldId="297"/>
            <ac:spMk id="30" creationId="{990D0034-F768-41E7-85D4-F38C4DE85770}"/>
          </ac:spMkLst>
        </pc:spChg>
        <pc:spChg chg="add del">
          <ac:chgData name="Elishia Diokno" userId="S::dioknoet@mcmaster.ca::9fe4fd4e-41e4-4ae9-8751-cb6022332be9" providerId="AD" clId="Web-{14891E3C-A9F0-4FA1-9DC6-A9DD1AA325B8}" dt="2020-04-13T20:10:31.908" v="426"/>
          <ac:spMkLst>
            <pc:docMk/>
            <pc:sldMk cId="3944623031" sldId="297"/>
            <ac:spMk id="32" creationId="{F64BBAA4-C62B-4146-B49F-FE4CC4655EE0}"/>
          </ac:spMkLst>
        </pc:spChg>
        <pc:spChg chg="add del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3944623031" sldId="297"/>
            <ac:spMk id="35" creationId="{95B38FD6-641F-41BF-B466-C1C6366420F0}"/>
          </ac:spMkLst>
        </pc:spChg>
        <pc:spChg chg="add del">
          <ac:chgData name="Elishia Diokno" userId="S::dioknoet@mcmaster.ca::9fe4fd4e-41e4-4ae9-8751-cb6022332be9" providerId="AD" clId="Web-{14891E3C-A9F0-4FA1-9DC6-A9DD1AA325B8}" dt="2020-04-13T20:10:31.908" v="426"/>
          <ac:spMkLst>
            <pc:docMk/>
            <pc:sldMk cId="3944623031" sldId="297"/>
            <ac:spMk id="36" creationId="{6BF36B24-6632-4516-9692-731462896C1F}"/>
          </ac:spMkLst>
        </pc:spChg>
        <pc:spChg chg="add del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3944623031" sldId="297"/>
            <ac:spMk id="38" creationId="{1FE461C7-FF45-427F-83D7-18DFBD48188D}"/>
          </ac:spMkLst>
        </pc:spChg>
        <pc:spChg chg="add del">
          <ac:chgData name="Elishia Diokno" userId="S::dioknoet@mcmaster.ca::9fe4fd4e-41e4-4ae9-8751-cb6022332be9" providerId="AD" clId="Web-{14891E3C-A9F0-4FA1-9DC6-A9DD1AA325B8}" dt="2020-04-13T20:10:01.892" v="423"/>
          <ac:spMkLst>
            <pc:docMk/>
            <pc:sldMk cId="3944623031" sldId="297"/>
            <ac:spMk id="41" creationId="{39B4056F-1959-4627-A683-77F6C0603FCD}"/>
          </ac:spMkLst>
        </pc:spChg>
        <pc:spChg chg="add del">
          <ac:chgData name="Elishia Diokno" userId="S::dioknoet@mcmaster.ca::9fe4fd4e-41e4-4ae9-8751-cb6022332be9" providerId="AD" clId="Web-{14891E3C-A9F0-4FA1-9DC6-A9DD1AA325B8}" dt="2020-04-13T20:10:01.892" v="423"/>
          <ac:spMkLst>
            <pc:docMk/>
            <pc:sldMk cId="3944623031" sldId="297"/>
            <ac:spMk id="43" creationId="{D8D7349B-C9FA-4FCE-A1FF-948F460A3A9A}"/>
          </ac:spMkLst>
        </pc:spChg>
        <pc:spChg chg="add del">
          <ac:chgData name="Elishia Diokno" userId="S::dioknoet@mcmaster.ca::9fe4fd4e-41e4-4ae9-8751-cb6022332be9" providerId="AD" clId="Web-{14891E3C-A9F0-4FA1-9DC6-A9DD1AA325B8}" dt="2020-04-13T20:09:50.032" v="421"/>
          <ac:spMkLst>
            <pc:docMk/>
            <pc:sldMk cId="3944623031" sldId="297"/>
            <ac:spMk id="50" creationId="{B0E58038-8ACE-4AD9-B404-25C603550D83}"/>
          </ac:spMkLst>
        </pc:spChg>
        <pc:spChg chg="add del">
          <ac:chgData name="Elishia Diokno" userId="S::dioknoet@mcmaster.ca::9fe4fd4e-41e4-4ae9-8751-cb6022332be9" providerId="AD" clId="Web-{14891E3C-A9F0-4FA1-9DC6-A9DD1AA325B8}" dt="2020-04-13T20:09:50.032" v="421"/>
          <ac:spMkLst>
            <pc:docMk/>
            <pc:sldMk cId="3944623031" sldId="297"/>
            <ac:spMk id="54" creationId="{82BCDE19-2810-4337-9C49-8589C421767D}"/>
          </ac:spMkLst>
        </pc:spChg>
        <pc:spChg chg="add del">
          <ac:chgData name="Elishia Diokno" userId="S::dioknoet@mcmaster.ca::9fe4fd4e-41e4-4ae9-8751-cb6022332be9" providerId="AD" clId="Web-{14891E3C-A9F0-4FA1-9DC6-A9DD1AA325B8}" dt="2020-04-13T20:07:44.293" v="418"/>
          <ac:spMkLst>
            <pc:docMk/>
            <pc:sldMk cId="3944623031" sldId="297"/>
            <ac:spMk id="59" creationId="{0AB6E427-3F73-4C06-A5D5-AE52C3883B50}"/>
          </ac:spMkLst>
        </pc:spChg>
        <pc:spChg chg="add del">
          <ac:chgData name="Elishia Diokno" userId="S::dioknoet@mcmaster.ca::9fe4fd4e-41e4-4ae9-8751-cb6022332be9" providerId="AD" clId="Web-{14891E3C-A9F0-4FA1-9DC6-A9DD1AA325B8}" dt="2020-04-13T20:07:44.293" v="418"/>
          <ac:spMkLst>
            <pc:docMk/>
            <pc:sldMk cId="3944623031" sldId="297"/>
            <ac:spMk id="61" creationId="{D8C9BDAA-0390-4B39-9B5C-BC95E5120DA4}"/>
          </ac:spMkLst>
        </pc:spChg>
        <pc:picChg chg="add del mod ord">
          <ac:chgData name="Elishia Diokno" userId="S::dioknoet@mcmaster.ca::9fe4fd4e-41e4-4ae9-8751-cb6022332be9" providerId="AD" clId="Web-{14891E3C-A9F0-4FA1-9DC6-A9DD1AA325B8}" dt="2020-04-13T20:10:55.550" v="429"/>
          <ac:picMkLst>
            <pc:docMk/>
            <pc:sldMk cId="3944623031" sldId="297"/>
            <ac:picMk id="3" creationId="{61DBD3D2-E468-4590-AF0D-77B4A8C63606}"/>
          </ac:picMkLst>
        </pc:picChg>
        <pc:picChg chg="del mod">
          <ac:chgData name="Elishia Diokno" userId="S::dioknoet@mcmaster.ca::9fe4fd4e-41e4-4ae9-8751-cb6022332be9" providerId="AD" clId="Web-{14891E3C-A9F0-4FA1-9DC6-A9DD1AA325B8}" dt="2020-04-13T20:02:50.002" v="365"/>
          <ac:picMkLst>
            <pc:docMk/>
            <pc:sldMk cId="3944623031" sldId="297"/>
            <ac:picMk id="4" creationId="{F6B5FD2A-D8A5-472C-B93A-426120E5F5B4}"/>
          </ac:picMkLst>
        </pc:picChg>
        <pc:picChg chg="add del mod">
          <ac:chgData name="Elishia Diokno" userId="S::dioknoet@mcmaster.ca::9fe4fd4e-41e4-4ae9-8751-cb6022332be9" providerId="AD" clId="Web-{14891E3C-A9F0-4FA1-9DC6-A9DD1AA325B8}" dt="2020-04-13T20:07:16.902" v="412"/>
          <ac:picMkLst>
            <pc:docMk/>
            <pc:sldMk cId="3944623031" sldId="297"/>
            <ac:picMk id="7" creationId="{A5CD18EC-03BE-44CF-BC6E-149682A6C23A}"/>
          </ac:picMkLst>
        </pc:picChg>
        <pc:picChg chg="add mod ord modCrop">
          <ac:chgData name="Elishia Diokno" userId="S::dioknoet@mcmaster.ca::9fe4fd4e-41e4-4ae9-8751-cb6022332be9" providerId="AD" clId="Web-{14891E3C-A9F0-4FA1-9DC6-A9DD1AA325B8}" dt="2020-04-13T20:14:27.245" v="454"/>
          <ac:picMkLst>
            <pc:docMk/>
            <pc:sldMk cId="3944623031" sldId="297"/>
            <ac:picMk id="10" creationId="{696859FF-02E1-44BC-B6DB-066B4AA5D761}"/>
          </ac:picMkLst>
        </pc:picChg>
        <pc:cxnChg chg="del">
          <ac:chgData name="Elishia Diokno" userId="S::dioknoet@mcmaster.ca::9fe4fd4e-41e4-4ae9-8751-cb6022332be9" providerId="AD" clId="Web-{14891E3C-A9F0-4FA1-9DC6-A9DD1AA325B8}" dt="2020-04-13T19:31:19.171" v="66"/>
          <ac:cxnSpMkLst>
            <pc:docMk/>
            <pc:sldMk cId="3944623031" sldId="297"/>
            <ac:cxnSpMk id="22" creationId="{6987BDFB-DE64-4B56-B44F-45FAE19FA94E}"/>
          </ac:cxnSpMkLst>
        </pc:cxnChg>
        <pc:cxnChg chg="add del">
          <ac:chgData name="Elishia Diokno" userId="S::dioknoet@mcmaster.ca::9fe4fd4e-41e4-4ae9-8751-cb6022332be9" providerId="AD" clId="Web-{14891E3C-A9F0-4FA1-9DC6-A9DD1AA325B8}" dt="2020-04-13T20:10:46.362" v="427"/>
          <ac:cxnSpMkLst>
            <pc:docMk/>
            <pc:sldMk cId="3944623031" sldId="297"/>
            <ac:cxnSpMk id="27" creationId="{055CEADF-09EA-423C-8C45-F94AF44D5AF0}"/>
          </ac:cxnSpMkLst>
        </pc:cxnChg>
        <pc:cxnChg chg="add del">
          <ac:chgData name="Elishia Diokno" userId="S::dioknoet@mcmaster.ca::9fe4fd4e-41e4-4ae9-8751-cb6022332be9" providerId="AD" clId="Web-{14891E3C-A9F0-4FA1-9DC6-A9DD1AA325B8}" dt="2020-04-13T20:10:31.908" v="426"/>
          <ac:cxnSpMkLst>
            <pc:docMk/>
            <pc:sldMk cId="3944623031" sldId="297"/>
            <ac:cxnSpMk id="34" creationId="{EEB57AA8-F021-480C-A9E2-F89913313611}"/>
          </ac:cxnSpMkLst>
        </pc:cxnChg>
        <pc:cxnChg chg="add del">
          <ac:chgData name="Elishia Diokno" userId="S::dioknoet@mcmaster.ca::9fe4fd4e-41e4-4ae9-8751-cb6022332be9" providerId="AD" clId="Web-{14891E3C-A9F0-4FA1-9DC6-A9DD1AA325B8}" dt="2020-04-13T20:11:30.176" v="433"/>
          <ac:cxnSpMkLst>
            <pc:docMk/>
            <pc:sldMk cId="3944623031" sldId="297"/>
            <ac:cxnSpMk id="37" creationId="{6BF9119E-766E-4526-AAE5-639F577C0493}"/>
          </ac:cxnSpMkLst>
        </pc:cxnChg>
        <pc:cxnChg chg="add del">
          <ac:chgData name="Elishia Diokno" userId="S::dioknoet@mcmaster.ca::9fe4fd4e-41e4-4ae9-8751-cb6022332be9" providerId="AD" clId="Web-{14891E3C-A9F0-4FA1-9DC6-A9DD1AA325B8}" dt="2020-04-13T20:10:01.892" v="423"/>
          <ac:cxnSpMkLst>
            <pc:docMk/>
            <pc:sldMk cId="3944623031" sldId="297"/>
            <ac:cxnSpMk id="45" creationId="{55646586-8E5D-4A2B-BDA9-01CE28AC89A1}"/>
          </ac:cxnSpMkLst>
        </pc:cxnChg>
        <pc:cxnChg chg="add del">
          <ac:chgData name="Elishia Diokno" userId="S::dioknoet@mcmaster.ca::9fe4fd4e-41e4-4ae9-8751-cb6022332be9" providerId="AD" clId="Web-{14891E3C-A9F0-4FA1-9DC6-A9DD1AA325B8}" dt="2020-04-13T20:09:50.032" v="421"/>
          <ac:cxnSpMkLst>
            <pc:docMk/>
            <pc:sldMk cId="3944623031" sldId="297"/>
            <ac:cxnSpMk id="52" creationId="{38A34772-9011-42B5-AA63-FD6DEC92EE72}"/>
          </ac:cxnSpMkLst>
        </pc:cxnChg>
        <pc:cxnChg chg="add del">
          <ac:chgData name="Elishia Diokno" userId="S::dioknoet@mcmaster.ca::9fe4fd4e-41e4-4ae9-8751-cb6022332be9" providerId="AD" clId="Web-{14891E3C-A9F0-4FA1-9DC6-A9DD1AA325B8}" dt="2020-04-13T20:07:44.293" v="418"/>
          <ac:cxnSpMkLst>
            <pc:docMk/>
            <pc:sldMk cId="3944623031" sldId="297"/>
            <ac:cxnSpMk id="63" creationId="{E04A321A-A039-4720-87B4-66A4210E0D57}"/>
          </ac:cxnSpMkLst>
        </pc:cxnChg>
      </pc:sldChg>
      <pc:sldChg chg="modSp mod modClrScheme chgLayout">
        <pc:chgData name="Elishia Diokno" userId="S::dioknoet@mcmaster.ca::9fe4fd4e-41e4-4ae9-8751-cb6022332be9" providerId="AD" clId="Web-{14891E3C-A9F0-4FA1-9DC6-A9DD1AA325B8}" dt="2020-04-13T20:11:30.176" v="433"/>
        <pc:sldMkLst>
          <pc:docMk/>
          <pc:sldMk cId="3610242680" sldId="298"/>
        </pc:sldMkLst>
        <pc:spChg chg="mod ord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3610242680" sldId="298"/>
            <ac:spMk id="2" creationId="{AA2D2651-7B30-4211-BFB4-71EFA5D7CBF0}"/>
          </ac:spMkLst>
        </pc:spChg>
        <pc:spChg chg="mod ord">
          <ac:chgData name="Elishia Diokno" userId="S::dioknoet@mcmaster.ca::9fe4fd4e-41e4-4ae9-8751-cb6022332be9" providerId="AD" clId="Web-{14891E3C-A9F0-4FA1-9DC6-A9DD1AA325B8}" dt="2020-04-13T20:11:30.176" v="433"/>
          <ac:spMkLst>
            <pc:docMk/>
            <pc:sldMk cId="3610242680" sldId="298"/>
            <ac:spMk id="3" creationId="{F445AB9F-6D46-47B2-8279-1BE4376A5038}"/>
          </ac:spMkLst>
        </pc:spChg>
      </pc:sldChg>
      <pc:sldMasterChg chg="add del addSldLayout delSldLayout">
        <pc:chgData name="Elishia Diokno" userId="S::dioknoet@mcmaster.ca::9fe4fd4e-41e4-4ae9-8751-cb6022332be9" providerId="AD" clId="Web-{14891E3C-A9F0-4FA1-9DC6-A9DD1AA325B8}" dt="2020-04-13T20:11:30.176" v="433"/>
        <pc:sldMasterMkLst>
          <pc:docMk/>
          <pc:sldMasterMk cId="4091021033" sldId="2147483672"/>
        </pc:sldMasterMkLst>
        <pc:sldLayoutChg chg="add del">
          <pc:chgData name="Elishia Diokno" userId="S::dioknoet@mcmaster.ca::9fe4fd4e-41e4-4ae9-8751-cb6022332be9" providerId="AD" clId="Web-{14891E3C-A9F0-4FA1-9DC6-A9DD1AA325B8}" dt="2020-04-13T20:11:30.176" v="433"/>
          <pc:sldLayoutMkLst>
            <pc:docMk/>
            <pc:sldMasterMk cId="4091021033" sldId="2147483672"/>
            <pc:sldLayoutMk cId="3125462050" sldId="2147483673"/>
          </pc:sldLayoutMkLst>
        </pc:sldLayoutChg>
        <pc:sldLayoutChg chg="add del">
          <pc:chgData name="Elishia Diokno" userId="S::dioknoet@mcmaster.ca::9fe4fd4e-41e4-4ae9-8751-cb6022332be9" providerId="AD" clId="Web-{14891E3C-A9F0-4FA1-9DC6-A9DD1AA325B8}" dt="2020-04-13T20:11:30.176" v="433"/>
          <pc:sldLayoutMkLst>
            <pc:docMk/>
            <pc:sldMasterMk cId="4091021033" sldId="2147483672"/>
            <pc:sldLayoutMk cId="2478255626" sldId="2147483674"/>
          </pc:sldLayoutMkLst>
        </pc:sldLayoutChg>
        <pc:sldLayoutChg chg="add del">
          <pc:chgData name="Elishia Diokno" userId="S::dioknoet@mcmaster.ca::9fe4fd4e-41e4-4ae9-8751-cb6022332be9" providerId="AD" clId="Web-{14891E3C-A9F0-4FA1-9DC6-A9DD1AA325B8}" dt="2020-04-13T20:11:30.176" v="433"/>
          <pc:sldLayoutMkLst>
            <pc:docMk/>
            <pc:sldMasterMk cId="4091021033" sldId="2147483672"/>
            <pc:sldLayoutMk cId="48388100" sldId="2147483675"/>
          </pc:sldLayoutMkLst>
        </pc:sldLayoutChg>
        <pc:sldLayoutChg chg="add del">
          <pc:chgData name="Elishia Diokno" userId="S::dioknoet@mcmaster.ca::9fe4fd4e-41e4-4ae9-8751-cb6022332be9" providerId="AD" clId="Web-{14891E3C-A9F0-4FA1-9DC6-A9DD1AA325B8}" dt="2020-04-13T20:11:30.176" v="433"/>
          <pc:sldLayoutMkLst>
            <pc:docMk/>
            <pc:sldMasterMk cId="4091021033" sldId="2147483672"/>
            <pc:sldLayoutMk cId="1877921160" sldId="2147483676"/>
          </pc:sldLayoutMkLst>
        </pc:sldLayoutChg>
        <pc:sldLayoutChg chg="add del">
          <pc:chgData name="Elishia Diokno" userId="S::dioknoet@mcmaster.ca::9fe4fd4e-41e4-4ae9-8751-cb6022332be9" providerId="AD" clId="Web-{14891E3C-A9F0-4FA1-9DC6-A9DD1AA325B8}" dt="2020-04-13T20:11:30.176" v="433"/>
          <pc:sldLayoutMkLst>
            <pc:docMk/>
            <pc:sldMasterMk cId="4091021033" sldId="2147483672"/>
            <pc:sldLayoutMk cId="3453091336" sldId="2147483677"/>
          </pc:sldLayoutMkLst>
        </pc:sldLayoutChg>
        <pc:sldLayoutChg chg="add del">
          <pc:chgData name="Elishia Diokno" userId="S::dioknoet@mcmaster.ca::9fe4fd4e-41e4-4ae9-8751-cb6022332be9" providerId="AD" clId="Web-{14891E3C-A9F0-4FA1-9DC6-A9DD1AA325B8}" dt="2020-04-13T20:11:30.176" v="433"/>
          <pc:sldLayoutMkLst>
            <pc:docMk/>
            <pc:sldMasterMk cId="4091021033" sldId="2147483672"/>
            <pc:sldLayoutMk cId="3098271629" sldId="2147483678"/>
          </pc:sldLayoutMkLst>
        </pc:sldLayoutChg>
        <pc:sldLayoutChg chg="add del">
          <pc:chgData name="Elishia Diokno" userId="S::dioknoet@mcmaster.ca::9fe4fd4e-41e4-4ae9-8751-cb6022332be9" providerId="AD" clId="Web-{14891E3C-A9F0-4FA1-9DC6-A9DD1AA325B8}" dt="2020-04-13T20:11:30.176" v="433"/>
          <pc:sldLayoutMkLst>
            <pc:docMk/>
            <pc:sldMasterMk cId="4091021033" sldId="2147483672"/>
            <pc:sldLayoutMk cId="1612924472" sldId="2147483679"/>
          </pc:sldLayoutMkLst>
        </pc:sldLayoutChg>
        <pc:sldLayoutChg chg="add del">
          <pc:chgData name="Elishia Diokno" userId="S::dioknoet@mcmaster.ca::9fe4fd4e-41e4-4ae9-8751-cb6022332be9" providerId="AD" clId="Web-{14891E3C-A9F0-4FA1-9DC6-A9DD1AA325B8}" dt="2020-04-13T20:11:30.176" v="433"/>
          <pc:sldLayoutMkLst>
            <pc:docMk/>
            <pc:sldMasterMk cId="4091021033" sldId="2147483672"/>
            <pc:sldLayoutMk cId="2948823027" sldId="2147483680"/>
          </pc:sldLayoutMkLst>
        </pc:sldLayoutChg>
        <pc:sldLayoutChg chg="add del">
          <pc:chgData name="Elishia Diokno" userId="S::dioknoet@mcmaster.ca::9fe4fd4e-41e4-4ae9-8751-cb6022332be9" providerId="AD" clId="Web-{14891E3C-A9F0-4FA1-9DC6-A9DD1AA325B8}" dt="2020-04-13T20:11:30.176" v="433"/>
          <pc:sldLayoutMkLst>
            <pc:docMk/>
            <pc:sldMasterMk cId="4091021033" sldId="2147483672"/>
            <pc:sldLayoutMk cId="3251189164" sldId="2147483681"/>
          </pc:sldLayoutMkLst>
        </pc:sldLayoutChg>
        <pc:sldLayoutChg chg="add del">
          <pc:chgData name="Elishia Diokno" userId="S::dioknoet@mcmaster.ca::9fe4fd4e-41e4-4ae9-8751-cb6022332be9" providerId="AD" clId="Web-{14891E3C-A9F0-4FA1-9DC6-A9DD1AA325B8}" dt="2020-04-13T20:11:30.176" v="433"/>
          <pc:sldLayoutMkLst>
            <pc:docMk/>
            <pc:sldMasterMk cId="4091021033" sldId="2147483672"/>
            <pc:sldLayoutMk cId="3246447555" sldId="2147483682"/>
          </pc:sldLayoutMkLst>
        </pc:sldLayoutChg>
        <pc:sldLayoutChg chg="add del">
          <pc:chgData name="Elishia Diokno" userId="S::dioknoet@mcmaster.ca::9fe4fd4e-41e4-4ae9-8751-cb6022332be9" providerId="AD" clId="Web-{14891E3C-A9F0-4FA1-9DC6-A9DD1AA325B8}" dt="2020-04-13T20:11:30.176" v="433"/>
          <pc:sldLayoutMkLst>
            <pc:docMk/>
            <pc:sldMasterMk cId="4091021033" sldId="2147483672"/>
            <pc:sldLayoutMk cId="2969402825" sldId="2147483683"/>
          </pc:sldLayoutMkLst>
        </pc:sldLayoutChg>
      </pc:sldMasterChg>
      <pc:sldMasterChg chg="add del addSldLayout delSldLayout modSldLayout">
        <pc:chgData name="Elishia Diokno" userId="S::dioknoet@mcmaster.ca::9fe4fd4e-41e4-4ae9-8751-cb6022332be9" providerId="AD" clId="Web-{14891E3C-A9F0-4FA1-9DC6-A9DD1AA325B8}" dt="2020-04-13T20:11:30.176" v="433"/>
        <pc:sldMasterMkLst>
          <pc:docMk/>
          <pc:sldMasterMk cId="3268307497" sldId="2147483684"/>
        </pc:sldMasterMkLst>
        <pc:sldLayoutChg chg="add del mod replId">
          <pc:chgData name="Elishia Diokno" userId="S::dioknoet@mcmaster.ca::9fe4fd4e-41e4-4ae9-8751-cb6022332be9" providerId="AD" clId="Web-{14891E3C-A9F0-4FA1-9DC6-A9DD1AA325B8}" dt="2020-04-13T20:11:30.176" v="433"/>
          <pc:sldLayoutMkLst>
            <pc:docMk/>
            <pc:sldMasterMk cId="3268307497" sldId="2147483684"/>
            <pc:sldLayoutMk cId="2357177903" sldId="2147483685"/>
          </pc:sldLayoutMkLst>
        </pc:sldLayoutChg>
        <pc:sldLayoutChg chg="add del mod replId">
          <pc:chgData name="Elishia Diokno" userId="S::dioknoet@mcmaster.ca::9fe4fd4e-41e4-4ae9-8751-cb6022332be9" providerId="AD" clId="Web-{14891E3C-A9F0-4FA1-9DC6-A9DD1AA325B8}" dt="2020-04-13T20:11:30.176" v="433"/>
          <pc:sldLayoutMkLst>
            <pc:docMk/>
            <pc:sldMasterMk cId="3268307497" sldId="2147483684"/>
            <pc:sldLayoutMk cId="846449221" sldId="2147483686"/>
          </pc:sldLayoutMkLst>
        </pc:sldLayoutChg>
        <pc:sldLayoutChg chg="add del mod replId">
          <pc:chgData name="Elishia Diokno" userId="S::dioknoet@mcmaster.ca::9fe4fd4e-41e4-4ae9-8751-cb6022332be9" providerId="AD" clId="Web-{14891E3C-A9F0-4FA1-9DC6-A9DD1AA325B8}" dt="2020-04-13T20:11:30.176" v="433"/>
          <pc:sldLayoutMkLst>
            <pc:docMk/>
            <pc:sldMasterMk cId="3268307497" sldId="2147483684"/>
            <pc:sldLayoutMk cId="1211018919" sldId="2147483687"/>
          </pc:sldLayoutMkLst>
        </pc:sldLayoutChg>
        <pc:sldLayoutChg chg="add del mod replId">
          <pc:chgData name="Elishia Diokno" userId="S::dioknoet@mcmaster.ca::9fe4fd4e-41e4-4ae9-8751-cb6022332be9" providerId="AD" clId="Web-{14891E3C-A9F0-4FA1-9DC6-A9DD1AA325B8}" dt="2020-04-13T20:11:30.176" v="433"/>
          <pc:sldLayoutMkLst>
            <pc:docMk/>
            <pc:sldMasterMk cId="3268307497" sldId="2147483684"/>
            <pc:sldLayoutMk cId="2244263420" sldId="2147483688"/>
          </pc:sldLayoutMkLst>
        </pc:sldLayoutChg>
        <pc:sldLayoutChg chg="add del mod replId">
          <pc:chgData name="Elishia Diokno" userId="S::dioknoet@mcmaster.ca::9fe4fd4e-41e4-4ae9-8751-cb6022332be9" providerId="AD" clId="Web-{14891E3C-A9F0-4FA1-9DC6-A9DD1AA325B8}" dt="2020-04-13T20:11:30.176" v="433"/>
          <pc:sldLayoutMkLst>
            <pc:docMk/>
            <pc:sldMasterMk cId="3268307497" sldId="2147483684"/>
            <pc:sldLayoutMk cId="3756479287" sldId="2147483689"/>
          </pc:sldLayoutMkLst>
        </pc:sldLayoutChg>
        <pc:sldLayoutChg chg="add del mod replId">
          <pc:chgData name="Elishia Diokno" userId="S::dioknoet@mcmaster.ca::9fe4fd4e-41e4-4ae9-8751-cb6022332be9" providerId="AD" clId="Web-{14891E3C-A9F0-4FA1-9DC6-A9DD1AA325B8}" dt="2020-04-13T20:11:30.176" v="433"/>
          <pc:sldLayoutMkLst>
            <pc:docMk/>
            <pc:sldMasterMk cId="3268307497" sldId="2147483684"/>
            <pc:sldLayoutMk cId="2762529982" sldId="2147483690"/>
          </pc:sldLayoutMkLst>
        </pc:sldLayoutChg>
        <pc:sldLayoutChg chg="add del mod replId">
          <pc:chgData name="Elishia Diokno" userId="S::dioknoet@mcmaster.ca::9fe4fd4e-41e4-4ae9-8751-cb6022332be9" providerId="AD" clId="Web-{14891E3C-A9F0-4FA1-9DC6-A9DD1AA325B8}" dt="2020-04-13T20:11:30.176" v="433"/>
          <pc:sldLayoutMkLst>
            <pc:docMk/>
            <pc:sldMasterMk cId="3268307497" sldId="2147483684"/>
            <pc:sldLayoutMk cId="2181336582" sldId="2147483691"/>
          </pc:sldLayoutMkLst>
        </pc:sldLayoutChg>
        <pc:sldLayoutChg chg="add del mod replId">
          <pc:chgData name="Elishia Diokno" userId="S::dioknoet@mcmaster.ca::9fe4fd4e-41e4-4ae9-8751-cb6022332be9" providerId="AD" clId="Web-{14891E3C-A9F0-4FA1-9DC6-A9DD1AA325B8}" dt="2020-04-13T20:11:30.176" v="433"/>
          <pc:sldLayoutMkLst>
            <pc:docMk/>
            <pc:sldMasterMk cId="3268307497" sldId="2147483684"/>
            <pc:sldLayoutMk cId="2524970374" sldId="2147483692"/>
          </pc:sldLayoutMkLst>
        </pc:sldLayoutChg>
        <pc:sldLayoutChg chg="add del mod replId">
          <pc:chgData name="Elishia Diokno" userId="S::dioknoet@mcmaster.ca::9fe4fd4e-41e4-4ae9-8751-cb6022332be9" providerId="AD" clId="Web-{14891E3C-A9F0-4FA1-9DC6-A9DD1AA325B8}" dt="2020-04-13T20:11:30.176" v="433"/>
          <pc:sldLayoutMkLst>
            <pc:docMk/>
            <pc:sldMasterMk cId="3268307497" sldId="2147483684"/>
            <pc:sldLayoutMk cId="457046617" sldId="2147483693"/>
          </pc:sldLayoutMkLst>
        </pc:sldLayoutChg>
        <pc:sldLayoutChg chg="add del mod replId">
          <pc:chgData name="Elishia Diokno" userId="S::dioknoet@mcmaster.ca::9fe4fd4e-41e4-4ae9-8751-cb6022332be9" providerId="AD" clId="Web-{14891E3C-A9F0-4FA1-9DC6-A9DD1AA325B8}" dt="2020-04-13T20:11:30.176" v="433"/>
          <pc:sldLayoutMkLst>
            <pc:docMk/>
            <pc:sldMasterMk cId="3268307497" sldId="2147483684"/>
            <pc:sldLayoutMk cId="3518576893" sldId="2147483694"/>
          </pc:sldLayoutMkLst>
        </pc:sldLayoutChg>
        <pc:sldLayoutChg chg="add del mod replId">
          <pc:chgData name="Elishia Diokno" userId="S::dioknoet@mcmaster.ca::9fe4fd4e-41e4-4ae9-8751-cb6022332be9" providerId="AD" clId="Web-{14891E3C-A9F0-4FA1-9DC6-A9DD1AA325B8}" dt="2020-04-13T20:11:30.176" v="433"/>
          <pc:sldLayoutMkLst>
            <pc:docMk/>
            <pc:sldMasterMk cId="3268307497" sldId="2147483684"/>
            <pc:sldLayoutMk cId="3293067576" sldId="2147483695"/>
          </pc:sldLayoutMkLst>
        </pc:sldLayoutChg>
      </pc:sldMasterChg>
    </pc:docChg>
  </pc:docChgLst>
  <pc:docChgLst>
    <pc:chgData name="Michal Roztocki" userId="S::roztockm@mcmaster.ca::7c3a816a-e1e1-4a1b-b759-4162921de2ce" providerId="AD" clId="Web-{D193049B-B5E5-49CF-A4FD-1354F22F8281}"/>
    <pc:docChg chg="modSld">
      <pc:chgData name="Michal Roztocki" userId="S::roztockm@mcmaster.ca::7c3a816a-e1e1-4a1b-b759-4162921de2ce" providerId="AD" clId="Web-{D193049B-B5E5-49CF-A4FD-1354F22F8281}" dt="2019-11-29T07:38:16.164" v="23"/>
      <pc:docMkLst>
        <pc:docMk/>
      </pc:docMkLst>
      <pc:sldChg chg="addSp delSp modSp">
        <pc:chgData name="Michal Roztocki" userId="S::roztockm@mcmaster.ca::7c3a816a-e1e1-4a1b-b759-4162921de2ce" providerId="AD" clId="Web-{D193049B-B5E5-49CF-A4FD-1354F22F8281}" dt="2019-11-29T07:38:16.164" v="23"/>
        <pc:sldMkLst>
          <pc:docMk/>
          <pc:sldMk cId="3997873516" sldId="286"/>
        </pc:sldMkLst>
        <pc:picChg chg="add mod">
          <ac:chgData name="Michal Roztocki" userId="S::roztockm@mcmaster.ca::7c3a816a-e1e1-4a1b-b759-4162921de2ce" providerId="AD" clId="Web-{D193049B-B5E5-49CF-A4FD-1354F22F8281}" dt="2019-11-29T07:37:34.224" v="19" actId="1076"/>
          <ac:picMkLst>
            <pc:docMk/>
            <pc:sldMk cId="3997873516" sldId="286"/>
            <ac:picMk id="3" creationId="{6E99E30D-CB22-4FE7-A374-8C1B8E9062A5}"/>
          </ac:picMkLst>
        </pc:picChg>
        <pc:picChg chg="mod modCrop">
          <ac:chgData name="Michal Roztocki" userId="S::roztockm@mcmaster.ca::7c3a816a-e1e1-4a1b-b759-4162921de2ce" providerId="AD" clId="Web-{D193049B-B5E5-49CF-A4FD-1354F22F8281}" dt="2019-11-29T07:38:16.164" v="23"/>
          <ac:picMkLst>
            <pc:docMk/>
            <pc:sldMk cId="3997873516" sldId="286"/>
            <ac:picMk id="4" creationId="{AD777A0C-8020-42EC-B7B0-82F525412D70}"/>
          </ac:picMkLst>
        </pc:picChg>
        <pc:picChg chg="add del mod">
          <ac:chgData name="Michal Roztocki" userId="S::roztockm@mcmaster.ca::7c3a816a-e1e1-4a1b-b759-4162921de2ce" providerId="AD" clId="Web-{D193049B-B5E5-49CF-A4FD-1354F22F8281}" dt="2019-11-29T07:36:03.139" v="4"/>
          <ac:picMkLst>
            <pc:docMk/>
            <pc:sldMk cId="3997873516" sldId="286"/>
            <ac:picMk id="6" creationId="{4DD7EAEB-BDB8-4CAA-B1BC-35E73A06B001}"/>
          </ac:picMkLst>
        </pc:picChg>
        <pc:picChg chg="add mod modCrop">
          <ac:chgData name="Michal Roztocki" userId="S::roztockm@mcmaster.ca::7c3a816a-e1e1-4a1b-b759-4162921de2ce" providerId="AD" clId="Web-{D193049B-B5E5-49CF-A4FD-1354F22F8281}" dt="2019-11-29T07:37:30.584" v="18" actId="1076"/>
          <ac:picMkLst>
            <pc:docMk/>
            <pc:sldMk cId="3997873516" sldId="286"/>
            <ac:picMk id="8" creationId="{5BF81B00-8A6C-4C2C-A529-F3125DFAC8E1}"/>
          </ac:picMkLst>
        </pc:picChg>
      </pc:sldChg>
    </pc:docChg>
  </pc:docChgLst>
  <pc:docChgLst>
    <pc:chgData name=" " userId="9fe4fd4e-41e4-4ae9-8751-cb6022332be9" providerId="ADAL" clId="{DEC8BDEB-0588-4A18-8647-7DE425021CCD}"/>
    <pc:docChg chg="undo redo custSel mod addSld delSld modSld">
      <pc:chgData name=" " userId="9fe4fd4e-41e4-4ae9-8751-cb6022332be9" providerId="ADAL" clId="{DEC8BDEB-0588-4A18-8647-7DE425021CCD}" dt="2019-11-29T03:35:05.328" v="1008" actId="2696"/>
      <pc:docMkLst>
        <pc:docMk/>
      </pc:docMkLst>
      <pc:sldChg chg="addSp delSp modSp">
        <pc:chgData name=" " userId="9fe4fd4e-41e4-4ae9-8751-cb6022332be9" providerId="ADAL" clId="{DEC8BDEB-0588-4A18-8647-7DE425021CCD}" dt="2019-11-29T03:32:44.369" v="938" actId="14100"/>
        <pc:sldMkLst>
          <pc:docMk/>
          <pc:sldMk cId="277327941" sldId="262"/>
        </pc:sldMkLst>
        <pc:picChg chg="add del mod">
          <ac:chgData name=" " userId="9fe4fd4e-41e4-4ae9-8751-cb6022332be9" providerId="ADAL" clId="{DEC8BDEB-0588-4A18-8647-7DE425021CCD}" dt="2019-11-29T03:31:20.764" v="929" actId="478"/>
          <ac:picMkLst>
            <pc:docMk/>
            <pc:sldMk cId="277327941" sldId="262"/>
            <ac:picMk id="3" creationId="{F4706443-FB69-4371-BF90-660EBEE1D73E}"/>
          </ac:picMkLst>
        </pc:picChg>
        <pc:picChg chg="del mod">
          <ac:chgData name=" " userId="9fe4fd4e-41e4-4ae9-8751-cb6022332be9" providerId="ADAL" clId="{DEC8BDEB-0588-4A18-8647-7DE425021CCD}" dt="2019-11-28T22:42:50.212" v="765" actId="478"/>
          <ac:picMkLst>
            <pc:docMk/>
            <pc:sldMk cId="277327941" sldId="262"/>
            <ac:picMk id="9" creationId="{BDB02277-F695-482B-A5BC-F014C0C78A36}"/>
          </ac:picMkLst>
        </pc:picChg>
        <pc:picChg chg="add mod">
          <ac:chgData name=" " userId="9fe4fd4e-41e4-4ae9-8751-cb6022332be9" providerId="ADAL" clId="{DEC8BDEB-0588-4A18-8647-7DE425021CCD}" dt="2019-11-29T03:32:44.369" v="938" actId="14100"/>
          <ac:picMkLst>
            <pc:docMk/>
            <pc:sldMk cId="277327941" sldId="262"/>
            <ac:picMk id="1026" creationId="{639FBC48-471A-4BAC-8DEA-DDE358B24BB6}"/>
          </ac:picMkLst>
        </pc:picChg>
      </pc:sldChg>
      <pc:sldChg chg="addSp delSp modSp">
        <pc:chgData name=" " userId="9fe4fd4e-41e4-4ae9-8751-cb6022332be9" providerId="ADAL" clId="{DEC8BDEB-0588-4A18-8647-7DE425021CCD}" dt="2019-11-28T22:46:15.321" v="881" actId="14100"/>
        <pc:sldMkLst>
          <pc:docMk/>
          <pc:sldMk cId="2531741438" sldId="263"/>
        </pc:sldMkLst>
        <pc:spChg chg="add">
          <ac:chgData name=" " userId="9fe4fd4e-41e4-4ae9-8751-cb6022332be9" providerId="ADAL" clId="{DEC8BDEB-0588-4A18-8647-7DE425021CCD}" dt="2019-11-28T22:45:22.015" v="874"/>
          <ac:spMkLst>
            <pc:docMk/>
            <pc:sldMk cId="2531741438" sldId="263"/>
            <ac:spMk id="6" creationId="{67EA9500-FC87-47E1-A126-65BBC4BFAAF4}"/>
          </ac:spMkLst>
        </pc:spChg>
        <pc:picChg chg="add mod">
          <ac:chgData name=" " userId="9fe4fd4e-41e4-4ae9-8751-cb6022332be9" providerId="ADAL" clId="{DEC8BDEB-0588-4A18-8647-7DE425021CCD}" dt="2019-11-28T22:46:15.321" v="881" actId="14100"/>
          <ac:picMkLst>
            <pc:docMk/>
            <pc:sldMk cId="2531741438" sldId="263"/>
            <ac:picMk id="3" creationId="{EB87B0F4-D155-4609-B34B-D798907936F9}"/>
          </ac:picMkLst>
        </pc:picChg>
        <pc:picChg chg="del">
          <ac:chgData name=" " userId="9fe4fd4e-41e4-4ae9-8751-cb6022332be9" providerId="ADAL" clId="{DEC8BDEB-0588-4A18-8647-7DE425021CCD}" dt="2019-11-28T22:46:09.850" v="878" actId="478"/>
          <ac:picMkLst>
            <pc:docMk/>
            <pc:sldMk cId="2531741438" sldId="263"/>
            <ac:picMk id="9" creationId="{BDB02277-F695-482B-A5BC-F014C0C78A36}"/>
          </ac:picMkLst>
        </pc:picChg>
      </pc:sldChg>
      <pc:sldChg chg="addSp delSp modSp del">
        <pc:chgData name=" " userId="9fe4fd4e-41e4-4ae9-8751-cb6022332be9" providerId="ADAL" clId="{DEC8BDEB-0588-4A18-8647-7DE425021CCD}" dt="2019-11-28T22:29:38.399" v="639" actId="2696"/>
        <pc:sldMkLst>
          <pc:docMk/>
          <pc:sldMk cId="260145641" sldId="273"/>
        </pc:sldMkLst>
        <pc:spChg chg="del">
          <ac:chgData name=" " userId="9fe4fd4e-41e4-4ae9-8751-cb6022332be9" providerId="ADAL" clId="{DEC8BDEB-0588-4A18-8647-7DE425021CCD}" dt="2019-11-28T20:49:47.037" v="14" actId="478"/>
          <ac:spMkLst>
            <pc:docMk/>
            <pc:sldMk cId="260145641" sldId="273"/>
            <ac:spMk id="25" creationId="{B3B15F29-4940-4C31-ADD2-59C1BD75E95D}"/>
          </ac:spMkLst>
        </pc:spChg>
        <pc:spChg chg="mod">
          <ac:chgData name=" " userId="9fe4fd4e-41e4-4ae9-8751-cb6022332be9" providerId="ADAL" clId="{DEC8BDEB-0588-4A18-8647-7DE425021CCD}" dt="2019-11-28T20:58:23.849" v="185" actId="1036"/>
          <ac:spMkLst>
            <pc:docMk/>
            <pc:sldMk cId="260145641" sldId="273"/>
            <ac:spMk id="29" creationId="{94861033-70D4-4AA3-AB2E-951B128D7215}"/>
          </ac:spMkLst>
        </pc:spChg>
        <pc:spChg chg="del">
          <ac:chgData name=" " userId="9fe4fd4e-41e4-4ae9-8751-cb6022332be9" providerId="ADAL" clId="{DEC8BDEB-0588-4A18-8647-7DE425021CCD}" dt="2019-11-28T20:52:10.753" v="34" actId="478"/>
          <ac:spMkLst>
            <pc:docMk/>
            <pc:sldMk cId="260145641" sldId="273"/>
            <ac:spMk id="37" creationId="{AA5C9615-DBBB-4472-B225-E429B463BDD4}"/>
          </ac:spMkLst>
        </pc:spChg>
        <pc:spChg chg="mod">
          <ac:chgData name=" " userId="9fe4fd4e-41e4-4ae9-8751-cb6022332be9" providerId="ADAL" clId="{DEC8BDEB-0588-4A18-8647-7DE425021CCD}" dt="2019-11-28T22:28:05.797" v="574" actId="6549"/>
          <ac:spMkLst>
            <pc:docMk/>
            <pc:sldMk cId="260145641" sldId="273"/>
            <ac:spMk id="41" creationId="{D30146EE-9474-4C8D-8B05-2E94D4E4555A}"/>
          </ac:spMkLst>
        </pc:spChg>
        <pc:spChg chg="mod">
          <ac:chgData name=" " userId="9fe4fd4e-41e4-4ae9-8751-cb6022332be9" providerId="ADAL" clId="{DEC8BDEB-0588-4A18-8647-7DE425021CCD}" dt="2019-11-28T22:26:21.643" v="554" actId="1076"/>
          <ac:spMkLst>
            <pc:docMk/>
            <pc:sldMk cId="260145641" sldId="273"/>
            <ac:spMk id="47" creationId="{E01026AB-0EB0-4123-96E0-41CF788E1B81}"/>
          </ac:spMkLst>
        </pc:spChg>
        <pc:spChg chg="mod">
          <ac:chgData name=" " userId="9fe4fd4e-41e4-4ae9-8751-cb6022332be9" providerId="ADAL" clId="{DEC8BDEB-0588-4A18-8647-7DE425021CCD}" dt="2019-11-28T22:27:30.381" v="567" actId="6549"/>
          <ac:spMkLst>
            <pc:docMk/>
            <pc:sldMk cId="260145641" sldId="273"/>
            <ac:spMk id="49" creationId="{D20E3D78-562E-41B0-88AF-17462BADC5FB}"/>
          </ac:spMkLst>
        </pc:spChg>
        <pc:picChg chg="del">
          <ac:chgData name=" " userId="9fe4fd4e-41e4-4ae9-8751-cb6022332be9" providerId="ADAL" clId="{DEC8BDEB-0588-4A18-8647-7DE425021CCD}" dt="2019-11-28T20:49:44.696" v="13" actId="478"/>
          <ac:picMkLst>
            <pc:docMk/>
            <pc:sldMk cId="260145641" sldId="273"/>
            <ac:picMk id="17" creationId="{04DA18CD-2056-422E-B871-B30AA0D7F258}"/>
          </ac:picMkLst>
        </pc:picChg>
        <pc:picChg chg="del">
          <ac:chgData name=" " userId="9fe4fd4e-41e4-4ae9-8751-cb6022332be9" providerId="ADAL" clId="{DEC8BDEB-0588-4A18-8647-7DE425021CCD}" dt="2019-11-28T20:55:45.487" v="39" actId="478"/>
          <ac:picMkLst>
            <pc:docMk/>
            <pc:sldMk cId="260145641" sldId="273"/>
            <ac:picMk id="19" creationId="{C0A3B4E0-DC63-4D5F-AD00-6453D5E7AAE4}"/>
          </ac:picMkLst>
        </pc:picChg>
        <pc:picChg chg="add del mod">
          <ac:chgData name=" " userId="9fe4fd4e-41e4-4ae9-8751-cb6022332be9" providerId="ADAL" clId="{DEC8BDEB-0588-4A18-8647-7DE425021CCD}" dt="2019-11-28T22:24:41.157" v="513" actId="478"/>
          <ac:picMkLst>
            <pc:docMk/>
            <pc:sldMk cId="260145641" sldId="273"/>
            <ac:picMk id="51" creationId="{22D03730-1BB1-410D-8210-E002C131BFC4}"/>
          </ac:picMkLst>
        </pc:picChg>
        <pc:picChg chg="del">
          <ac:chgData name=" " userId="9fe4fd4e-41e4-4ae9-8751-cb6022332be9" providerId="ADAL" clId="{DEC8BDEB-0588-4A18-8647-7DE425021CCD}" dt="2019-11-28T20:46:13.653" v="0" actId="478"/>
          <ac:picMkLst>
            <pc:docMk/>
            <pc:sldMk cId="260145641" sldId="273"/>
            <ac:picMk id="53" creationId="{76235813-EFC0-40EA-AC54-8BA36EBD83D6}"/>
          </ac:picMkLst>
        </pc:picChg>
        <pc:picChg chg="add del mod">
          <ac:chgData name=" " userId="9fe4fd4e-41e4-4ae9-8751-cb6022332be9" providerId="ADAL" clId="{DEC8BDEB-0588-4A18-8647-7DE425021CCD}" dt="2019-11-28T22:24:40.443" v="511" actId="478"/>
          <ac:picMkLst>
            <pc:docMk/>
            <pc:sldMk cId="260145641" sldId="273"/>
            <ac:picMk id="57" creationId="{6F9964DF-8EC5-450A-8757-3537E836D752}"/>
          </ac:picMkLst>
        </pc:picChg>
        <pc:picChg chg="add del mod">
          <ac:chgData name=" " userId="9fe4fd4e-41e4-4ae9-8751-cb6022332be9" providerId="ADAL" clId="{DEC8BDEB-0588-4A18-8647-7DE425021CCD}" dt="2019-11-28T22:24:40.849" v="512" actId="478"/>
          <ac:picMkLst>
            <pc:docMk/>
            <pc:sldMk cId="260145641" sldId="273"/>
            <ac:picMk id="1026" creationId="{BD20BCEE-EB5D-4DFE-8AE4-24EDAC1C0033}"/>
          </ac:picMkLst>
        </pc:picChg>
        <pc:picChg chg="add del mod">
          <ac:chgData name=" " userId="9fe4fd4e-41e4-4ae9-8751-cb6022332be9" providerId="ADAL" clId="{DEC8BDEB-0588-4A18-8647-7DE425021CCD}" dt="2019-11-28T22:24:41.562" v="514" actId="478"/>
          <ac:picMkLst>
            <pc:docMk/>
            <pc:sldMk cId="260145641" sldId="273"/>
            <ac:picMk id="1028" creationId="{21AE4E72-A6D3-46E8-B5CB-CA525557F4A3}"/>
          </ac:picMkLst>
        </pc:picChg>
      </pc:sldChg>
      <pc:sldChg chg="addSp delSp modSp mod setBg">
        <pc:chgData name=" " userId="9fe4fd4e-41e4-4ae9-8751-cb6022332be9" providerId="ADAL" clId="{DEC8BDEB-0588-4A18-8647-7DE425021CCD}" dt="2019-11-28T22:23:39.123" v="506" actId="1076"/>
        <pc:sldMkLst>
          <pc:docMk/>
          <pc:sldMk cId="735678243" sldId="274"/>
        </pc:sldMkLst>
        <pc:spChg chg="del">
          <ac:chgData name=" " userId="9fe4fd4e-41e4-4ae9-8751-cb6022332be9" providerId="ADAL" clId="{DEC8BDEB-0588-4A18-8647-7DE425021CCD}" dt="2019-11-28T22:03:19.484" v="365" actId="478"/>
          <ac:spMkLst>
            <pc:docMk/>
            <pc:sldMk cId="735678243" sldId="274"/>
            <ac:spMk id="2" creationId="{00000000-0000-0000-0000-000000000000}"/>
          </ac:spMkLst>
        </pc:spChg>
        <pc:spChg chg="mod">
          <ac:chgData name=" " userId="9fe4fd4e-41e4-4ae9-8751-cb6022332be9" providerId="ADAL" clId="{DEC8BDEB-0588-4A18-8647-7DE425021CCD}" dt="2019-11-28T22:22:39.767" v="490" actId="26606"/>
          <ac:spMkLst>
            <pc:docMk/>
            <pc:sldMk cId="735678243" sldId="274"/>
            <ac:spMk id="3" creationId="{C01EEAAA-1934-4CCA-B32F-F3DC02B88897}"/>
          </ac:spMkLst>
        </pc:spChg>
        <pc:spChg chg="ord">
          <ac:chgData name=" " userId="9fe4fd4e-41e4-4ae9-8751-cb6022332be9" providerId="ADAL" clId="{DEC8BDEB-0588-4A18-8647-7DE425021CCD}" dt="2019-11-28T22:22:39.767" v="490" actId="26606"/>
          <ac:spMkLst>
            <pc:docMk/>
            <pc:sldMk cId="735678243" sldId="274"/>
            <ac:spMk id="7" creationId="{00000000-0000-0000-0000-000000000000}"/>
          </ac:spMkLst>
        </pc:spChg>
        <pc:spChg chg="add del mod">
          <ac:chgData name=" " userId="9fe4fd4e-41e4-4ae9-8751-cb6022332be9" providerId="ADAL" clId="{DEC8BDEB-0588-4A18-8647-7DE425021CCD}" dt="2019-11-28T22:03:24.570" v="366" actId="478"/>
          <ac:spMkLst>
            <pc:docMk/>
            <pc:sldMk cId="735678243" sldId="274"/>
            <ac:spMk id="8" creationId="{F3D04F7C-0890-454F-B688-C6EBBB233D9A}"/>
          </ac:spMkLst>
        </pc:spChg>
        <pc:spChg chg="add">
          <ac:chgData name=" " userId="9fe4fd4e-41e4-4ae9-8751-cb6022332be9" providerId="ADAL" clId="{DEC8BDEB-0588-4A18-8647-7DE425021CCD}" dt="2019-11-28T22:22:39.767" v="490" actId="26606"/>
          <ac:spMkLst>
            <pc:docMk/>
            <pc:sldMk cId="735678243" sldId="274"/>
            <ac:spMk id="21" creationId="{D40791F6-715D-481A-9C4A-3645AECFD5A0}"/>
          </ac:spMkLst>
        </pc:spChg>
        <pc:spChg chg="add">
          <ac:chgData name=" " userId="9fe4fd4e-41e4-4ae9-8751-cb6022332be9" providerId="ADAL" clId="{DEC8BDEB-0588-4A18-8647-7DE425021CCD}" dt="2019-11-28T22:22:39.767" v="490" actId="26606"/>
          <ac:spMkLst>
            <pc:docMk/>
            <pc:sldMk cId="735678243" sldId="274"/>
            <ac:spMk id="25" creationId="{811CBAFA-D7E0-40A7-BB94-2C05304B407B}"/>
          </ac:spMkLst>
        </pc:spChg>
        <pc:picChg chg="del">
          <ac:chgData name=" " userId="9fe4fd4e-41e4-4ae9-8751-cb6022332be9" providerId="ADAL" clId="{DEC8BDEB-0588-4A18-8647-7DE425021CCD}" dt="2019-11-28T21:09:06.910" v="215" actId="478"/>
          <ac:picMkLst>
            <pc:docMk/>
            <pc:sldMk cId="735678243" sldId="274"/>
            <ac:picMk id="4" creationId="{B5D87D87-79F9-49BB-BA8E-A18C0D77F5B3}"/>
          </ac:picMkLst>
        </pc:picChg>
        <pc:picChg chg="add del mod">
          <ac:chgData name=" " userId="9fe4fd4e-41e4-4ae9-8751-cb6022332be9" providerId="ADAL" clId="{DEC8BDEB-0588-4A18-8647-7DE425021CCD}" dt="2019-11-28T22:22:15.980" v="482" actId="478"/>
          <ac:picMkLst>
            <pc:docMk/>
            <pc:sldMk cId="735678243" sldId="274"/>
            <ac:picMk id="5" creationId="{F28FFE5F-7F12-4B74-B352-EF9B1F5F6E5C}"/>
          </ac:picMkLst>
        </pc:picChg>
        <pc:picChg chg="add del mod">
          <ac:chgData name=" " userId="9fe4fd4e-41e4-4ae9-8751-cb6022332be9" providerId="ADAL" clId="{DEC8BDEB-0588-4A18-8647-7DE425021CCD}" dt="2019-11-28T22:07:10.185" v="405" actId="478"/>
          <ac:picMkLst>
            <pc:docMk/>
            <pc:sldMk cId="735678243" sldId="274"/>
            <ac:picMk id="9" creationId="{0DFA5B34-3E24-4A73-BE2E-B2B831773271}"/>
          </ac:picMkLst>
        </pc:picChg>
        <pc:picChg chg="add del mod">
          <ac:chgData name=" " userId="9fe4fd4e-41e4-4ae9-8751-cb6022332be9" providerId="ADAL" clId="{DEC8BDEB-0588-4A18-8647-7DE425021CCD}" dt="2019-11-28T22:03:45.422" v="371" actId="478"/>
          <ac:picMkLst>
            <pc:docMk/>
            <pc:sldMk cId="735678243" sldId="274"/>
            <ac:picMk id="10" creationId="{0C6A7F97-7082-4D04-B7F7-C718D67163F7}"/>
          </ac:picMkLst>
        </pc:picChg>
        <pc:picChg chg="add del mod">
          <ac:chgData name=" " userId="9fe4fd4e-41e4-4ae9-8751-cb6022332be9" providerId="ADAL" clId="{DEC8BDEB-0588-4A18-8647-7DE425021CCD}" dt="2019-11-28T22:07:05.411" v="404" actId="478"/>
          <ac:picMkLst>
            <pc:docMk/>
            <pc:sldMk cId="735678243" sldId="274"/>
            <ac:picMk id="11" creationId="{C33B5C5B-AD07-40A9-A80A-49540C8D5228}"/>
          </ac:picMkLst>
        </pc:picChg>
        <pc:picChg chg="del mod ord">
          <ac:chgData name=" " userId="9fe4fd4e-41e4-4ae9-8751-cb6022332be9" providerId="ADAL" clId="{DEC8BDEB-0588-4A18-8647-7DE425021CCD}" dt="2019-11-28T22:22:56.821" v="497" actId="478"/>
          <ac:picMkLst>
            <pc:docMk/>
            <pc:sldMk cId="735678243" sldId="274"/>
            <ac:picMk id="12" creationId="{5B0D47E6-ACFA-4179-9B5D-3403C1B712B7}"/>
          </ac:picMkLst>
        </pc:picChg>
        <pc:picChg chg="add del mod">
          <ac:chgData name=" " userId="9fe4fd4e-41e4-4ae9-8751-cb6022332be9" providerId="ADAL" clId="{DEC8BDEB-0588-4A18-8647-7DE425021CCD}" dt="2019-11-28T22:07:05.222" v="403" actId="478"/>
          <ac:picMkLst>
            <pc:docMk/>
            <pc:sldMk cId="735678243" sldId="274"/>
            <ac:picMk id="13" creationId="{48E65BFC-AE1F-4D2A-9A03-9EEDE6BCCABC}"/>
          </ac:picMkLst>
        </pc:picChg>
        <pc:picChg chg="add del mod">
          <ac:chgData name=" " userId="9fe4fd4e-41e4-4ae9-8751-cb6022332be9" providerId="ADAL" clId="{DEC8BDEB-0588-4A18-8647-7DE425021CCD}" dt="2019-11-28T22:06:54.686" v="394" actId="478"/>
          <ac:picMkLst>
            <pc:docMk/>
            <pc:sldMk cId="735678243" sldId="274"/>
            <ac:picMk id="14" creationId="{0E2CDD41-9824-4D19-9F13-CF4F3C97E3C5}"/>
          </ac:picMkLst>
        </pc:picChg>
        <pc:picChg chg="add mod modCrop">
          <ac:chgData name=" " userId="9fe4fd4e-41e4-4ae9-8751-cb6022332be9" providerId="ADAL" clId="{DEC8BDEB-0588-4A18-8647-7DE425021CCD}" dt="2019-11-28T22:22:43.707" v="491" actId="1076"/>
          <ac:picMkLst>
            <pc:docMk/>
            <pc:sldMk cId="735678243" sldId="274"/>
            <ac:picMk id="15" creationId="{02345408-F37A-478A-A9CF-6F3CE1762FC4}"/>
          </ac:picMkLst>
        </pc:picChg>
        <pc:picChg chg="add mod">
          <ac:chgData name=" " userId="9fe4fd4e-41e4-4ae9-8751-cb6022332be9" providerId="ADAL" clId="{DEC8BDEB-0588-4A18-8647-7DE425021CCD}" dt="2019-11-28T22:23:23.714" v="503" actId="1076"/>
          <ac:picMkLst>
            <pc:docMk/>
            <pc:sldMk cId="735678243" sldId="274"/>
            <ac:picMk id="16" creationId="{691AF520-D289-4101-B719-70EB6DD540B0}"/>
          </ac:picMkLst>
        </pc:picChg>
        <pc:picChg chg="add mod">
          <ac:chgData name=" " userId="9fe4fd4e-41e4-4ae9-8751-cb6022332be9" providerId="ADAL" clId="{DEC8BDEB-0588-4A18-8647-7DE425021CCD}" dt="2019-11-28T22:23:39.123" v="506" actId="1076"/>
          <ac:picMkLst>
            <pc:docMk/>
            <pc:sldMk cId="735678243" sldId="274"/>
            <ac:picMk id="17" creationId="{A11886C4-C2A7-48BA-AE36-46BE5A8103B4}"/>
          </ac:picMkLst>
        </pc:picChg>
        <pc:cxnChg chg="add">
          <ac:chgData name=" " userId="9fe4fd4e-41e4-4ae9-8751-cb6022332be9" providerId="ADAL" clId="{DEC8BDEB-0588-4A18-8647-7DE425021CCD}" dt="2019-11-28T22:22:39.767" v="490" actId="26606"/>
          <ac:cxnSpMkLst>
            <pc:docMk/>
            <pc:sldMk cId="735678243" sldId="274"/>
            <ac:cxnSpMk id="23" creationId="{740F83A4-FAC4-4867-95A5-BBFD280C7BF5}"/>
          </ac:cxnSpMkLst>
        </pc:cxnChg>
      </pc:sldChg>
      <pc:sldChg chg="addSp delSp modSp mod setBg setClrOvrMap">
        <pc:chgData name=" " userId="9fe4fd4e-41e4-4ae9-8751-cb6022332be9" providerId="ADAL" clId="{DEC8BDEB-0588-4A18-8647-7DE425021CCD}" dt="2019-11-28T22:31:16.241" v="647" actId="26606"/>
        <pc:sldMkLst>
          <pc:docMk/>
          <pc:sldMk cId="199215999" sldId="275"/>
        </pc:sldMkLst>
        <pc:spChg chg="mod">
          <ac:chgData name=" " userId="9fe4fd4e-41e4-4ae9-8751-cb6022332be9" providerId="ADAL" clId="{DEC8BDEB-0588-4A18-8647-7DE425021CCD}" dt="2019-11-28T22:30:33.269" v="641" actId="26606"/>
          <ac:spMkLst>
            <pc:docMk/>
            <pc:sldMk cId="199215999" sldId="275"/>
            <ac:spMk id="2" creationId="{00000000-0000-0000-0000-000000000000}"/>
          </ac:spMkLst>
        </pc:spChg>
        <pc:spChg chg="add del">
          <ac:chgData name=" " userId="9fe4fd4e-41e4-4ae9-8751-cb6022332be9" providerId="ADAL" clId="{DEC8BDEB-0588-4A18-8647-7DE425021CCD}" dt="2019-11-28T22:02:50.244" v="364" actId="26606"/>
          <ac:spMkLst>
            <pc:docMk/>
            <pc:sldMk cId="199215999" sldId="275"/>
            <ac:spMk id="49" creationId="{D20E3D78-562E-41B0-88AF-17462BADC5FB}"/>
          </ac:spMkLst>
        </pc:spChg>
        <pc:spChg chg="add del">
          <ac:chgData name=" " userId="9fe4fd4e-41e4-4ae9-8751-cb6022332be9" providerId="ADAL" clId="{DEC8BDEB-0588-4A18-8647-7DE425021CCD}" dt="2019-11-28T22:02:35.090" v="357" actId="26606"/>
          <ac:spMkLst>
            <pc:docMk/>
            <pc:sldMk cId="199215999" sldId="275"/>
            <ac:spMk id="56" creationId="{EE1530B0-6F96-46C0-8B3E-3215CB756BE4}"/>
          </ac:spMkLst>
        </pc:spChg>
        <pc:spChg chg="add del">
          <ac:chgData name=" " userId="9fe4fd4e-41e4-4ae9-8751-cb6022332be9" providerId="ADAL" clId="{DEC8BDEB-0588-4A18-8647-7DE425021CCD}" dt="2019-11-28T22:02:35.090" v="357" actId="26606"/>
          <ac:spMkLst>
            <pc:docMk/>
            <pc:sldMk cId="199215999" sldId="275"/>
            <ac:spMk id="58" creationId="{754910CF-1B56-45D3-960A-E89F7B3B9131}"/>
          </ac:spMkLst>
        </pc:spChg>
        <pc:spChg chg="add del">
          <ac:chgData name=" " userId="9fe4fd4e-41e4-4ae9-8751-cb6022332be9" providerId="ADAL" clId="{DEC8BDEB-0588-4A18-8647-7DE425021CCD}" dt="2019-11-28T22:02:42.086" v="361" actId="26606"/>
          <ac:spMkLst>
            <pc:docMk/>
            <pc:sldMk cId="199215999" sldId="275"/>
            <ac:spMk id="62" creationId="{103E59AE-44F8-4FB9-BF05-C888FE3E1DFA}"/>
          </ac:spMkLst>
        </pc:spChg>
        <pc:spChg chg="add del">
          <ac:chgData name=" " userId="9fe4fd4e-41e4-4ae9-8751-cb6022332be9" providerId="ADAL" clId="{DEC8BDEB-0588-4A18-8647-7DE425021CCD}" dt="2019-11-28T22:02:42.086" v="361" actId="26606"/>
          <ac:spMkLst>
            <pc:docMk/>
            <pc:sldMk cId="199215999" sldId="275"/>
            <ac:spMk id="64" creationId="{8B6B14AE-589A-45CC-A30D-41995FC1F8BA}"/>
          </ac:spMkLst>
        </pc:spChg>
        <pc:spChg chg="add del">
          <ac:chgData name=" " userId="9fe4fd4e-41e4-4ae9-8751-cb6022332be9" providerId="ADAL" clId="{DEC8BDEB-0588-4A18-8647-7DE425021CCD}" dt="2019-11-28T22:02:50.203" v="363" actId="26606"/>
          <ac:spMkLst>
            <pc:docMk/>
            <pc:sldMk cId="199215999" sldId="275"/>
            <ac:spMk id="67" creationId="{103E59AE-44F8-4FB9-BF05-C888FE3E1DFA}"/>
          </ac:spMkLst>
        </pc:spChg>
        <pc:spChg chg="add del">
          <ac:chgData name=" " userId="9fe4fd4e-41e4-4ae9-8751-cb6022332be9" providerId="ADAL" clId="{DEC8BDEB-0588-4A18-8647-7DE425021CCD}" dt="2019-11-28T22:02:50.203" v="363" actId="26606"/>
          <ac:spMkLst>
            <pc:docMk/>
            <pc:sldMk cId="199215999" sldId="275"/>
            <ac:spMk id="69" creationId="{8B6B14AE-589A-45CC-A30D-41995FC1F8BA}"/>
          </ac:spMkLst>
        </pc:spChg>
        <pc:spChg chg="add del">
          <ac:chgData name=" " userId="9fe4fd4e-41e4-4ae9-8751-cb6022332be9" providerId="ADAL" clId="{DEC8BDEB-0588-4A18-8647-7DE425021CCD}" dt="2019-11-28T22:07:59.513" v="414" actId="26606"/>
          <ac:spMkLst>
            <pc:docMk/>
            <pc:sldMk cId="199215999" sldId="275"/>
            <ac:spMk id="72" creationId="{EE1530B0-6F96-46C0-8B3E-3215CB756BE4}"/>
          </ac:spMkLst>
        </pc:spChg>
        <pc:spChg chg="add del">
          <ac:chgData name=" " userId="9fe4fd4e-41e4-4ae9-8751-cb6022332be9" providerId="ADAL" clId="{DEC8BDEB-0588-4A18-8647-7DE425021CCD}" dt="2019-11-28T22:07:59.513" v="414" actId="26606"/>
          <ac:spMkLst>
            <pc:docMk/>
            <pc:sldMk cId="199215999" sldId="275"/>
            <ac:spMk id="73" creationId="{754910CF-1B56-45D3-960A-E89F7B3B9131}"/>
          </ac:spMkLst>
        </pc:spChg>
        <pc:spChg chg="add del">
          <ac:chgData name=" " userId="9fe4fd4e-41e4-4ae9-8751-cb6022332be9" providerId="ADAL" clId="{DEC8BDEB-0588-4A18-8647-7DE425021CCD}" dt="2019-11-28T22:30:33.269" v="641" actId="26606"/>
          <ac:spMkLst>
            <pc:docMk/>
            <pc:sldMk cId="199215999" sldId="275"/>
            <ac:spMk id="76" creationId="{EE1530B0-6F96-46C0-8B3E-3215CB756BE4}"/>
          </ac:spMkLst>
        </pc:spChg>
        <pc:spChg chg="add del">
          <ac:chgData name=" " userId="9fe4fd4e-41e4-4ae9-8751-cb6022332be9" providerId="ADAL" clId="{DEC8BDEB-0588-4A18-8647-7DE425021CCD}" dt="2019-11-28T22:30:33.269" v="641" actId="26606"/>
          <ac:spMkLst>
            <pc:docMk/>
            <pc:sldMk cId="199215999" sldId="275"/>
            <ac:spMk id="77" creationId="{754910CF-1B56-45D3-960A-E89F7B3B9131}"/>
          </ac:spMkLst>
        </pc:spChg>
        <pc:spChg chg="add del">
          <ac:chgData name=" " userId="9fe4fd4e-41e4-4ae9-8751-cb6022332be9" providerId="ADAL" clId="{DEC8BDEB-0588-4A18-8647-7DE425021CCD}" dt="2019-11-28T22:11:22.924" v="460" actId="26606"/>
          <ac:spMkLst>
            <pc:docMk/>
            <pc:sldMk cId="199215999" sldId="275"/>
            <ac:spMk id="79" creationId="{EE1530B0-6F96-46C0-8B3E-3215CB756BE4}"/>
          </ac:spMkLst>
        </pc:spChg>
        <pc:spChg chg="add del">
          <ac:chgData name=" " userId="9fe4fd4e-41e4-4ae9-8751-cb6022332be9" providerId="ADAL" clId="{DEC8BDEB-0588-4A18-8647-7DE425021CCD}" dt="2019-11-28T22:11:22.924" v="460" actId="26606"/>
          <ac:spMkLst>
            <pc:docMk/>
            <pc:sldMk cId="199215999" sldId="275"/>
            <ac:spMk id="81" creationId="{754910CF-1B56-45D3-960A-E89F7B3B9131}"/>
          </ac:spMkLst>
        </pc:spChg>
        <pc:graphicFrameChg chg="add del">
          <ac:chgData name=" " userId="9fe4fd4e-41e4-4ae9-8751-cb6022332be9" providerId="ADAL" clId="{DEC8BDEB-0588-4A18-8647-7DE425021CCD}" dt="2019-11-28T22:02:35.090" v="357" actId="26606"/>
          <ac:graphicFrameMkLst>
            <pc:docMk/>
            <pc:sldMk cId="199215999" sldId="275"/>
            <ac:graphicFrameMk id="52" creationId="{432235D1-8DF8-4719-AE9F-ABBF1E6A20A5}"/>
          </ac:graphicFrameMkLst>
        </pc:graphicFrameChg>
        <pc:graphicFrameChg chg="add del">
          <ac:chgData name=" " userId="9fe4fd4e-41e4-4ae9-8751-cb6022332be9" providerId="ADAL" clId="{DEC8BDEB-0588-4A18-8647-7DE425021CCD}" dt="2019-11-28T22:02:38.648" v="359" actId="26606"/>
          <ac:graphicFrameMkLst>
            <pc:docMk/>
            <pc:sldMk cId="199215999" sldId="275"/>
            <ac:graphicFrameMk id="60" creationId="{987622F1-0D5A-447B-BB0E-8659F5209955}"/>
          </ac:graphicFrameMkLst>
        </pc:graphicFrameChg>
        <pc:graphicFrameChg chg="add del">
          <ac:chgData name=" " userId="9fe4fd4e-41e4-4ae9-8751-cb6022332be9" providerId="ADAL" clId="{DEC8BDEB-0588-4A18-8647-7DE425021CCD}" dt="2019-11-28T22:02:42.086" v="361" actId="26606"/>
          <ac:graphicFrameMkLst>
            <pc:docMk/>
            <pc:sldMk cId="199215999" sldId="275"/>
            <ac:graphicFrameMk id="65" creationId="{5217D9BD-DA0D-46AC-90E1-2E496D0EAFBA}"/>
          </ac:graphicFrameMkLst>
        </pc:graphicFrameChg>
        <pc:graphicFrameChg chg="add del">
          <ac:chgData name=" " userId="9fe4fd4e-41e4-4ae9-8751-cb6022332be9" providerId="ADAL" clId="{DEC8BDEB-0588-4A18-8647-7DE425021CCD}" dt="2019-11-28T22:02:50.203" v="363" actId="26606"/>
          <ac:graphicFrameMkLst>
            <pc:docMk/>
            <pc:sldMk cId="199215999" sldId="275"/>
            <ac:graphicFrameMk id="70" creationId="{60B90B7F-773B-44B1-B8AB-D4A41AD198E4}"/>
          </ac:graphicFrameMkLst>
        </pc:graphicFrameChg>
        <pc:graphicFrameChg chg="add mod modGraphic">
          <ac:chgData name=" " userId="9fe4fd4e-41e4-4ae9-8751-cb6022332be9" providerId="ADAL" clId="{DEC8BDEB-0588-4A18-8647-7DE425021CCD}" dt="2019-11-28T22:31:16.241" v="647" actId="26606"/>
          <ac:graphicFrameMkLst>
            <pc:docMk/>
            <pc:sldMk cId="199215999" sldId="275"/>
            <ac:graphicFrameMk id="74" creationId="{432235D1-8DF8-4719-AE9F-ABBF1E6A20A5}"/>
          </ac:graphicFrameMkLst>
        </pc:graphicFrameChg>
        <pc:cxnChg chg="add del">
          <ac:chgData name=" " userId="9fe4fd4e-41e4-4ae9-8751-cb6022332be9" providerId="ADAL" clId="{DEC8BDEB-0588-4A18-8647-7DE425021CCD}" dt="2019-11-28T22:02:42.086" v="361" actId="26606"/>
          <ac:cxnSpMkLst>
            <pc:docMk/>
            <pc:sldMk cId="199215999" sldId="275"/>
            <ac:cxnSpMk id="63" creationId="{2752F38C-F560-47AA-90AD-209F39C04150}"/>
          </ac:cxnSpMkLst>
        </pc:cxnChg>
        <pc:cxnChg chg="add del">
          <ac:chgData name=" " userId="9fe4fd4e-41e4-4ae9-8751-cb6022332be9" providerId="ADAL" clId="{DEC8BDEB-0588-4A18-8647-7DE425021CCD}" dt="2019-11-28T22:02:50.203" v="363" actId="26606"/>
          <ac:cxnSpMkLst>
            <pc:docMk/>
            <pc:sldMk cId="199215999" sldId="275"/>
            <ac:cxnSpMk id="68" creationId="{2752F38C-F560-47AA-90AD-209F39C04150}"/>
          </ac:cxnSpMkLst>
        </pc:cxnChg>
      </pc:sldChg>
      <pc:sldChg chg="addSp delSp modSp mod setBg setClrOvrMap">
        <pc:chgData name=" " userId="9fe4fd4e-41e4-4ae9-8751-cb6022332be9" providerId="ADAL" clId="{DEC8BDEB-0588-4A18-8647-7DE425021CCD}" dt="2019-11-28T22:13:55.913" v="481" actId="1035"/>
        <pc:sldMkLst>
          <pc:docMk/>
          <pc:sldMk cId="2986261739" sldId="276"/>
        </pc:sldMkLst>
        <pc:spChg chg="del mod">
          <ac:chgData name=" " userId="9fe4fd4e-41e4-4ae9-8751-cb6022332be9" providerId="ADAL" clId="{DEC8BDEB-0588-4A18-8647-7DE425021CCD}" dt="2019-11-28T22:08:43.824" v="419" actId="478"/>
          <ac:spMkLst>
            <pc:docMk/>
            <pc:sldMk cId="2986261739" sldId="276"/>
            <ac:spMk id="2" creationId="{00000000-0000-0000-0000-000000000000}"/>
          </ac:spMkLst>
        </pc:spChg>
        <pc:spChg chg="del">
          <ac:chgData name=" " userId="9fe4fd4e-41e4-4ae9-8751-cb6022332be9" providerId="ADAL" clId="{DEC8BDEB-0588-4A18-8647-7DE425021CCD}" dt="2019-11-28T21:30:33.549" v="273" actId="478"/>
          <ac:spMkLst>
            <pc:docMk/>
            <pc:sldMk cId="2986261739" sldId="276"/>
            <ac:spMk id="3" creationId="{C01EEAAA-1934-4CCA-B32F-F3DC02B88897}"/>
          </ac:spMkLst>
        </pc:spChg>
        <pc:spChg chg="del ord">
          <ac:chgData name=" " userId="9fe4fd4e-41e4-4ae9-8751-cb6022332be9" providerId="ADAL" clId="{DEC8BDEB-0588-4A18-8647-7DE425021CCD}" dt="2019-11-28T21:35:00.058" v="287" actId="478"/>
          <ac:spMkLst>
            <pc:docMk/>
            <pc:sldMk cId="2986261739" sldId="276"/>
            <ac:spMk id="7" creationId="{00000000-0000-0000-0000-000000000000}"/>
          </ac:spMkLst>
        </pc:spChg>
        <pc:spChg chg="add del">
          <ac:chgData name=" " userId="9fe4fd4e-41e4-4ae9-8751-cb6022332be9" providerId="ADAL" clId="{DEC8BDEB-0588-4A18-8647-7DE425021CCD}" dt="2019-11-28T21:31:26.405" v="284" actId="26606"/>
          <ac:spMkLst>
            <pc:docMk/>
            <pc:sldMk cId="2986261739" sldId="276"/>
            <ac:spMk id="9" creationId="{39E3965E-AC41-4711-9D10-E25ABB132D86}"/>
          </ac:spMkLst>
        </pc:spChg>
        <pc:spChg chg="add del mod">
          <ac:chgData name=" " userId="9fe4fd4e-41e4-4ae9-8751-cb6022332be9" providerId="ADAL" clId="{DEC8BDEB-0588-4A18-8647-7DE425021CCD}" dt="2019-11-28T22:08:47.351" v="420" actId="478"/>
          <ac:spMkLst>
            <pc:docMk/>
            <pc:sldMk cId="2986261739" sldId="276"/>
            <ac:spMk id="10" creationId="{79469CCA-1C43-4333-A701-DEA7DB25111F}"/>
          </ac:spMkLst>
        </pc:spChg>
        <pc:spChg chg="add del">
          <ac:chgData name=" " userId="9fe4fd4e-41e4-4ae9-8751-cb6022332be9" providerId="ADAL" clId="{DEC8BDEB-0588-4A18-8647-7DE425021CCD}" dt="2019-11-28T21:31:26.405" v="284" actId="26606"/>
          <ac:spMkLst>
            <pc:docMk/>
            <pc:sldMk cId="2986261739" sldId="276"/>
            <ac:spMk id="16" creationId="{B4D0E555-16F6-44D0-BF56-AF5FF5BDE9D6}"/>
          </ac:spMkLst>
        </pc:spChg>
        <pc:spChg chg="add del">
          <ac:chgData name=" " userId="9fe4fd4e-41e4-4ae9-8751-cb6022332be9" providerId="ADAL" clId="{DEC8BDEB-0588-4A18-8647-7DE425021CCD}" dt="2019-11-28T21:31:26.405" v="284" actId="26606"/>
          <ac:spMkLst>
            <pc:docMk/>
            <pc:sldMk cId="2986261739" sldId="276"/>
            <ac:spMk id="18" creationId="{8117041D-1A7B-4ECA-AB68-3CFDB6726B8E}"/>
          </ac:spMkLst>
        </pc:spChg>
        <pc:spChg chg="add del">
          <ac:chgData name=" " userId="9fe4fd4e-41e4-4ae9-8751-cb6022332be9" providerId="ADAL" clId="{DEC8BDEB-0588-4A18-8647-7DE425021CCD}" dt="2019-11-28T21:31:26.395" v="283" actId="26606"/>
          <ac:spMkLst>
            <pc:docMk/>
            <pc:sldMk cId="2986261739" sldId="276"/>
            <ac:spMk id="25" creationId="{39E3965E-AC41-4711-9D10-E25ABB132D86}"/>
          </ac:spMkLst>
        </pc:spChg>
        <pc:spChg chg="add del">
          <ac:chgData name=" " userId="9fe4fd4e-41e4-4ae9-8751-cb6022332be9" providerId="ADAL" clId="{DEC8BDEB-0588-4A18-8647-7DE425021CCD}" dt="2019-11-28T21:31:26.395" v="283" actId="26606"/>
          <ac:spMkLst>
            <pc:docMk/>
            <pc:sldMk cId="2986261739" sldId="276"/>
            <ac:spMk id="29" creationId="{6482F060-A4AF-4E0B-B364-7C6BA4AE9C03}"/>
          </ac:spMkLst>
        </pc:spChg>
        <pc:spChg chg="add del">
          <ac:chgData name=" " userId="9fe4fd4e-41e4-4ae9-8751-cb6022332be9" providerId="ADAL" clId="{DEC8BDEB-0588-4A18-8647-7DE425021CCD}" dt="2019-11-28T22:09:00.411" v="437" actId="26606"/>
          <ac:spMkLst>
            <pc:docMk/>
            <pc:sldMk cId="2986261739" sldId="276"/>
            <ac:spMk id="34" creationId="{39E3965E-AC41-4711-9D10-E25ABB132D86}"/>
          </ac:spMkLst>
        </pc:spChg>
        <pc:spChg chg="add del">
          <ac:chgData name=" " userId="9fe4fd4e-41e4-4ae9-8751-cb6022332be9" providerId="ADAL" clId="{DEC8BDEB-0588-4A18-8647-7DE425021CCD}" dt="2019-11-28T22:09:00.411" v="437" actId="26606"/>
          <ac:spMkLst>
            <pc:docMk/>
            <pc:sldMk cId="2986261739" sldId="276"/>
            <ac:spMk id="36" creationId="{B4D0E555-16F6-44D0-BF56-AF5FF5BDE9D6}"/>
          </ac:spMkLst>
        </pc:spChg>
        <pc:spChg chg="add del">
          <ac:chgData name=" " userId="9fe4fd4e-41e4-4ae9-8751-cb6022332be9" providerId="ADAL" clId="{DEC8BDEB-0588-4A18-8647-7DE425021CCD}" dt="2019-11-28T22:09:00.411" v="437" actId="26606"/>
          <ac:spMkLst>
            <pc:docMk/>
            <pc:sldMk cId="2986261739" sldId="276"/>
            <ac:spMk id="37" creationId="{8117041D-1A7B-4ECA-AB68-3CFDB6726B8E}"/>
          </ac:spMkLst>
        </pc:spChg>
        <pc:spChg chg="add">
          <ac:chgData name=" " userId="9fe4fd4e-41e4-4ae9-8751-cb6022332be9" providerId="ADAL" clId="{DEC8BDEB-0588-4A18-8647-7DE425021CCD}" dt="2019-11-28T22:09:00.411" v="437" actId="26606"/>
          <ac:spMkLst>
            <pc:docMk/>
            <pc:sldMk cId="2986261739" sldId="276"/>
            <ac:spMk id="42" creationId="{A8E9C91B-7EAD-4562-AB0E-DFB9663AECE3}"/>
          </ac:spMkLst>
        </pc:spChg>
        <pc:spChg chg="add">
          <ac:chgData name=" " userId="9fe4fd4e-41e4-4ae9-8751-cb6022332be9" providerId="ADAL" clId="{DEC8BDEB-0588-4A18-8647-7DE425021CCD}" dt="2019-11-28T22:09:00.411" v="437" actId="26606"/>
          <ac:spMkLst>
            <pc:docMk/>
            <pc:sldMk cId="2986261739" sldId="276"/>
            <ac:spMk id="44" creationId="{44C5A9E5-0F35-4AA6-AF26-B90A2D47BC43}"/>
          </ac:spMkLst>
        </pc:spChg>
        <pc:spChg chg="add">
          <ac:chgData name=" " userId="9fe4fd4e-41e4-4ae9-8751-cb6022332be9" providerId="ADAL" clId="{DEC8BDEB-0588-4A18-8647-7DE425021CCD}" dt="2019-11-28T22:09:00.411" v="437" actId="26606"/>
          <ac:spMkLst>
            <pc:docMk/>
            <pc:sldMk cId="2986261739" sldId="276"/>
            <ac:spMk id="46" creationId="{50BC3489-C3CF-4390-987A-9726B968708D}"/>
          </ac:spMkLst>
        </pc:spChg>
        <pc:picChg chg="add del mod">
          <ac:chgData name=" " userId="9fe4fd4e-41e4-4ae9-8751-cb6022332be9" providerId="ADAL" clId="{DEC8BDEB-0588-4A18-8647-7DE425021CCD}" dt="2019-11-28T21:30:30.350" v="272" actId="478"/>
          <ac:picMkLst>
            <pc:docMk/>
            <pc:sldMk cId="2986261739" sldId="276"/>
            <ac:picMk id="4" creationId="{8E4D2BFC-DDDF-407E-B5CD-0D1A38DB8028}"/>
          </ac:picMkLst>
        </pc:picChg>
        <pc:picChg chg="add del mod">
          <ac:chgData name=" " userId="9fe4fd4e-41e4-4ae9-8751-cb6022332be9" providerId="ADAL" clId="{DEC8BDEB-0588-4A18-8647-7DE425021CCD}" dt="2019-11-28T21:53:10.944" v="288" actId="478"/>
          <ac:picMkLst>
            <pc:docMk/>
            <pc:sldMk cId="2986261739" sldId="276"/>
            <ac:picMk id="5" creationId="{80F3915D-FEB4-48C5-A616-C57428C1E3EA}"/>
          </ac:picMkLst>
        </pc:picChg>
        <pc:picChg chg="add mod ord">
          <ac:chgData name=" " userId="9fe4fd4e-41e4-4ae9-8751-cb6022332be9" providerId="ADAL" clId="{DEC8BDEB-0588-4A18-8647-7DE425021CCD}" dt="2019-11-28T22:13:55.913" v="481" actId="1035"/>
          <ac:picMkLst>
            <pc:docMk/>
            <pc:sldMk cId="2986261739" sldId="276"/>
            <ac:picMk id="6" creationId="{46610E19-D4D8-455B-AC1B-E5F7D5213219}"/>
          </ac:picMkLst>
        </pc:picChg>
        <pc:picChg chg="add mod">
          <ac:chgData name=" " userId="9fe4fd4e-41e4-4ae9-8751-cb6022332be9" providerId="ADAL" clId="{DEC8BDEB-0588-4A18-8647-7DE425021CCD}" dt="2019-11-28T22:13:46.815" v="478" actId="14100"/>
          <ac:picMkLst>
            <pc:docMk/>
            <pc:sldMk cId="2986261739" sldId="276"/>
            <ac:picMk id="11" creationId="{3AAB8D43-562A-4C2B-9CBA-F9993D00E676}"/>
          </ac:picMkLst>
        </pc:picChg>
        <pc:cxnChg chg="add del">
          <ac:chgData name=" " userId="9fe4fd4e-41e4-4ae9-8751-cb6022332be9" providerId="ADAL" clId="{DEC8BDEB-0588-4A18-8647-7DE425021CCD}" dt="2019-11-28T21:31:26.405" v="284" actId="26606"/>
          <ac:cxnSpMkLst>
            <pc:docMk/>
            <pc:sldMk cId="2986261739" sldId="276"/>
            <ac:cxnSpMk id="14" creationId="{1F5DC8C3-BA5F-4EED-BB9A-A14272BD82A1}"/>
          </ac:cxnSpMkLst>
        </pc:cxnChg>
        <pc:cxnChg chg="add del">
          <ac:chgData name=" " userId="9fe4fd4e-41e4-4ae9-8751-cb6022332be9" providerId="ADAL" clId="{DEC8BDEB-0588-4A18-8647-7DE425021CCD}" dt="2019-11-28T21:31:26.405" v="284" actId="26606"/>
          <ac:cxnSpMkLst>
            <pc:docMk/>
            <pc:sldMk cId="2986261739" sldId="276"/>
            <ac:cxnSpMk id="20" creationId="{ABCD2462-4C1E-401A-AC2D-F799A138B245}"/>
          </ac:cxnSpMkLst>
        </pc:cxnChg>
        <pc:cxnChg chg="add del">
          <ac:chgData name=" " userId="9fe4fd4e-41e4-4ae9-8751-cb6022332be9" providerId="ADAL" clId="{DEC8BDEB-0588-4A18-8647-7DE425021CCD}" dt="2019-11-28T21:31:26.395" v="283" actId="26606"/>
          <ac:cxnSpMkLst>
            <pc:docMk/>
            <pc:sldMk cId="2986261739" sldId="276"/>
            <ac:cxnSpMk id="27" creationId="{1F5DC8C3-BA5F-4EED-BB9A-A14272BD82A1}"/>
          </ac:cxnSpMkLst>
        </pc:cxnChg>
        <pc:cxnChg chg="add del">
          <ac:chgData name=" " userId="9fe4fd4e-41e4-4ae9-8751-cb6022332be9" providerId="ADAL" clId="{DEC8BDEB-0588-4A18-8647-7DE425021CCD}" dt="2019-11-28T21:31:26.395" v="283" actId="26606"/>
          <ac:cxnSpMkLst>
            <pc:docMk/>
            <pc:sldMk cId="2986261739" sldId="276"/>
            <ac:cxnSpMk id="31" creationId="{B9EB6DAA-2F0C-43D5-A577-15D5D2C4E3F5}"/>
          </ac:cxnSpMkLst>
        </pc:cxnChg>
        <pc:cxnChg chg="add del">
          <ac:chgData name=" " userId="9fe4fd4e-41e4-4ae9-8751-cb6022332be9" providerId="ADAL" clId="{DEC8BDEB-0588-4A18-8647-7DE425021CCD}" dt="2019-11-28T22:09:00.411" v="437" actId="26606"/>
          <ac:cxnSpMkLst>
            <pc:docMk/>
            <pc:sldMk cId="2986261739" sldId="276"/>
            <ac:cxnSpMk id="33" creationId="{ABCD2462-4C1E-401A-AC2D-F799A138B245}"/>
          </ac:cxnSpMkLst>
        </pc:cxnChg>
        <pc:cxnChg chg="add del">
          <ac:chgData name=" " userId="9fe4fd4e-41e4-4ae9-8751-cb6022332be9" providerId="ADAL" clId="{DEC8BDEB-0588-4A18-8647-7DE425021CCD}" dt="2019-11-28T22:09:00.411" v="437" actId="26606"/>
          <ac:cxnSpMkLst>
            <pc:docMk/>
            <pc:sldMk cId="2986261739" sldId="276"/>
            <ac:cxnSpMk id="35" creationId="{1F5DC8C3-BA5F-4EED-BB9A-A14272BD82A1}"/>
          </ac:cxnSpMkLst>
        </pc:cxnChg>
      </pc:sldChg>
      <pc:sldChg chg="addSp delSp modSp">
        <pc:chgData name=" " userId="9fe4fd4e-41e4-4ae9-8751-cb6022332be9" providerId="ADAL" clId="{DEC8BDEB-0588-4A18-8647-7DE425021CCD}" dt="2019-11-28T22:12:49.095" v="466" actId="1076"/>
        <pc:sldMkLst>
          <pc:docMk/>
          <pc:sldMk cId="3721722218" sldId="277"/>
        </pc:sldMkLst>
        <pc:spChg chg="del">
          <ac:chgData name=" " userId="9fe4fd4e-41e4-4ae9-8751-cb6022332be9" providerId="ADAL" clId="{DEC8BDEB-0588-4A18-8647-7DE425021CCD}" dt="2019-11-28T22:09:57.426" v="447" actId="478"/>
          <ac:spMkLst>
            <pc:docMk/>
            <pc:sldMk cId="3721722218" sldId="277"/>
            <ac:spMk id="2" creationId="{00000000-0000-0000-0000-000000000000}"/>
          </ac:spMkLst>
        </pc:spChg>
        <pc:spChg chg="add del mod">
          <ac:chgData name=" " userId="9fe4fd4e-41e4-4ae9-8751-cb6022332be9" providerId="ADAL" clId="{DEC8BDEB-0588-4A18-8647-7DE425021CCD}" dt="2019-11-28T22:00:58.473" v="340" actId="478"/>
          <ac:spMkLst>
            <pc:docMk/>
            <pc:sldMk cId="3721722218" sldId="277"/>
            <ac:spMk id="3" creationId="{5F9CDBCE-C760-4C44-AB64-3273DFD1C2A2}"/>
          </ac:spMkLst>
        </pc:spChg>
        <pc:spChg chg="add del mod">
          <ac:chgData name=" " userId="9fe4fd4e-41e4-4ae9-8751-cb6022332be9" providerId="ADAL" clId="{DEC8BDEB-0588-4A18-8647-7DE425021CCD}" dt="2019-11-28T22:09:59.493" v="448" actId="478"/>
          <ac:spMkLst>
            <pc:docMk/>
            <pc:sldMk cId="3721722218" sldId="277"/>
            <ac:spMk id="5" creationId="{4D110022-596B-44E3-A5AF-7835A47A9513}"/>
          </ac:spMkLst>
        </pc:spChg>
        <pc:picChg chg="add del mod modCrop">
          <ac:chgData name=" " userId="9fe4fd4e-41e4-4ae9-8751-cb6022332be9" providerId="ADAL" clId="{DEC8BDEB-0588-4A18-8647-7DE425021CCD}" dt="2019-11-28T22:12:28.269" v="462" actId="478"/>
          <ac:picMkLst>
            <pc:docMk/>
            <pc:sldMk cId="3721722218" sldId="277"/>
            <ac:picMk id="6" creationId="{18D470BD-7AA3-4358-8F9C-F7923A5DFF07}"/>
          </ac:picMkLst>
        </pc:picChg>
        <pc:picChg chg="add mod">
          <ac:chgData name=" " userId="9fe4fd4e-41e4-4ae9-8751-cb6022332be9" providerId="ADAL" clId="{DEC8BDEB-0588-4A18-8647-7DE425021CCD}" dt="2019-11-28T22:12:49.095" v="466" actId="1076"/>
          <ac:picMkLst>
            <pc:docMk/>
            <pc:sldMk cId="3721722218" sldId="277"/>
            <ac:picMk id="7" creationId="{1E1489FC-BBB5-4304-8D35-ABDC88CEE536}"/>
          </ac:picMkLst>
        </pc:picChg>
        <pc:picChg chg="add mod">
          <ac:chgData name=" " userId="9fe4fd4e-41e4-4ae9-8751-cb6022332be9" providerId="ADAL" clId="{DEC8BDEB-0588-4A18-8647-7DE425021CCD}" dt="2019-11-28T22:01:45.311" v="351" actId="1076"/>
          <ac:picMkLst>
            <pc:docMk/>
            <pc:sldMk cId="3721722218" sldId="277"/>
            <ac:picMk id="2050" creationId="{640DC0EB-97EF-4929-B660-67EF8426B67C}"/>
          </ac:picMkLst>
        </pc:picChg>
        <pc:picChg chg="add del mod">
          <ac:chgData name=" " userId="9fe4fd4e-41e4-4ae9-8751-cb6022332be9" providerId="ADAL" clId="{DEC8BDEB-0588-4A18-8647-7DE425021CCD}" dt="2019-11-28T21:59:33.706" v="337" actId="478"/>
          <ac:picMkLst>
            <pc:docMk/>
            <pc:sldMk cId="3721722218" sldId="277"/>
            <ac:picMk id="2052" creationId="{863926E0-8A3C-43B4-ABC8-B66AA86C8175}"/>
          </ac:picMkLst>
        </pc:picChg>
        <pc:picChg chg="add mod">
          <ac:chgData name=" " userId="9fe4fd4e-41e4-4ae9-8751-cb6022332be9" providerId="ADAL" clId="{DEC8BDEB-0588-4A18-8647-7DE425021CCD}" dt="2019-11-28T22:02:02.551" v="355" actId="1076"/>
          <ac:picMkLst>
            <pc:docMk/>
            <pc:sldMk cId="3721722218" sldId="277"/>
            <ac:picMk id="2054" creationId="{F1E0E624-D256-48CE-A424-D83A40B370AB}"/>
          </ac:picMkLst>
        </pc:picChg>
      </pc:sldChg>
      <pc:sldChg chg="addSp delSp modSp">
        <pc:chgData name=" " userId="9fe4fd4e-41e4-4ae9-8751-cb6022332be9" providerId="ADAL" clId="{DEC8BDEB-0588-4A18-8647-7DE425021CCD}" dt="2019-11-28T22:13:08.775" v="471" actId="14100"/>
        <pc:sldMkLst>
          <pc:docMk/>
          <pc:sldMk cId="849947655" sldId="278"/>
        </pc:sldMkLst>
        <pc:spChg chg="del">
          <ac:chgData name=" " userId="9fe4fd4e-41e4-4ae9-8751-cb6022332be9" providerId="ADAL" clId="{DEC8BDEB-0588-4A18-8647-7DE425021CCD}" dt="2019-11-28T22:13:01.168" v="467" actId="478"/>
          <ac:spMkLst>
            <pc:docMk/>
            <pc:sldMk cId="849947655" sldId="278"/>
            <ac:spMk id="2" creationId="{00000000-0000-0000-0000-000000000000}"/>
          </ac:spMkLst>
        </pc:spChg>
        <pc:spChg chg="add del mod">
          <ac:chgData name=" " userId="9fe4fd4e-41e4-4ae9-8751-cb6022332be9" providerId="ADAL" clId="{DEC8BDEB-0588-4A18-8647-7DE425021CCD}" dt="2019-11-28T22:13:03.087" v="468" actId="478"/>
          <ac:spMkLst>
            <pc:docMk/>
            <pc:sldMk cId="849947655" sldId="278"/>
            <ac:spMk id="4" creationId="{7229B262-13E3-484F-ABD5-52481193F450}"/>
          </ac:spMkLst>
        </pc:spChg>
        <pc:picChg chg="add mod">
          <ac:chgData name=" " userId="9fe4fd4e-41e4-4ae9-8751-cb6022332be9" providerId="ADAL" clId="{DEC8BDEB-0588-4A18-8647-7DE425021CCD}" dt="2019-11-28T22:13:08.775" v="471" actId="14100"/>
          <ac:picMkLst>
            <pc:docMk/>
            <pc:sldMk cId="849947655" sldId="278"/>
            <ac:picMk id="5" creationId="{055BDDEE-BF1C-4452-AB0F-BC4BB91EFFAB}"/>
          </ac:picMkLst>
        </pc:picChg>
      </pc:sldChg>
      <pc:sldChg chg="delSp add del">
        <pc:chgData name=" " userId="9fe4fd4e-41e4-4ae9-8751-cb6022332be9" providerId="ADAL" clId="{DEC8BDEB-0588-4A18-8647-7DE425021CCD}" dt="2019-11-28T21:16:33.651" v="268" actId="2696"/>
        <pc:sldMkLst>
          <pc:docMk/>
          <pc:sldMk cId="3672399926" sldId="279"/>
        </pc:sldMkLst>
        <pc:spChg chg="del">
          <ac:chgData name=" " userId="9fe4fd4e-41e4-4ae9-8751-cb6022332be9" providerId="ADAL" clId="{DEC8BDEB-0588-4A18-8647-7DE425021CCD}" dt="2019-11-28T21:11:08.621" v="241" actId="478"/>
          <ac:spMkLst>
            <pc:docMk/>
            <pc:sldMk cId="3672399926" sldId="279"/>
            <ac:spMk id="12" creationId="{B1E76B17-9207-4749-A866-56C4CB3DBD0D}"/>
          </ac:spMkLst>
        </pc:spChg>
        <pc:spChg chg="del">
          <ac:chgData name=" " userId="9fe4fd4e-41e4-4ae9-8751-cb6022332be9" providerId="ADAL" clId="{DEC8BDEB-0588-4A18-8647-7DE425021CCD}" dt="2019-11-28T21:11:08.621" v="241" actId="478"/>
          <ac:spMkLst>
            <pc:docMk/>
            <pc:sldMk cId="3672399926" sldId="279"/>
            <ac:spMk id="13" creationId="{4950E7A7-DC9A-40E8-A37F-DF7E4757CD55}"/>
          </ac:spMkLst>
        </pc:spChg>
        <pc:spChg chg="del">
          <ac:chgData name=" " userId="9fe4fd4e-41e4-4ae9-8751-cb6022332be9" providerId="ADAL" clId="{DEC8BDEB-0588-4A18-8647-7DE425021CCD}" dt="2019-11-28T21:11:08.621" v="241" actId="478"/>
          <ac:spMkLst>
            <pc:docMk/>
            <pc:sldMk cId="3672399926" sldId="279"/>
            <ac:spMk id="15" creationId="{4950E7A7-DC9A-40E8-A37F-DF7E4757CD55}"/>
          </ac:spMkLst>
        </pc:spChg>
        <pc:spChg chg="del">
          <ac:chgData name=" " userId="9fe4fd4e-41e4-4ae9-8751-cb6022332be9" providerId="ADAL" clId="{DEC8BDEB-0588-4A18-8647-7DE425021CCD}" dt="2019-11-28T21:11:08.621" v="241" actId="478"/>
          <ac:spMkLst>
            <pc:docMk/>
            <pc:sldMk cId="3672399926" sldId="279"/>
            <ac:spMk id="17" creationId="{C05FC287-78C1-4A28-A0A6-D3B82A4AA2B9}"/>
          </ac:spMkLst>
        </pc:spChg>
        <pc:spChg chg="del">
          <ac:chgData name=" " userId="9fe4fd4e-41e4-4ae9-8751-cb6022332be9" providerId="ADAL" clId="{DEC8BDEB-0588-4A18-8647-7DE425021CCD}" dt="2019-11-28T21:11:08.621" v="241" actId="478"/>
          <ac:spMkLst>
            <pc:docMk/>
            <pc:sldMk cId="3672399926" sldId="279"/>
            <ac:spMk id="18" creationId="{02228294-E8BE-4889-BCF2-4973CA3BCE8D}"/>
          </ac:spMkLst>
        </pc:spChg>
        <pc:spChg chg="del">
          <ac:chgData name=" " userId="9fe4fd4e-41e4-4ae9-8751-cb6022332be9" providerId="ADAL" clId="{DEC8BDEB-0588-4A18-8647-7DE425021CCD}" dt="2019-11-28T21:11:08.621" v="241" actId="478"/>
          <ac:spMkLst>
            <pc:docMk/>
            <pc:sldMk cId="3672399926" sldId="279"/>
            <ac:spMk id="19" creationId="{02228294-E8BE-4889-BCF2-4973CA3BCE8D}"/>
          </ac:spMkLst>
        </pc:spChg>
        <pc:spChg chg="del">
          <ac:chgData name=" " userId="9fe4fd4e-41e4-4ae9-8751-cb6022332be9" providerId="ADAL" clId="{DEC8BDEB-0588-4A18-8647-7DE425021CCD}" dt="2019-11-28T21:11:08.621" v="241" actId="478"/>
          <ac:spMkLst>
            <pc:docMk/>
            <pc:sldMk cId="3672399926" sldId="279"/>
            <ac:spMk id="21" creationId="{C05FC287-78C1-4A28-A0A6-D3B82A4AA2B9}"/>
          </ac:spMkLst>
        </pc:spChg>
        <pc:spChg chg="del">
          <ac:chgData name=" " userId="9fe4fd4e-41e4-4ae9-8751-cb6022332be9" providerId="ADAL" clId="{DEC8BDEB-0588-4A18-8647-7DE425021CCD}" dt="2019-11-28T21:11:08.621" v="241" actId="478"/>
          <ac:spMkLst>
            <pc:docMk/>
            <pc:sldMk cId="3672399926" sldId="279"/>
            <ac:spMk id="22" creationId="{4950E7A7-DC9A-40E8-A37F-DF7E4757CD55}"/>
          </ac:spMkLst>
        </pc:spChg>
        <pc:spChg chg="del">
          <ac:chgData name=" " userId="9fe4fd4e-41e4-4ae9-8751-cb6022332be9" providerId="ADAL" clId="{DEC8BDEB-0588-4A18-8647-7DE425021CCD}" dt="2019-11-28T21:11:08.621" v="241" actId="478"/>
          <ac:spMkLst>
            <pc:docMk/>
            <pc:sldMk cId="3672399926" sldId="279"/>
            <ac:spMk id="23" creationId="{02228294-E8BE-4889-BCF2-4973CA3BCE8D}"/>
          </ac:spMkLst>
        </pc:spChg>
        <pc:spChg chg="del">
          <ac:chgData name=" " userId="9fe4fd4e-41e4-4ae9-8751-cb6022332be9" providerId="ADAL" clId="{DEC8BDEB-0588-4A18-8647-7DE425021CCD}" dt="2019-11-28T21:11:08.621" v="241" actId="478"/>
          <ac:spMkLst>
            <pc:docMk/>
            <pc:sldMk cId="3672399926" sldId="279"/>
            <ac:spMk id="25" creationId="{02228294-E8BE-4889-BCF2-4973CA3BCE8D}"/>
          </ac:spMkLst>
        </pc:spChg>
        <pc:spChg chg="del">
          <ac:chgData name=" " userId="9fe4fd4e-41e4-4ae9-8751-cb6022332be9" providerId="ADAL" clId="{DEC8BDEB-0588-4A18-8647-7DE425021CCD}" dt="2019-11-28T21:11:08.621" v="241" actId="478"/>
          <ac:spMkLst>
            <pc:docMk/>
            <pc:sldMk cId="3672399926" sldId="279"/>
            <ac:spMk id="26" creationId="{02228294-E8BE-4889-BCF2-4973CA3BCE8D}"/>
          </ac:spMkLst>
        </pc:spChg>
        <pc:spChg chg="del">
          <ac:chgData name=" " userId="9fe4fd4e-41e4-4ae9-8751-cb6022332be9" providerId="ADAL" clId="{DEC8BDEB-0588-4A18-8647-7DE425021CCD}" dt="2019-11-28T21:11:08.621" v="241" actId="478"/>
          <ac:spMkLst>
            <pc:docMk/>
            <pc:sldMk cId="3672399926" sldId="279"/>
            <ac:spMk id="27" creationId="{02228294-E8BE-4889-BCF2-4973CA3BCE8D}"/>
          </ac:spMkLst>
        </pc:spChg>
        <pc:picChg chg="del">
          <ac:chgData name=" " userId="9fe4fd4e-41e4-4ae9-8751-cb6022332be9" providerId="ADAL" clId="{DEC8BDEB-0588-4A18-8647-7DE425021CCD}" dt="2019-11-28T21:11:08.621" v="241" actId="478"/>
          <ac:picMkLst>
            <pc:docMk/>
            <pc:sldMk cId="3672399926" sldId="279"/>
            <ac:picMk id="4" creationId="{CB66F660-1560-4888-9C8B-02B5567CF44F}"/>
          </ac:picMkLst>
        </pc:picChg>
        <pc:picChg chg="del">
          <ac:chgData name=" " userId="9fe4fd4e-41e4-4ae9-8751-cb6022332be9" providerId="ADAL" clId="{DEC8BDEB-0588-4A18-8647-7DE425021CCD}" dt="2019-11-28T21:11:08.621" v="241" actId="478"/>
          <ac:picMkLst>
            <pc:docMk/>
            <pc:sldMk cId="3672399926" sldId="279"/>
            <ac:picMk id="8" creationId="{C1EA1368-B495-4B4A-B385-A56C7896DDED}"/>
          </ac:picMkLst>
        </pc:picChg>
        <pc:picChg chg="del">
          <ac:chgData name=" " userId="9fe4fd4e-41e4-4ae9-8751-cb6022332be9" providerId="ADAL" clId="{DEC8BDEB-0588-4A18-8647-7DE425021CCD}" dt="2019-11-28T21:11:08.621" v="241" actId="478"/>
          <ac:picMkLst>
            <pc:docMk/>
            <pc:sldMk cId="3672399926" sldId="279"/>
            <ac:picMk id="10" creationId="{6D226B81-9223-4269-9F2B-CF36E89519B7}"/>
          </ac:picMkLst>
        </pc:picChg>
        <pc:picChg chg="del">
          <ac:chgData name=" " userId="9fe4fd4e-41e4-4ae9-8751-cb6022332be9" providerId="ADAL" clId="{DEC8BDEB-0588-4A18-8647-7DE425021CCD}" dt="2019-11-28T21:11:08.621" v="241" actId="478"/>
          <ac:picMkLst>
            <pc:docMk/>
            <pc:sldMk cId="3672399926" sldId="279"/>
            <ac:picMk id="14" creationId="{3C50B2D3-0D98-4816-B572-1197A17903B4}"/>
          </ac:picMkLst>
        </pc:picChg>
        <pc:picChg chg="del">
          <ac:chgData name=" " userId="9fe4fd4e-41e4-4ae9-8751-cb6022332be9" providerId="ADAL" clId="{DEC8BDEB-0588-4A18-8647-7DE425021CCD}" dt="2019-11-28T21:11:08.621" v="241" actId="478"/>
          <ac:picMkLst>
            <pc:docMk/>
            <pc:sldMk cId="3672399926" sldId="279"/>
            <ac:picMk id="16" creationId="{6A08889D-C8D1-4941-A66A-5E7CDAC9F0AB}"/>
          </ac:picMkLst>
        </pc:picChg>
        <pc:picChg chg="del">
          <ac:chgData name=" " userId="9fe4fd4e-41e4-4ae9-8751-cb6022332be9" providerId="ADAL" clId="{DEC8BDEB-0588-4A18-8647-7DE425021CCD}" dt="2019-11-28T21:11:08.621" v="241" actId="478"/>
          <ac:picMkLst>
            <pc:docMk/>
            <pc:sldMk cId="3672399926" sldId="279"/>
            <ac:picMk id="24" creationId="{03E50CA2-C6C5-449F-81B8-AF0232C408F4}"/>
          </ac:picMkLst>
        </pc:picChg>
      </pc:sldChg>
      <pc:sldChg chg="addSp delSp modSp add mod setBg">
        <pc:chgData name=" " userId="9fe4fd4e-41e4-4ae9-8751-cb6022332be9" providerId="ADAL" clId="{DEC8BDEB-0588-4A18-8647-7DE425021CCD}" dt="2019-11-28T22:42:30.179" v="762" actId="20577"/>
        <pc:sldMkLst>
          <pc:docMk/>
          <pc:sldMk cId="2975202606" sldId="280"/>
        </pc:sldMkLst>
        <pc:spChg chg="mod">
          <ac:chgData name=" " userId="9fe4fd4e-41e4-4ae9-8751-cb6022332be9" providerId="ADAL" clId="{DEC8BDEB-0588-4A18-8647-7DE425021CCD}" dt="2019-11-28T22:30:19.660" v="640" actId="26606"/>
          <ac:spMkLst>
            <pc:docMk/>
            <pc:sldMk cId="2975202606" sldId="280"/>
            <ac:spMk id="2" creationId="{00000000-0000-0000-0000-000000000000}"/>
          </ac:spMkLst>
        </pc:spChg>
        <pc:spChg chg="del">
          <ac:chgData name=" " userId="9fe4fd4e-41e4-4ae9-8751-cb6022332be9" providerId="ADAL" clId="{DEC8BDEB-0588-4A18-8647-7DE425021CCD}" dt="2019-11-28T22:25:17.714" v="550" actId="478"/>
          <ac:spMkLst>
            <pc:docMk/>
            <pc:sldMk cId="2975202606" sldId="280"/>
            <ac:spMk id="29" creationId="{94861033-70D4-4AA3-AB2E-951B128D7215}"/>
          </ac:spMkLst>
        </pc:spChg>
        <pc:spChg chg="del">
          <ac:chgData name=" " userId="9fe4fd4e-41e4-4ae9-8751-cb6022332be9" providerId="ADAL" clId="{DEC8BDEB-0588-4A18-8647-7DE425021CCD}" dt="2019-11-28T22:25:17.714" v="550" actId="478"/>
          <ac:spMkLst>
            <pc:docMk/>
            <pc:sldMk cId="2975202606" sldId="280"/>
            <ac:spMk id="41" creationId="{D30146EE-9474-4C8D-8B05-2E94D4E4555A}"/>
          </ac:spMkLst>
        </pc:spChg>
        <pc:spChg chg="del mod">
          <ac:chgData name=" " userId="9fe4fd4e-41e4-4ae9-8751-cb6022332be9" providerId="ADAL" clId="{DEC8BDEB-0588-4A18-8647-7DE425021CCD}" dt="2019-11-28T22:25:20.558" v="551" actId="26606"/>
          <ac:spMkLst>
            <pc:docMk/>
            <pc:sldMk cId="2975202606" sldId="280"/>
            <ac:spMk id="47" creationId="{E01026AB-0EB0-4123-96E0-41CF788E1B81}"/>
          </ac:spMkLst>
        </pc:spChg>
        <pc:spChg chg="del">
          <ac:chgData name=" " userId="9fe4fd4e-41e4-4ae9-8751-cb6022332be9" providerId="ADAL" clId="{DEC8BDEB-0588-4A18-8647-7DE425021CCD}" dt="2019-11-28T22:25:17.714" v="550" actId="478"/>
          <ac:spMkLst>
            <pc:docMk/>
            <pc:sldMk cId="2975202606" sldId="280"/>
            <ac:spMk id="49" creationId="{D20E3D78-562E-41B0-88AF-17462BADC5FB}"/>
          </ac:spMkLst>
        </pc:spChg>
        <pc:spChg chg="add">
          <ac:chgData name=" " userId="9fe4fd4e-41e4-4ae9-8751-cb6022332be9" providerId="ADAL" clId="{DEC8BDEB-0588-4A18-8647-7DE425021CCD}" dt="2019-11-28T22:30:19.660" v="640" actId="26606"/>
          <ac:spMkLst>
            <pc:docMk/>
            <pc:sldMk cId="2975202606" sldId="280"/>
            <ac:spMk id="52" creationId="{754910CF-1B56-45D3-960A-E89F7B3B9131}"/>
          </ac:spMkLst>
        </pc:spChg>
        <pc:spChg chg="add del">
          <ac:chgData name=" " userId="9fe4fd4e-41e4-4ae9-8751-cb6022332be9" providerId="ADAL" clId="{DEC8BDEB-0588-4A18-8647-7DE425021CCD}" dt="2019-11-28T22:26:10.261" v="553" actId="26606"/>
          <ac:spMkLst>
            <pc:docMk/>
            <pc:sldMk cId="2975202606" sldId="280"/>
            <ac:spMk id="54" creationId="{EE1530B0-6F96-46C0-8B3E-3215CB756BE4}"/>
          </ac:spMkLst>
        </pc:spChg>
        <pc:spChg chg="add">
          <ac:chgData name=" " userId="9fe4fd4e-41e4-4ae9-8751-cb6022332be9" providerId="ADAL" clId="{DEC8BDEB-0588-4A18-8647-7DE425021CCD}" dt="2019-11-28T22:30:19.660" v="640" actId="26606"/>
          <ac:spMkLst>
            <pc:docMk/>
            <pc:sldMk cId="2975202606" sldId="280"/>
            <ac:spMk id="55" creationId="{EE1530B0-6F96-46C0-8B3E-3215CB756BE4}"/>
          </ac:spMkLst>
        </pc:spChg>
        <pc:spChg chg="add del">
          <ac:chgData name=" " userId="9fe4fd4e-41e4-4ae9-8751-cb6022332be9" providerId="ADAL" clId="{DEC8BDEB-0588-4A18-8647-7DE425021CCD}" dt="2019-11-28T22:26:10.261" v="553" actId="26606"/>
          <ac:spMkLst>
            <pc:docMk/>
            <pc:sldMk cId="2975202606" sldId="280"/>
            <ac:spMk id="56" creationId="{754910CF-1B56-45D3-960A-E89F7B3B9131}"/>
          </ac:spMkLst>
        </pc:spChg>
        <pc:graphicFrameChg chg="add mod modGraphic">
          <ac:chgData name=" " userId="9fe4fd4e-41e4-4ae9-8751-cb6022332be9" providerId="ADAL" clId="{DEC8BDEB-0588-4A18-8647-7DE425021CCD}" dt="2019-11-28T22:42:30.179" v="762" actId="20577"/>
          <ac:graphicFrameMkLst>
            <pc:docMk/>
            <pc:sldMk cId="2975202606" sldId="280"/>
            <ac:graphicFrameMk id="50" creationId="{F1746189-ED09-4848-9DA3-E8D382EA6F3A}"/>
          </ac:graphicFrameMkLst>
        </pc:graphicFrameChg>
        <pc:picChg chg="del">
          <ac:chgData name=" " userId="9fe4fd4e-41e4-4ae9-8751-cb6022332be9" providerId="ADAL" clId="{DEC8BDEB-0588-4A18-8647-7DE425021CCD}" dt="2019-11-28T22:24:50.119" v="519" actId="478"/>
          <ac:picMkLst>
            <pc:docMk/>
            <pc:sldMk cId="2975202606" sldId="280"/>
            <ac:picMk id="51" creationId="{22D03730-1BB1-410D-8210-E002C131BFC4}"/>
          </ac:picMkLst>
        </pc:picChg>
        <pc:picChg chg="del">
          <ac:chgData name=" " userId="9fe4fd4e-41e4-4ae9-8751-cb6022332be9" providerId="ADAL" clId="{DEC8BDEB-0588-4A18-8647-7DE425021CCD}" dt="2019-11-28T22:24:47.922" v="516" actId="478"/>
          <ac:picMkLst>
            <pc:docMk/>
            <pc:sldMk cId="2975202606" sldId="280"/>
            <ac:picMk id="57" creationId="{6F9964DF-8EC5-450A-8757-3537E836D752}"/>
          </ac:picMkLst>
        </pc:picChg>
        <pc:picChg chg="del">
          <ac:chgData name=" " userId="9fe4fd4e-41e4-4ae9-8751-cb6022332be9" providerId="ADAL" clId="{DEC8BDEB-0588-4A18-8647-7DE425021CCD}" dt="2019-11-28T22:24:48.763" v="517" actId="478"/>
          <ac:picMkLst>
            <pc:docMk/>
            <pc:sldMk cId="2975202606" sldId="280"/>
            <ac:picMk id="1026" creationId="{BD20BCEE-EB5D-4DFE-8AE4-24EDAC1C0033}"/>
          </ac:picMkLst>
        </pc:picChg>
        <pc:picChg chg="del">
          <ac:chgData name=" " userId="9fe4fd4e-41e4-4ae9-8751-cb6022332be9" providerId="ADAL" clId="{DEC8BDEB-0588-4A18-8647-7DE425021CCD}" dt="2019-11-28T22:24:49.514" v="518" actId="478"/>
          <ac:picMkLst>
            <pc:docMk/>
            <pc:sldMk cId="2975202606" sldId="280"/>
            <ac:picMk id="1028" creationId="{21AE4E72-A6D3-46E8-B5CB-CA525557F4A3}"/>
          </ac:picMkLst>
        </pc:picChg>
      </pc:sldChg>
      <pc:sldChg chg="addSp delSp modSp add del">
        <pc:chgData name=" " userId="9fe4fd4e-41e4-4ae9-8751-cb6022332be9" providerId="ADAL" clId="{DEC8BDEB-0588-4A18-8647-7DE425021CCD}" dt="2019-11-28T22:42:37.201" v="763" actId="2696"/>
        <pc:sldMkLst>
          <pc:docMk/>
          <pc:sldMk cId="136007414" sldId="281"/>
        </pc:sldMkLst>
        <pc:spChg chg="mod">
          <ac:chgData name=" " userId="9fe4fd4e-41e4-4ae9-8751-cb6022332be9" providerId="ADAL" clId="{DEC8BDEB-0588-4A18-8647-7DE425021CCD}" dt="2019-11-28T22:38:51.849" v="721" actId="26606"/>
          <ac:spMkLst>
            <pc:docMk/>
            <pc:sldMk cId="136007414" sldId="281"/>
            <ac:spMk id="2" creationId="{00000000-0000-0000-0000-000000000000}"/>
          </ac:spMkLst>
        </pc:spChg>
        <pc:spChg chg="del">
          <ac:chgData name=" " userId="9fe4fd4e-41e4-4ae9-8751-cb6022332be9" providerId="ADAL" clId="{DEC8BDEB-0588-4A18-8647-7DE425021CCD}" dt="2019-11-28T22:38:04.533" v="713" actId="26606"/>
          <ac:spMkLst>
            <pc:docMk/>
            <pc:sldMk cId="136007414" sldId="281"/>
            <ac:spMk id="52" creationId="{754910CF-1B56-45D3-960A-E89F7B3B9131}"/>
          </ac:spMkLst>
        </pc:spChg>
        <pc:spChg chg="add del">
          <ac:chgData name=" " userId="9fe4fd4e-41e4-4ae9-8751-cb6022332be9" providerId="ADAL" clId="{DEC8BDEB-0588-4A18-8647-7DE425021CCD}" dt="2019-11-28T22:40:03.576" v="724" actId="26606"/>
          <ac:spMkLst>
            <pc:docMk/>
            <pc:sldMk cId="136007414" sldId="281"/>
            <ac:spMk id="53" creationId="{1B82DEB0-A14C-4282-BF74-65BC353ACAC3}"/>
          </ac:spMkLst>
        </pc:spChg>
        <pc:spChg chg="del">
          <ac:chgData name=" " userId="9fe4fd4e-41e4-4ae9-8751-cb6022332be9" providerId="ADAL" clId="{DEC8BDEB-0588-4A18-8647-7DE425021CCD}" dt="2019-11-28T22:38:04.533" v="713" actId="26606"/>
          <ac:spMkLst>
            <pc:docMk/>
            <pc:sldMk cId="136007414" sldId="281"/>
            <ac:spMk id="55" creationId="{EE1530B0-6F96-46C0-8B3E-3215CB756BE4}"/>
          </ac:spMkLst>
        </pc:spChg>
        <pc:spChg chg="add del">
          <ac:chgData name=" " userId="9fe4fd4e-41e4-4ae9-8751-cb6022332be9" providerId="ADAL" clId="{DEC8BDEB-0588-4A18-8647-7DE425021CCD}" dt="2019-11-28T22:40:43.217" v="725" actId="26606"/>
          <ac:spMkLst>
            <pc:docMk/>
            <pc:sldMk cId="136007414" sldId="281"/>
            <ac:spMk id="58" creationId="{1B82DEB0-A14C-4282-BF74-65BC353ACAC3}"/>
          </ac:spMkLst>
        </pc:spChg>
        <pc:spChg chg="add del">
          <ac:chgData name=" " userId="9fe4fd4e-41e4-4ae9-8751-cb6022332be9" providerId="ADAL" clId="{DEC8BDEB-0588-4A18-8647-7DE425021CCD}" dt="2019-11-28T22:38:33.151" v="719" actId="26606"/>
          <ac:spMkLst>
            <pc:docMk/>
            <pc:sldMk cId="136007414" sldId="281"/>
            <ac:spMk id="60" creationId="{1B82DEB0-A14C-4282-BF74-65BC353ACAC3}"/>
          </ac:spMkLst>
        </pc:spChg>
        <pc:spChg chg="add">
          <ac:chgData name=" " userId="9fe4fd4e-41e4-4ae9-8751-cb6022332be9" providerId="ADAL" clId="{DEC8BDEB-0588-4A18-8647-7DE425021CCD}" dt="2019-11-28T22:40:43.217" v="725" actId="26606"/>
          <ac:spMkLst>
            <pc:docMk/>
            <pc:sldMk cId="136007414" sldId="281"/>
            <ac:spMk id="63" creationId="{1B82DEB0-A14C-4282-BF74-65BC353ACAC3}"/>
          </ac:spMkLst>
        </pc:spChg>
        <pc:spChg chg="add del">
          <ac:chgData name=" " userId="9fe4fd4e-41e4-4ae9-8751-cb6022332be9" providerId="ADAL" clId="{DEC8BDEB-0588-4A18-8647-7DE425021CCD}" dt="2019-11-28T22:38:42.993" v="720" actId="26606"/>
          <ac:spMkLst>
            <pc:docMk/>
            <pc:sldMk cId="136007414" sldId="281"/>
            <ac:spMk id="65" creationId="{EE1530B0-6F96-46C0-8B3E-3215CB756BE4}"/>
          </ac:spMkLst>
        </pc:spChg>
        <pc:spChg chg="add del">
          <ac:chgData name=" " userId="9fe4fd4e-41e4-4ae9-8751-cb6022332be9" providerId="ADAL" clId="{DEC8BDEB-0588-4A18-8647-7DE425021CCD}" dt="2019-11-28T22:38:42.993" v="720" actId="26606"/>
          <ac:spMkLst>
            <pc:docMk/>
            <pc:sldMk cId="136007414" sldId="281"/>
            <ac:spMk id="67" creationId="{754910CF-1B56-45D3-960A-E89F7B3B9131}"/>
          </ac:spMkLst>
        </pc:spChg>
        <pc:graphicFrameChg chg="mod modGraphic">
          <ac:chgData name=" " userId="9fe4fd4e-41e4-4ae9-8751-cb6022332be9" providerId="ADAL" clId="{DEC8BDEB-0588-4A18-8647-7DE425021CCD}" dt="2019-11-28T22:40:43.217" v="725" actId="26606"/>
          <ac:graphicFrameMkLst>
            <pc:docMk/>
            <pc:sldMk cId="136007414" sldId="281"/>
            <ac:graphicFrameMk id="50" creationId="{F1746189-ED09-4848-9DA3-E8D382EA6F3A}"/>
          </ac:graphicFrameMkLst>
        </pc:graphicFrameChg>
      </pc:sldChg>
      <pc:sldChg chg="addSp delSp modSp add del mod setBg setClrOvrMap">
        <pc:chgData name=" " userId="9fe4fd4e-41e4-4ae9-8751-cb6022332be9" providerId="ADAL" clId="{DEC8BDEB-0588-4A18-8647-7DE425021CCD}" dt="2019-11-28T22:32:30.802" v="657" actId="2696"/>
        <pc:sldMkLst>
          <pc:docMk/>
          <pc:sldMk cId="158231427" sldId="281"/>
        </pc:sldMkLst>
        <pc:spChg chg="mod">
          <ac:chgData name=" " userId="9fe4fd4e-41e4-4ae9-8751-cb6022332be9" providerId="ADAL" clId="{DEC8BDEB-0588-4A18-8647-7DE425021CCD}" dt="2019-11-28T22:32:24.345" v="656" actId="26606"/>
          <ac:spMkLst>
            <pc:docMk/>
            <pc:sldMk cId="158231427" sldId="281"/>
            <ac:spMk id="2" creationId="{00000000-0000-0000-0000-000000000000}"/>
          </ac:spMkLst>
        </pc:spChg>
        <pc:spChg chg="del">
          <ac:chgData name=" " userId="9fe4fd4e-41e4-4ae9-8751-cb6022332be9" providerId="ADAL" clId="{DEC8BDEB-0588-4A18-8647-7DE425021CCD}" dt="2019-11-28T22:32:01.602" v="649" actId="26606"/>
          <ac:spMkLst>
            <pc:docMk/>
            <pc:sldMk cId="158231427" sldId="281"/>
            <ac:spMk id="52" creationId="{754910CF-1B56-45D3-960A-E89F7B3B9131}"/>
          </ac:spMkLst>
        </pc:spChg>
        <pc:spChg chg="del">
          <ac:chgData name=" " userId="9fe4fd4e-41e4-4ae9-8751-cb6022332be9" providerId="ADAL" clId="{DEC8BDEB-0588-4A18-8647-7DE425021CCD}" dt="2019-11-28T22:32:01.602" v="649" actId="26606"/>
          <ac:spMkLst>
            <pc:docMk/>
            <pc:sldMk cId="158231427" sldId="281"/>
            <ac:spMk id="55" creationId="{EE1530B0-6F96-46C0-8B3E-3215CB756BE4}"/>
          </ac:spMkLst>
        </pc:spChg>
        <pc:spChg chg="add del">
          <ac:chgData name=" " userId="9fe4fd4e-41e4-4ae9-8751-cb6022332be9" providerId="ADAL" clId="{DEC8BDEB-0588-4A18-8647-7DE425021CCD}" dt="2019-11-28T22:32:24.345" v="656" actId="26606"/>
          <ac:spMkLst>
            <pc:docMk/>
            <pc:sldMk cId="158231427" sldId="281"/>
            <ac:spMk id="60" creationId="{1B82DEB0-A14C-4282-BF74-65BC353ACAC3}"/>
          </ac:spMkLst>
        </pc:spChg>
        <pc:graphicFrameChg chg="mod modGraphic">
          <ac:chgData name=" " userId="9fe4fd4e-41e4-4ae9-8751-cb6022332be9" providerId="ADAL" clId="{DEC8BDEB-0588-4A18-8647-7DE425021CCD}" dt="2019-11-28T22:32:24.345" v="656" actId="26606"/>
          <ac:graphicFrameMkLst>
            <pc:docMk/>
            <pc:sldMk cId="158231427" sldId="281"/>
            <ac:graphicFrameMk id="50" creationId="{F1746189-ED09-4848-9DA3-E8D382EA6F3A}"/>
          </ac:graphicFrameMkLst>
        </pc:graphicFrameChg>
      </pc:sldChg>
      <pc:sldChg chg="addSp delSp modSp add del mod setBg setClrOvrMap">
        <pc:chgData name=" " userId="9fe4fd4e-41e4-4ae9-8751-cb6022332be9" providerId="ADAL" clId="{DEC8BDEB-0588-4A18-8647-7DE425021CCD}" dt="2019-11-29T03:27:38.203" v="928" actId="2696"/>
        <pc:sldMkLst>
          <pc:docMk/>
          <pc:sldMk cId="845089473" sldId="281"/>
        </pc:sldMkLst>
        <pc:spChg chg="mod">
          <ac:chgData name=" " userId="9fe4fd4e-41e4-4ae9-8751-cb6022332be9" providerId="ADAL" clId="{DEC8BDEB-0588-4A18-8647-7DE425021CCD}" dt="2019-11-28T22:44:20.023" v="869" actId="26606"/>
          <ac:spMkLst>
            <pc:docMk/>
            <pc:sldMk cId="845089473" sldId="281"/>
            <ac:spMk id="2" creationId="{641DE2C3-5387-492D-AD82-997A9C5316D6}"/>
          </ac:spMkLst>
        </pc:spChg>
        <pc:spChg chg="del mod">
          <ac:chgData name=" " userId="9fe4fd4e-41e4-4ae9-8751-cb6022332be9" providerId="ADAL" clId="{DEC8BDEB-0588-4A18-8647-7DE425021CCD}" dt="2019-11-28T22:44:20.023" v="869" actId="26606"/>
          <ac:spMkLst>
            <pc:docMk/>
            <pc:sldMk cId="845089473" sldId="281"/>
            <ac:spMk id="3" creationId="{084F4A99-9AC1-48FC-AF44-03062196EB1C}"/>
          </ac:spMkLst>
        </pc:spChg>
        <pc:graphicFrameChg chg="add mod modGraphic">
          <ac:chgData name=" " userId="9fe4fd4e-41e4-4ae9-8751-cb6022332be9" providerId="ADAL" clId="{DEC8BDEB-0588-4A18-8647-7DE425021CCD}" dt="2019-11-28T22:45:03.872" v="873" actId="26606"/>
          <ac:graphicFrameMkLst>
            <pc:docMk/>
            <pc:sldMk cId="845089473" sldId="281"/>
            <ac:graphicFrameMk id="5" creationId="{86438315-C058-48A5-BD47-E72C8AB899D4}"/>
          </ac:graphicFrameMkLst>
        </pc:graphicFrameChg>
      </pc:sldChg>
      <pc:sldChg chg="add del">
        <pc:chgData name=" " userId="9fe4fd4e-41e4-4ae9-8751-cb6022332be9" providerId="ADAL" clId="{DEC8BDEB-0588-4A18-8647-7DE425021CCD}" dt="2019-11-28T22:36:54.750" v="674"/>
        <pc:sldMkLst>
          <pc:docMk/>
          <pc:sldMk cId="2356780227" sldId="281"/>
        </pc:sldMkLst>
      </pc:sldChg>
      <pc:sldChg chg="addSp delSp modSp add del">
        <pc:chgData name=" " userId="9fe4fd4e-41e4-4ae9-8751-cb6022332be9" providerId="ADAL" clId="{DEC8BDEB-0588-4A18-8647-7DE425021CCD}" dt="2019-11-28T22:34:56.069" v="672"/>
        <pc:sldMkLst>
          <pc:docMk/>
          <pc:sldMk cId="2600692291" sldId="281"/>
        </pc:sldMkLst>
        <pc:spChg chg="mod">
          <ac:chgData name=" " userId="9fe4fd4e-41e4-4ae9-8751-cb6022332be9" providerId="ADAL" clId="{DEC8BDEB-0588-4A18-8647-7DE425021CCD}" dt="2019-11-28T22:34:56.056" v="670" actId="26606"/>
          <ac:spMkLst>
            <pc:docMk/>
            <pc:sldMk cId="2600692291" sldId="281"/>
            <ac:spMk id="2" creationId="{00000000-0000-0000-0000-000000000000}"/>
          </ac:spMkLst>
        </pc:spChg>
        <pc:spChg chg="add del">
          <ac:chgData name=" " userId="9fe4fd4e-41e4-4ae9-8751-cb6022332be9" providerId="ADAL" clId="{DEC8BDEB-0588-4A18-8647-7DE425021CCD}" dt="2019-11-28T22:34:56.067" v="671" actId="26606"/>
          <ac:spMkLst>
            <pc:docMk/>
            <pc:sldMk cId="2600692291" sldId="281"/>
            <ac:spMk id="52" creationId="{754910CF-1B56-45D3-960A-E89F7B3B9131}"/>
          </ac:spMkLst>
        </pc:spChg>
        <pc:spChg chg="add del">
          <ac:chgData name=" " userId="9fe4fd4e-41e4-4ae9-8751-cb6022332be9" providerId="ADAL" clId="{DEC8BDEB-0588-4A18-8647-7DE425021CCD}" dt="2019-11-28T22:34:56.067" v="671" actId="26606"/>
          <ac:spMkLst>
            <pc:docMk/>
            <pc:sldMk cId="2600692291" sldId="281"/>
            <ac:spMk id="55" creationId="{EE1530B0-6F96-46C0-8B3E-3215CB756BE4}"/>
          </ac:spMkLst>
        </pc:spChg>
        <pc:spChg chg="add del">
          <ac:chgData name=" " userId="9fe4fd4e-41e4-4ae9-8751-cb6022332be9" providerId="ADAL" clId="{DEC8BDEB-0588-4A18-8647-7DE425021CCD}" dt="2019-11-28T22:34:56.067" v="671" actId="26606"/>
          <ac:spMkLst>
            <pc:docMk/>
            <pc:sldMk cId="2600692291" sldId="281"/>
            <ac:spMk id="60" creationId="{EE1530B0-6F96-46C0-8B3E-3215CB756BE4}"/>
          </ac:spMkLst>
        </pc:spChg>
        <pc:spChg chg="add del">
          <ac:chgData name=" " userId="9fe4fd4e-41e4-4ae9-8751-cb6022332be9" providerId="ADAL" clId="{DEC8BDEB-0588-4A18-8647-7DE425021CCD}" dt="2019-11-28T22:34:56.067" v="671" actId="26606"/>
          <ac:spMkLst>
            <pc:docMk/>
            <pc:sldMk cId="2600692291" sldId="281"/>
            <ac:spMk id="62" creationId="{754910CF-1B56-45D3-960A-E89F7B3B9131}"/>
          </ac:spMkLst>
        </pc:spChg>
        <pc:graphicFrameChg chg="mod modGraphic">
          <ac:chgData name=" " userId="9fe4fd4e-41e4-4ae9-8751-cb6022332be9" providerId="ADAL" clId="{DEC8BDEB-0588-4A18-8647-7DE425021CCD}" dt="2019-11-28T22:34:56.067" v="671" actId="26606"/>
          <ac:graphicFrameMkLst>
            <pc:docMk/>
            <pc:sldMk cId="2600692291" sldId="281"/>
            <ac:graphicFrameMk id="50" creationId="{F1746189-ED09-4848-9DA3-E8D382EA6F3A}"/>
          </ac:graphicFrameMkLst>
        </pc:graphicFrameChg>
      </pc:sldChg>
      <pc:sldChg chg="addSp delSp modSp add del mod setBg">
        <pc:chgData name=" " userId="9fe4fd4e-41e4-4ae9-8751-cb6022332be9" providerId="ADAL" clId="{DEC8BDEB-0588-4A18-8647-7DE425021CCD}" dt="2019-11-28T22:29:34.299" v="638" actId="2696"/>
        <pc:sldMkLst>
          <pc:docMk/>
          <pc:sldMk cId="3483537897" sldId="281"/>
        </pc:sldMkLst>
        <pc:spChg chg="mod">
          <ac:chgData name=" " userId="9fe4fd4e-41e4-4ae9-8751-cb6022332be9" providerId="ADAL" clId="{DEC8BDEB-0588-4A18-8647-7DE425021CCD}" dt="2019-11-28T22:29:12.598" v="637" actId="26606"/>
          <ac:spMkLst>
            <pc:docMk/>
            <pc:sldMk cId="3483537897" sldId="281"/>
            <ac:spMk id="2" creationId="{00000000-0000-0000-0000-000000000000}"/>
          </ac:spMkLst>
        </pc:spChg>
        <pc:spChg chg="del">
          <ac:chgData name=" " userId="9fe4fd4e-41e4-4ae9-8751-cb6022332be9" providerId="ADAL" clId="{DEC8BDEB-0588-4A18-8647-7DE425021CCD}" dt="2019-11-28T22:28:37.920" v="580" actId="478"/>
          <ac:spMkLst>
            <pc:docMk/>
            <pc:sldMk cId="3483537897" sldId="281"/>
            <ac:spMk id="7" creationId="{00000000-0000-0000-0000-000000000000}"/>
          </ac:spMkLst>
        </pc:spChg>
        <pc:spChg chg="del">
          <ac:chgData name=" " userId="9fe4fd4e-41e4-4ae9-8751-cb6022332be9" providerId="ADAL" clId="{DEC8BDEB-0588-4A18-8647-7DE425021CCD}" dt="2019-11-28T22:28:37.920" v="580" actId="478"/>
          <ac:spMkLst>
            <pc:docMk/>
            <pc:sldMk cId="3483537897" sldId="281"/>
            <ac:spMk id="29" creationId="{94861033-70D4-4AA3-AB2E-951B128D7215}"/>
          </ac:spMkLst>
        </pc:spChg>
        <pc:spChg chg="del">
          <ac:chgData name=" " userId="9fe4fd4e-41e4-4ae9-8751-cb6022332be9" providerId="ADAL" clId="{DEC8BDEB-0588-4A18-8647-7DE425021CCD}" dt="2019-11-28T22:28:37.920" v="580" actId="478"/>
          <ac:spMkLst>
            <pc:docMk/>
            <pc:sldMk cId="3483537897" sldId="281"/>
            <ac:spMk id="41" creationId="{D30146EE-9474-4C8D-8B05-2E94D4E4555A}"/>
          </ac:spMkLst>
        </pc:spChg>
        <pc:spChg chg="del mod">
          <ac:chgData name=" " userId="9fe4fd4e-41e4-4ae9-8751-cb6022332be9" providerId="ADAL" clId="{DEC8BDEB-0588-4A18-8647-7DE425021CCD}" dt="2019-11-28T22:29:12.598" v="637" actId="26606"/>
          <ac:spMkLst>
            <pc:docMk/>
            <pc:sldMk cId="3483537897" sldId="281"/>
            <ac:spMk id="47" creationId="{E01026AB-0EB0-4123-96E0-41CF788E1B81}"/>
          </ac:spMkLst>
        </pc:spChg>
        <pc:spChg chg="del mod">
          <ac:chgData name=" " userId="9fe4fd4e-41e4-4ae9-8751-cb6022332be9" providerId="ADAL" clId="{DEC8BDEB-0588-4A18-8647-7DE425021CCD}" dt="2019-11-28T22:28:44.359" v="584" actId="478"/>
          <ac:spMkLst>
            <pc:docMk/>
            <pc:sldMk cId="3483537897" sldId="281"/>
            <ac:spMk id="49" creationId="{D20E3D78-562E-41B0-88AF-17462BADC5FB}"/>
          </ac:spMkLst>
        </pc:spChg>
        <pc:spChg chg="add">
          <ac:chgData name=" " userId="9fe4fd4e-41e4-4ae9-8751-cb6022332be9" providerId="ADAL" clId="{DEC8BDEB-0588-4A18-8647-7DE425021CCD}" dt="2019-11-28T22:29:12.598" v="637" actId="26606"/>
          <ac:spMkLst>
            <pc:docMk/>
            <pc:sldMk cId="3483537897" sldId="281"/>
            <ac:spMk id="54" creationId="{EE1530B0-6F96-46C0-8B3E-3215CB756BE4}"/>
          </ac:spMkLst>
        </pc:spChg>
        <pc:spChg chg="add">
          <ac:chgData name=" " userId="9fe4fd4e-41e4-4ae9-8751-cb6022332be9" providerId="ADAL" clId="{DEC8BDEB-0588-4A18-8647-7DE425021CCD}" dt="2019-11-28T22:29:12.598" v="637" actId="26606"/>
          <ac:spMkLst>
            <pc:docMk/>
            <pc:sldMk cId="3483537897" sldId="281"/>
            <ac:spMk id="56" creationId="{754910CF-1B56-45D3-960A-E89F7B3B9131}"/>
          </ac:spMkLst>
        </pc:spChg>
        <pc:graphicFrameChg chg="add">
          <ac:chgData name=" " userId="9fe4fd4e-41e4-4ae9-8751-cb6022332be9" providerId="ADAL" clId="{DEC8BDEB-0588-4A18-8647-7DE425021CCD}" dt="2019-11-28T22:29:12.598" v="637" actId="26606"/>
          <ac:graphicFrameMkLst>
            <pc:docMk/>
            <pc:sldMk cId="3483537897" sldId="281"/>
            <ac:graphicFrameMk id="50" creationId="{3D4A21A5-9AAC-425D-A9B4-64AB195FC71E}"/>
          </ac:graphicFrameMkLst>
        </pc:graphicFrameChg>
        <pc:picChg chg="del">
          <ac:chgData name=" " userId="9fe4fd4e-41e4-4ae9-8751-cb6022332be9" providerId="ADAL" clId="{DEC8BDEB-0588-4A18-8647-7DE425021CCD}" dt="2019-11-28T22:28:37.920" v="580" actId="478"/>
          <ac:picMkLst>
            <pc:docMk/>
            <pc:sldMk cId="3483537897" sldId="281"/>
            <ac:picMk id="51" creationId="{22D03730-1BB1-410D-8210-E002C131BFC4}"/>
          </ac:picMkLst>
        </pc:picChg>
        <pc:picChg chg="del">
          <ac:chgData name=" " userId="9fe4fd4e-41e4-4ae9-8751-cb6022332be9" providerId="ADAL" clId="{DEC8BDEB-0588-4A18-8647-7DE425021CCD}" dt="2019-11-28T22:28:33.759" v="579" actId="478"/>
          <ac:picMkLst>
            <pc:docMk/>
            <pc:sldMk cId="3483537897" sldId="281"/>
            <ac:picMk id="57" creationId="{6F9964DF-8EC5-450A-8757-3537E836D752}"/>
          </ac:picMkLst>
        </pc:picChg>
        <pc:picChg chg="del">
          <ac:chgData name=" " userId="9fe4fd4e-41e4-4ae9-8751-cb6022332be9" providerId="ADAL" clId="{DEC8BDEB-0588-4A18-8647-7DE425021CCD}" dt="2019-11-28T22:28:38.749" v="581" actId="478"/>
          <ac:picMkLst>
            <pc:docMk/>
            <pc:sldMk cId="3483537897" sldId="281"/>
            <ac:picMk id="1026" creationId="{BD20BCEE-EB5D-4DFE-8AE4-24EDAC1C0033}"/>
          </ac:picMkLst>
        </pc:picChg>
        <pc:picChg chg="del">
          <ac:chgData name=" " userId="9fe4fd4e-41e4-4ae9-8751-cb6022332be9" providerId="ADAL" clId="{DEC8BDEB-0588-4A18-8647-7DE425021CCD}" dt="2019-11-28T22:28:40.275" v="582" actId="478"/>
          <ac:picMkLst>
            <pc:docMk/>
            <pc:sldMk cId="3483537897" sldId="281"/>
            <ac:picMk id="1028" creationId="{21AE4E72-A6D3-46E8-B5CB-CA525557F4A3}"/>
          </ac:picMkLst>
        </pc:picChg>
      </pc:sldChg>
      <pc:sldChg chg="addSp delSp modSp add del mod setBg">
        <pc:chgData name=" " userId="9fe4fd4e-41e4-4ae9-8751-cb6022332be9" providerId="ADAL" clId="{DEC8BDEB-0588-4A18-8647-7DE425021CCD}" dt="2019-11-29T03:27:32.162" v="927" actId="2696"/>
        <pc:sldMkLst>
          <pc:docMk/>
          <pc:sldMk cId="2084483755" sldId="282"/>
        </pc:sldMkLst>
        <pc:spChg chg="mod">
          <ac:chgData name=" " userId="9fe4fd4e-41e4-4ae9-8751-cb6022332be9" providerId="ADAL" clId="{DEC8BDEB-0588-4A18-8647-7DE425021CCD}" dt="2019-11-28T22:46:54.435" v="911" actId="26606"/>
          <ac:spMkLst>
            <pc:docMk/>
            <pc:sldMk cId="2084483755" sldId="282"/>
            <ac:spMk id="2" creationId="{27391520-CEFC-4EAF-99A0-1189F5EA92F2}"/>
          </ac:spMkLst>
        </pc:spChg>
        <pc:spChg chg="del mod">
          <ac:chgData name=" " userId="9fe4fd4e-41e4-4ae9-8751-cb6022332be9" providerId="ADAL" clId="{DEC8BDEB-0588-4A18-8647-7DE425021CCD}" dt="2019-11-28T22:46:54.435" v="911" actId="26606"/>
          <ac:spMkLst>
            <pc:docMk/>
            <pc:sldMk cId="2084483755" sldId="282"/>
            <ac:spMk id="3" creationId="{ADA043EC-AA85-4C67-BD6E-61E5E949F8DF}"/>
          </ac:spMkLst>
        </pc:spChg>
        <pc:graphicFrameChg chg="add">
          <ac:chgData name=" " userId="9fe4fd4e-41e4-4ae9-8751-cb6022332be9" providerId="ADAL" clId="{DEC8BDEB-0588-4A18-8647-7DE425021CCD}" dt="2019-11-28T22:46:54.435" v="911" actId="26606"/>
          <ac:graphicFrameMkLst>
            <pc:docMk/>
            <pc:sldMk cId="2084483755" sldId="282"/>
            <ac:graphicFrameMk id="5" creationId="{68B1A08A-84CF-4F8F-8D65-C6CFB9D22B5C}"/>
          </ac:graphicFrameMkLst>
        </pc:graphicFrameChg>
      </pc:sldChg>
      <pc:sldChg chg="modSp add del">
        <pc:chgData name=" " userId="9fe4fd4e-41e4-4ae9-8751-cb6022332be9" providerId="ADAL" clId="{DEC8BDEB-0588-4A18-8647-7DE425021CCD}" dt="2019-11-28T22:37:48.672" v="712" actId="2696"/>
        <pc:sldMkLst>
          <pc:docMk/>
          <pc:sldMk cId="3530256729" sldId="282"/>
        </pc:sldMkLst>
        <pc:spChg chg="mod">
          <ac:chgData name=" " userId="9fe4fd4e-41e4-4ae9-8751-cb6022332be9" providerId="ADAL" clId="{DEC8BDEB-0588-4A18-8647-7DE425021CCD}" dt="2019-11-28T22:37:24.019" v="683" actId="5793"/>
          <ac:spMkLst>
            <pc:docMk/>
            <pc:sldMk cId="3530256729" sldId="282"/>
            <ac:spMk id="2" creationId="{744A67DB-CBC7-402C-9EDD-3A884B852A6B}"/>
          </ac:spMkLst>
        </pc:spChg>
        <pc:spChg chg="mod">
          <ac:chgData name=" " userId="9fe4fd4e-41e4-4ae9-8751-cb6022332be9" providerId="ADAL" clId="{DEC8BDEB-0588-4A18-8647-7DE425021CCD}" dt="2019-11-28T22:37:39.629" v="711" actId="12"/>
          <ac:spMkLst>
            <pc:docMk/>
            <pc:sldMk cId="3530256729" sldId="282"/>
            <ac:spMk id="3" creationId="{05E1E681-8E2A-46FC-A49B-BB748C8A13B0}"/>
          </ac:spMkLst>
        </pc:spChg>
      </pc:sldChg>
      <pc:sldChg chg="addSp delSp modSp add del mod setBg">
        <pc:chgData name=" " userId="9fe4fd4e-41e4-4ae9-8751-cb6022332be9" providerId="ADAL" clId="{DEC8BDEB-0588-4A18-8647-7DE425021CCD}" dt="2019-11-29T03:35:05.328" v="1008" actId="2696"/>
        <pc:sldMkLst>
          <pc:docMk/>
          <pc:sldMk cId="857881374" sldId="287"/>
        </pc:sldMkLst>
        <pc:spChg chg="mod">
          <ac:chgData name=" " userId="9fe4fd4e-41e4-4ae9-8751-cb6022332be9" providerId="ADAL" clId="{DEC8BDEB-0588-4A18-8647-7DE425021CCD}" dt="2019-11-29T03:34:57.559" v="1007" actId="26606"/>
          <ac:spMkLst>
            <pc:docMk/>
            <pc:sldMk cId="857881374" sldId="287"/>
            <ac:spMk id="2" creationId="{08E02700-DB5D-41A0-BE5E-ACE8DDD3A651}"/>
          </ac:spMkLst>
        </pc:spChg>
        <pc:spChg chg="add del mod">
          <ac:chgData name=" " userId="9fe4fd4e-41e4-4ae9-8751-cb6022332be9" providerId="ADAL" clId="{DEC8BDEB-0588-4A18-8647-7DE425021CCD}" dt="2019-11-29T03:34:57.559" v="1007" actId="26606"/>
          <ac:spMkLst>
            <pc:docMk/>
            <pc:sldMk cId="857881374" sldId="287"/>
            <ac:spMk id="3" creationId="{6F4FF458-A1B6-40CE-8495-075F8322C9EF}"/>
          </ac:spMkLst>
        </pc:spChg>
        <pc:graphicFrameChg chg="add del">
          <ac:chgData name=" " userId="9fe4fd4e-41e4-4ae9-8751-cb6022332be9" providerId="ADAL" clId="{DEC8BDEB-0588-4A18-8647-7DE425021CCD}" dt="2019-11-29T03:34:38.162" v="1005" actId="26606"/>
          <ac:graphicFrameMkLst>
            <pc:docMk/>
            <pc:sldMk cId="857881374" sldId="287"/>
            <ac:graphicFrameMk id="5" creationId="{70593606-9A45-4623-B6F6-C270D62BE67C}"/>
          </ac:graphicFrameMkLst>
        </pc:graphicFrameChg>
        <pc:graphicFrameChg chg="add">
          <ac:chgData name=" " userId="9fe4fd4e-41e4-4ae9-8751-cb6022332be9" providerId="ADAL" clId="{DEC8BDEB-0588-4A18-8647-7DE425021CCD}" dt="2019-11-29T03:34:57.559" v="1007" actId="26606"/>
          <ac:graphicFrameMkLst>
            <pc:docMk/>
            <pc:sldMk cId="857881374" sldId="287"/>
            <ac:graphicFrameMk id="6" creationId="{36EF7AAA-F98A-4F1A-8218-C3CCE634076F}"/>
          </ac:graphicFrameMkLst>
        </pc:graphicFrameChg>
      </pc:sldChg>
    </pc:docChg>
  </pc:docChgLst>
  <pc:docChgLst>
    <pc:chgData name="Elishia Diokno" userId="9fe4fd4e-41e4-4ae9-8751-cb6022332be9" providerId="ADAL" clId="{CE08A5A9-9278-0C47-9254-49D4260A04EE}"/>
    <pc:docChg chg="delSld">
      <pc:chgData name="Elishia Diokno" userId="9fe4fd4e-41e4-4ae9-8751-cb6022332be9" providerId="ADAL" clId="{CE08A5A9-9278-0C47-9254-49D4260A04EE}" dt="2019-11-29T01:30:17.649" v="0" actId="2696"/>
      <pc:docMkLst>
        <pc:docMk/>
      </pc:docMkLst>
      <pc:sldChg chg="del">
        <pc:chgData name="Elishia Diokno" userId="9fe4fd4e-41e4-4ae9-8751-cb6022332be9" providerId="ADAL" clId="{CE08A5A9-9278-0C47-9254-49D4260A04EE}" dt="2019-11-29T01:30:17.649" v="0" actId="2696"/>
        <pc:sldMkLst>
          <pc:docMk/>
          <pc:sldMk cId="136007414" sldId="283"/>
        </pc:sldMkLst>
      </pc:sldChg>
    </pc:docChg>
  </pc:docChgLst>
  <pc:docChgLst>
    <pc:chgData name="Grace Fu" userId="S::fug1@mcmaster.ca::f16efad3-e05d-4fe2-b609-6eb16b3b8ea6" providerId="AD" clId="Web-{0AA3160D-169C-4B58-94BE-03647F7624A2}"/>
    <pc:docChg chg="modSld">
      <pc:chgData name="Grace Fu" userId="S::fug1@mcmaster.ca::f16efad3-e05d-4fe2-b609-6eb16b3b8ea6" providerId="AD" clId="Web-{0AA3160D-169C-4B58-94BE-03647F7624A2}" dt="2019-11-25T20:33:10.228" v="1" actId="1076"/>
      <pc:docMkLst>
        <pc:docMk/>
      </pc:docMkLst>
      <pc:sldChg chg="modSp">
        <pc:chgData name="Grace Fu" userId="S::fug1@mcmaster.ca::f16efad3-e05d-4fe2-b609-6eb16b3b8ea6" providerId="AD" clId="Web-{0AA3160D-169C-4B58-94BE-03647F7624A2}" dt="2019-11-25T20:33:10.228" v="1" actId="1076"/>
        <pc:sldMkLst>
          <pc:docMk/>
          <pc:sldMk cId="109857222" sldId="256"/>
        </pc:sldMkLst>
        <pc:picChg chg="mod">
          <ac:chgData name="Grace Fu" userId="S::fug1@mcmaster.ca::f16efad3-e05d-4fe2-b609-6eb16b3b8ea6" providerId="AD" clId="Web-{0AA3160D-169C-4B58-94BE-03647F7624A2}" dt="2019-11-25T20:33:10.228" v="1" actId="1076"/>
          <ac:picMkLst>
            <pc:docMk/>
            <pc:sldMk cId="109857222" sldId="256"/>
            <ac:picMk id="5" creationId="{A4BB837B-AD5E-454F-BCC1-C47AEC8D2C25}"/>
          </ac:picMkLst>
        </pc:picChg>
      </pc:sldChg>
    </pc:docChg>
  </pc:docChgLst>
  <pc:docChgLst>
    <pc:chgData name="Elishia Diokno" userId="S::dioknoet@mcmaster.ca::9fe4fd4e-41e4-4ae9-8751-cb6022332be9" providerId="AD" clId="Web-{2A94822A-556C-4983-9AB2-6C8F9387CF69}"/>
    <pc:docChg chg="modSld">
      <pc:chgData name="Elishia Diokno" userId="S::dioknoet@mcmaster.ca::9fe4fd4e-41e4-4ae9-8751-cb6022332be9" providerId="AD" clId="Web-{2A94822A-556C-4983-9AB2-6C8F9387CF69}" dt="2020-06-28T02:22:20.544" v="39" actId="1076"/>
      <pc:docMkLst>
        <pc:docMk/>
      </pc:docMkLst>
      <pc:sldChg chg="modSp">
        <pc:chgData name="Elishia Diokno" userId="S::dioknoet@mcmaster.ca::9fe4fd4e-41e4-4ae9-8751-cb6022332be9" providerId="AD" clId="Web-{2A94822A-556C-4983-9AB2-6C8F9387CF69}" dt="2020-06-28T02:19:56.451" v="22" actId="20577"/>
        <pc:sldMkLst>
          <pc:docMk/>
          <pc:sldMk cId="109857222" sldId="256"/>
        </pc:sldMkLst>
        <pc:spChg chg="mod">
          <ac:chgData name="Elishia Diokno" userId="S::dioknoet@mcmaster.ca::9fe4fd4e-41e4-4ae9-8751-cb6022332be9" providerId="AD" clId="Web-{2A94822A-556C-4983-9AB2-6C8F9387CF69}" dt="2020-06-28T02:19:56.451" v="2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Elishia Diokno" userId="S::dioknoet@mcmaster.ca::9fe4fd4e-41e4-4ae9-8751-cb6022332be9" providerId="AD" clId="Web-{2A94822A-556C-4983-9AB2-6C8F9387CF69}" dt="2020-06-28T02:22:20.544" v="39" actId="1076"/>
        <pc:sldMkLst>
          <pc:docMk/>
          <pc:sldMk cId="1854410198" sldId="299"/>
        </pc:sldMkLst>
        <pc:picChg chg="add del mod">
          <ac:chgData name="Elishia Diokno" userId="S::dioknoet@mcmaster.ca::9fe4fd4e-41e4-4ae9-8751-cb6022332be9" providerId="AD" clId="Web-{2A94822A-556C-4983-9AB2-6C8F9387CF69}" dt="2020-06-28T02:21:42.076" v="29"/>
          <ac:picMkLst>
            <pc:docMk/>
            <pc:sldMk cId="1854410198" sldId="299"/>
            <ac:picMk id="2" creationId="{D59E4B86-AB72-4EE3-974D-4833AE41636B}"/>
          </ac:picMkLst>
        </pc:picChg>
        <pc:picChg chg="add del mod">
          <ac:chgData name="Elishia Diokno" userId="S::dioknoet@mcmaster.ca::9fe4fd4e-41e4-4ae9-8751-cb6022332be9" providerId="AD" clId="Web-{2A94822A-556C-4983-9AB2-6C8F9387CF69}" dt="2020-06-28T02:22:20.544" v="39" actId="1076"/>
          <ac:picMkLst>
            <pc:docMk/>
            <pc:sldMk cId="1854410198" sldId="299"/>
            <ac:picMk id="4" creationId="{3B3D6B2C-A83F-4F4E-9C20-DEB79143A3DB}"/>
          </ac:picMkLst>
        </pc:picChg>
        <pc:picChg chg="add del">
          <ac:chgData name="Elishia Diokno" userId="S::dioknoet@mcmaster.ca::9fe4fd4e-41e4-4ae9-8751-cb6022332be9" providerId="AD" clId="Web-{2A94822A-556C-4983-9AB2-6C8F9387CF69}" dt="2020-06-28T02:22:14.232" v="38"/>
          <ac:picMkLst>
            <pc:docMk/>
            <pc:sldMk cId="1854410198" sldId="299"/>
            <ac:picMk id="5" creationId="{5B5B2EAB-AAD9-4751-9509-9CDDA36AE092}"/>
          </ac:picMkLst>
        </pc:picChg>
      </pc:sldChg>
    </pc:docChg>
  </pc:docChgLst>
  <pc:docChgLst>
    <pc:chgData name="Grace Fu" userId="S::fug1@mcmaster.ca::f16efad3-e05d-4fe2-b609-6eb16b3b8ea6" providerId="AD" clId="Web-{C1421FBB-DE0C-44AB-BEF1-C83FA9095B25}"/>
    <pc:docChg chg="addSld delSld modSld sldOrd">
      <pc:chgData name="Grace Fu" userId="S::fug1@mcmaster.ca::f16efad3-e05d-4fe2-b609-6eb16b3b8ea6" providerId="AD" clId="Web-{C1421FBB-DE0C-44AB-BEF1-C83FA9095B25}" dt="2019-11-29T16:14:54.604" v="118" actId="20577"/>
      <pc:docMkLst>
        <pc:docMk/>
      </pc:docMkLst>
      <pc:sldChg chg="del">
        <pc:chgData name="Grace Fu" userId="S::fug1@mcmaster.ca::f16efad3-e05d-4fe2-b609-6eb16b3b8ea6" providerId="AD" clId="Web-{C1421FBB-DE0C-44AB-BEF1-C83FA9095B25}" dt="2019-11-29T16:12:35.338" v="24"/>
        <pc:sldMkLst>
          <pc:docMk/>
          <pc:sldMk cId="2921088500" sldId="259"/>
        </pc:sldMkLst>
      </pc:sldChg>
      <pc:sldChg chg="del">
        <pc:chgData name="Grace Fu" userId="S::fug1@mcmaster.ca::f16efad3-e05d-4fe2-b609-6eb16b3b8ea6" providerId="AD" clId="Web-{C1421FBB-DE0C-44AB-BEF1-C83FA9095B25}" dt="2019-11-29T16:10:53.353" v="0"/>
        <pc:sldMkLst>
          <pc:docMk/>
          <pc:sldMk cId="4059425998" sldId="261"/>
        </pc:sldMkLst>
      </pc:sldChg>
      <pc:sldChg chg="del">
        <pc:chgData name="Grace Fu" userId="S::fug1@mcmaster.ca::f16efad3-e05d-4fe2-b609-6eb16b3b8ea6" providerId="AD" clId="Web-{C1421FBB-DE0C-44AB-BEF1-C83FA9095B25}" dt="2019-11-29T16:10:57.041" v="1"/>
        <pc:sldMkLst>
          <pc:docMk/>
          <pc:sldMk cId="2004595565" sldId="269"/>
        </pc:sldMkLst>
      </pc:sldChg>
      <pc:sldChg chg="modSp ord">
        <pc:chgData name="Grace Fu" userId="S::fug1@mcmaster.ca::f16efad3-e05d-4fe2-b609-6eb16b3b8ea6" providerId="AD" clId="Web-{C1421FBB-DE0C-44AB-BEF1-C83FA9095B25}" dt="2019-11-29T16:13:01.322" v="49" actId="20577"/>
        <pc:sldMkLst>
          <pc:docMk/>
          <pc:sldMk cId="1158291210" sldId="279"/>
        </pc:sldMkLst>
        <pc:spChg chg="mod">
          <ac:chgData name="Grace Fu" userId="S::fug1@mcmaster.ca::f16efad3-e05d-4fe2-b609-6eb16b3b8ea6" providerId="AD" clId="Web-{C1421FBB-DE0C-44AB-BEF1-C83FA9095B25}" dt="2019-11-29T16:13:01.322" v="49" actId="20577"/>
          <ac:spMkLst>
            <pc:docMk/>
            <pc:sldMk cId="1158291210" sldId="279"/>
            <ac:spMk id="2" creationId="{F4DC76FE-C677-4435-B239-A5A7599F73EE}"/>
          </ac:spMkLst>
        </pc:spChg>
      </pc:sldChg>
      <pc:sldChg chg="modSp ord">
        <pc:chgData name="Grace Fu" userId="S::fug1@mcmaster.ca::f16efad3-e05d-4fe2-b609-6eb16b3b8ea6" providerId="AD" clId="Web-{C1421FBB-DE0C-44AB-BEF1-C83FA9095B25}" dt="2019-11-29T16:14:11.276" v="101" actId="20577"/>
        <pc:sldMkLst>
          <pc:docMk/>
          <pc:sldMk cId="4209486932" sldId="284"/>
        </pc:sldMkLst>
        <pc:spChg chg="mod">
          <ac:chgData name="Grace Fu" userId="S::fug1@mcmaster.ca::f16efad3-e05d-4fe2-b609-6eb16b3b8ea6" providerId="AD" clId="Web-{C1421FBB-DE0C-44AB-BEF1-C83FA9095B25}" dt="2019-11-29T16:14:11.276" v="101" actId="20577"/>
          <ac:spMkLst>
            <pc:docMk/>
            <pc:sldMk cId="4209486932" sldId="284"/>
            <ac:spMk id="2" creationId="{06789510-BF52-4844-96AC-FACC06103776}"/>
          </ac:spMkLst>
        </pc:spChg>
      </pc:sldChg>
      <pc:sldChg chg="modSp ord">
        <pc:chgData name="Grace Fu" userId="S::fug1@mcmaster.ca::f16efad3-e05d-4fe2-b609-6eb16b3b8ea6" providerId="AD" clId="Web-{C1421FBB-DE0C-44AB-BEF1-C83FA9095B25}" dt="2019-11-29T16:14:54.604" v="117" actId="20577"/>
        <pc:sldMkLst>
          <pc:docMk/>
          <pc:sldMk cId="2058214725" sldId="285"/>
        </pc:sldMkLst>
        <pc:spChg chg="mod">
          <ac:chgData name="Grace Fu" userId="S::fug1@mcmaster.ca::f16efad3-e05d-4fe2-b609-6eb16b3b8ea6" providerId="AD" clId="Web-{C1421FBB-DE0C-44AB-BEF1-C83FA9095B25}" dt="2019-11-29T16:14:54.604" v="117" actId="20577"/>
          <ac:spMkLst>
            <pc:docMk/>
            <pc:sldMk cId="2058214725" sldId="285"/>
            <ac:spMk id="2" creationId="{0DA4A86B-A2E1-4174-9492-32858E47BEEC}"/>
          </ac:spMkLst>
        </pc:spChg>
      </pc:sldChg>
      <pc:sldChg chg="modSp ord">
        <pc:chgData name="Grace Fu" userId="S::fug1@mcmaster.ca::f16efad3-e05d-4fe2-b609-6eb16b3b8ea6" providerId="AD" clId="Web-{C1421FBB-DE0C-44AB-BEF1-C83FA9095B25}" dt="2019-11-29T16:13:53.994" v="81" actId="20577"/>
        <pc:sldMkLst>
          <pc:docMk/>
          <pc:sldMk cId="3997873516" sldId="286"/>
        </pc:sldMkLst>
        <pc:spChg chg="mod">
          <ac:chgData name="Grace Fu" userId="S::fug1@mcmaster.ca::f16efad3-e05d-4fe2-b609-6eb16b3b8ea6" providerId="AD" clId="Web-{C1421FBB-DE0C-44AB-BEF1-C83FA9095B25}" dt="2019-11-29T16:13:53.994" v="81" actId="20577"/>
          <ac:spMkLst>
            <pc:docMk/>
            <pc:sldMk cId="3997873516" sldId="286"/>
            <ac:spMk id="2" creationId="{8A8E10CC-3AC2-40AC-8016-9A0887B5FED4}"/>
          </ac:spMkLst>
        </pc:spChg>
      </pc:sldChg>
      <pc:sldChg chg="new del">
        <pc:chgData name="Grace Fu" userId="S::fug1@mcmaster.ca::f16efad3-e05d-4fe2-b609-6eb16b3b8ea6" providerId="AD" clId="Web-{C1421FBB-DE0C-44AB-BEF1-C83FA9095B25}" dt="2019-11-29T16:11:26.103" v="3"/>
        <pc:sldMkLst>
          <pc:docMk/>
          <pc:sldMk cId="1553680101" sldId="288"/>
        </pc:sldMkLst>
      </pc:sldChg>
      <pc:sldChg chg="addSp delSp modSp add ord replId">
        <pc:chgData name="Grace Fu" userId="S::fug1@mcmaster.ca::f16efad3-e05d-4fe2-b609-6eb16b3b8ea6" providerId="AD" clId="Web-{C1421FBB-DE0C-44AB-BEF1-C83FA9095B25}" dt="2019-11-29T16:11:57.431" v="21" actId="20577"/>
        <pc:sldMkLst>
          <pc:docMk/>
          <pc:sldMk cId="2460131422" sldId="288"/>
        </pc:sldMkLst>
        <pc:spChg chg="mod">
          <ac:chgData name="Grace Fu" userId="S::fug1@mcmaster.ca::f16efad3-e05d-4fe2-b609-6eb16b3b8ea6" providerId="AD" clId="Web-{C1421FBB-DE0C-44AB-BEF1-C83FA9095B25}" dt="2019-11-29T16:11:57.431" v="21" actId="20577"/>
          <ac:spMkLst>
            <pc:docMk/>
            <pc:sldMk cId="2460131422" sldId="288"/>
            <ac:spMk id="2" creationId="{B375BF37-94D9-41B4-BB59-E89E4DC8C7E7}"/>
          </ac:spMkLst>
        </pc:spChg>
        <pc:picChg chg="del">
          <ac:chgData name="Grace Fu" userId="S::fug1@mcmaster.ca::f16efad3-e05d-4fe2-b609-6eb16b3b8ea6" providerId="AD" clId="Web-{C1421FBB-DE0C-44AB-BEF1-C83FA9095B25}" dt="2019-11-29T16:11:39.588" v="6"/>
          <ac:picMkLst>
            <pc:docMk/>
            <pc:sldMk cId="2460131422" sldId="288"/>
            <ac:picMk id="3" creationId="{EB87B0F4-D155-4609-B34B-D798907936F9}"/>
          </ac:picMkLst>
        </pc:picChg>
        <pc:picChg chg="add">
          <ac:chgData name="Grace Fu" userId="S::fug1@mcmaster.ca::f16efad3-e05d-4fe2-b609-6eb16b3b8ea6" providerId="AD" clId="Web-{C1421FBB-DE0C-44AB-BEF1-C83FA9095B25}" dt="2019-11-29T16:11:40.447" v="7"/>
          <ac:picMkLst>
            <pc:docMk/>
            <pc:sldMk cId="2460131422" sldId="288"/>
            <ac:picMk id="4" creationId="{5D79C6EC-9C00-42F5-94C9-A63EF1EDB3E6}"/>
          </ac:picMkLst>
        </pc:picChg>
      </pc:sldChg>
    </pc:docChg>
  </pc:docChgLst>
  <pc:docChgLst>
    <pc:chgData name="E. Tomy" userId="S::tomye@mcmaster.ca::b41c837f-82cf-4585-8460-c32df54db553" providerId="AD" clId="Web-{DC033C81-899C-49E3-BC63-6B7577DF3F66}"/>
    <pc:docChg chg="modSld">
      <pc:chgData name="E. Tomy" userId="S::tomye@mcmaster.ca::b41c837f-82cf-4585-8460-c32df54db553" providerId="AD" clId="Web-{DC033C81-899C-49E3-BC63-6B7577DF3F66}" dt="2020-04-14T03:59:42.028" v="34" actId="1076"/>
      <pc:docMkLst>
        <pc:docMk/>
      </pc:docMkLst>
      <pc:sldChg chg="modSp">
        <pc:chgData name="E. Tomy" userId="S::tomye@mcmaster.ca::b41c837f-82cf-4585-8460-c32df54db553" providerId="AD" clId="Web-{DC033C81-899C-49E3-BC63-6B7577DF3F66}" dt="2020-04-14T03:59:42.028" v="34" actId="1076"/>
        <pc:sldMkLst>
          <pc:docMk/>
          <pc:sldMk cId="1270100874" sldId="268"/>
        </pc:sldMkLst>
        <pc:spChg chg="mod">
          <ac:chgData name="E. Tomy" userId="S::tomye@mcmaster.ca::b41c837f-82cf-4585-8460-c32df54db553" providerId="AD" clId="Web-{DC033C81-899C-49E3-BC63-6B7577DF3F66}" dt="2020-04-14T03:59:42.028" v="34" actId="1076"/>
          <ac:spMkLst>
            <pc:docMk/>
            <pc:sldMk cId="1270100874" sldId="268"/>
            <ac:spMk id="2" creationId="{B9551177-1317-4C1E-B9CC-34FB966D7CEA}"/>
          </ac:spMkLst>
        </pc:spChg>
        <pc:spChg chg="mod">
          <ac:chgData name="E. Tomy" userId="S::tomye@mcmaster.ca::b41c837f-82cf-4585-8460-c32df54db553" providerId="AD" clId="Web-{DC033C81-899C-49E3-BC63-6B7577DF3F66}" dt="2020-04-14T03:59:30.060" v="31" actId="1076"/>
          <ac:spMkLst>
            <pc:docMk/>
            <pc:sldMk cId="1270100874" sldId="268"/>
            <ac:spMk id="162" creationId="{298A9534-4A4D-40C0-A33B-D97CABCFD579}"/>
          </ac:spMkLst>
        </pc:spChg>
        <pc:spChg chg="mod">
          <ac:chgData name="E. Tomy" userId="S::tomye@mcmaster.ca::b41c837f-82cf-4585-8460-c32df54db553" providerId="AD" clId="Web-{DC033C81-899C-49E3-BC63-6B7577DF3F66}" dt="2020-04-14T03:59:38.856" v="33" actId="14100"/>
          <ac:spMkLst>
            <pc:docMk/>
            <pc:sldMk cId="1270100874" sldId="268"/>
            <ac:spMk id="163" creationId="{702A3F3B-5D04-463C-8C61-7D341FC231D3}"/>
          </ac:spMkLst>
        </pc:spChg>
        <pc:graphicFrameChg chg="mod modGraphic">
          <ac:chgData name="E. Tomy" userId="S::tomye@mcmaster.ca::b41c837f-82cf-4585-8460-c32df54db553" providerId="AD" clId="Web-{DC033C81-899C-49E3-BC63-6B7577DF3F66}" dt="2020-04-14T03:59:35.622" v="32" actId="1076"/>
          <ac:graphicFrameMkLst>
            <pc:docMk/>
            <pc:sldMk cId="1270100874" sldId="268"/>
            <ac:graphicFrameMk id="3" creationId="{43BDE900-9DD4-4768-959F-DACCD8D422C3}"/>
          </ac:graphicFrameMkLst>
        </pc:graphicFrameChg>
        <pc:graphicFrameChg chg="mod">
          <ac:chgData name="E. Tomy" userId="S::tomye@mcmaster.ca::b41c837f-82cf-4585-8460-c32df54db553" providerId="AD" clId="Web-{DC033C81-899C-49E3-BC63-6B7577DF3F66}" dt="2020-04-14T03:57:50.247" v="9" actId="1076"/>
          <ac:graphicFrameMkLst>
            <pc:docMk/>
            <pc:sldMk cId="1270100874" sldId="268"/>
            <ac:graphicFrameMk id="165" creationId="{60D74127-B032-4FEB-BCA5-440376622BC8}"/>
          </ac:graphicFrameMkLst>
        </pc:graphicFrameChg>
      </pc:sldChg>
    </pc:docChg>
  </pc:docChgLst>
  <pc:docChgLst>
    <pc:chgData name="Grace Fu" userId="S::fug1@mcmaster.ca::f16efad3-e05d-4fe2-b609-6eb16b3b8ea6" providerId="AD" clId="Web-{226AD4F7-029F-4570-9ACF-8CD6DA12B340}"/>
    <pc:docChg chg="addSld delSld modSld sldOrd">
      <pc:chgData name="Grace Fu" userId="S::fug1@mcmaster.ca::f16efad3-e05d-4fe2-b609-6eb16b3b8ea6" providerId="AD" clId="Web-{226AD4F7-029F-4570-9ACF-8CD6DA12B340}" dt="2020-04-12T01:53:55.138" v="1685" actId="20577"/>
      <pc:docMkLst>
        <pc:docMk/>
      </pc:docMkLst>
      <pc:sldChg chg="modSp">
        <pc:chgData name="Grace Fu" userId="S::fug1@mcmaster.ca::f16efad3-e05d-4fe2-b609-6eb16b3b8ea6" providerId="AD" clId="Web-{226AD4F7-029F-4570-9ACF-8CD6DA12B340}" dt="2020-04-12T00:43:05.103" v="231" actId="20577"/>
        <pc:sldMkLst>
          <pc:docMk/>
          <pc:sldMk cId="277327941" sldId="262"/>
        </pc:sldMkLst>
        <pc:spChg chg="mod">
          <ac:chgData name="Grace Fu" userId="S::fug1@mcmaster.ca::f16efad3-e05d-4fe2-b609-6eb16b3b8ea6" providerId="AD" clId="Web-{226AD4F7-029F-4570-9ACF-8CD6DA12B340}" dt="2020-04-12T00:43:05.103" v="231" actId="20577"/>
          <ac:spMkLst>
            <pc:docMk/>
            <pc:sldMk cId="277327941" sldId="262"/>
            <ac:spMk id="2" creationId="{B375BF37-94D9-41B4-BB59-E89E4DC8C7E7}"/>
          </ac:spMkLst>
        </pc:spChg>
      </pc:sldChg>
      <pc:sldChg chg="modSp">
        <pc:chgData name="Grace Fu" userId="S::fug1@mcmaster.ca::f16efad3-e05d-4fe2-b609-6eb16b3b8ea6" providerId="AD" clId="Web-{226AD4F7-029F-4570-9ACF-8CD6DA12B340}" dt="2020-04-12T00:30:00.266" v="26" actId="14100"/>
        <pc:sldMkLst>
          <pc:docMk/>
          <pc:sldMk cId="465608000" sldId="264"/>
        </pc:sldMkLst>
        <pc:spChg chg="mod">
          <ac:chgData name="Grace Fu" userId="S::fug1@mcmaster.ca::f16efad3-e05d-4fe2-b609-6eb16b3b8ea6" providerId="AD" clId="Web-{226AD4F7-029F-4570-9ACF-8CD6DA12B340}" dt="2020-04-12T00:30:00.266" v="26" actId="14100"/>
          <ac:spMkLst>
            <pc:docMk/>
            <pc:sldMk cId="465608000" sldId="264"/>
            <ac:spMk id="9" creationId="{00000000-0000-0000-0000-000000000000}"/>
          </ac:spMkLst>
        </pc:spChg>
        <pc:spChg chg="mod">
          <ac:chgData name="Grace Fu" userId="S::fug1@mcmaster.ca::f16efad3-e05d-4fe2-b609-6eb16b3b8ea6" providerId="AD" clId="Web-{226AD4F7-029F-4570-9ACF-8CD6DA12B340}" dt="2020-04-12T00:29:52.641" v="12" actId="20577"/>
          <ac:spMkLst>
            <pc:docMk/>
            <pc:sldMk cId="465608000" sldId="264"/>
            <ac:spMk id="10" creationId="{00000000-0000-0000-0000-000000000000}"/>
          </ac:spMkLst>
        </pc:spChg>
      </pc:sldChg>
      <pc:sldChg chg="addSp delSp modSp">
        <pc:chgData name="Grace Fu" userId="S::fug1@mcmaster.ca::f16efad3-e05d-4fe2-b609-6eb16b3b8ea6" providerId="AD" clId="Web-{226AD4F7-029F-4570-9ACF-8CD6DA12B340}" dt="2020-04-12T00:31:50.377" v="153" actId="1076"/>
        <pc:sldMkLst>
          <pc:docMk/>
          <pc:sldMk cId="161360518" sldId="267"/>
        </pc:sldMkLst>
        <pc:spChg chg="add del mod">
          <ac:chgData name="Grace Fu" userId="S::fug1@mcmaster.ca::f16efad3-e05d-4fe2-b609-6eb16b3b8ea6" providerId="AD" clId="Web-{226AD4F7-029F-4570-9ACF-8CD6DA12B340}" dt="2020-04-12T00:30:43.142" v="51"/>
          <ac:spMkLst>
            <pc:docMk/>
            <pc:sldMk cId="161360518" sldId="267"/>
            <ac:spMk id="2" creationId="{51076385-EA7F-40D8-8E18-28064B063998}"/>
          </ac:spMkLst>
        </pc:spChg>
        <pc:spChg chg="add mod">
          <ac:chgData name="Grace Fu" userId="S::fug1@mcmaster.ca::f16efad3-e05d-4fe2-b609-6eb16b3b8ea6" providerId="AD" clId="Web-{226AD4F7-029F-4570-9ACF-8CD6DA12B340}" dt="2020-04-12T00:31:37.939" v="101" actId="1076"/>
          <ac:spMkLst>
            <pc:docMk/>
            <pc:sldMk cId="161360518" sldId="267"/>
            <ac:spMk id="3" creationId="{39CD597E-345A-424E-A71D-67CADBC00F1E}"/>
          </ac:spMkLst>
        </pc:spChg>
        <pc:spChg chg="mod">
          <ac:chgData name="Grace Fu" userId="S::fug1@mcmaster.ca::f16efad3-e05d-4fe2-b609-6eb16b3b8ea6" providerId="AD" clId="Web-{226AD4F7-029F-4570-9ACF-8CD6DA12B340}" dt="2020-04-12T00:31:50.283" v="145" actId="1076"/>
          <ac:spMkLst>
            <pc:docMk/>
            <pc:sldMk cId="161360518" sldId="267"/>
            <ac:spMk id="12" creationId="{B1E76B17-9207-4749-A866-56C4CB3DBD0D}"/>
          </ac:spMkLst>
        </pc:spChg>
        <pc:spChg chg="mod">
          <ac:chgData name="Grace Fu" userId="S::fug1@mcmaster.ca::f16efad3-e05d-4fe2-b609-6eb16b3b8ea6" providerId="AD" clId="Web-{226AD4F7-029F-4570-9ACF-8CD6DA12B340}" dt="2020-04-12T00:31:50.299" v="146" actId="1076"/>
          <ac:spMkLst>
            <pc:docMk/>
            <pc:sldMk cId="161360518" sldId="267"/>
            <ac:spMk id="13" creationId="{4950E7A7-DC9A-40E8-A37F-DF7E4757CD55}"/>
          </ac:spMkLst>
        </pc:spChg>
        <pc:spChg chg="mod">
          <ac:chgData name="Grace Fu" userId="S::fug1@mcmaster.ca::f16efad3-e05d-4fe2-b609-6eb16b3b8ea6" providerId="AD" clId="Web-{226AD4F7-029F-4570-9ACF-8CD6DA12B340}" dt="2020-04-12T00:31:50.314" v="147" actId="1076"/>
          <ac:spMkLst>
            <pc:docMk/>
            <pc:sldMk cId="161360518" sldId="267"/>
            <ac:spMk id="15" creationId="{4950E7A7-DC9A-40E8-A37F-DF7E4757CD55}"/>
          </ac:spMkLst>
        </pc:spChg>
        <pc:spChg chg="mod">
          <ac:chgData name="Grace Fu" userId="S::fug1@mcmaster.ca::f16efad3-e05d-4fe2-b609-6eb16b3b8ea6" providerId="AD" clId="Web-{226AD4F7-029F-4570-9ACF-8CD6DA12B340}" dt="2020-04-12T00:31:50.330" v="148" actId="1076"/>
          <ac:spMkLst>
            <pc:docMk/>
            <pc:sldMk cId="161360518" sldId="267"/>
            <ac:spMk id="17" creationId="{C05FC287-78C1-4A28-A0A6-D3B82A4AA2B9}"/>
          </ac:spMkLst>
        </pc:spChg>
        <pc:spChg chg="mod">
          <ac:chgData name="Grace Fu" userId="S::fug1@mcmaster.ca::f16efad3-e05d-4fe2-b609-6eb16b3b8ea6" providerId="AD" clId="Web-{226AD4F7-029F-4570-9ACF-8CD6DA12B340}" dt="2020-04-12T00:31:50.330" v="149" actId="1076"/>
          <ac:spMkLst>
            <pc:docMk/>
            <pc:sldMk cId="161360518" sldId="267"/>
            <ac:spMk id="18" creationId="{02228294-E8BE-4889-BCF2-4973CA3BCE8D}"/>
          </ac:spMkLst>
        </pc:spChg>
        <pc:spChg chg="mod">
          <ac:chgData name="Grace Fu" userId="S::fug1@mcmaster.ca::f16efad3-e05d-4fe2-b609-6eb16b3b8ea6" providerId="AD" clId="Web-{226AD4F7-029F-4570-9ACF-8CD6DA12B340}" dt="2020-04-12T00:31:50.345" v="150" actId="1076"/>
          <ac:spMkLst>
            <pc:docMk/>
            <pc:sldMk cId="161360518" sldId="267"/>
            <ac:spMk id="19" creationId="{02228294-E8BE-4889-BCF2-4973CA3BCE8D}"/>
          </ac:spMkLst>
        </pc:spChg>
        <pc:spChg chg="mod">
          <ac:chgData name="Grace Fu" userId="S::fug1@mcmaster.ca::f16efad3-e05d-4fe2-b609-6eb16b3b8ea6" providerId="AD" clId="Web-{226AD4F7-029F-4570-9ACF-8CD6DA12B340}" dt="2020-04-12T00:31:50.236" v="141" actId="1076"/>
          <ac:spMkLst>
            <pc:docMk/>
            <pc:sldMk cId="161360518" sldId="267"/>
            <ac:spMk id="21" creationId="{C05FC287-78C1-4A28-A0A6-D3B82A4AA2B9}"/>
          </ac:spMkLst>
        </pc:spChg>
        <pc:spChg chg="mod">
          <ac:chgData name="Grace Fu" userId="S::fug1@mcmaster.ca::f16efad3-e05d-4fe2-b609-6eb16b3b8ea6" providerId="AD" clId="Web-{226AD4F7-029F-4570-9ACF-8CD6DA12B340}" dt="2020-04-12T00:31:50.252" v="142" actId="1076"/>
          <ac:spMkLst>
            <pc:docMk/>
            <pc:sldMk cId="161360518" sldId="267"/>
            <ac:spMk id="22" creationId="{4950E7A7-DC9A-40E8-A37F-DF7E4757CD55}"/>
          </ac:spMkLst>
        </pc:spChg>
        <pc:spChg chg="mod">
          <ac:chgData name="Grace Fu" userId="S::fug1@mcmaster.ca::f16efad3-e05d-4fe2-b609-6eb16b3b8ea6" providerId="AD" clId="Web-{226AD4F7-029F-4570-9ACF-8CD6DA12B340}" dt="2020-04-12T00:31:50.267" v="143" actId="1076"/>
          <ac:spMkLst>
            <pc:docMk/>
            <pc:sldMk cId="161360518" sldId="267"/>
            <ac:spMk id="23" creationId="{02228294-E8BE-4889-BCF2-4973CA3BCE8D}"/>
          </ac:spMkLst>
        </pc:spChg>
        <pc:spChg chg="mod">
          <ac:chgData name="Grace Fu" userId="S::fug1@mcmaster.ca::f16efad3-e05d-4fe2-b609-6eb16b3b8ea6" providerId="AD" clId="Web-{226AD4F7-029F-4570-9ACF-8CD6DA12B340}" dt="2020-04-12T00:31:50.361" v="151" actId="1076"/>
          <ac:spMkLst>
            <pc:docMk/>
            <pc:sldMk cId="161360518" sldId="267"/>
            <ac:spMk id="25" creationId="{02228294-E8BE-4889-BCF2-4973CA3BCE8D}"/>
          </ac:spMkLst>
        </pc:spChg>
        <pc:spChg chg="mod">
          <ac:chgData name="Grace Fu" userId="S::fug1@mcmaster.ca::f16efad3-e05d-4fe2-b609-6eb16b3b8ea6" providerId="AD" clId="Web-{226AD4F7-029F-4570-9ACF-8CD6DA12B340}" dt="2020-04-12T00:31:50.377" v="152" actId="1076"/>
          <ac:spMkLst>
            <pc:docMk/>
            <pc:sldMk cId="161360518" sldId="267"/>
            <ac:spMk id="26" creationId="{02228294-E8BE-4889-BCF2-4973CA3BCE8D}"/>
          </ac:spMkLst>
        </pc:spChg>
        <pc:spChg chg="mod">
          <ac:chgData name="Grace Fu" userId="S::fug1@mcmaster.ca::f16efad3-e05d-4fe2-b609-6eb16b3b8ea6" providerId="AD" clId="Web-{226AD4F7-029F-4570-9ACF-8CD6DA12B340}" dt="2020-04-12T00:31:50.377" v="153" actId="1076"/>
          <ac:spMkLst>
            <pc:docMk/>
            <pc:sldMk cId="161360518" sldId="267"/>
            <ac:spMk id="27" creationId="{02228294-E8BE-4889-BCF2-4973CA3BCE8D}"/>
          </ac:spMkLst>
        </pc:spChg>
        <pc:picChg chg="mod">
          <ac:chgData name="Grace Fu" userId="S::fug1@mcmaster.ca::f16efad3-e05d-4fe2-b609-6eb16b3b8ea6" providerId="AD" clId="Web-{226AD4F7-029F-4570-9ACF-8CD6DA12B340}" dt="2020-04-12T00:31:50.173" v="136" actId="1076"/>
          <ac:picMkLst>
            <pc:docMk/>
            <pc:sldMk cId="161360518" sldId="267"/>
            <ac:picMk id="4" creationId="{CB66F660-1560-4888-9C8B-02B5567CF44F}"/>
          </ac:picMkLst>
        </pc:picChg>
        <pc:picChg chg="mod">
          <ac:chgData name="Grace Fu" userId="S::fug1@mcmaster.ca::f16efad3-e05d-4fe2-b609-6eb16b3b8ea6" providerId="AD" clId="Web-{226AD4F7-029F-4570-9ACF-8CD6DA12B340}" dt="2020-04-12T00:31:50.189" v="137" actId="1076"/>
          <ac:picMkLst>
            <pc:docMk/>
            <pc:sldMk cId="161360518" sldId="267"/>
            <ac:picMk id="8" creationId="{C1EA1368-B495-4B4A-B385-A56C7896DDED}"/>
          </ac:picMkLst>
        </pc:picChg>
        <pc:picChg chg="mod">
          <ac:chgData name="Grace Fu" userId="S::fug1@mcmaster.ca::f16efad3-e05d-4fe2-b609-6eb16b3b8ea6" providerId="AD" clId="Web-{226AD4F7-029F-4570-9ACF-8CD6DA12B340}" dt="2020-04-12T00:31:50.205" v="138" actId="1076"/>
          <ac:picMkLst>
            <pc:docMk/>
            <pc:sldMk cId="161360518" sldId="267"/>
            <ac:picMk id="10" creationId="{6D226B81-9223-4269-9F2B-CF36E89519B7}"/>
          </ac:picMkLst>
        </pc:picChg>
        <pc:picChg chg="mod">
          <ac:chgData name="Grace Fu" userId="S::fug1@mcmaster.ca::f16efad3-e05d-4fe2-b609-6eb16b3b8ea6" providerId="AD" clId="Web-{226AD4F7-029F-4570-9ACF-8CD6DA12B340}" dt="2020-04-12T00:31:50.220" v="139" actId="1076"/>
          <ac:picMkLst>
            <pc:docMk/>
            <pc:sldMk cId="161360518" sldId="267"/>
            <ac:picMk id="14" creationId="{3C50B2D3-0D98-4816-B572-1197A17903B4}"/>
          </ac:picMkLst>
        </pc:picChg>
        <pc:picChg chg="mod">
          <ac:chgData name="Grace Fu" userId="S::fug1@mcmaster.ca::f16efad3-e05d-4fe2-b609-6eb16b3b8ea6" providerId="AD" clId="Web-{226AD4F7-029F-4570-9ACF-8CD6DA12B340}" dt="2020-04-12T00:31:50.220" v="140" actId="1076"/>
          <ac:picMkLst>
            <pc:docMk/>
            <pc:sldMk cId="161360518" sldId="267"/>
            <ac:picMk id="16" creationId="{6A08889D-C8D1-4941-A66A-5E7CDAC9F0AB}"/>
          </ac:picMkLst>
        </pc:picChg>
        <pc:picChg chg="mod">
          <ac:chgData name="Grace Fu" userId="S::fug1@mcmaster.ca::f16efad3-e05d-4fe2-b609-6eb16b3b8ea6" providerId="AD" clId="Web-{226AD4F7-029F-4570-9ACF-8CD6DA12B340}" dt="2020-04-12T00:31:50.283" v="144" actId="1076"/>
          <ac:picMkLst>
            <pc:docMk/>
            <pc:sldMk cId="161360518" sldId="267"/>
            <ac:picMk id="24" creationId="{03E50CA2-C6C5-449F-81B8-AF0232C408F4}"/>
          </ac:picMkLst>
        </pc:picChg>
      </pc:sldChg>
      <pc:sldChg chg="addSp delSp modSp">
        <pc:chgData name="Grace Fu" userId="S::fug1@mcmaster.ca::f16efad3-e05d-4fe2-b609-6eb16b3b8ea6" providerId="AD" clId="Web-{226AD4F7-029F-4570-9ACF-8CD6DA12B340}" dt="2020-04-12T01:50:11.637" v="1657"/>
        <pc:sldMkLst>
          <pc:docMk/>
          <pc:sldMk cId="199215999" sldId="275"/>
        </pc:sldMkLst>
        <pc:spChg chg="add del">
          <ac:chgData name="Grace Fu" userId="S::fug1@mcmaster.ca::f16efad3-e05d-4fe2-b609-6eb16b3b8ea6" providerId="AD" clId="Web-{226AD4F7-029F-4570-9ACF-8CD6DA12B340}" dt="2020-04-12T01:46:25.525" v="1553"/>
          <ac:spMkLst>
            <pc:docMk/>
            <pc:sldMk cId="199215999" sldId="275"/>
            <ac:spMk id="78" creationId="{88F0A37D-2337-4AAF-98B0-7E4E9B98719A}"/>
          </ac:spMkLst>
        </pc:spChg>
        <pc:spChg chg="add del">
          <ac:chgData name="Grace Fu" userId="S::fug1@mcmaster.ca::f16efad3-e05d-4fe2-b609-6eb16b3b8ea6" providerId="AD" clId="Web-{226AD4F7-029F-4570-9ACF-8CD6DA12B340}" dt="2020-04-12T01:46:25.525" v="1553"/>
          <ac:spMkLst>
            <pc:docMk/>
            <pc:sldMk cId="199215999" sldId="275"/>
            <ac:spMk id="83" creationId="{F7234D70-FB65-4E99-985E-64D219674D45}"/>
          </ac:spMkLst>
        </pc:spChg>
        <pc:spChg chg="add del">
          <ac:chgData name="Grace Fu" userId="S::fug1@mcmaster.ca::f16efad3-e05d-4fe2-b609-6eb16b3b8ea6" providerId="AD" clId="Web-{226AD4F7-029F-4570-9ACF-8CD6DA12B340}" dt="2020-04-12T01:48:19.698" v="1610"/>
          <ac:spMkLst>
            <pc:docMk/>
            <pc:sldMk cId="199215999" sldId="275"/>
            <ac:spMk id="88" creationId="{88F0A37D-2337-4AAF-98B0-7E4E9B98719A}"/>
          </ac:spMkLst>
        </pc:spChg>
        <pc:spChg chg="add del">
          <ac:chgData name="Grace Fu" userId="S::fug1@mcmaster.ca::f16efad3-e05d-4fe2-b609-6eb16b3b8ea6" providerId="AD" clId="Web-{226AD4F7-029F-4570-9ACF-8CD6DA12B340}" dt="2020-04-12T01:48:19.698" v="1610"/>
          <ac:spMkLst>
            <pc:docMk/>
            <pc:sldMk cId="199215999" sldId="275"/>
            <ac:spMk id="92" creationId="{F7234D70-FB65-4E99-985E-64D219674D45}"/>
          </ac:spMkLst>
        </pc:spChg>
        <pc:spChg chg="add del">
          <ac:chgData name="Grace Fu" userId="S::fug1@mcmaster.ca::f16efad3-e05d-4fe2-b609-6eb16b3b8ea6" providerId="AD" clId="Web-{226AD4F7-029F-4570-9ACF-8CD6DA12B340}" dt="2020-04-12T01:48:05.213" v="1604"/>
          <ac:spMkLst>
            <pc:docMk/>
            <pc:sldMk cId="199215999" sldId="275"/>
            <ac:spMk id="94" creationId="{88F0A37D-2337-4AAF-98B0-7E4E9B98719A}"/>
          </ac:spMkLst>
        </pc:spChg>
        <pc:spChg chg="add del">
          <ac:chgData name="Grace Fu" userId="S::fug1@mcmaster.ca::f16efad3-e05d-4fe2-b609-6eb16b3b8ea6" providerId="AD" clId="Web-{226AD4F7-029F-4570-9ACF-8CD6DA12B340}" dt="2020-04-12T01:48:05.213" v="1604"/>
          <ac:spMkLst>
            <pc:docMk/>
            <pc:sldMk cId="199215999" sldId="275"/>
            <ac:spMk id="96" creationId="{F7234D70-FB65-4E99-985E-64D219674D45}"/>
          </ac:spMkLst>
        </pc:spChg>
        <pc:spChg chg="add del">
          <ac:chgData name="Grace Fu" userId="S::fug1@mcmaster.ca::f16efad3-e05d-4fe2-b609-6eb16b3b8ea6" providerId="AD" clId="Web-{226AD4F7-029F-4570-9ACF-8CD6DA12B340}" dt="2020-04-12T01:47:59.791" v="1602"/>
          <ac:spMkLst>
            <pc:docMk/>
            <pc:sldMk cId="199215999" sldId="275"/>
            <ac:spMk id="97" creationId="{88F0A37D-2337-4AAF-98B0-7E4E9B98719A}"/>
          </ac:spMkLst>
        </pc:spChg>
        <pc:spChg chg="add del">
          <ac:chgData name="Grace Fu" userId="S::fug1@mcmaster.ca::f16efad3-e05d-4fe2-b609-6eb16b3b8ea6" providerId="AD" clId="Web-{226AD4F7-029F-4570-9ACF-8CD6DA12B340}" dt="2020-04-12T01:48:08.494" v="1606"/>
          <ac:spMkLst>
            <pc:docMk/>
            <pc:sldMk cId="199215999" sldId="275"/>
            <ac:spMk id="98" creationId="{88F0A37D-2337-4AAF-98B0-7E4E9B98719A}"/>
          </ac:spMkLst>
        </pc:spChg>
        <pc:spChg chg="add del">
          <ac:chgData name="Grace Fu" userId="S::fug1@mcmaster.ca::f16efad3-e05d-4fe2-b609-6eb16b3b8ea6" providerId="AD" clId="Web-{226AD4F7-029F-4570-9ACF-8CD6DA12B340}" dt="2020-04-12T01:47:59.791" v="1602"/>
          <ac:spMkLst>
            <pc:docMk/>
            <pc:sldMk cId="199215999" sldId="275"/>
            <ac:spMk id="101" creationId="{F7234D70-FB65-4E99-985E-64D219674D45}"/>
          </ac:spMkLst>
        </pc:spChg>
        <pc:spChg chg="add del">
          <ac:chgData name="Grace Fu" userId="S::fug1@mcmaster.ca::f16efad3-e05d-4fe2-b609-6eb16b3b8ea6" providerId="AD" clId="Web-{226AD4F7-029F-4570-9ACF-8CD6DA12B340}" dt="2020-04-12T01:48:08.494" v="1606"/>
          <ac:spMkLst>
            <pc:docMk/>
            <pc:sldMk cId="199215999" sldId="275"/>
            <ac:spMk id="102" creationId="{F7234D70-FB65-4E99-985E-64D219674D45}"/>
          </ac:spMkLst>
        </pc:spChg>
        <pc:spChg chg="add del">
          <ac:chgData name="Grace Fu" userId="S::fug1@mcmaster.ca::f16efad3-e05d-4fe2-b609-6eb16b3b8ea6" providerId="AD" clId="Web-{226AD4F7-029F-4570-9ACF-8CD6DA12B340}" dt="2020-04-12T01:48:10.151" v="1608"/>
          <ac:spMkLst>
            <pc:docMk/>
            <pc:sldMk cId="199215999" sldId="275"/>
            <ac:spMk id="103" creationId="{88F0A37D-2337-4AAF-98B0-7E4E9B98719A}"/>
          </ac:spMkLst>
        </pc:spChg>
        <pc:spChg chg="add del">
          <ac:chgData name="Grace Fu" userId="S::fug1@mcmaster.ca::f16efad3-e05d-4fe2-b609-6eb16b3b8ea6" providerId="AD" clId="Web-{226AD4F7-029F-4570-9ACF-8CD6DA12B340}" dt="2020-04-12T01:48:10.151" v="1608"/>
          <ac:spMkLst>
            <pc:docMk/>
            <pc:sldMk cId="199215999" sldId="275"/>
            <ac:spMk id="105" creationId="{F7234D70-FB65-4E99-985E-64D219674D45}"/>
          </ac:spMkLst>
        </pc:spChg>
        <pc:spChg chg="add del">
          <ac:chgData name="Grace Fu" userId="S::fug1@mcmaster.ca::f16efad3-e05d-4fe2-b609-6eb16b3b8ea6" providerId="AD" clId="Web-{226AD4F7-029F-4570-9ACF-8CD6DA12B340}" dt="2020-04-12T01:48:55.666" v="1633"/>
          <ac:spMkLst>
            <pc:docMk/>
            <pc:sldMk cId="199215999" sldId="275"/>
            <ac:spMk id="106" creationId="{88F0A37D-2337-4AAF-98B0-7E4E9B98719A}"/>
          </ac:spMkLst>
        </pc:spChg>
        <pc:spChg chg="add del">
          <ac:chgData name="Grace Fu" userId="S::fug1@mcmaster.ca::f16efad3-e05d-4fe2-b609-6eb16b3b8ea6" providerId="AD" clId="Web-{226AD4F7-029F-4570-9ACF-8CD6DA12B340}" dt="2020-04-12T01:48:55.666" v="1633"/>
          <ac:spMkLst>
            <pc:docMk/>
            <pc:sldMk cId="199215999" sldId="275"/>
            <ac:spMk id="108" creationId="{F7234D70-FB65-4E99-985E-64D219674D45}"/>
          </ac:spMkLst>
        </pc:spChg>
        <pc:spChg chg="add del">
          <ac:chgData name="Grace Fu" userId="S::fug1@mcmaster.ca::f16efad3-e05d-4fe2-b609-6eb16b3b8ea6" providerId="AD" clId="Web-{226AD4F7-029F-4570-9ACF-8CD6DA12B340}" dt="2020-04-12T01:50:11.637" v="1657"/>
          <ac:spMkLst>
            <pc:docMk/>
            <pc:sldMk cId="199215999" sldId="275"/>
            <ac:spMk id="110" creationId="{88F0A37D-2337-4AAF-98B0-7E4E9B98719A}"/>
          </ac:spMkLst>
        </pc:spChg>
        <pc:spChg chg="add del">
          <ac:chgData name="Grace Fu" userId="S::fug1@mcmaster.ca::f16efad3-e05d-4fe2-b609-6eb16b3b8ea6" providerId="AD" clId="Web-{226AD4F7-029F-4570-9ACF-8CD6DA12B340}" dt="2020-04-12T01:50:11.637" v="1657"/>
          <ac:spMkLst>
            <pc:docMk/>
            <pc:sldMk cId="199215999" sldId="275"/>
            <ac:spMk id="112" creationId="{F7234D70-FB65-4E99-985E-64D219674D45}"/>
          </ac:spMkLst>
        </pc:spChg>
        <pc:spChg chg="add del">
          <ac:chgData name="Grace Fu" userId="S::fug1@mcmaster.ca::f16efad3-e05d-4fe2-b609-6eb16b3b8ea6" providerId="AD" clId="Web-{226AD4F7-029F-4570-9ACF-8CD6DA12B340}" dt="2020-04-12T01:48:55.573" v="1632"/>
          <ac:spMkLst>
            <pc:docMk/>
            <pc:sldMk cId="199215999" sldId="275"/>
            <ac:spMk id="113" creationId="{88F0A37D-2337-4AAF-98B0-7E4E9B98719A}"/>
          </ac:spMkLst>
        </pc:spChg>
        <pc:spChg chg="add">
          <ac:chgData name="Grace Fu" userId="S::fug1@mcmaster.ca::f16efad3-e05d-4fe2-b609-6eb16b3b8ea6" providerId="AD" clId="Web-{226AD4F7-029F-4570-9ACF-8CD6DA12B340}" dt="2020-04-12T01:50:11.637" v="1657"/>
          <ac:spMkLst>
            <pc:docMk/>
            <pc:sldMk cId="199215999" sldId="275"/>
            <ac:spMk id="114" creationId="{88F0A37D-2337-4AAF-98B0-7E4E9B98719A}"/>
          </ac:spMkLst>
        </pc:spChg>
        <pc:spChg chg="add del">
          <ac:chgData name="Grace Fu" userId="S::fug1@mcmaster.ca::f16efad3-e05d-4fe2-b609-6eb16b3b8ea6" providerId="AD" clId="Web-{226AD4F7-029F-4570-9ACF-8CD6DA12B340}" dt="2020-04-12T01:48:55.573" v="1632"/>
          <ac:spMkLst>
            <pc:docMk/>
            <pc:sldMk cId="199215999" sldId="275"/>
            <ac:spMk id="117" creationId="{F7234D70-FB65-4E99-985E-64D219674D45}"/>
          </ac:spMkLst>
        </pc:spChg>
        <pc:spChg chg="add">
          <ac:chgData name="Grace Fu" userId="S::fug1@mcmaster.ca::f16efad3-e05d-4fe2-b609-6eb16b3b8ea6" providerId="AD" clId="Web-{226AD4F7-029F-4570-9ACF-8CD6DA12B340}" dt="2020-04-12T01:50:11.637" v="1657"/>
          <ac:spMkLst>
            <pc:docMk/>
            <pc:sldMk cId="199215999" sldId="275"/>
            <ac:spMk id="121" creationId="{F7234D70-FB65-4E99-985E-64D219674D45}"/>
          </ac:spMkLst>
        </pc:spChg>
        <pc:graphicFrameChg chg="mod modGraphic">
          <ac:chgData name="Grace Fu" userId="S::fug1@mcmaster.ca::f16efad3-e05d-4fe2-b609-6eb16b3b8ea6" providerId="AD" clId="Web-{226AD4F7-029F-4570-9ACF-8CD6DA12B340}" dt="2020-04-12T01:50:11.637" v="1657"/>
          <ac:graphicFrameMkLst>
            <pc:docMk/>
            <pc:sldMk cId="199215999" sldId="275"/>
            <ac:graphicFrameMk id="74" creationId="{432235D1-8DF8-4719-AE9F-ABBF1E6A20A5}"/>
          </ac:graphicFrameMkLst>
        </pc:graphicFrameChg>
        <pc:cxnChg chg="add del">
          <ac:chgData name="Grace Fu" userId="S::fug1@mcmaster.ca::f16efad3-e05d-4fe2-b609-6eb16b3b8ea6" providerId="AD" clId="Web-{226AD4F7-029F-4570-9ACF-8CD6DA12B340}" dt="2020-04-12T01:46:25.525" v="1553"/>
          <ac:cxnSpMkLst>
            <pc:docMk/>
            <pc:sldMk cId="199215999" sldId="275"/>
            <ac:cxnSpMk id="80" creationId="{F15CCCF0-E573-463A-9760-1FDC0B2CFBD7}"/>
          </ac:cxnSpMkLst>
        </pc:cxnChg>
        <pc:cxnChg chg="add del">
          <ac:chgData name="Grace Fu" userId="S::fug1@mcmaster.ca::f16efad3-e05d-4fe2-b609-6eb16b3b8ea6" providerId="AD" clId="Web-{226AD4F7-029F-4570-9ACF-8CD6DA12B340}" dt="2020-04-12T01:48:19.698" v="1610"/>
          <ac:cxnSpMkLst>
            <pc:docMk/>
            <pc:sldMk cId="199215999" sldId="275"/>
            <ac:cxnSpMk id="90" creationId="{F15CCCF0-E573-463A-9760-1FDC0B2CFBD7}"/>
          </ac:cxnSpMkLst>
        </pc:cxnChg>
        <pc:cxnChg chg="add del">
          <ac:chgData name="Grace Fu" userId="S::fug1@mcmaster.ca::f16efad3-e05d-4fe2-b609-6eb16b3b8ea6" providerId="AD" clId="Web-{226AD4F7-029F-4570-9ACF-8CD6DA12B340}" dt="2020-04-12T01:48:05.213" v="1604"/>
          <ac:cxnSpMkLst>
            <pc:docMk/>
            <pc:sldMk cId="199215999" sldId="275"/>
            <ac:cxnSpMk id="95" creationId="{F15CCCF0-E573-463A-9760-1FDC0B2CFBD7}"/>
          </ac:cxnSpMkLst>
        </pc:cxnChg>
        <pc:cxnChg chg="add del">
          <ac:chgData name="Grace Fu" userId="S::fug1@mcmaster.ca::f16efad3-e05d-4fe2-b609-6eb16b3b8ea6" providerId="AD" clId="Web-{226AD4F7-029F-4570-9ACF-8CD6DA12B340}" dt="2020-04-12T01:47:59.791" v="1602"/>
          <ac:cxnSpMkLst>
            <pc:docMk/>
            <pc:sldMk cId="199215999" sldId="275"/>
            <ac:cxnSpMk id="99" creationId="{F15CCCF0-E573-463A-9760-1FDC0B2CFBD7}"/>
          </ac:cxnSpMkLst>
        </pc:cxnChg>
        <pc:cxnChg chg="add del">
          <ac:chgData name="Grace Fu" userId="S::fug1@mcmaster.ca::f16efad3-e05d-4fe2-b609-6eb16b3b8ea6" providerId="AD" clId="Web-{226AD4F7-029F-4570-9ACF-8CD6DA12B340}" dt="2020-04-12T01:48:08.494" v="1606"/>
          <ac:cxnSpMkLst>
            <pc:docMk/>
            <pc:sldMk cId="199215999" sldId="275"/>
            <ac:cxnSpMk id="100" creationId="{F15CCCF0-E573-463A-9760-1FDC0B2CFBD7}"/>
          </ac:cxnSpMkLst>
        </pc:cxnChg>
        <pc:cxnChg chg="add del">
          <ac:chgData name="Grace Fu" userId="S::fug1@mcmaster.ca::f16efad3-e05d-4fe2-b609-6eb16b3b8ea6" providerId="AD" clId="Web-{226AD4F7-029F-4570-9ACF-8CD6DA12B340}" dt="2020-04-12T01:48:10.151" v="1608"/>
          <ac:cxnSpMkLst>
            <pc:docMk/>
            <pc:sldMk cId="199215999" sldId="275"/>
            <ac:cxnSpMk id="104" creationId="{F15CCCF0-E573-463A-9760-1FDC0B2CFBD7}"/>
          </ac:cxnSpMkLst>
        </pc:cxnChg>
        <pc:cxnChg chg="add del">
          <ac:chgData name="Grace Fu" userId="S::fug1@mcmaster.ca::f16efad3-e05d-4fe2-b609-6eb16b3b8ea6" providerId="AD" clId="Web-{226AD4F7-029F-4570-9ACF-8CD6DA12B340}" dt="2020-04-12T01:48:55.666" v="1633"/>
          <ac:cxnSpMkLst>
            <pc:docMk/>
            <pc:sldMk cId="199215999" sldId="275"/>
            <ac:cxnSpMk id="107" creationId="{F15CCCF0-E573-463A-9760-1FDC0B2CFBD7}"/>
          </ac:cxnSpMkLst>
        </pc:cxnChg>
        <pc:cxnChg chg="add del">
          <ac:chgData name="Grace Fu" userId="S::fug1@mcmaster.ca::f16efad3-e05d-4fe2-b609-6eb16b3b8ea6" providerId="AD" clId="Web-{226AD4F7-029F-4570-9ACF-8CD6DA12B340}" dt="2020-04-12T01:50:11.637" v="1657"/>
          <ac:cxnSpMkLst>
            <pc:docMk/>
            <pc:sldMk cId="199215999" sldId="275"/>
            <ac:cxnSpMk id="111" creationId="{F15CCCF0-E573-463A-9760-1FDC0B2CFBD7}"/>
          </ac:cxnSpMkLst>
        </pc:cxnChg>
        <pc:cxnChg chg="add del">
          <ac:chgData name="Grace Fu" userId="S::fug1@mcmaster.ca::f16efad3-e05d-4fe2-b609-6eb16b3b8ea6" providerId="AD" clId="Web-{226AD4F7-029F-4570-9ACF-8CD6DA12B340}" dt="2020-04-12T01:48:55.573" v="1632"/>
          <ac:cxnSpMkLst>
            <pc:docMk/>
            <pc:sldMk cId="199215999" sldId="275"/>
            <ac:cxnSpMk id="115" creationId="{F15CCCF0-E573-463A-9760-1FDC0B2CFBD7}"/>
          </ac:cxnSpMkLst>
        </pc:cxnChg>
        <pc:cxnChg chg="add">
          <ac:chgData name="Grace Fu" userId="S::fug1@mcmaster.ca::f16efad3-e05d-4fe2-b609-6eb16b3b8ea6" providerId="AD" clId="Web-{226AD4F7-029F-4570-9ACF-8CD6DA12B340}" dt="2020-04-12T01:50:11.637" v="1657"/>
          <ac:cxnSpMkLst>
            <pc:docMk/>
            <pc:sldMk cId="199215999" sldId="275"/>
            <ac:cxnSpMk id="119" creationId="{F15CCCF0-E573-463A-9760-1FDC0B2CFBD7}"/>
          </ac:cxnSpMkLst>
        </pc:cxnChg>
      </pc:sldChg>
      <pc:sldChg chg="modSp del">
        <pc:chgData name="Grace Fu" userId="S::fug1@mcmaster.ca::f16efad3-e05d-4fe2-b609-6eb16b3b8ea6" providerId="AD" clId="Web-{226AD4F7-029F-4570-9ACF-8CD6DA12B340}" dt="2020-04-12T01:27:43.097" v="474"/>
        <pc:sldMkLst>
          <pc:docMk/>
          <pc:sldMk cId="2460131422" sldId="288"/>
        </pc:sldMkLst>
        <pc:spChg chg="mod">
          <ac:chgData name="Grace Fu" userId="S::fug1@mcmaster.ca::f16efad3-e05d-4fe2-b609-6eb16b3b8ea6" providerId="AD" clId="Web-{226AD4F7-029F-4570-9ACF-8CD6DA12B340}" dt="2020-04-12T00:38:45.397" v="194" actId="20577"/>
          <ac:spMkLst>
            <pc:docMk/>
            <pc:sldMk cId="2460131422" sldId="288"/>
            <ac:spMk id="2" creationId="{B375BF37-94D9-41B4-BB59-E89E4DC8C7E7}"/>
          </ac:spMkLst>
        </pc:spChg>
      </pc:sldChg>
      <pc:sldChg chg="modSp add replId">
        <pc:chgData name="Grace Fu" userId="S::fug1@mcmaster.ca::f16efad3-e05d-4fe2-b609-6eb16b3b8ea6" providerId="AD" clId="Web-{226AD4F7-029F-4570-9ACF-8CD6DA12B340}" dt="2020-04-12T00:38:58.334" v="199" actId="14100"/>
        <pc:sldMkLst>
          <pc:docMk/>
          <pc:sldMk cId="3113013834" sldId="292"/>
        </pc:sldMkLst>
        <pc:spChg chg="mod">
          <ac:chgData name="Grace Fu" userId="S::fug1@mcmaster.ca::f16efad3-e05d-4fe2-b609-6eb16b3b8ea6" providerId="AD" clId="Web-{226AD4F7-029F-4570-9ACF-8CD6DA12B340}" dt="2020-04-12T00:38:58.334" v="199" actId="14100"/>
          <ac:spMkLst>
            <pc:docMk/>
            <pc:sldMk cId="3113013834" sldId="292"/>
            <ac:spMk id="2" creationId="{B375BF37-94D9-41B4-BB59-E89E4DC8C7E7}"/>
          </ac:spMkLst>
        </pc:spChg>
      </pc:sldChg>
      <pc:sldChg chg="modSp add replId">
        <pc:chgData name="Grace Fu" userId="S::fug1@mcmaster.ca::f16efad3-e05d-4fe2-b609-6eb16b3b8ea6" providerId="AD" clId="Web-{226AD4F7-029F-4570-9ACF-8CD6DA12B340}" dt="2020-04-12T00:42:26.352" v="219" actId="20577"/>
        <pc:sldMkLst>
          <pc:docMk/>
          <pc:sldMk cId="4259174471" sldId="293"/>
        </pc:sldMkLst>
        <pc:spChg chg="mod">
          <ac:chgData name="Grace Fu" userId="S::fug1@mcmaster.ca::f16efad3-e05d-4fe2-b609-6eb16b3b8ea6" providerId="AD" clId="Web-{226AD4F7-029F-4570-9ACF-8CD6DA12B340}" dt="2020-04-12T00:42:26.352" v="219" actId="20577"/>
          <ac:spMkLst>
            <pc:docMk/>
            <pc:sldMk cId="4259174471" sldId="293"/>
            <ac:spMk id="2" creationId="{B375BF37-94D9-41B4-BB59-E89E4DC8C7E7}"/>
          </ac:spMkLst>
        </pc:spChg>
      </pc:sldChg>
      <pc:sldChg chg="addSp delSp modSp new ord">
        <pc:chgData name="Grace Fu" userId="S::fug1@mcmaster.ca::f16efad3-e05d-4fe2-b609-6eb16b3b8ea6" providerId="AD" clId="Web-{226AD4F7-029F-4570-9ACF-8CD6DA12B340}" dt="2020-04-12T01:53:54.106" v="1683" actId="20577"/>
        <pc:sldMkLst>
          <pc:docMk/>
          <pc:sldMk cId="3687703841" sldId="294"/>
        </pc:sldMkLst>
        <pc:spChg chg="mod">
          <ac:chgData name="Grace Fu" userId="S::fug1@mcmaster.ca::f16efad3-e05d-4fe2-b609-6eb16b3b8ea6" providerId="AD" clId="Web-{226AD4F7-029F-4570-9ACF-8CD6DA12B340}" dt="2020-04-12T01:53:54.106" v="1683" actId="20577"/>
          <ac:spMkLst>
            <pc:docMk/>
            <pc:sldMk cId="3687703841" sldId="294"/>
            <ac:spMk id="2" creationId="{09FAFB99-DEDA-43FB-A957-6BB42B5C43E5}"/>
          </ac:spMkLst>
        </pc:spChg>
        <pc:spChg chg="del">
          <ac:chgData name="Grace Fu" userId="S::fug1@mcmaster.ca::f16efad3-e05d-4fe2-b609-6eb16b3b8ea6" providerId="AD" clId="Web-{226AD4F7-029F-4570-9ACF-8CD6DA12B340}" dt="2020-04-12T01:23:29.581" v="267"/>
          <ac:spMkLst>
            <pc:docMk/>
            <pc:sldMk cId="3687703841" sldId="294"/>
            <ac:spMk id="3" creationId="{B3418B84-98E1-4798-9414-EB82AF707331}"/>
          </ac:spMkLst>
        </pc:spChg>
        <pc:spChg chg="add mod">
          <ac:chgData name="Grace Fu" userId="S::fug1@mcmaster.ca::f16efad3-e05d-4fe2-b609-6eb16b3b8ea6" providerId="AD" clId="Web-{226AD4F7-029F-4570-9ACF-8CD6DA12B340}" dt="2020-04-12T01:25:01.237" v="428" actId="1076"/>
          <ac:spMkLst>
            <pc:docMk/>
            <pc:sldMk cId="3687703841" sldId="294"/>
            <ac:spMk id="6" creationId="{F97EAAAF-6C50-4EC5-86A0-8D6179C1C915}"/>
          </ac:spMkLst>
        </pc:spChg>
        <pc:spChg chg="add mod">
          <ac:chgData name="Grace Fu" userId="S::fug1@mcmaster.ca::f16efad3-e05d-4fe2-b609-6eb16b3b8ea6" providerId="AD" clId="Web-{226AD4F7-029F-4570-9ACF-8CD6DA12B340}" dt="2020-04-12T01:26:48.081" v="470" actId="1076"/>
          <ac:spMkLst>
            <pc:docMk/>
            <pc:sldMk cId="3687703841" sldId="294"/>
            <ac:spMk id="7" creationId="{F3655D43-4B00-405E-B409-BBEE5483816B}"/>
          </ac:spMkLst>
        </pc:spChg>
        <pc:spChg chg="add del">
          <ac:chgData name="Grace Fu" userId="S::fug1@mcmaster.ca::f16efad3-e05d-4fe2-b609-6eb16b3b8ea6" providerId="AD" clId="Web-{226AD4F7-029F-4570-9ACF-8CD6DA12B340}" dt="2020-04-12T01:25:29.847" v="431"/>
          <ac:spMkLst>
            <pc:docMk/>
            <pc:sldMk cId="3687703841" sldId="294"/>
            <ac:spMk id="8" creationId="{6E1E84B7-148F-4C0E-8275-0454753EB433}"/>
          </ac:spMkLst>
        </pc:spChg>
        <pc:graphicFrameChg chg="add del">
          <ac:chgData name="Grace Fu" userId="S::fug1@mcmaster.ca::f16efad3-e05d-4fe2-b609-6eb16b3b8ea6" providerId="AD" clId="Web-{226AD4F7-029F-4570-9ACF-8CD6DA12B340}" dt="2020-04-12T01:52:32.028" v="1661"/>
          <ac:graphicFrameMkLst>
            <pc:docMk/>
            <pc:sldMk cId="3687703841" sldId="294"/>
            <ac:graphicFrameMk id="12" creationId="{FDAC4AE9-83F9-4DC9-928F-62B75E04F30F}"/>
          </ac:graphicFrameMkLst>
        </pc:graphicFrameChg>
        <pc:picChg chg="add mod ord modCrop">
          <ac:chgData name="Grace Fu" userId="S::fug1@mcmaster.ca::f16efad3-e05d-4fe2-b609-6eb16b3b8ea6" providerId="AD" clId="Web-{226AD4F7-029F-4570-9ACF-8CD6DA12B340}" dt="2020-04-12T01:26:58.160" v="472" actId="1076"/>
          <ac:picMkLst>
            <pc:docMk/>
            <pc:sldMk cId="3687703841" sldId="294"/>
            <ac:picMk id="4" creationId="{F2FD20AB-4D7C-4E7E-8E8A-C6DBBE016609}"/>
          </ac:picMkLst>
        </pc:picChg>
        <pc:picChg chg="add">
          <ac:chgData name="Grace Fu" userId="S::fug1@mcmaster.ca::f16efad3-e05d-4fe2-b609-6eb16b3b8ea6" providerId="AD" clId="Web-{226AD4F7-029F-4570-9ACF-8CD6DA12B340}" dt="2020-04-12T01:53:49.622" v="1674"/>
          <ac:picMkLst>
            <pc:docMk/>
            <pc:sldMk cId="3687703841" sldId="294"/>
            <ac:picMk id="23" creationId="{444BF8DF-1085-41B5-AB93-AF280B571674}"/>
          </ac:picMkLst>
        </pc:picChg>
        <pc:cxnChg chg="add del mod">
          <ac:chgData name="Grace Fu" userId="S::fug1@mcmaster.ca::f16efad3-e05d-4fe2-b609-6eb16b3b8ea6" providerId="AD" clId="Web-{226AD4F7-029F-4570-9ACF-8CD6DA12B340}" dt="2020-04-12T01:26:21.394" v="462"/>
          <ac:cxnSpMkLst>
            <pc:docMk/>
            <pc:sldMk cId="3687703841" sldId="294"/>
            <ac:cxnSpMk id="9" creationId="{652E7AF9-BFE6-44D3-955A-A8DC7B953C21}"/>
          </ac:cxnSpMkLst>
        </pc:cxnChg>
        <pc:cxnChg chg="add mod">
          <ac:chgData name="Grace Fu" userId="S::fug1@mcmaster.ca::f16efad3-e05d-4fe2-b609-6eb16b3b8ea6" providerId="AD" clId="Web-{226AD4F7-029F-4570-9ACF-8CD6DA12B340}" dt="2020-04-12T01:27:06.613" v="473" actId="14100"/>
          <ac:cxnSpMkLst>
            <pc:docMk/>
            <pc:sldMk cId="3687703841" sldId="294"/>
            <ac:cxnSpMk id="10" creationId="{7C929A3D-BEC2-46E2-AD20-2A935F6DE454}"/>
          </ac:cxnSpMkLst>
        </pc:cxnChg>
      </pc:sldChg>
      <pc:sldChg chg="addSp delSp modSp add del replId">
        <pc:chgData name="Grace Fu" userId="S::fug1@mcmaster.ca::f16efad3-e05d-4fe2-b609-6eb16b3b8ea6" providerId="AD" clId="Web-{226AD4F7-029F-4570-9ACF-8CD6DA12B340}" dt="2020-04-12T01:28:38.973" v="512"/>
        <pc:sldMkLst>
          <pc:docMk/>
          <pc:sldMk cId="3960750455" sldId="295"/>
        </pc:sldMkLst>
        <pc:spChg chg="mod">
          <ac:chgData name="Grace Fu" userId="S::fug1@mcmaster.ca::f16efad3-e05d-4fe2-b609-6eb16b3b8ea6" providerId="AD" clId="Web-{226AD4F7-029F-4570-9ACF-8CD6DA12B340}" dt="2020-04-12T01:27:58.582" v="501" actId="20577"/>
          <ac:spMkLst>
            <pc:docMk/>
            <pc:sldMk cId="3960750455" sldId="295"/>
            <ac:spMk id="2" creationId="{09FAFB99-DEDA-43FB-A957-6BB42B5C43E5}"/>
          </ac:spMkLst>
        </pc:spChg>
        <pc:spChg chg="add del mod">
          <ac:chgData name="Grace Fu" userId="S::fug1@mcmaster.ca::f16efad3-e05d-4fe2-b609-6eb16b3b8ea6" providerId="AD" clId="Web-{226AD4F7-029F-4570-9ACF-8CD6DA12B340}" dt="2020-04-12T01:28:02.489" v="505"/>
          <ac:spMkLst>
            <pc:docMk/>
            <pc:sldMk cId="3960750455" sldId="295"/>
            <ac:spMk id="5" creationId="{AFC01DE6-4DE9-4608-AB12-3BC9192847FB}"/>
          </ac:spMkLst>
        </pc:spChg>
        <pc:spChg chg="del mod">
          <ac:chgData name="Grace Fu" userId="S::fug1@mcmaster.ca::f16efad3-e05d-4fe2-b609-6eb16b3b8ea6" providerId="AD" clId="Web-{226AD4F7-029F-4570-9ACF-8CD6DA12B340}" dt="2020-04-12T01:28:05.707" v="509"/>
          <ac:spMkLst>
            <pc:docMk/>
            <pc:sldMk cId="3960750455" sldId="295"/>
            <ac:spMk id="6" creationId="{F97EAAAF-6C50-4EC5-86A0-8D6179C1C915}"/>
          </ac:spMkLst>
        </pc:spChg>
        <pc:spChg chg="del">
          <ac:chgData name="Grace Fu" userId="S::fug1@mcmaster.ca::f16efad3-e05d-4fe2-b609-6eb16b3b8ea6" providerId="AD" clId="Web-{226AD4F7-029F-4570-9ACF-8CD6DA12B340}" dt="2020-04-12T01:28:07.036" v="510"/>
          <ac:spMkLst>
            <pc:docMk/>
            <pc:sldMk cId="3960750455" sldId="295"/>
            <ac:spMk id="7" creationId="{F3655D43-4B00-405E-B409-BBEE5483816B}"/>
          </ac:spMkLst>
        </pc:spChg>
        <pc:picChg chg="del">
          <ac:chgData name="Grace Fu" userId="S::fug1@mcmaster.ca::f16efad3-e05d-4fe2-b609-6eb16b3b8ea6" providerId="AD" clId="Web-{226AD4F7-029F-4570-9ACF-8CD6DA12B340}" dt="2020-04-12T01:28:00.286" v="504"/>
          <ac:picMkLst>
            <pc:docMk/>
            <pc:sldMk cId="3960750455" sldId="295"/>
            <ac:picMk id="4" creationId="{F2FD20AB-4D7C-4E7E-8E8A-C6DBBE016609}"/>
          </ac:picMkLst>
        </pc:picChg>
      </pc:sldChg>
      <pc:sldChg chg="addSp delSp modSp new mod ord setBg">
        <pc:chgData name="Grace Fu" userId="S::fug1@mcmaster.ca::f16efad3-e05d-4fe2-b609-6eb16b3b8ea6" providerId="AD" clId="Web-{226AD4F7-029F-4570-9ACF-8CD6DA12B340}" dt="2020-04-12T01:53:41.075" v="1673" actId="1076"/>
        <pc:sldMkLst>
          <pc:docMk/>
          <pc:sldMk cId="2514014780" sldId="296"/>
        </pc:sldMkLst>
        <pc:spChg chg="mod">
          <ac:chgData name="Grace Fu" userId="S::fug1@mcmaster.ca::f16efad3-e05d-4fe2-b609-6eb16b3b8ea6" providerId="AD" clId="Web-{226AD4F7-029F-4570-9ACF-8CD6DA12B340}" dt="2020-04-12T01:53:39.122" v="1670" actId="20577"/>
          <ac:spMkLst>
            <pc:docMk/>
            <pc:sldMk cId="2514014780" sldId="296"/>
            <ac:spMk id="2" creationId="{FB086BEC-6A5E-4F18-AD84-5FAD4C7E94BA}"/>
          </ac:spMkLst>
        </pc:spChg>
        <pc:spChg chg="mod">
          <ac:chgData name="Grace Fu" userId="S::fug1@mcmaster.ca::f16efad3-e05d-4fe2-b609-6eb16b3b8ea6" providerId="AD" clId="Web-{226AD4F7-029F-4570-9ACF-8CD6DA12B340}" dt="2020-04-12T01:43:16.962" v="1507"/>
          <ac:spMkLst>
            <pc:docMk/>
            <pc:sldMk cId="2514014780" sldId="296"/>
            <ac:spMk id="3" creationId="{40D06262-B66A-4B7B-9B08-BE17C6457C24}"/>
          </ac:spMkLst>
        </pc:spChg>
        <pc:spChg chg="add del">
          <ac:chgData name="Grace Fu" userId="S::fug1@mcmaster.ca::f16efad3-e05d-4fe2-b609-6eb16b3b8ea6" providerId="AD" clId="Web-{226AD4F7-029F-4570-9ACF-8CD6DA12B340}" dt="2020-04-12T01:43:16.962" v="1507"/>
          <ac:spMkLst>
            <pc:docMk/>
            <pc:sldMk cId="2514014780" sldId="296"/>
            <ac:spMk id="9" creationId="{F64BBAA4-C62B-4146-B49F-FE4CC4655EE0}"/>
          </ac:spMkLst>
        </pc:spChg>
        <pc:spChg chg="add del">
          <ac:chgData name="Grace Fu" userId="S::fug1@mcmaster.ca::f16efad3-e05d-4fe2-b609-6eb16b3b8ea6" providerId="AD" clId="Web-{226AD4F7-029F-4570-9ACF-8CD6DA12B340}" dt="2020-04-12T01:43:16.962" v="1507"/>
          <ac:spMkLst>
            <pc:docMk/>
            <pc:sldMk cId="2514014780" sldId="296"/>
            <ac:spMk id="13" creationId="{6BF36B24-6632-4516-9692-731462896C1F}"/>
          </ac:spMkLst>
        </pc:spChg>
        <pc:graphicFrameChg chg="add mod modGraphic">
          <ac:chgData name="Grace Fu" userId="S::fug1@mcmaster.ca::f16efad3-e05d-4fe2-b609-6eb16b3b8ea6" providerId="AD" clId="Web-{226AD4F7-029F-4570-9ACF-8CD6DA12B340}" dt="2020-04-12T01:43:16.962" v="1507"/>
          <ac:graphicFrameMkLst>
            <pc:docMk/>
            <pc:sldMk cId="2514014780" sldId="296"/>
            <ac:graphicFrameMk id="4" creationId="{3C1294D8-930A-40FA-8706-B31BF7516AE8}"/>
          </ac:graphicFrameMkLst>
        </pc:graphicFrameChg>
        <pc:picChg chg="add mod">
          <ac:chgData name="Grace Fu" userId="S::fug1@mcmaster.ca::f16efad3-e05d-4fe2-b609-6eb16b3b8ea6" providerId="AD" clId="Web-{226AD4F7-029F-4570-9ACF-8CD6DA12B340}" dt="2020-04-12T01:53:41.075" v="1673" actId="1076"/>
          <ac:picMkLst>
            <pc:docMk/>
            <pc:sldMk cId="2514014780" sldId="296"/>
            <ac:picMk id="6" creationId="{3B38F5FB-D94D-4780-AD03-5CE5755F156C}"/>
          </ac:picMkLst>
        </pc:picChg>
        <pc:cxnChg chg="add del">
          <ac:chgData name="Grace Fu" userId="S::fug1@mcmaster.ca::f16efad3-e05d-4fe2-b609-6eb16b3b8ea6" providerId="AD" clId="Web-{226AD4F7-029F-4570-9ACF-8CD6DA12B340}" dt="2020-04-12T01:43:16.962" v="1507"/>
          <ac:cxnSpMkLst>
            <pc:docMk/>
            <pc:sldMk cId="2514014780" sldId="296"/>
            <ac:cxnSpMk id="11" creationId="{EEB57AA8-F021-480C-A9E2-F89913313611}"/>
          </ac:cxnSpMkLst>
        </pc:cxnChg>
      </pc:sldChg>
    </pc:docChg>
  </pc:docChgLst>
  <pc:docChgLst>
    <pc:chgData name="Grace Fu" userId="S::fug1@mcmaster.ca::f16efad3-e05d-4fe2-b609-6eb16b3b8ea6" providerId="AD" clId="Web-{A93C32B4-6059-4FAE-B1A9-9C660A15081A}"/>
    <pc:docChg chg="addSld delSld modSld addMainMaster delMainMaster">
      <pc:chgData name="Grace Fu" userId="S::fug1@mcmaster.ca::f16efad3-e05d-4fe2-b609-6eb16b3b8ea6" providerId="AD" clId="Web-{A93C32B4-6059-4FAE-B1A9-9C660A15081A}" dt="2019-11-18T20:14:58.901" v="176"/>
      <pc:docMkLst>
        <pc:docMk/>
      </pc:docMkLst>
      <pc:sldChg chg="addSp delSp modSp mod setBg modClrScheme setClrOvrMap delDesignElem chgLayout">
        <pc:chgData name="Grace Fu" userId="S::fug1@mcmaster.ca::f16efad3-e05d-4fe2-b609-6eb16b3b8ea6" providerId="AD" clId="Web-{A93C32B4-6059-4FAE-B1A9-9C660A15081A}" dt="2019-11-18T20:14:12.182" v="173"/>
        <pc:sldMkLst>
          <pc:docMk/>
          <pc:sldMk cId="109857222" sldId="256"/>
        </pc:sldMkLst>
        <pc:spChg chg="mod ord">
          <ac:chgData name="Grace Fu" userId="S::fug1@mcmaster.ca::f16efad3-e05d-4fe2-b609-6eb16b3b8ea6" providerId="AD" clId="Web-{A93C32B4-6059-4FAE-B1A9-9C660A15081A}" dt="2019-11-18T20:01:06.932" v="15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Grace Fu" userId="S::fug1@mcmaster.ca::f16efad3-e05d-4fe2-b609-6eb16b3b8ea6" providerId="AD" clId="Web-{A93C32B4-6059-4FAE-B1A9-9C660A15081A}" dt="2019-11-18T20:01:06.932" v="15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race Fu" userId="S::fug1@mcmaster.ca::f16efad3-e05d-4fe2-b609-6eb16b3b8ea6" providerId="AD" clId="Web-{A93C32B4-6059-4FAE-B1A9-9C660A15081A}" dt="2019-11-18T19:59:42.619" v="145"/>
          <ac:spMkLst>
            <pc:docMk/>
            <pc:sldMk cId="109857222" sldId="256"/>
            <ac:spMk id="7" creationId="{0DC895F7-4E59-40FB-87DD-ACE47F94C143}"/>
          </ac:spMkLst>
        </pc:spChg>
        <pc:spChg chg="add del">
          <ac:chgData name="Grace Fu" userId="S::fug1@mcmaster.ca::f16efad3-e05d-4fe2-b609-6eb16b3b8ea6" providerId="AD" clId="Web-{A93C32B4-6059-4FAE-B1A9-9C660A15081A}" dt="2019-11-18T19:51:51.931" v="6"/>
          <ac:spMkLst>
            <pc:docMk/>
            <pc:sldMk cId="109857222" sldId="256"/>
            <ac:spMk id="9" creationId="{2FDF0794-1B86-42B2-B8C7-F60123E638ED}"/>
          </ac:spMkLst>
        </pc:spChg>
        <pc:spChg chg="add del">
          <ac:chgData name="Grace Fu" userId="S::fug1@mcmaster.ca::f16efad3-e05d-4fe2-b609-6eb16b3b8ea6" providerId="AD" clId="Web-{A93C32B4-6059-4FAE-B1A9-9C660A15081A}" dt="2019-11-18T19:58:52.650" v="137"/>
          <ac:spMkLst>
            <pc:docMk/>
            <pc:sldMk cId="109857222" sldId="256"/>
            <ac:spMk id="10" creationId="{94961B61-03D2-49E9-BD4B-B3A93E5A2CD9}"/>
          </ac:spMkLst>
        </pc:spChg>
        <pc:spChg chg="add del">
          <ac:chgData name="Grace Fu" userId="S::fug1@mcmaster.ca::f16efad3-e05d-4fe2-b609-6eb16b3b8ea6" providerId="AD" clId="Web-{A93C32B4-6059-4FAE-B1A9-9C660A15081A}" dt="2019-11-18T19:51:51.931" v="6"/>
          <ac:spMkLst>
            <pc:docMk/>
            <pc:sldMk cId="109857222" sldId="256"/>
            <ac:spMk id="11" creationId="{C5373426-E26E-431D-959C-5DB96C0B6208}"/>
          </ac:spMkLst>
        </pc:spChg>
        <pc:spChg chg="add del">
          <ac:chgData name="Grace Fu" userId="S::fug1@mcmaster.ca::f16efad3-e05d-4fe2-b609-6eb16b3b8ea6" providerId="AD" clId="Web-{A93C32B4-6059-4FAE-B1A9-9C660A15081A}" dt="2019-11-18T19:58:52.650" v="137"/>
          <ac:spMkLst>
            <pc:docMk/>
            <pc:sldMk cId="109857222" sldId="256"/>
            <ac:spMk id="14" creationId="{E8AF3458-709F-4682-8E3C-FA8FECC8ECC6}"/>
          </ac:spMkLst>
        </pc:spChg>
        <pc:spChg chg="add del">
          <ac:chgData name="Grace Fu" userId="S::fug1@mcmaster.ca::f16efad3-e05d-4fe2-b609-6eb16b3b8ea6" providerId="AD" clId="Web-{A93C32B4-6059-4FAE-B1A9-9C660A15081A}" dt="2019-11-18T19:51:51.931" v="6"/>
          <ac:spMkLst>
            <pc:docMk/>
            <pc:sldMk cId="109857222" sldId="256"/>
            <ac:spMk id="15" creationId="{EDC90921-9082-491B-940E-827D679F3478}"/>
          </ac:spMkLst>
        </pc:spChg>
        <pc:spChg chg="add del">
          <ac:chgData name="Grace Fu" userId="S::fug1@mcmaster.ca::f16efad3-e05d-4fe2-b609-6eb16b3b8ea6" providerId="AD" clId="Web-{A93C32B4-6059-4FAE-B1A9-9C660A15081A}" dt="2019-11-18T19:59:26.307" v="141"/>
          <ac:spMkLst>
            <pc:docMk/>
            <pc:sldMk cId="109857222" sldId="256"/>
            <ac:spMk id="16" creationId="{2668F1A4-6DBB-4F0B-A679-6EE5483638F8}"/>
          </ac:spMkLst>
        </pc:spChg>
        <pc:spChg chg="add del">
          <ac:chgData name="Grace Fu" userId="S::fug1@mcmaster.ca::f16efad3-e05d-4fe2-b609-6eb16b3b8ea6" providerId="AD" clId="Web-{A93C32B4-6059-4FAE-B1A9-9C660A15081A}" dt="2019-11-18T19:52:24.962" v="9"/>
          <ac:spMkLst>
            <pc:docMk/>
            <pc:sldMk cId="109857222" sldId="256"/>
            <ac:spMk id="17" creationId="{2FDF0794-1B86-42B2-B8C7-F60123E638ED}"/>
          </ac:spMkLst>
        </pc:spChg>
        <pc:spChg chg="add del">
          <ac:chgData name="Grace Fu" userId="S::fug1@mcmaster.ca::f16efad3-e05d-4fe2-b609-6eb16b3b8ea6" providerId="AD" clId="Web-{A93C32B4-6059-4FAE-B1A9-9C660A15081A}" dt="2019-11-18T19:52:24.962" v="9"/>
          <ac:spMkLst>
            <pc:docMk/>
            <pc:sldMk cId="109857222" sldId="256"/>
            <ac:spMk id="18" creationId="{C5373426-E26E-431D-959C-5DB96C0B6208}"/>
          </ac:spMkLst>
        </pc:spChg>
        <pc:spChg chg="add del">
          <ac:chgData name="Grace Fu" userId="S::fug1@mcmaster.ca::f16efad3-e05d-4fe2-b609-6eb16b3b8ea6" providerId="AD" clId="Web-{A93C32B4-6059-4FAE-B1A9-9C660A15081A}" dt="2019-11-18T19:59:26.307" v="141"/>
          <ac:spMkLst>
            <pc:docMk/>
            <pc:sldMk cId="109857222" sldId="256"/>
            <ac:spMk id="19" creationId="{B8DBF1C0-B8F1-4AAC-8704-256BA0E9D63B}"/>
          </ac:spMkLst>
        </pc:spChg>
        <pc:spChg chg="add del">
          <ac:chgData name="Grace Fu" userId="S::fug1@mcmaster.ca::f16efad3-e05d-4fe2-b609-6eb16b3b8ea6" providerId="AD" clId="Web-{A93C32B4-6059-4FAE-B1A9-9C660A15081A}" dt="2019-11-18T19:51:51.915" v="5"/>
          <ac:spMkLst>
            <pc:docMk/>
            <pc:sldMk cId="109857222" sldId="256"/>
            <ac:spMk id="20" creationId="{6482F060-A4AF-4E0B-B364-7C6BA4AE9C03}"/>
          </ac:spMkLst>
        </pc:spChg>
        <pc:spChg chg="add del">
          <ac:chgData name="Grace Fu" userId="S::fug1@mcmaster.ca::f16efad3-e05d-4fe2-b609-6eb16b3b8ea6" providerId="AD" clId="Web-{A93C32B4-6059-4FAE-B1A9-9C660A15081A}" dt="2019-11-18T19:59:26.307" v="141"/>
          <ac:spMkLst>
            <pc:docMk/>
            <pc:sldMk cId="109857222" sldId="256"/>
            <ac:spMk id="21" creationId="{B70F7E59-C971-4F55-8E3A-1E583B65FCB9}"/>
          </ac:spMkLst>
        </pc:spChg>
        <pc:spChg chg="add del">
          <ac:chgData name="Grace Fu" userId="S::fug1@mcmaster.ca::f16efad3-e05d-4fe2-b609-6eb16b3b8ea6" providerId="AD" clId="Web-{A93C32B4-6059-4FAE-B1A9-9C660A15081A}" dt="2019-11-18T19:59:36.619" v="143"/>
          <ac:spMkLst>
            <pc:docMk/>
            <pc:sldMk cId="109857222" sldId="256"/>
            <ac:spMk id="23" creationId="{2B65E6B8-0D17-4912-97E4-60B47A511133}"/>
          </ac:spMkLst>
        </pc:spChg>
        <pc:spChg chg="add del">
          <ac:chgData name="Grace Fu" userId="S::fug1@mcmaster.ca::f16efad3-e05d-4fe2-b609-6eb16b3b8ea6" providerId="AD" clId="Web-{A93C32B4-6059-4FAE-B1A9-9C660A15081A}" dt="2019-11-18T19:52:24.962" v="9"/>
          <ac:spMkLst>
            <pc:docMk/>
            <pc:sldMk cId="109857222" sldId="256"/>
            <ac:spMk id="26" creationId="{E239D8CC-16F4-4B2B-80F0-203C56D0D2DE}"/>
          </ac:spMkLst>
        </pc:spChg>
        <pc:spChg chg="add del">
          <ac:chgData name="Grace Fu" userId="S::fug1@mcmaster.ca::f16efad3-e05d-4fe2-b609-6eb16b3b8ea6" providerId="AD" clId="Web-{A93C32B4-6059-4FAE-B1A9-9C660A15081A}" dt="2019-11-18T20:01:06.932" v="159"/>
          <ac:spMkLst>
            <pc:docMk/>
            <pc:sldMk cId="109857222" sldId="256"/>
            <ac:spMk id="31" creationId="{0AF4F2BA-3C03-4E2C-8ABC-0949B61B3C5E}"/>
          </ac:spMkLst>
        </pc:spChg>
        <pc:spChg chg="add del">
          <ac:chgData name="Grace Fu" userId="S::fug1@mcmaster.ca::f16efad3-e05d-4fe2-b609-6eb16b3b8ea6" providerId="AD" clId="Web-{A93C32B4-6059-4FAE-B1A9-9C660A15081A}" dt="2019-11-18T20:01:06.932" v="159"/>
          <ac:spMkLst>
            <pc:docMk/>
            <pc:sldMk cId="109857222" sldId="256"/>
            <ac:spMk id="35" creationId="{B40A8CA7-7D5A-43B0-A1A0-B558ECA9EED1}"/>
          </ac:spMkLst>
        </pc:spChg>
        <pc:spChg chg="add">
          <ac:chgData name="Grace Fu" userId="S::fug1@mcmaster.ca::f16efad3-e05d-4fe2-b609-6eb16b3b8ea6" providerId="AD" clId="Web-{A93C32B4-6059-4FAE-B1A9-9C660A15081A}" dt="2019-11-18T20:01:06.932" v="159"/>
          <ac:spMkLst>
            <pc:docMk/>
            <pc:sldMk cId="109857222" sldId="256"/>
            <ac:spMk id="40" creationId="{0AF4F2BA-3C03-4E2C-8ABC-0949B61B3C5E}"/>
          </ac:spMkLst>
        </pc:spChg>
        <pc:spChg chg="add">
          <ac:chgData name="Grace Fu" userId="S::fug1@mcmaster.ca::f16efad3-e05d-4fe2-b609-6eb16b3b8ea6" providerId="AD" clId="Web-{A93C32B4-6059-4FAE-B1A9-9C660A15081A}" dt="2019-11-18T20:01:06.932" v="159"/>
          <ac:spMkLst>
            <pc:docMk/>
            <pc:sldMk cId="109857222" sldId="256"/>
            <ac:spMk id="44" creationId="{B40A8CA7-7D5A-43B0-A1A0-B558ECA9EED1}"/>
          </ac:spMkLst>
        </pc:spChg>
        <pc:picChg chg="add del">
          <ac:chgData name="Grace Fu" userId="S::fug1@mcmaster.ca::f16efad3-e05d-4fe2-b609-6eb16b3b8ea6" providerId="AD" clId="Web-{A93C32B4-6059-4FAE-B1A9-9C660A15081A}" dt="2019-11-18T19:51:32.978" v="3"/>
          <ac:picMkLst>
            <pc:docMk/>
            <pc:sldMk cId="109857222" sldId="256"/>
            <ac:picMk id="4" creationId="{F9D28222-59FE-4464-9DB9-B028BC5F5825}"/>
          </ac:picMkLst>
        </pc:picChg>
        <pc:picChg chg="add mod ord">
          <ac:chgData name="Grace Fu" userId="S::fug1@mcmaster.ca::f16efad3-e05d-4fe2-b609-6eb16b3b8ea6" providerId="AD" clId="Web-{A93C32B4-6059-4FAE-B1A9-9C660A15081A}" dt="2019-11-18T20:14:12.182" v="173"/>
          <ac:picMkLst>
            <pc:docMk/>
            <pc:sldMk cId="109857222" sldId="256"/>
            <ac:picMk id="5" creationId="{A4BB837B-AD5E-454F-BCC1-C47AEC8D2C25}"/>
          </ac:picMkLst>
        </pc:picChg>
        <pc:picChg chg="add del">
          <ac:chgData name="Grace Fu" userId="S::fug1@mcmaster.ca::f16efad3-e05d-4fe2-b609-6eb16b3b8ea6" providerId="AD" clId="Web-{A93C32B4-6059-4FAE-B1A9-9C660A15081A}" dt="2019-11-18T19:59:42.619" v="145"/>
          <ac:picMkLst>
            <pc:docMk/>
            <pc:sldMk cId="109857222" sldId="256"/>
            <ac:picMk id="8" creationId="{1A4C720E-710D-44F8-A8D7-2BAA61E1814B}"/>
          </ac:picMkLst>
        </pc:picChg>
        <pc:picChg chg="add del">
          <ac:chgData name="Grace Fu" userId="S::fug1@mcmaster.ca::f16efad3-e05d-4fe2-b609-6eb16b3b8ea6" providerId="AD" clId="Web-{A93C32B4-6059-4FAE-B1A9-9C660A15081A}" dt="2019-11-18T19:58:52.650" v="137"/>
          <ac:picMkLst>
            <pc:docMk/>
            <pc:sldMk cId="109857222" sldId="256"/>
            <ac:picMk id="12" creationId="{F719563D-93CB-4148-9B1C-AB39FA117B48}"/>
          </ac:picMkLst>
        </pc:picChg>
        <pc:cxnChg chg="add del">
          <ac:chgData name="Grace Fu" userId="S::fug1@mcmaster.ca::f16efad3-e05d-4fe2-b609-6eb16b3b8ea6" providerId="AD" clId="Web-{A93C32B4-6059-4FAE-B1A9-9C660A15081A}" dt="2019-11-18T19:51:51.931" v="6"/>
          <ac:cxnSpMkLst>
            <pc:docMk/>
            <pc:sldMk cId="109857222" sldId="256"/>
            <ac:cxnSpMk id="13" creationId="{96D07482-83A3-4451-943C-B46961082957}"/>
          </ac:cxnSpMkLst>
        </pc:cxnChg>
        <pc:cxnChg chg="add del">
          <ac:chgData name="Grace Fu" userId="S::fug1@mcmaster.ca::f16efad3-e05d-4fe2-b609-6eb16b3b8ea6" providerId="AD" clId="Web-{A93C32B4-6059-4FAE-B1A9-9C660A15081A}" dt="2019-11-18T19:51:51.915" v="5"/>
          <ac:cxnSpMkLst>
            <pc:docMk/>
            <pc:sldMk cId="109857222" sldId="256"/>
            <ac:cxnSpMk id="22" creationId="{B9EB6DAA-2F0C-43D5-A577-15D5D2C4E3F5}"/>
          </ac:cxnSpMkLst>
        </pc:cxnChg>
        <pc:cxnChg chg="add del">
          <ac:chgData name="Grace Fu" userId="S::fug1@mcmaster.ca::f16efad3-e05d-4fe2-b609-6eb16b3b8ea6" providerId="AD" clId="Web-{A93C32B4-6059-4FAE-B1A9-9C660A15081A}" dt="2019-11-18T19:52:24.962" v="9"/>
          <ac:cxnSpMkLst>
            <pc:docMk/>
            <pc:sldMk cId="109857222" sldId="256"/>
            <ac:cxnSpMk id="24" creationId="{96D07482-83A3-4451-943C-B46961082957}"/>
          </ac:cxnSpMkLst>
        </pc:cxnChg>
        <pc:cxnChg chg="add del">
          <ac:chgData name="Grace Fu" userId="S::fug1@mcmaster.ca::f16efad3-e05d-4fe2-b609-6eb16b3b8ea6" providerId="AD" clId="Web-{A93C32B4-6059-4FAE-B1A9-9C660A15081A}" dt="2019-11-18T20:01:06.932" v="159"/>
          <ac:cxnSpMkLst>
            <pc:docMk/>
            <pc:sldMk cId="109857222" sldId="256"/>
            <ac:cxnSpMk id="33" creationId="{A07787ED-5EDC-4C54-AD87-55B60D0FE397}"/>
          </ac:cxnSpMkLst>
        </pc:cxnChg>
        <pc:cxnChg chg="add">
          <ac:chgData name="Grace Fu" userId="S::fug1@mcmaster.ca::f16efad3-e05d-4fe2-b609-6eb16b3b8ea6" providerId="AD" clId="Web-{A93C32B4-6059-4FAE-B1A9-9C660A15081A}" dt="2019-11-18T20:01:06.932" v="159"/>
          <ac:cxnSpMkLst>
            <pc:docMk/>
            <pc:sldMk cId="109857222" sldId="256"/>
            <ac:cxnSpMk id="42" creationId="{A07787ED-5EDC-4C54-AD87-55B60D0FE397}"/>
          </ac:cxnSpMkLst>
        </pc:cxnChg>
      </pc:sldChg>
      <pc:sldChg chg="addSp delSp modSp new mod setBg modClrScheme setClrOvrMap delDesignElem chgLayout">
        <pc:chgData name="Grace Fu" userId="S::fug1@mcmaster.ca::f16efad3-e05d-4fe2-b609-6eb16b3b8ea6" providerId="AD" clId="Web-{A93C32B4-6059-4FAE-B1A9-9C660A15081A}" dt="2019-11-18T20:14:58.901" v="176"/>
        <pc:sldMkLst>
          <pc:docMk/>
          <pc:sldMk cId="3358463896" sldId="257"/>
        </pc:sldMkLst>
        <pc:spChg chg="mod ord">
          <ac:chgData name="Grace Fu" userId="S::fug1@mcmaster.ca::f16efad3-e05d-4fe2-b609-6eb16b3b8ea6" providerId="AD" clId="Web-{A93C32B4-6059-4FAE-B1A9-9C660A15081A}" dt="2019-11-18T20:00:53.213" v="158"/>
          <ac:spMkLst>
            <pc:docMk/>
            <pc:sldMk cId="3358463896" sldId="257"/>
            <ac:spMk id="2" creationId="{B375BF37-94D9-41B4-BB59-E89E4DC8C7E7}"/>
          </ac:spMkLst>
        </pc:spChg>
        <pc:spChg chg="del mod">
          <ac:chgData name="Grace Fu" userId="S::fug1@mcmaster.ca::f16efad3-e05d-4fe2-b609-6eb16b3b8ea6" providerId="AD" clId="Web-{A93C32B4-6059-4FAE-B1A9-9C660A15081A}" dt="2019-11-18T19:54:58.963" v="111"/>
          <ac:spMkLst>
            <pc:docMk/>
            <pc:sldMk cId="3358463896" sldId="257"/>
            <ac:spMk id="3" creationId="{0AE47BDC-0909-449D-B0BE-F7C01BED2C69}"/>
          </ac:spMkLst>
        </pc:spChg>
        <pc:spChg chg="add del">
          <ac:chgData name="Grace Fu" userId="S::fug1@mcmaster.ca::f16efad3-e05d-4fe2-b609-6eb16b3b8ea6" providerId="AD" clId="Web-{A93C32B4-6059-4FAE-B1A9-9C660A15081A}" dt="2019-11-18T19:54:09.775" v="109"/>
          <ac:spMkLst>
            <pc:docMk/>
            <pc:sldMk cId="3358463896" sldId="257"/>
            <ac:spMk id="8" creationId="{C8DD82D3-D002-45B0-B16A-82B3DA4EFDDB}"/>
          </ac:spMkLst>
        </pc:spChg>
        <pc:spChg chg="add del">
          <ac:chgData name="Grace Fu" userId="S::fug1@mcmaster.ca::f16efad3-e05d-4fe2-b609-6eb16b3b8ea6" providerId="AD" clId="Web-{A93C32B4-6059-4FAE-B1A9-9C660A15081A}" dt="2019-11-18T20:00:53.213" v="158"/>
          <ac:spMkLst>
            <pc:docMk/>
            <pc:sldMk cId="3358463896" sldId="257"/>
            <ac:spMk id="15" creationId="{C8DD82D3-D002-45B0-B16A-82B3DA4EFDDB}"/>
          </ac:spMkLst>
        </pc:spChg>
        <pc:spChg chg="add del">
          <ac:chgData name="Grace Fu" userId="S::fug1@mcmaster.ca::f16efad3-e05d-4fe2-b609-6eb16b3b8ea6" providerId="AD" clId="Web-{A93C32B4-6059-4FAE-B1A9-9C660A15081A}" dt="2019-11-18T20:00:46.213" v="156"/>
          <ac:spMkLst>
            <pc:docMk/>
            <pc:sldMk cId="3358463896" sldId="257"/>
            <ac:spMk id="19" creationId="{39E3965E-AC41-4711-9D10-E25ABB132D86}"/>
          </ac:spMkLst>
        </pc:spChg>
        <pc:spChg chg="add del">
          <ac:chgData name="Grace Fu" userId="S::fug1@mcmaster.ca::f16efad3-e05d-4fe2-b609-6eb16b3b8ea6" providerId="AD" clId="Web-{A93C32B4-6059-4FAE-B1A9-9C660A15081A}" dt="2019-11-18T20:00:43.494" v="154"/>
          <ac:spMkLst>
            <pc:docMk/>
            <pc:sldMk cId="3358463896" sldId="257"/>
            <ac:spMk id="22" creationId="{39E3965E-AC41-4711-9D10-E25ABB132D86}"/>
          </ac:spMkLst>
        </pc:spChg>
        <pc:spChg chg="add del">
          <ac:chgData name="Grace Fu" userId="S::fug1@mcmaster.ca::f16efad3-e05d-4fe2-b609-6eb16b3b8ea6" providerId="AD" clId="Web-{A93C32B4-6059-4FAE-B1A9-9C660A15081A}" dt="2019-11-18T20:00:46.213" v="156"/>
          <ac:spMkLst>
            <pc:docMk/>
            <pc:sldMk cId="3358463896" sldId="257"/>
            <ac:spMk id="23" creationId="{184CF176-5285-4F57-A3FF-F97742FC4D3D}"/>
          </ac:spMkLst>
        </pc:spChg>
        <pc:spChg chg="add del">
          <ac:chgData name="Grace Fu" userId="S::fug1@mcmaster.ca::f16efad3-e05d-4fe2-b609-6eb16b3b8ea6" providerId="AD" clId="Web-{A93C32B4-6059-4FAE-B1A9-9C660A15081A}" dt="2019-11-18T20:00:43.494" v="154"/>
          <ac:spMkLst>
            <pc:docMk/>
            <pc:sldMk cId="3358463896" sldId="257"/>
            <ac:spMk id="26" creationId="{8C6E698C-8155-4B8B-BDC9-B7299772B509}"/>
          </ac:spMkLst>
        </pc:spChg>
        <pc:spChg chg="add del">
          <ac:chgData name="Grace Fu" userId="S::fug1@mcmaster.ca::f16efad3-e05d-4fe2-b609-6eb16b3b8ea6" providerId="AD" clId="Web-{A93C32B4-6059-4FAE-B1A9-9C660A15081A}" dt="2019-11-18T20:00:53.213" v="158"/>
          <ac:spMkLst>
            <pc:docMk/>
            <pc:sldMk cId="3358463896" sldId="257"/>
            <ac:spMk id="27" creationId="{39E3965E-AC41-4711-9D10-E25ABB132D86}"/>
          </ac:spMkLst>
        </pc:spChg>
        <pc:spChg chg="add del">
          <ac:chgData name="Grace Fu" userId="S::fug1@mcmaster.ca::f16efad3-e05d-4fe2-b609-6eb16b3b8ea6" providerId="AD" clId="Web-{A93C32B4-6059-4FAE-B1A9-9C660A15081A}" dt="2019-11-18T20:00:43.494" v="154"/>
          <ac:spMkLst>
            <pc:docMk/>
            <pc:sldMk cId="3358463896" sldId="257"/>
            <ac:spMk id="30" creationId="{B624C8D3-B9AD-4F4F-8554-4EAF3724DBCE}"/>
          </ac:spMkLst>
        </pc:spChg>
        <pc:spChg chg="add del">
          <ac:chgData name="Grace Fu" userId="S::fug1@mcmaster.ca::f16efad3-e05d-4fe2-b609-6eb16b3b8ea6" providerId="AD" clId="Web-{A93C32B4-6059-4FAE-B1A9-9C660A15081A}" dt="2019-11-18T20:00:53.213" v="158"/>
          <ac:spMkLst>
            <pc:docMk/>
            <pc:sldMk cId="3358463896" sldId="257"/>
            <ac:spMk id="31" creationId="{8C6E698C-8155-4B8B-BDC9-B7299772B509}"/>
          </ac:spMkLst>
        </pc:spChg>
        <pc:spChg chg="add del">
          <ac:chgData name="Grace Fu" userId="S::fug1@mcmaster.ca::f16efad3-e05d-4fe2-b609-6eb16b3b8ea6" providerId="AD" clId="Web-{A93C32B4-6059-4FAE-B1A9-9C660A15081A}" dt="2019-11-18T20:00:46.213" v="156"/>
          <ac:spMkLst>
            <pc:docMk/>
            <pc:sldMk cId="3358463896" sldId="257"/>
            <ac:spMk id="32" creationId="{2643D54E-3783-4880-A37B-C51FBC3934E8}"/>
          </ac:spMkLst>
        </pc:spChg>
        <pc:spChg chg="add del">
          <ac:chgData name="Grace Fu" userId="S::fug1@mcmaster.ca::f16efad3-e05d-4fe2-b609-6eb16b3b8ea6" providerId="AD" clId="Web-{A93C32B4-6059-4FAE-B1A9-9C660A15081A}" dt="2019-11-18T20:00:53.213" v="158"/>
          <ac:spMkLst>
            <pc:docMk/>
            <pc:sldMk cId="3358463896" sldId="257"/>
            <ac:spMk id="34" creationId="{B624C8D3-B9AD-4F4F-8554-4EAF3724DBCE}"/>
          </ac:spMkLst>
        </pc:spChg>
        <pc:picChg chg="add del mod">
          <ac:chgData name="Grace Fu" userId="S::fug1@mcmaster.ca::f16efad3-e05d-4fe2-b609-6eb16b3b8ea6" providerId="AD" clId="Web-{A93C32B4-6059-4FAE-B1A9-9C660A15081A}" dt="2019-11-18T20:05:10.885" v="164"/>
          <ac:picMkLst>
            <pc:docMk/>
            <pc:sldMk cId="3358463896" sldId="257"/>
            <ac:picMk id="4" creationId="{6122803F-9E8B-4C7F-A560-2634F010DEEA}"/>
          </ac:picMkLst>
        </pc:picChg>
        <pc:picChg chg="add del mod">
          <ac:chgData name="Grace Fu" userId="S::fug1@mcmaster.ca::f16efad3-e05d-4fe2-b609-6eb16b3b8ea6" providerId="AD" clId="Web-{A93C32B4-6059-4FAE-B1A9-9C660A15081A}" dt="2019-11-18T20:07:11.635" v="167"/>
          <ac:picMkLst>
            <pc:docMk/>
            <pc:sldMk cId="3358463896" sldId="257"/>
            <ac:picMk id="6" creationId="{DC615CB7-1BDC-4D7B-9145-B172E3E8DDB4}"/>
          </ac:picMkLst>
        </pc:picChg>
        <pc:picChg chg="add mod">
          <ac:chgData name="Grace Fu" userId="S::fug1@mcmaster.ca::f16efad3-e05d-4fe2-b609-6eb16b3b8ea6" providerId="AD" clId="Web-{A93C32B4-6059-4FAE-B1A9-9C660A15081A}" dt="2019-11-18T20:09:13.370" v="171" actId="1076"/>
          <ac:picMkLst>
            <pc:docMk/>
            <pc:sldMk cId="3358463896" sldId="257"/>
            <ac:picMk id="9" creationId="{BDB02277-F695-482B-A5BC-F014C0C78A36}"/>
          </ac:picMkLst>
        </pc:picChg>
        <pc:picChg chg="add del">
          <ac:chgData name="Grace Fu" userId="S::fug1@mcmaster.ca::f16efad3-e05d-4fe2-b609-6eb16b3b8ea6" providerId="AD" clId="Web-{A93C32B4-6059-4FAE-B1A9-9C660A15081A}" dt="2019-11-18T20:00:46.213" v="156"/>
          <ac:picMkLst>
            <pc:docMk/>
            <pc:sldMk cId="3358463896" sldId="257"/>
            <ac:picMk id="21" creationId="{3B00540B-E700-4F94-92A4-17378F1A093C}"/>
          </ac:picMkLst>
        </pc:picChg>
        <pc:cxnChg chg="add del">
          <ac:chgData name="Grace Fu" userId="S::fug1@mcmaster.ca::f16efad3-e05d-4fe2-b609-6eb16b3b8ea6" providerId="AD" clId="Web-{A93C32B4-6059-4FAE-B1A9-9C660A15081A}" dt="2019-11-18T19:54:09.775" v="109"/>
          <ac:cxnSpMkLst>
            <pc:docMk/>
            <pc:sldMk cId="3358463896" sldId="257"/>
            <ac:cxnSpMk id="10" creationId="{9F09C252-16FE-4557-AD6D-BB5CA773496C}"/>
          </ac:cxnSpMkLst>
        </pc:cxnChg>
        <pc:cxnChg chg="add del">
          <ac:chgData name="Grace Fu" userId="S::fug1@mcmaster.ca::f16efad3-e05d-4fe2-b609-6eb16b3b8ea6" providerId="AD" clId="Web-{A93C32B4-6059-4FAE-B1A9-9C660A15081A}" dt="2019-11-18T20:00:53.213" v="158"/>
          <ac:cxnSpMkLst>
            <pc:docMk/>
            <pc:sldMk cId="3358463896" sldId="257"/>
            <ac:cxnSpMk id="17" creationId="{9F09C252-16FE-4557-AD6D-BB5CA773496C}"/>
          </ac:cxnSpMkLst>
        </pc:cxnChg>
        <pc:cxnChg chg="add del">
          <ac:chgData name="Grace Fu" userId="S::fug1@mcmaster.ca::f16efad3-e05d-4fe2-b609-6eb16b3b8ea6" providerId="AD" clId="Web-{A93C32B4-6059-4FAE-B1A9-9C660A15081A}" dt="2019-11-18T20:00:46.213" v="156"/>
          <ac:cxnSpMkLst>
            <pc:docMk/>
            <pc:sldMk cId="3358463896" sldId="257"/>
            <ac:cxnSpMk id="20" creationId="{1F5DC8C3-BA5F-4EED-BB9A-A14272BD82A1}"/>
          </ac:cxnSpMkLst>
        </pc:cxnChg>
        <pc:cxnChg chg="add del">
          <ac:chgData name="Grace Fu" userId="S::fug1@mcmaster.ca::f16efad3-e05d-4fe2-b609-6eb16b3b8ea6" providerId="AD" clId="Web-{A93C32B4-6059-4FAE-B1A9-9C660A15081A}" dt="2019-11-18T20:00:43.494" v="154"/>
          <ac:cxnSpMkLst>
            <pc:docMk/>
            <pc:sldMk cId="3358463896" sldId="257"/>
            <ac:cxnSpMk id="24" creationId="{1F5DC8C3-BA5F-4EED-BB9A-A14272BD82A1}"/>
          </ac:cxnSpMkLst>
        </pc:cxnChg>
        <pc:cxnChg chg="add del">
          <ac:chgData name="Grace Fu" userId="S::fug1@mcmaster.ca::f16efad3-e05d-4fe2-b609-6eb16b3b8ea6" providerId="AD" clId="Web-{A93C32B4-6059-4FAE-B1A9-9C660A15081A}" dt="2019-11-18T20:00:46.213" v="156"/>
          <ac:cxnSpMkLst>
            <pc:docMk/>
            <pc:sldMk cId="3358463896" sldId="257"/>
            <ac:cxnSpMk id="25" creationId="{FCE0A9EA-62FA-4F43-BEF6-7BBBB3F90F25}"/>
          </ac:cxnSpMkLst>
        </pc:cxnChg>
        <pc:cxnChg chg="add del">
          <ac:chgData name="Grace Fu" userId="S::fug1@mcmaster.ca::f16efad3-e05d-4fe2-b609-6eb16b3b8ea6" providerId="AD" clId="Web-{A93C32B4-6059-4FAE-B1A9-9C660A15081A}" dt="2019-11-18T20:00:43.494" v="154"/>
          <ac:cxnSpMkLst>
            <pc:docMk/>
            <pc:sldMk cId="3358463896" sldId="257"/>
            <ac:cxnSpMk id="28" creationId="{09525C9A-1972-4836-BA7A-706C946EF4DA}"/>
          </ac:cxnSpMkLst>
        </pc:cxnChg>
        <pc:cxnChg chg="add del">
          <ac:chgData name="Grace Fu" userId="S::fug1@mcmaster.ca::f16efad3-e05d-4fe2-b609-6eb16b3b8ea6" providerId="AD" clId="Web-{A93C32B4-6059-4FAE-B1A9-9C660A15081A}" dt="2019-11-18T20:00:53.213" v="158"/>
          <ac:cxnSpMkLst>
            <pc:docMk/>
            <pc:sldMk cId="3358463896" sldId="257"/>
            <ac:cxnSpMk id="29" creationId="{1F5DC8C3-BA5F-4EED-BB9A-A14272BD82A1}"/>
          </ac:cxnSpMkLst>
        </pc:cxnChg>
        <pc:cxnChg chg="add del">
          <ac:chgData name="Grace Fu" userId="S::fug1@mcmaster.ca::f16efad3-e05d-4fe2-b609-6eb16b3b8ea6" providerId="AD" clId="Web-{A93C32B4-6059-4FAE-B1A9-9C660A15081A}" dt="2019-11-18T20:00:53.213" v="158"/>
          <ac:cxnSpMkLst>
            <pc:docMk/>
            <pc:sldMk cId="3358463896" sldId="257"/>
            <ac:cxnSpMk id="33" creationId="{09525C9A-1972-4836-BA7A-706C946EF4DA}"/>
          </ac:cxnSpMkLst>
        </pc:cxnChg>
      </pc:sldChg>
      <pc:sldMasterChg chg="add del replId addSldLayout delSldLayout">
        <pc:chgData name="Grace Fu" userId="S::fug1@mcmaster.ca::f16efad3-e05d-4fe2-b609-6eb16b3b8ea6" providerId="AD" clId="Web-{A93C32B4-6059-4FAE-B1A9-9C660A15081A}" dt="2019-11-18T19:59:45.510" v="146"/>
        <pc:sldMasterMkLst>
          <pc:docMk/>
          <pc:sldMasterMk cId="4091021033" sldId="2147483672"/>
        </pc:sldMasterMkLst>
        <pc:sldLayoutChg chg="add del">
          <pc:chgData name="Grace Fu" userId="S::fug1@mcmaster.ca::f16efad3-e05d-4fe2-b609-6eb16b3b8ea6" providerId="AD" clId="Web-{A93C32B4-6059-4FAE-B1A9-9C660A15081A}" dt="2019-11-18T19:59:45.510" v="146"/>
          <pc:sldLayoutMkLst>
            <pc:docMk/>
            <pc:sldMasterMk cId="4091021033" sldId="2147483672"/>
            <pc:sldLayoutMk cId="3125462050" sldId="2147483673"/>
          </pc:sldLayoutMkLst>
        </pc:sldLayoutChg>
        <pc:sldLayoutChg chg="add del replId">
          <pc:chgData name="Grace Fu" userId="S::fug1@mcmaster.ca::f16efad3-e05d-4fe2-b609-6eb16b3b8ea6" providerId="AD" clId="Web-{A93C32B4-6059-4FAE-B1A9-9C660A15081A}" dt="2019-11-18T19:59:45.510" v="146"/>
          <pc:sldLayoutMkLst>
            <pc:docMk/>
            <pc:sldMasterMk cId="4091021033" sldId="2147483672"/>
            <pc:sldLayoutMk cId="2478255626" sldId="2147483674"/>
          </pc:sldLayoutMkLst>
        </pc:sldLayoutChg>
        <pc:sldLayoutChg chg="add del replId">
          <pc:chgData name="Grace Fu" userId="S::fug1@mcmaster.ca::f16efad3-e05d-4fe2-b609-6eb16b3b8ea6" providerId="AD" clId="Web-{A93C32B4-6059-4FAE-B1A9-9C660A15081A}" dt="2019-11-18T19:59:45.510" v="146"/>
          <pc:sldLayoutMkLst>
            <pc:docMk/>
            <pc:sldMasterMk cId="4091021033" sldId="2147483672"/>
            <pc:sldLayoutMk cId="48388100" sldId="2147483675"/>
          </pc:sldLayoutMkLst>
        </pc:sldLayoutChg>
        <pc:sldLayoutChg chg="add del replId">
          <pc:chgData name="Grace Fu" userId="S::fug1@mcmaster.ca::f16efad3-e05d-4fe2-b609-6eb16b3b8ea6" providerId="AD" clId="Web-{A93C32B4-6059-4FAE-B1A9-9C660A15081A}" dt="2019-11-18T19:59:45.510" v="146"/>
          <pc:sldLayoutMkLst>
            <pc:docMk/>
            <pc:sldMasterMk cId="4091021033" sldId="2147483672"/>
            <pc:sldLayoutMk cId="1877921160" sldId="2147483676"/>
          </pc:sldLayoutMkLst>
        </pc:sldLayoutChg>
        <pc:sldLayoutChg chg="add del replId">
          <pc:chgData name="Grace Fu" userId="S::fug1@mcmaster.ca::f16efad3-e05d-4fe2-b609-6eb16b3b8ea6" providerId="AD" clId="Web-{A93C32B4-6059-4FAE-B1A9-9C660A15081A}" dt="2019-11-18T19:59:45.510" v="146"/>
          <pc:sldLayoutMkLst>
            <pc:docMk/>
            <pc:sldMasterMk cId="4091021033" sldId="2147483672"/>
            <pc:sldLayoutMk cId="3453091336" sldId="2147483677"/>
          </pc:sldLayoutMkLst>
        </pc:sldLayoutChg>
        <pc:sldLayoutChg chg="add del replId">
          <pc:chgData name="Grace Fu" userId="S::fug1@mcmaster.ca::f16efad3-e05d-4fe2-b609-6eb16b3b8ea6" providerId="AD" clId="Web-{A93C32B4-6059-4FAE-B1A9-9C660A15081A}" dt="2019-11-18T19:59:45.510" v="146"/>
          <pc:sldLayoutMkLst>
            <pc:docMk/>
            <pc:sldMasterMk cId="4091021033" sldId="2147483672"/>
            <pc:sldLayoutMk cId="3098271629" sldId="2147483678"/>
          </pc:sldLayoutMkLst>
        </pc:sldLayoutChg>
        <pc:sldLayoutChg chg="add del replId">
          <pc:chgData name="Grace Fu" userId="S::fug1@mcmaster.ca::f16efad3-e05d-4fe2-b609-6eb16b3b8ea6" providerId="AD" clId="Web-{A93C32B4-6059-4FAE-B1A9-9C660A15081A}" dt="2019-11-18T19:59:45.510" v="146"/>
          <pc:sldLayoutMkLst>
            <pc:docMk/>
            <pc:sldMasterMk cId="4091021033" sldId="2147483672"/>
            <pc:sldLayoutMk cId="1612924472" sldId="2147483679"/>
          </pc:sldLayoutMkLst>
        </pc:sldLayoutChg>
        <pc:sldLayoutChg chg="add del replId">
          <pc:chgData name="Grace Fu" userId="S::fug1@mcmaster.ca::f16efad3-e05d-4fe2-b609-6eb16b3b8ea6" providerId="AD" clId="Web-{A93C32B4-6059-4FAE-B1A9-9C660A15081A}" dt="2019-11-18T19:59:45.510" v="146"/>
          <pc:sldLayoutMkLst>
            <pc:docMk/>
            <pc:sldMasterMk cId="4091021033" sldId="2147483672"/>
            <pc:sldLayoutMk cId="2948823027" sldId="2147483680"/>
          </pc:sldLayoutMkLst>
        </pc:sldLayoutChg>
        <pc:sldLayoutChg chg="add del replId">
          <pc:chgData name="Grace Fu" userId="S::fug1@mcmaster.ca::f16efad3-e05d-4fe2-b609-6eb16b3b8ea6" providerId="AD" clId="Web-{A93C32B4-6059-4FAE-B1A9-9C660A15081A}" dt="2019-11-18T19:59:45.510" v="146"/>
          <pc:sldLayoutMkLst>
            <pc:docMk/>
            <pc:sldMasterMk cId="4091021033" sldId="2147483672"/>
            <pc:sldLayoutMk cId="3251189164" sldId="2147483681"/>
          </pc:sldLayoutMkLst>
        </pc:sldLayoutChg>
        <pc:sldLayoutChg chg="add del replId">
          <pc:chgData name="Grace Fu" userId="S::fug1@mcmaster.ca::f16efad3-e05d-4fe2-b609-6eb16b3b8ea6" providerId="AD" clId="Web-{A93C32B4-6059-4FAE-B1A9-9C660A15081A}" dt="2019-11-18T19:59:45.510" v="146"/>
          <pc:sldLayoutMkLst>
            <pc:docMk/>
            <pc:sldMasterMk cId="4091021033" sldId="2147483672"/>
            <pc:sldLayoutMk cId="3246447555" sldId="2147483682"/>
          </pc:sldLayoutMkLst>
        </pc:sldLayoutChg>
        <pc:sldLayoutChg chg="add del replId">
          <pc:chgData name="Grace Fu" userId="S::fug1@mcmaster.ca::f16efad3-e05d-4fe2-b609-6eb16b3b8ea6" providerId="AD" clId="Web-{A93C32B4-6059-4FAE-B1A9-9C660A15081A}" dt="2019-11-18T19:59:45.510" v="146"/>
          <pc:sldLayoutMkLst>
            <pc:docMk/>
            <pc:sldMasterMk cId="4091021033" sldId="2147483672"/>
            <pc:sldLayoutMk cId="2969402825" sldId="2147483683"/>
          </pc:sldLayoutMkLst>
        </pc:sldLayoutChg>
      </pc:sldMasterChg>
    </pc:docChg>
  </pc:docChgLst>
  <pc:docChgLst>
    <pc:chgData name="Elishia Diokno" userId="9fe4fd4e-41e4-4ae9-8751-cb6022332be9" providerId="ADAL" clId="{1B212D57-36DC-5C42-AC6D-23C985F3C7E6}"/>
    <pc:docChg chg="undo custSel modSld">
      <pc:chgData name="Elishia Diokno" userId="9fe4fd4e-41e4-4ae9-8751-cb6022332be9" providerId="ADAL" clId="{1B212D57-36DC-5C42-AC6D-23C985F3C7E6}" dt="2020-04-14T03:56:50.468" v="7" actId="14100"/>
      <pc:docMkLst>
        <pc:docMk/>
      </pc:docMkLst>
      <pc:sldChg chg="modSp">
        <pc:chgData name="Elishia Diokno" userId="9fe4fd4e-41e4-4ae9-8751-cb6022332be9" providerId="ADAL" clId="{1B212D57-36DC-5C42-AC6D-23C985F3C7E6}" dt="2020-04-14T03:56:50.468" v="7" actId="14100"/>
        <pc:sldMkLst>
          <pc:docMk/>
          <pc:sldMk cId="1270100874" sldId="268"/>
        </pc:sldMkLst>
        <pc:graphicFrameChg chg="mod modGraphic">
          <ac:chgData name="Elishia Diokno" userId="9fe4fd4e-41e4-4ae9-8751-cb6022332be9" providerId="ADAL" clId="{1B212D57-36DC-5C42-AC6D-23C985F3C7E6}" dt="2020-04-14T03:56:50.468" v="7" actId="14100"/>
          <ac:graphicFrameMkLst>
            <pc:docMk/>
            <pc:sldMk cId="1270100874" sldId="268"/>
            <ac:graphicFrameMk id="3" creationId="{43BDE900-9DD4-4768-959F-DACCD8D422C3}"/>
          </ac:graphicFrameMkLst>
        </pc:graphicFrameChg>
      </pc:sldChg>
    </pc:docChg>
  </pc:docChgLst>
  <pc:docChgLst>
    <pc:chgData name="Grace Fu" userId="S::fug1@mcmaster.ca::f16efad3-e05d-4fe2-b609-6eb16b3b8ea6" providerId="AD" clId="Web-{77FAFBEC-404C-4888-942F-6D054B4FBF13}"/>
    <pc:docChg chg="addSld modSld">
      <pc:chgData name="Grace Fu" userId="S::fug1@mcmaster.ca::f16efad3-e05d-4fe2-b609-6eb16b3b8ea6" providerId="AD" clId="Web-{77FAFBEC-404C-4888-942F-6D054B4FBF13}" dt="2019-11-23T03:34:16.646" v="879"/>
      <pc:docMkLst>
        <pc:docMk/>
      </pc:docMkLst>
    </pc:docChg>
  </pc:docChgLst>
  <pc:docChgLst>
    <pc:chgData name="Michal Roztocki" userId="S::roztockm@mcmaster.ca::7c3a816a-e1e1-4a1b-b759-4162921de2ce" providerId="AD" clId="Web-{77E38539-8F4B-4B24-B830-F3F84D7A95B7}"/>
    <pc:docChg chg="modSld">
      <pc:chgData name="Michal Roztocki" userId="S::roztockm@mcmaster.ca::7c3a816a-e1e1-4a1b-b759-4162921de2ce" providerId="AD" clId="Web-{77E38539-8F4B-4B24-B830-F3F84D7A95B7}" dt="2020-04-14T03:59:18.205" v="106" actId="14100"/>
      <pc:docMkLst>
        <pc:docMk/>
      </pc:docMkLst>
      <pc:sldChg chg="addSp delSp modSp">
        <pc:chgData name="Michal Roztocki" userId="S::roztockm@mcmaster.ca::7c3a816a-e1e1-4a1b-b759-4162921de2ce" providerId="AD" clId="Web-{77E38539-8F4B-4B24-B830-F3F84D7A95B7}" dt="2020-04-14T03:59:18.205" v="106" actId="14100"/>
        <pc:sldMkLst>
          <pc:docMk/>
          <pc:sldMk cId="161360518" sldId="267"/>
        </pc:sldMkLst>
        <pc:spChg chg="mod">
          <ac:chgData name="Michal Roztocki" userId="S::roztockm@mcmaster.ca::7c3a816a-e1e1-4a1b-b759-4162921de2ce" providerId="AD" clId="Web-{77E38539-8F4B-4B24-B830-F3F84D7A95B7}" dt="2020-04-14T03:53:33.142" v="23" actId="1076"/>
          <ac:spMkLst>
            <pc:docMk/>
            <pc:sldMk cId="161360518" sldId="267"/>
            <ac:spMk id="2" creationId="{BC56647B-C7D5-49B1-82BA-DDAF7F7D3515}"/>
          </ac:spMkLst>
        </pc:spChg>
        <pc:spChg chg="mod">
          <ac:chgData name="Michal Roztocki" userId="S::roztockm@mcmaster.ca::7c3a816a-e1e1-4a1b-b759-4162921de2ce" providerId="AD" clId="Web-{77E38539-8F4B-4B24-B830-F3F84D7A95B7}" dt="2020-04-14T03:52:34.858" v="11" actId="1076"/>
          <ac:spMkLst>
            <pc:docMk/>
            <pc:sldMk cId="161360518" sldId="267"/>
            <ac:spMk id="3" creationId="{39CD597E-345A-424E-A71D-67CADBC00F1E}"/>
          </ac:spMkLst>
        </pc:spChg>
        <pc:spChg chg="mod">
          <ac:chgData name="Michal Roztocki" userId="S::roztockm@mcmaster.ca::7c3a816a-e1e1-4a1b-b759-4162921de2ce" providerId="AD" clId="Web-{77E38539-8F4B-4B24-B830-F3F84D7A95B7}" dt="2020-04-14T03:53:46.861" v="32" actId="1076"/>
          <ac:spMkLst>
            <pc:docMk/>
            <pc:sldMk cId="161360518" sldId="267"/>
            <ac:spMk id="5" creationId="{3B04816B-7BEB-4375-8B46-31D4ADBA640A}"/>
          </ac:spMkLst>
        </pc:spChg>
        <pc:spChg chg="add mod">
          <ac:chgData name="Michal Roztocki" userId="S::roztockm@mcmaster.ca::7c3a816a-e1e1-4a1b-b759-4162921de2ce" providerId="AD" clId="Web-{77E38539-8F4B-4B24-B830-F3F84D7A95B7}" dt="2020-04-14T03:58:49.876" v="100" actId="1076"/>
          <ac:spMkLst>
            <pc:docMk/>
            <pc:sldMk cId="161360518" sldId="267"/>
            <ac:spMk id="6" creationId="{47900FD7-98D8-4E21-A1E9-A8DC252C1A4A}"/>
          </ac:spMkLst>
        </pc:spChg>
        <pc:spChg chg="add mod">
          <ac:chgData name="Michal Roztocki" userId="S::roztockm@mcmaster.ca::7c3a816a-e1e1-4a1b-b759-4162921de2ce" providerId="AD" clId="Web-{77E38539-8F4B-4B24-B830-F3F84D7A95B7}" dt="2020-04-14T03:59:05.408" v="102" actId="1076"/>
          <ac:spMkLst>
            <pc:docMk/>
            <pc:sldMk cId="161360518" sldId="267"/>
            <ac:spMk id="7" creationId="{F8C1542C-C190-4199-A3AE-A737456C65BB}"/>
          </ac:spMkLst>
        </pc:spChg>
        <pc:spChg chg="mod">
          <ac:chgData name="Michal Roztocki" userId="S::roztockm@mcmaster.ca::7c3a816a-e1e1-4a1b-b759-4162921de2ce" providerId="AD" clId="Web-{77E38539-8F4B-4B24-B830-F3F84D7A95B7}" dt="2020-04-14T03:56:15.212" v="74" actId="1076"/>
          <ac:spMkLst>
            <pc:docMk/>
            <pc:sldMk cId="161360518" sldId="267"/>
            <ac:spMk id="12" creationId="{B1E76B17-9207-4749-A866-56C4CB3DBD0D}"/>
          </ac:spMkLst>
        </pc:spChg>
        <pc:spChg chg="mod">
          <ac:chgData name="Michal Roztocki" userId="S::roztockm@mcmaster.ca::7c3a816a-e1e1-4a1b-b759-4162921de2ce" providerId="AD" clId="Web-{77E38539-8F4B-4B24-B830-F3F84D7A95B7}" dt="2020-04-14T03:56:51.073" v="90" actId="1076"/>
          <ac:spMkLst>
            <pc:docMk/>
            <pc:sldMk cId="161360518" sldId="267"/>
            <ac:spMk id="13" creationId="{4950E7A7-DC9A-40E8-A37F-DF7E4757CD55}"/>
          </ac:spMkLst>
        </pc:spChg>
        <pc:spChg chg="mod">
          <ac:chgData name="Michal Roztocki" userId="S::roztockm@mcmaster.ca::7c3a816a-e1e1-4a1b-b759-4162921de2ce" providerId="AD" clId="Web-{77E38539-8F4B-4B24-B830-F3F84D7A95B7}" dt="2020-04-14T03:55:50.773" v="65" actId="1076"/>
          <ac:spMkLst>
            <pc:docMk/>
            <pc:sldMk cId="161360518" sldId="267"/>
            <ac:spMk id="15" creationId="{4950E7A7-DC9A-40E8-A37F-DF7E4757CD55}"/>
          </ac:spMkLst>
        </pc:spChg>
        <pc:spChg chg="mod">
          <ac:chgData name="Michal Roztocki" userId="S::roztockm@mcmaster.ca::7c3a816a-e1e1-4a1b-b759-4162921de2ce" providerId="AD" clId="Web-{77E38539-8F4B-4B24-B830-F3F84D7A95B7}" dt="2020-04-14T03:56:18.134" v="75" actId="1076"/>
          <ac:spMkLst>
            <pc:docMk/>
            <pc:sldMk cId="161360518" sldId="267"/>
            <ac:spMk id="18" creationId="{02228294-E8BE-4889-BCF2-4973CA3BCE8D}"/>
          </ac:spMkLst>
        </pc:spChg>
        <pc:spChg chg="mod">
          <ac:chgData name="Michal Roztocki" userId="S::roztockm@mcmaster.ca::7c3a816a-e1e1-4a1b-b759-4162921de2ce" providerId="AD" clId="Web-{77E38539-8F4B-4B24-B830-F3F84D7A95B7}" dt="2020-04-14T03:56:55.152" v="91" actId="1076"/>
          <ac:spMkLst>
            <pc:docMk/>
            <pc:sldMk cId="161360518" sldId="267"/>
            <ac:spMk id="19" creationId="{02228294-E8BE-4889-BCF2-4973CA3BCE8D}"/>
          </ac:spMkLst>
        </pc:spChg>
        <pc:spChg chg="mod">
          <ac:chgData name="Michal Roztocki" userId="S::roztockm@mcmaster.ca::7c3a816a-e1e1-4a1b-b759-4162921de2ce" providerId="AD" clId="Web-{77E38539-8F4B-4B24-B830-F3F84D7A95B7}" dt="2020-04-14T03:55:18.225" v="53" actId="1076"/>
          <ac:spMkLst>
            <pc:docMk/>
            <pc:sldMk cId="161360518" sldId="267"/>
            <ac:spMk id="21" creationId="{C05FC287-78C1-4A28-A0A6-D3B82A4AA2B9}"/>
          </ac:spMkLst>
        </pc:spChg>
        <pc:spChg chg="mod">
          <ac:chgData name="Michal Roztocki" userId="S::roztockm@mcmaster.ca::7c3a816a-e1e1-4a1b-b759-4162921de2ce" providerId="AD" clId="Web-{77E38539-8F4B-4B24-B830-F3F84D7A95B7}" dt="2020-04-14T03:55:21.381" v="54" actId="1076"/>
          <ac:spMkLst>
            <pc:docMk/>
            <pc:sldMk cId="161360518" sldId="267"/>
            <ac:spMk id="23" creationId="{02228294-E8BE-4889-BCF2-4973CA3BCE8D}"/>
          </ac:spMkLst>
        </pc:spChg>
        <pc:spChg chg="mod">
          <ac:chgData name="Michal Roztocki" userId="S::roztockm@mcmaster.ca::7c3a816a-e1e1-4a1b-b759-4162921de2ce" providerId="AD" clId="Web-{77E38539-8F4B-4B24-B830-F3F84D7A95B7}" dt="2020-04-14T03:55:35.616" v="59" actId="1076"/>
          <ac:spMkLst>
            <pc:docMk/>
            <pc:sldMk cId="161360518" sldId="267"/>
            <ac:spMk id="27" creationId="{02228294-E8BE-4889-BCF2-4973CA3BCE8D}"/>
          </ac:spMkLst>
        </pc:spChg>
        <pc:spChg chg="mod">
          <ac:chgData name="Michal Roztocki" userId="S::roztockm@mcmaster.ca::7c3a816a-e1e1-4a1b-b759-4162921de2ce" providerId="AD" clId="Web-{77E38539-8F4B-4B24-B830-F3F84D7A95B7}" dt="2020-04-14T03:54:20.003" v="43" actId="1076"/>
          <ac:spMkLst>
            <pc:docMk/>
            <pc:sldMk cId="161360518" sldId="267"/>
            <ac:spMk id="33" creationId="{1517BA3E-0613-458B-A17C-47F2BF4B411E}"/>
          </ac:spMkLst>
        </pc:spChg>
        <pc:spChg chg="mod">
          <ac:chgData name="Michal Roztocki" userId="S::roztockm@mcmaster.ca::7c3a816a-e1e1-4a1b-b759-4162921de2ce" providerId="AD" clId="Web-{77E38539-8F4B-4B24-B830-F3F84D7A95B7}" dt="2020-04-14T03:53:25.688" v="21" actId="1076"/>
          <ac:spMkLst>
            <pc:docMk/>
            <pc:sldMk cId="161360518" sldId="267"/>
            <ac:spMk id="34" creationId="{18E12323-BF36-4BB4-A113-CA4C19BBE534}"/>
          </ac:spMkLst>
        </pc:spChg>
        <pc:graphicFrameChg chg="add del mod modGraphic">
          <ac:chgData name="Michal Roztocki" userId="S::roztockm@mcmaster.ca::7c3a816a-e1e1-4a1b-b759-4162921de2ce" providerId="AD" clId="Web-{77E38539-8F4B-4B24-B830-F3F84D7A95B7}" dt="2020-04-14T03:58:39.610" v="98"/>
          <ac:graphicFrameMkLst>
            <pc:docMk/>
            <pc:sldMk cId="161360518" sldId="267"/>
            <ac:graphicFrameMk id="4" creationId="{5200A2EC-1BF8-4D3C-A42C-6E7A17463238}"/>
          </ac:graphicFrameMkLst>
        </pc:graphicFrameChg>
        <pc:graphicFrameChg chg="add mod">
          <ac:chgData name="Michal Roztocki" userId="S::roztockm@mcmaster.ca::7c3a816a-e1e1-4a1b-b759-4162921de2ce" providerId="AD" clId="Web-{77E38539-8F4B-4B24-B830-F3F84D7A95B7}" dt="2020-04-14T03:59:18.205" v="106" actId="14100"/>
          <ac:graphicFrameMkLst>
            <pc:docMk/>
            <pc:sldMk cId="161360518" sldId="267"/>
            <ac:graphicFrameMk id="11" creationId="{1C2A6C61-520E-4E22-8D29-F1051252987E}"/>
          </ac:graphicFrameMkLst>
        </pc:graphicFrameChg>
        <pc:picChg chg="mod">
          <ac:chgData name="Michal Roztocki" userId="S::roztockm@mcmaster.ca::7c3a816a-e1e1-4a1b-b759-4162921de2ce" providerId="AD" clId="Web-{77E38539-8F4B-4B24-B830-F3F84D7A95B7}" dt="2020-04-14T03:54:31.695" v="48" actId="14100"/>
          <ac:picMkLst>
            <pc:docMk/>
            <pc:sldMk cId="161360518" sldId="267"/>
            <ac:picMk id="8" creationId="{C1EA1368-B495-4B4A-B385-A56C7896DDED}"/>
          </ac:picMkLst>
        </pc:picChg>
        <pc:picChg chg="mod">
          <ac:chgData name="Michal Roztocki" userId="S::roztockm@mcmaster.ca::7c3a816a-e1e1-4a1b-b759-4162921de2ce" providerId="AD" clId="Web-{77E38539-8F4B-4B24-B830-F3F84D7A95B7}" dt="2020-04-14T03:53:36.064" v="24" actId="1076"/>
          <ac:picMkLst>
            <pc:docMk/>
            <pc:sldMk cId="161360518" sldId="267"/>
            <ac:picMk id="9" creationId="{CC961209-2CC6-494E-9AB5-804DD8EE0AA1}"/>
          </ac:picMkLst>
        </pc:picChg>
        <pc:picChg chg="mod">
          <ac:chgData name="Michal Roztocki" userId="S::roztockm@mcmaster.ca::7c3a816a-e1e1-4a1b-b759-4162921de2ce" providerId="AD" clId="Web-{77E38539-8F4B-4B24-B830-F3F84D7A95B7}" dt="2020-04-14T03:55:30.585" v="58" actId="1076"/>
          <ac:picMkLst>
            <pc:docMk/>
            <pc:sldMk cId="161360518" sldId="267"/>
            <ac:picMk id="10" creationId="{6D226B81-9223-4269-9F2B-CF36E89519B7}"/>
          </ac:picMkLst>
        </pc:picChg>
        <pc:picChg chg="mod">
          <ac:chgData name="Michal Roztocki" userId="S::roztockm@mcmaster.ca::7c3a816a-e1e1-4a1b-b759-4162921de2ce" providerId="AD" clId="Web-{77E38539-8F4B-4B24-B830-F3F84D7A95B7}" dt="2020-04-14T03:56:12.149" v="73" actId="1076"/>
          <ac:picMkLst>
            <pc:docMk/>
            <pc:sldMk cId="161360518" sldId="267"/>
            <ac:picMk id="16" creationId="{6A08889D-C8D1-4941-A66A-5E7CDAC9F0AB}"/>
          </ac:picMkLst>
        </pc:picChg>
        <pc:picChg chg="mod">
          <ac:chgData name="Michal Roztocki" userId="S::roztockm@mcmaster.ca::7c3a816a-e1e1-4a1b-b759-4162921de2ce" providerId="AD" clId="Web-{77E38539-8F4B-4B24-B830-F3F84D7A95B7}" dt="2020-04-14T03:53:26.610" v="22" actId="1076"/>
          <ac:picMkLst>
            <pc:docMk/>
            <pc:sldMk cId="161360518" sldId="267"/>
            <ac:picMk id="20" creationId="{F85BD86B-155C-4B7C-8541-57CAF0B165DD}"/>
          </ac:picMkLst>
        </pc:picChg>
        <pc:picChg chg="mod">
          <ac:chgData name="Michal Roztocki" userId="S::roztockm@mcmaster.ca::7c3a816a-e1e1-4a1b-b759-4162921de2ce" providerId="AD" clId="Web-{77E38539-8F4B-4B24-B830-F3F84D7A95B7}" dt="2020-04-14T03:56:31.760" v="81" actId="1076"/>
          <ac:picMkLst>
            <pc:docMk/>
            <pc:sldMk cId="161360518" sldId="267"/>
            <ac:picMk id="24" creationId="{03E50CA2-C6C5-449F-81B8-AF0232C408F4}"/>
          </ac:picMkLst>
        </pc:picChg>
        <pc:cxnChg chg="mod">
          <ac:chgData name="Michal Roztocki" userId="S::roztockm@mcmaster.ca::7c3a816a-e1e1-4a1b-b759-4162921de2ce" providerId="AD" clId="Web-{77E38539-8F4B-4B24-B830-F3F84D7A95B7}" dt="2020-04-14T03:57:03.699" v="92" actId="14100"/>
          <ac:cxnSpMkLst>
            <pc:docMk/>
            <pc:sldMk cId="161360518" sldId="267"/>
            <ac:cxnSpMk id="35" creationId="{E5CEBD20-6248-4C62-A0E6-FD0C6A414B9A}"/>
          </ac:cxnSpMkLst>
        </pc:cxnChg>
      </pc:sldChg>
      <pc:sldChg chg="delCm">
        <pc:chgData name="Michal Roztocki" userId="S::roztockm@mcmaster.ca::7c3a816a-e1e1-4a1b-b759-4162921de2ce" providerId="AD" clId="Web-{77E38539-8F4B-4B24-B830-F3F84D7A95B7}" dt="2020-04-14T03:46:48.231" v="0"/>
        <pc:sldMkLst>
          <pc:docMk/>
          <pc:sldMk cId="3997873516" sldId="286"/>
        </pc:sldMkLst>
      </pc:sldChg>
    </pc:docChg>
  </pc:docChgLst>
  <pc:docChgLst>
    <pc:chgData name="E. Tomy" userId="S::tomye@mcmaster.ca::b41c837f-82cf-4585-8460-c32df54db553" providerId="AD" clId="Web-{AAE1A716-7264-EDE0-61CB-FB364F4CC55E}"/>
    <pc:docChg chg="addSld modSld sldOrd">
      <pc:chgData name="E. Tomy" userId="S::tomye@mcmaster.ca::b41c837f-82cf-4585-8460-c32df54db553" providerId="AD" clId="Web-{AAE1A716-7264-EDE0-61CB-FB364F4CC55E}" dt="2019-11-29T17:54:19.635" v="976" actId="20577"/>
      <pc:docMkLst>
        <pc:docMk/>
      </pc:docMkLst>
      <pc:sldChg chg="ord">
        <pc:chgData name="E. Tomy" userId="S::tomye@mcmaster.ca::b41c837f-82cf-4585-8460-c32df54db553" providerId="AD" clId="Web-{AAE1A716-7264-EDE0-61CB-FB364F4CC55E}" dt="2019-11-29T15:52:39.360" v="3"/>
        <pc:sldMkLst>
          <pc:docMk/>
          <pc:sldMk cId="2004595565" sldId="269"/>
        </pc:sldMkLst>
      </pc:sldChg>
      <pc:sldChg chg="modSp">
        <pc:chgData name="E. Tomy" userId="S::tomye@mcmaster.ca::b41c837f-82cf-4585-8460-c32df54db553" providerId="AD" clId="Web-{AAE1A716-7264-EDE0-61CB-FB364F4CC55E}" dt="2019-11-29T17:54:19.635" v="976" actId="20577"/>
        <pc:sldMkLst>
          <pc:docMk/>
          <pc:sldMk cId="199215999" sldId="275"/>
        </pc:sldMkLst>
        <pc:graphicFrameChg chg="modGraphic">
          <ac:chgData name="E. Tomy" userId="S::tomye@mcmaster.ca::b41c837f-82cf-4585-8460-c32df54db553" providerId="AD" clId="Web-{AAE1A716-7264-EDE0-61CB-FB364F4CC55E}" dt="2019-11-29T17:54:19.635" v="976" actId="20577"/>
          <ac:graphicFrameMkLst>
            <pc:docMk/>
            <pc:sldMk cId="199215999" sldId="275"/>
            <ac:graphicFrameMk id="74" creationId="{432235D1-8DF8-4719-AE9F-ABBF1E6A20A5}"/>
          </ac:graphicFrameMkLst>
        </pc:graphicFrameChg>
      </pc:sldChg>
      <pc:sldChg chg="addSp delSp modSp">
        <pc:chgData name="E. Tomy" userId="S::tomye@mcmaster.ca::b41c837f-82cf-4585-8460-c32df54db553" providerId="AD" clId="Web-{AAE1A716-7264-EDE0-61CB-FB364F4CC55E}" dt="2019-11-29T17:53:27.713" v="964" actId="20577"/>
        <pc:sldMkLst>
          <pc:docMk/>
          <pc:sldMk cId="849947655" sldId="278"/>
        </pc:sldMkLst>
        <pc:spChg chg="add mod">
          <ac:chgData name="E. Tomy" userId="S::tomye@mcmaster.ca::b41c837f-82cf-4585-8460-c32df54db553" providerId="AD" clId="Web-{AAE1A716-7264-EDE0-61CB-FB364F4CC55E}" dt="2019-11-29T17:53:24.135" v="962" actId="14100"/>
          <ac:spMkLst>
            <pc:docMk/>
            <pc:sldMk cId="849947655" sldId="278"/>
            <ac:spMk id="14" creationId="{C5E44FF0-5FB0-45F0-B6B9-E759960F8BFC}"/>
          </ac:spMkLst>
        </pc:spChg>
        <pc:spChg chg="add mod">
          <ac:chgData name="E. Tomy" userId="S::tomye@mcmaster.ca::b41c837f-82cf-4585-8460-c32df54db553" providerId="AD" clId="Web-{AAE1A716-7264-EDE0-61CB-FB364F4CC55E}" dt="2019-11-29T17:53:05.823" v="951" actId="20577"/>
          <ac:spMkLst>
            <pc:docMk/>
            <pc:sldMk cId="849947655" sldId="278"/>
            <ac:spMk id="15" creationId="{F381D4C0-7A18-4D7C-8171-1A1E7C803F00}"/>
          </ac:spMkLst>
        </pc:spChg>
        <pc:spChg chg="add mod">
          <ac:chgData name="E. Tomy" userId="S::tomye@mcmaster.ca::b41c837f-82cf-4585-8460-c32df54db553" providerId="AD" clId="Web-{AAE1A716-7264-EDE0-61CB-FB364F4CC55E}" dt="2019-11-29T17:53:27.713" v="964" actId="20577"/>
          <ac:spMkLst>
            <pc:docMk/>
            <pc:sldMk cId="849947655" sldId="278"/>
            <ac:spMk id="16" creationId="{BAC206D3-0FD6-4838-BB0B-4CA6DFF8A636}"/>
          </ac:spMkLst>
        </pc:spChg>
        <pc:picChg chg="del mod">
          <ac:chgData name="E. Tomy" userId="S::tomye@mcmaster.ca::b41c837f-82cf-4585-8460-c32df54db553" providerId="AD" clId="Web-{AAE1A716-7264-EDE0-61CB-FB364F4CC55E}" dt="2019-11-29T16:19:51.198" v="22"/>
          <ac:picMkLst>
            <pc:docMk/>
            <pc:sldMk cId="849947655" sldId="278"/>
            <ac:picMk id="2" creationId="{7E681C2F-5F5A-456A-BA4C-3A6258E6E8AD}"/>
          </ac:picMkLst>
        </pc:picChg>
        <pc:picChg chg="add mod">
          <ac:chgData name="E. Tomy" userId="S::tomye@mcmaster.ca::b41c837f-82cf-4585-8460-c32df54db553" providerId="AD" clId="Web-{AAE1A716-7264-EDE0-61CB-FB364F4CC55E}" dt="2019-11-29T17:42:34.492" v="416" actId="1076"/>
          <ac:picMkLst>
            <pc:docMk/>
            <pc:sldMk cId="849947655" sldId="278"/>
            <ac:picMk id="3" creationId="{8B63D1E0-AFA0-4692-B752-639079817551}"/>
          </ac:picMkLst>
        </pc:picChg>
        <pc:picChg chg="del mod">
          <ac:chgData name="E. Tomy" userId="S::tomye@mcmaster.ca::b41c837f-82cf-4585-8460-c32df54db553" providerId="AD" clId="Web-{AAE1A716-7264-EDE0-61CB-FB364F4CC55E}" dt="2019-11-29T16:20:18.730" v="31"/>
          <ac:picMkLst>
            <pc:docMk/>
            <pc:sldMk cId="849947655" sldId="278"/>
            <ac:picMk id="4" creationId="{288DA175-76B5-456A-AC3F-E7CF601FCDC6}"/>
          </ac:picMkLst>
        </pc:picChg>
        <pc:picChg chg="add mod">
          <ac:chgData name="E. Tomy" userId="S::tomye@mcmaster.ca::b41c837f-82cf-4585-8460-c32df54db553" providerId="AD" clId="Web-{AAE1A716-7264-EDE0-61CB-FB364F4CC55E}" dt="2019-11-29T17:42:45.820" v="421" actId="1076"/>
          <ac:picMkLst>
            <pc:docMk/>
            <pc:sldMk cId="849947655" sldId="278"/>
            <ac:picMk id="7" creationId="{ED3EAC12-A9A1-4F6C-8EC8-12B1499940A0}"/>
          </ac:picMkLst>
        </pc:picChg>
        <pc:picChg chg="add mod">
          <ac:chgData name="E. Tomy" userId="S::tomye@mcmaster.ca::b41c837f-82cf-4585-8460-c32df54db553" providerId="AD" clId="Web-{AAE1A716-7264-EDE0-61CB-FB364F4CC55E}" dt="2019-11-29T17:42:40.929" v="419" actId="1076"/>
          <ac:picMkLst>
            <pc:docMk/>
            <pc:sldMk cId="849947655" sldId="278"/>
            <ac:picMk id="9" creationId="{95544DBE-A830-40CB-9D3C-7E97EEEC7E07}"/>
          </ac:picMkLst>
        </pc:picChg>
        <pc:picChg chg="add mod">
          <ac:chgData name="E. Tomy" userId="S::tomye@mcmaster.ca::b41c837f-82cf-4585-8460-c32df54db553" providerId="AD" clId="Web-{AAE1A716-7264-EDE0-61CB-FB364F4CC55E}" dt="2019-11-29T17:42:36.664" v="417" actId="1076"/>
          <ac:picMkLst>
            <pc:docMk/>
            <pc:sldMk cId="849947655" sldId="278"/>
            <ac:picMk id="11" creationId="{866F653F-24C7-463B-9B50-14A4703D6D47}"/>
          </ac:picMkLst>
        </pc:picChg>
        <pc:picChg chg="add mod">
          <ac:chgData name="E. Tomy" userId="S::tomye@mcmaster.ca::b41c837f-82cf-4585-8460-c32df54db553" providerId="AD" clId="Web-{AAE1A716-7264-EDE0-61CB-FB364F4CC55E}" dt="2019-11-29T17:42:38.867" v="418" actId="1076"/>
          <ac:picMkLst>
            <pc:docMk/>
            <pc:sldMk cId="849947655" sldId="278"/>
            <ac:picMk id="12" creationId="{63938CD6-4B73-4347-A39C-85F74F627D32}"/>
          </ac:picMkLst>
        </pc:picChg>
      </pc:sldChg>
      <pc:sldChg chg="addSp delSp modSp">
        <pc:chgData name="E. Tomy" userId="S::tomye@mcmaster.ca::b41c837f-82cf-4585-8460-c32df54db553" providerId="AD" clId="Web-{AAE1A716-7264-EDE0-61CB-FB364F4CC55E}" dt="2019-11-29T17:52:02.947" v="943" actId="14100"/>
        <pc:sldMkLst>
          <pc:docMk/>
          <pc:sldMk cId="3997873516" sldId="286"/>
        </pc:sldMkLst>
        <pc:spChg chg="mod">
          <ac:chgData name="E. Tomy" userId="S::tomye@mcmaster.ca::b41c837f-82cf-4585-8460-c32df54db553" providerId="AD" clId="Web-{AAE1A716-7264-EDE0-61CB-FB364F4CC55E}" dt="2019-11-29T17:44:12.555" v="444" actId="14100"/>
          <ac:spMkLst>
            <pc:docMk/>
            <pc:sldMk cId="3997873516" sldId="286"/>
            <ac:spMk id="2" creationId="{8A8E10CC-3AC2-40AC-8016-9A0887B5FED4}"/>
          </ac:spMkLst>
        </pc:spChg>
        <pc:spChg chg="add del mod">
          <ac:chgData name="E. Tomy" userId="S::tomye@mcmaster.ca::b41c837f-82cf-4585-8460-c32df54db553" providerId="AD" clId="Web-{AAE1A716-7264-EDE0-61CB-FB364F4CC55E}" dt="2019-11-29T17:43:30.258" v="430"/>
          <ac:spMkLst>
            <pc:docMk/>
            <pc:sldMk cId="3997873516" sldId="286"/>
            <ac:spMk id="6" creationId="{B48726EA-750B-48FA-883B-13401F526114}"/>
          </ac:spMkLst>
        </pc:spChg>
        <pc:spChg chg="add mod">
          <ac:chgData name="E. Tomy" userId="S::tomye@mcmaster.ca::b41c837f-82cf-4585-8460-c32df54db553" providerId="AD" clId="Web-{AAE1A716-7264-EDE0-61CB-FB364F4CC55E}" dt="2019-11-29T17:51:59.557" v="942" actId="1076"/>
          <ac:spMkLst>
            <pc:docMk/>
            <pc:sldMk cId="3997873516" sldId="286"/>
            <ac:spMk id="7" creationId="{2404DE15-A216-42D4-97E7-56A121B94588}"/>
          </ac:spMkLst>
        </pc:spChg>
        <pc:spChg chg="add del mod">
          <ac:chgData name="E. Tomy" userId="S::tomye@mcmaster.ca::b41c837f-82cf-4585-8460-c32df54db553" providerId="AD" clId="Web-{AAE1A716-7264-EDE0-61CB-FB364F4CC55E}" dt="2019-11-29T16:20:01.620" v="25"/>
          <ac:spMkLst>
            <pc:docMk/>
            <pc:sldMk cId="3997873516" sldId="286"/>
            <ac:spMk id="9" creationId="{70123D77-8DE5-4917-B1AE-8E4F36C2F82C}"/>
          </ac:spMkLst>
        </pc:spChg>
        <pc:picChg chg="del mod">
          <ac:chgData name="E. Tomy" userId="S::tomye@mcmaster.ca::b41c837f-82cf-4585-8460-c32df54db553" providerId="AD" clId="Web-{AAE1A716-7264-EDE0-61CB-FB364F4CC55E}" dt="2019-11-29T17:43:35.039" v="433"/>
          <ac:picMkLst>
            <pc:docMk/>
            <pc:sldMk cId="3997873516" sldId="286"/>
            <ac:picMk id="3" creationId="{6E99E30D-CB22-4FE7-A374-8C1B8E9062A5}"/>
          </ac:picMkLst>
        </pc:picChg>
        <pc:picChg chg="add del mod">
          <ac:chgData name="E. Tomy" userId="S::tomye@mcmaster.ca::b41c837f-82cf-4585-8460-c32df54db553" providerId="AD" clId="Web-{AAE1A716-7264-EDE0-61CB-FB364F4CC55E}" dt="2019-11-29T17:43:01.273" v="423"/>
          <ac:picMkLst>
            <pc:docMk/>
            <pc:sldMk cId="3997873516" sldId="286"/>
            <ac:picMk id="4" creationId="{AD777A0C-8020-42EC-B7B0-82F525412D70}"/>
          </ac:picMkLst>
        </pc:picChg>
        <pc:picChg chg="add del mod">
          <ac:chgData name="E. Tomy" userId="S::tomye@mcmaster.ca::b41c837f-82cf-4585-8460-c32df54db553" providerId="AD" clId="Web-{AAE1A716-7264-EDE0-61CB-FB364F4CC55E}" dt="2019-11-29T16:20:02.355" v="26"/>
          <ac:picMkLst>
            <pc:docMk/>
            <pc:sldMk cId="3997873516" sldId="286"/>
            <ac:picMk id="5" creationId="{C8B503F1-9D31-4AB3-A965-BE97DC6478EE}"/>
          </ac:picMkLst>
        </pc:picChg>
        <pc:picChg chg="del mod">
          <ac:chgData name="E. Tomy" userId="S::tomye@mcmaster.ca::b41c837f-82cf-4585-8460-c32df54db553" providerId="AD" clId="Web-{AAE1A716-7264-EDE0-61CB-FB364F4CC55E}" dt="2019-11-29T17:43:33.664" v="432"/>
          <ac:picMkLst>
            <pc:docMk/>
            <pc:sldMk cId="3997873516" sldId="286"/>
            <ac:picMk id="8" creationId="{5BF81B00-8A6C-4C2C-A529-F3125DFAC8E1}"/>
          </ac:picMkLst>
        </pc:picChg>
        <pc:picChg chg="add mod">
          <ac:chgData name="E. Tomy" userId="S::tomye@mcmaster.ca::b41c837f-82cf-4585-8460-c32df54db553" providerId="AD" clId="Web-{AAE1A716-7264-EDE0-61CB-FB364F4CC55E}" dt="2019-11-29T17:52:02.947" v="943" actId="14100"/>
          <ac:picMkLst>
            <pc:docMk/>
            <pc:sldMk cId="3997873516" sldId="286"/>
            <ac:picMk id="10" creationId="{7C8D8DF9-638E-4185-A618-9FE1E23AB6DA}"/>
          </ac:picMkLst>
        </pc:picChg>
        <pc:picChg chg="add del mod">
          <ac:chgData name="E. Tomy" userId="S::tomye@mcmaster.ca::b41c837f-82cf-4585-8460-c32df54db553" providerId="AD" clId="Web-{AAE1A716-7264-EDE0-61CB-FB364F4CC55E}" dt="2019-11-29T17:51:53.432" v="940"/>
          <ac:picMkLst>
            <pc:docMk/>
            <pc:sldMk cId="3997873516" sldId="286"/>
            <ac:picMk id="12" creationId="{9D6EFCCB-E279-4839-96AE-D2E48C37CF6D}"/>
          </ac:picMkLst>
        </pc:picChg>
      </pc:sldChg>
      <pc:sldChg chg="add replId">
        <pc:chgData name="E. Tomy" userId="S::tomye@mcmaster.ca::b41c837f-82cf-4585-8460-c32df54db553" providerId="AD" clId="Web-{AAE1A716-7264-EDE0-61CB-FB364F4CC55E}" dt="2019-11-29T15:52:35.703" v="2"/>
        <pc:sldMkLst>
          <pc:docMk/>
          <pc:sldMk cId="2579664307" sldId="287"/>
        </pc:sldMkLst>
      </pc:sldChg>
    </pc:docChg>
  </pc:docChgLst>
  <pc:docChgLst>
    <pc:chgData name="Grace Fu" userId="S::fug1@mcmaster.ca::f16efad3-e05d-4fe2-b609-6eb16b3b8ea6" providerId="AD" clId="Web-{5A68B543-63F0-4175-A77F-5853E512CF79}"/>
    <pc:docChg chg="modSld">
      <pc:chgData name="Grace Fu" userId="S::fug1@mcmaster.ca::f16efad3-e05d-4fe2-b609-6eb16b3b8ea6" providerId="AD" clId="Web-{5A68B543-63F0-4175-A77F-5853E512CF79}" dt="2019-11-29T14:53:18.054" v="174" actId="1076"/>
      <pc:docMkLst>
        <pc:docMk/>
      </pc:docMkLst>
      <pc:sldChg chg="addSp delSp modSp mod setBg modClrScheme setClrOvrMap chgLayout">
        <pc:chgData name="Grace Fu" userId="S::fug1@mcmaster.ca::f16efad3-e05d-4fe2-b609-6eb16b3b8ea6" providerId="AD" clId="Web-{5A68B543-63F0-4175-A77F-5853E512CF79}" dt="2019-11-29T14:49:06.646" v="148" actId="20577"/>
        <pc:sldMkLst>
          <pc:docMk/>
          <pc:sldMk cId="2004595565" sldId="269"/>
        </pc:sldMkLst>
        <pc:spChg chg="del">
          <ac:chgData name="Grace Fu" userId="S::fug1@mcmaster.ca::f16efad3-e05d-4fe2-b609-6eb16b3b8ea6" providerId="AD" clId="Web-{5A68B543-63F0-4175-A77F-5853E512CF79}" dt="2019-11-29T14:32:54.859" v="0"/>
          <ac:spMkLst>
            <pc:docMk/>
            <pc:sldMk cId="2004595565" sldId="269"/>
            <ac:spMk id="2" creationId="{4C8EBA00-E1A0-446A-94FA-8B5215369BE9}"/>
          </ac:spMkLst>
        </pc:spChg>
        <pc:spChg chg="add del mod ord">
          <ac:chgData name="Grace Fu" userId="S::fug1@mcmaster.ca::f16efad3-e05d-4fe2-b609-6eb16b3b8ea6" providerId="AD" clId="Web-{5A68B543-63F0-4175-A77F-5853E512CF79}" dt="2019-11-29T14:34:15.312" v="18"/>
          <ac:spMkLst>
            <pc:docMk/>
            <pc:sldMk cId="2004595565" sldId="269"/>
            <ac:spMk id="3" creationId="{EFDF0D13-504E-4A1D-93EA-D3D73E249236}"/>
          </ac:spMkLst>
        </pc:spChg>
        <pc:spChg chg="add del">
          <ac:chgData name="Grace Fu" userId="S::fug1@mcmaster.ca::f16efad3-e05d-4fe2-b609-6eb16b3b8ea6" providerId="AD" clId="Web-{5A68B543-63F0-4175-A77F-5853E512CF79}" dt="2019-11-29T14:33:52.031" v="13"/>
          <ac:spMkLst>
            <pc:docMk/>
            <pc:sldMk cId="2004595565" sldId="269"/>
            <ac:spMk id="6" creationId="{416A0E3C-60E6-4F39-BC55-5F7C224E1F7C}"/>
          </ac:spMkLst>
        </pc:spChg>
        <pc:spChg chg="add del">
          <ac:chgData name="Grace Fu" userId="S::fug1@mcmaster.ca::f16efad3-e05d-4fe2-b609-6eb16b3b8ea6" providerId="AD" clId="Web-{5A68B543-63F0-4175-A77F-5853E512CF79}" dt="2019-11-29T14:33:52.031" v="13"/>
          <ac:spMkLst>
            <pc:docMk/>
            <pc:sldMk cId="2004595565" sldId="269"/>
            <ac:spMk id="8" creationId="{103E59AE-44F8-4FB9-BF05-C888FE3E1DFA}"/>
          </ac:spMkLst>
        </pc:spChg>
        <pc:spChg chg="add del">
          <ac:chgData name="Grace Fu" userId="S::fug1@mcmaster.ca::f16efad3-e05d-4fe2-b609-6eb16b3b8ea6" providerId="AD" clId="Web-{5A68B543-63F0-4175-A77F-5853E512CF79}" dt="2019-11-29T14:33:42.984" v="11"/>
          <ac:spMkLst>
            <pc:docMk/>
            <pc:sldMk cId="2004595565" sldId="269"/>
            <ac:spMk id="10" creationId="{416A0E3C-60E6-4F39-BC55-5F7C224E1F7C}"/>
          </ac:spMkLst>
        </pc:spChg>
        <pc:spChg chg="add del">
          <ac:chgData name="Grace Fu" userId="S::fug1@mcmaster.ca::f16efad3-e05d-4fe2-b609-6eb16b3b8ea6" providerId="AD" clId="Web-{5A68B543-63F0-4175-A77F-5853E512CF79}" dt="2019-11-29T14:34:12.641" v="15"/>
          <ac:spMkLst>
            <pc:docMk/>
            <pc:sldMk cId="2004595565" sldId="269"/>
            <ac:spMk id="13" creationId="{416A0E3C-60E6-4F39-BC55-5F7C224E1F7C}"/>
          </ac:spMkLst>
        </pc:spChg>
        <pc:spChg chg="add del">
          <ac:chgData name="Grace Fu" userId="S::fug1@mcmaster.ca::f16efad3-e05d-4fe2-b609-6eb16b3b8ea6" providerId="AD" clId="Web-{5A68B543-63F0-4175-A77F-5853E512CF79}" dt="2019-11-29T14:33:42.984" v="11"/>
          <ac:spMkLst>
            <pc:docMk/>
            <pc:sldMk cId="2004595565" sldId="269"/>
            <ac:spMk id="14" creationId="{EE1530B0-6F96-46C0-8B3E-3215CB756BE4}"/>
          </ac:spMkLst>
        </pc:spChg>
        <pc:spChg chg="add del">
          <ac:chgData name="Grace Fu" userId="S::fug1@mcmaster.ca::f16efad3-e05d-4fe2-b609-6eb16b3b8ea6" providerId="AD" clId="Web-{5A68B543-63F0-4175-A77F-5853E512CF79}" dt="2019-11-29T14:33:42.984" v="11"/>
          <ac:spMkLst>
            <pc:docMk/>
            <pc:sldMk cId="2004595565" sldId="269"/>
            <ac:spMk id="16" creationId="{754910CF-1B56-45D3-960A-E89F7B3B9131}"/>
          </ac:spMkLst>
        </pc:spChg>
        <pc:spChg chg="add del">
          <ac:chgData name="Grace Fu" userId="S::fug1@mcmaster.ca::f16efad3-e05d-4fe2-b609-6eb16b3b8ea6" providerId="AD" clId="Web-{5A68B543-63F0-4175-A77F-5853E512CF79}" dt="2019-11-29T14:33:52.031" v="13"/>
          <ac:spMkLst>
            <pc:docMk/>
            <pc:sldMk cId="2004595565" sldId="269"/>
            <ac:spMk id="18" creationId="{8B6B14AE-589A-45CC-A30D-41995FC1F8BA}"/>
          </ac:spMkLst>
        </pc:spChg>
        <pc:spChg chg="add del">
          <ac:chgData name="Grace Fu" userId="S::fug1@mcmaster.ca::f16efad3-e05d-4fe2-b609-6eb16b3b8ea6" providerId="AD" clId="Web-{5A68B543-63F0-4175-A77F-5853E512CF79}" dt="2019-11-29T14:34:15.234" v="17"/>
          <ac:spMkLst>
            <pc:docMk/>
            <pc:sldMk cId="2004595565" sldId="269"/>
            <ac:spMk id="19" creationId="{416A0E3C-60E6-4F39-BC55-5F7C224E1F7C}"/>
          </ac:spMkLst>
        </pc:spChg>
        <pc:spChg chg="add del">
          <ac:chgData name="Grace Fu" userId="S::fug1@mcmaster.ca::f16efad3-e05d-4fe2-b609-6eb16b3b8ea6" providerId="AD" clId="Web-{5A68B543-63F0-4175-A77F-5853E512CF79}" dt="2019-11-29T14:34:15.234" v="17"/>
          <ac:spMkLst>
            <pc:docMk/>
            <pc:sldMk cId="2004595565" sldId="269"/>
            <ac:spMk id="21" creationId="{EE1530B0-6F96-46C0-8B3E-3215CB756BE4}"/>
          </ac:spMkLst>
        </pc:spChg>
        <pc:spChg chg="add del">
          <ac:chgData name="Grace Fu" userId="S::fug1@mcmaster.ca::f16efad3-e05d-4fe2-b609-6eb16b3b8ea6" providerId="AD" clId="Web-{5A68B543-63F0-4175-A77F-5853E512CF79}" dt="2019-11-29T14:34:15.234" v="17"/>
          <ac:spMkLst>
            <pc:docMk/>
            <pc:sldMk cId="2004595565" sldId="269"/>
            <ac:spMk id="22" creationId="{754910CF-1B56-45D3-960A-E89F7B3B9131}"/>
          </ac:spMkLst>
        </pc:spChg>
        <pc:spChg chg="add del">
          <ac:chgData name="Grace Fu" userId="S::fug1@mcmaster.ca::f16efad3-e05d-4fe2-b609-6eb16b3b8ea6" providerId="AD" clId="Web-{5A68B543-63F0-4175-A77F-5853E512CF79}" dt="2019-11-29T14:40:00.924" v="38"/>
          <ac:spMkLst>
            <pc:docMk/>
            <pc:sldMk cId="2004595565" sldId="269"/>
            <ac:spMk id="24" creationId="{416A0E3C-60E6-4F39-BC55-5F7C224E1F7C}"/>
          </ac:spMkLst>
        </pc:spChg>
        <pc:spChg chg="add del">
          <ac:chgData name="Grace Fu" userId="S::fug1@mcmaster.ca::f16efad3-e05d-4fe2-b609-6eb16b3b8ea6" providerId="AD" clId="Web-{5A68B543-63F0-4175-A77F-5853E512CF79}" dt="2019-11-29T14:40:00.784" v="37"/>
          <ac:spMkLst>
            <pc:docMk/>
            <pc:sldMk cId="2004595565" sldId="269"/>
            <ac:spMk id="28" creationId="{416A0E3C-60E6-4F39-BC55-5F7C224E1F7C}"/>
          </ac:spMkLst>
        </pc:spChg>
        <pc:spChg chg="add del">
          <ac:chgData name="Grace Fu" userId="S::fug1@mcmaster.ca::f16efad3-e05d-4fe2-b609-6eb16b3b8ea6" providerId="AD" clId="Web-{5A68B543-63F0-4175-A77F-5853E512CF79}" dt="2019-11-29T14:40:47.503" v="46"/>
          <ac:spMkLst>
            <pc:docMk/>
            <pc:sldMk cId="2004595565" sldId="269"/>
            <ac:spMk id="30" creationId="{416A0E3C-60E6-4F39-BC55-5F7C224E1F7C}"/>
          </ac:spMkLst>
        </pc:spChg>
        <pc:spChg chg="add del">
          <ac:chgData name="Grace Fu" userId="S::fug1@mcmaster.ca::f16efad3-e05d-4fe2-b609-6eb16b3b8ea6" providerId="AD" clId="Web-{5A68B543-63F0-4175-A77F-5853E512CF79}" dt="2019-11-29T14:39:57.940" v="35"/>
          <ac:spMkLst>
            <pc:docMk/>
            <pc:sldMk cId="2004595565" sldId="269"/>
            <ac:spMk id="31" creationId="{416A0E3C-60E6-4F39-BC55-5F7C224E1F7C}"/>
          </ac:spMkLst>
        </pc:spChg>
        <pc:spChg chg="add del">
          <ac:chgData name="Grace Fu" userId="S::fug1@mcmaster.ca::f16efad3-e05d-4fe2-b609-6eb16b3b8ea6" providerId="AD" clId="Web-{5A68B543-63F0-4175-A77F-5853E512CF79}" dt="2019-11-29T14:40:47.503" v="46"/>
          <ac:spMkLst>
            <pc:docMk/>
            <pc:sldMk cId="2004595565" sldId="269"/>
            <ac:spMk id="35" creationId="{1B82DEB0-A14C-4282-BF74-65BC353ACAC3}"/>
          </ac:spMkLst>
        </pc:spChg>
        <pc:spChg chg="add del">
          <ac:chgData name="Grace Fu" userId="S::fug1@mcmaster.ca::f16efad3-e05d-4fe2-b609-6eb16b3b8ea6" providerId="AD" clId="Web-{5A68B543-63F0-4175-A77F-5853E512CF79}" dt="2019-11-29T14:40:43.424" v="43"/>
          <ac:spMkLst>
            <pc:docMk/>
            <pc:sldMk cId="2004595565" sldId="269"/>
            <ac:spMk id="37" creationId="{416A0E3C-60E6-4F39-BC55-5F7C224E1F7C}"/>
          </ac:spMkLst>
        </pc:spChg>
        <pc:spChg chg="add del">
          <ac:chgData name="Grace Fu" userId="S::fug1@mcmaster.ca::f16efad3-e05d-4fe2-b609-6eb16b3b8ea6" providerId="AD" clId="Web-{5A68B543-63F0-4175-A77F-5853E512CF79}" dt="2019-11-29T14:40:43.424" v="43"/>
          <ac:spMkLst>
            <pc:docMk/>
            <pc:sldMk cId="2004595565" sldId="269"/>
            <ac:spMk id="39" creationId="{1B82DEB0-A14C-4282-BF74-65BC353ACAC3}"/>
          </ac:spMkLst>
        </pc:spChg>
        <pc:spChg chg="add del">
          <ac:chgData name="Grace Fu" userId="S::fug1@mcmaster.ca::f16efad3-e05d-4fe2-b609-6eb16b3b8ea6" providerId="AD" clId="Web-{5A68B543-63F0-4175-A77F-5853E512CF79}" dt="2019-11-29T14:40:40.784" v="41"/>
          <ac:spMkLst>
            <pc:docMk/>
            <pc:sldMk cId="2004595565" sldId="269"/>
            <ac:spMk id="40" creationId="{416A0E3C-60E6-4F39-BC55-5F7C224E1F7C}"/>
          </ac:spMkLst>
        </pc:spChg>
        <pc:spChg chg="add del">
          <ac:chgData name="Grace Fu" userId="S::fug1@mcmaster.ca::f16efad3-e05d-4fe2-b609-6eb16b3b8ea6" providerId="AD" clId="Web-{5A68B543-63F0-4175-A77F-5853E512CF79}" dt="2019-11-29T14:40:47.471" v="45"/>
          <ac:spMkLst>
            <pc:docMk/>
            <pc:sldMk cId="2004595565" sldId="269"/>
            <ac:spMk id="41" creationId="{416A0E3C-60E6-4F39-BC55-5F7C224E1F7C}"/>
          </ac:spMkLst>
        </pc:spChg>
        <pc:spChg chg="add del">
          <ac:chgData name="Grace Fu" userId="S::fug1@mcmaster.ca::f16efad3-e05d-4fe2-b609-6eb16b3b8ea6" providerId="AD" clId="Web-{5A68B543-63F0-4175-A77F-5853E512CF79}" dt="2019-11-29T14:40:40.784" v="41"/>
          <ac:spMkLst>
            <pc:docMk/>
            <pc:sldMk cId="2004595565" sldId="269"/>
            <ac:spMk id="44" creationId="{EE1530B0-6F96-46C0-8B3E-3215CB756BE4}"/>
          </ac:spMkLst>
        </pc:spChg>
        <pc:spChg chg="add del">
          <ac:chgData name="Grace Fu" userId="S::fug1@mcmaster.ca::f16efad3-e05d-4fe2-b609-6eb16b3b8ea6" providerId="AD" clId="Web-{5A68B543-63F0-4175-A77F-5853E512CF79}" dt="2019-11-29T14:40:47.471" v="45"/>
          <ac:spMkLst>
            <pc:docMk/>
            <pc:sldMk cId="2004595565" sldId="269"/>
            <ac:spMk id="45" creationId="{103E59AE-44F8-4FB9-BF05-C888FE3E1DFA}"/>
          </ac:spMkLst>
        </pc:spChg>
        <pc:spChg chg="add del">
          <ac:chgData name="Grace Fu" userId="S::fug1@mcmaster.ca::f16efad3-e05d-4fe2-b609-6eb16b3b8ea6" providerId="AD" clId="Web-{5A68B543-63F0-4175-A77F-5853E512CF79}" dt="2019-11-29T14:40:40.784" v="41"/>
          <ac:spMkLst>
            <pc:docMk/>
            <pc:sldMk cId="2004595565" sldId="269"/>
            <ac:spMk id="46" creationId="{754910CF-1B56-45D3-960A-E89F7B3B9131}"/>
          </ac:spMkLst>
        </pc:spChg>
        <pc:spChg chg="add del">
          <ac:chgData name="Grace Fu" userId="S::fug1@mcmaster.ca::f16efad3-e05d-4fe2-b609-6eb16b3b8ea6" providerId="AD" clId="Web-{5A68B543-63F0-4175-A77F-5853E512CF79}" dt="2019-11-29T14:40:47.471" v="45"/>
          <ac:spMkLst>
            <pc:docMk/>
            <pc:sldMk cId="2004595565" sldId="269"/>
            <ac:spMk id="48" creationId="{8B6B14AE-589A-45CC-A30D-41995FC1F8BA}"/>
          </ac:spMkLst>
        </pc:spChg>
        <pc:spChg chg="add">
          <ac:chgData name="Grace Fu" userId="S::fug1@mcmaster.ca::f16efad3-e05d-4fe2-b609-6eb16b3b8ea6" providerId="AD" clId="Web-{5A68B543-63F0-4175-A77F-5853E512CF79}" dt="2019-11-29T14:40:47.503" v="46"/>
          <ac:spMkLst>
            <pc:docMk/>
            <pc:sldMk cId="2004595565" sldId="269"/>
            <ac:spMk id="49" creationId="{416A0E3C-60E6-4F39-BC55-5F7C224E1F7C}"/>
          </ac:spMkLst>
        </pc:spChg>
        <pc:spChg chg="add">
          <ac:chgData name="Grace Fu" userId="S::fug1@mcmaster.ca::f16efad3-e05d-4fe2-b609-6eb16b3b8ea6" providerId="AD" clId="Web-{5A68B543-63F0-4175-A77F-5853E512CF79}" dt="2019-11-29T14:40:47.503" v="46"/>
          <ac:spMkLst>
            <pc:docMk/>
            <pc:sldMk cId="2004595565" sldId="269"/>
            <ac:spMk id="51" creationId="{1B82DEB0-A14C-4282-BF74-65BC353ACAC3}"/>
          </ac:spMkLst>
        </pc:spChg>
        <pc:spChg chg="add mod">
          <ac:chgData name="Grace Fu" userId="S::fug1@mcmaster.ca::f16efad3-e05d-4fe2-b609-6eb16b3b8ea6" providerId="AD" clId="Web-{5A68B543-63F0-4175-A77F-5853E512CF79}" dt="2019-11-29T14:48:40.381" v="143" actId="1076"/>
          <ac:spMkLst>
            <pc:docMk/>
            <pc:sldMk cId="2004595565" sldId="269"/>
            <ac:spMk id="342" creationId="{8611C359-26A7-410A-874E-02B99B58B251}"/>
          </ac:spMkLst>
        </pc:spChg>
        <pc:spChg chg="add mod">
          <ac:chgData name="Grace Fu" userId="S::fug1@mcmaster.ca::f16efad3-e05d-4fe2-b609-6eb16b3b8ea6" providerId="AD" clId="Web-{5A68B543-63F0-4175-A77F-5853E512CF79}" dt="2019-11-29T14:48:30.053" v="141" actId="1076"/>
          <ac:spMkLst>
            <pc:docMk/>
            <pc:sldMk cId="2004595565" sldId="269"/>
            <ac:spMk id="353" creationId="{D0E148E3-B837-4FD7-90F9-C8E6E473D01E}"/>
          </ac:spMkLst>
        </pc:spChg>
        <pc:spChg chg="add del">
          <ac:chgData name="Grace Fu" userId="S::fug1@mcmaster.ca::f16efad3-e05d-4fe2-b609-6eb16b3b8ea6" providerId="AD" clId="Web-{5A68B543-63F0-4175-A77F-5853E512CF79}" dt="2019-11-29T14:47:17.068" v="124"/>
          <ac:spMkLst>
            <pc:docMk/>
            <pc:sldMk cId="2004595565" sldId="269"/>
            <ac:spMk id="354" creationId="{8A561F33-582E-4679-84CD-EED7483870CE}"/>
          </ac:spMkLst>
        </pc:spChg>
        <pc:spChg chg="add mod">
          <ac:chgData name="Grace Fu" userId="S::fug1@mcmaster.ca::f16efad3-e05d-4fe2-b609-6eb16b3b8ea6" providerId="AD" clId="Web-{5A68B543-63F0-4175-A77F-5853E512CF79}" dt="2019-11-29T14:49:06.646" v="148" actId="20577"/>
          <ac:spMkLst>
            <pc:docMk/>
            <pc:sldMk cId="2004595565" sldId="269"/>
            <ac:spMk id="355" creationId="{A70A03B7-A340-4648-9B27-D96098635634}"/>
          </ac:spMkLst>
        </pc:spChg>
        <pc:graphicFrameChg chg="add del">
          <ac:chgData name="Grace Fu" userId="S::fug1@mcmaster.ca::f16efad3-e05d-4fe2-b609-6eb16b3b8ea6" providerId="AD" clId="Web-{5A68B543-63F0-4175-A77F-5853E512CF79}" dt="2019-11-29T14:33:42.984" v="11"/>
          <ac:graphicFrameMkLst>
            <pc:docMk/>
            <pc:sldMk cId="2004595565" sldId="269"/>
            <ac:graphicFrameMk id="5" creationId="{FDF7EAF4-0A02-4EB4-8CAF-87EB304052EF}"/>
          </ac:graphicFrameMkLst>
        </pc:graphicFrameChg>
        <pc:graphicFrameChg chg="add del">
          <ac:chgData name="Grace Fu" userId="S::fug1@mcmaster.ca::f16efad3-e05d-4fe2-b609-6eb16b3b8ea6" providerId="AD" clId="Web-{5A68B543-63F0-4175-A77F-5853E512CF79}" dt="2019-11-29T14:33:52.031" v="13"/>
          <ac:graphicFrameMkLst>
            <pc:docMk/>
            <pc:sldMk cId="2004595565" sldId="269"/>
            <ac:graphicFrameMk id="11" creationId="{52F691BD-4C85-4657-8503-12E331D8D12A}"/>
          </ac:graphicFrameMkLst>
        </pc:graphicFrameChg>
        <pc:graphicFrameChg chg="add del">
          <ac:chgData name="Grace Fu" userId="S::fug1@mcmaster.ca::f16efad3-e05d-4fe2-b609-6eb16b3b8ea6" providerId="AD" clId="Web-{5A68B543-63F0-4175-A77F-5853E512CF79}" dt="2019-11-29T14:34:12.641" v="15"/>
          <ac:graphicFrameMkLst>
            <pc:docMk/>
            <pc:sldMk cId="2004595565" sldId="269"/>
            <ac:graphicFrameMk id="17" creationId="{D8F50086-6DAA-49FA-BD62-B28FAE96FFA3}"/>
          </ac:graphicFrameMkLst>
        </pc:graphicFrameChg>
        <pc:graphicFrameChg chg="add del">
          <ac:chgData name="Grace Fu" userId="S::fug1@mcmaster.ca::f16efad3-e05d-4fe2-b609-6eb16b3b8ea6" providerId="AD" clId="Web-{5A68B543-63F0-4175-A77F-5853E512CF79}" dt="2019-11-29T14:34:15.234" v="17"/>
          <ac:graphicFrameMkLst>
            <pc:docMk/>
            <pc:sldMk cId="2004595565" sldId="269"/>
            <ac:graphicFrameMk id="23" creationId="{FDF7EAF4-0A02-4EB4-8CAF-87EB304052EF}"/>
          </ac:graphicFrameMkLst>
        </pc:graphicFrameChg>
        <pc:graphicFrameChg chg="add del mod modGraphic">
          <ac:chgData name="Grace Fu" userId="S::fug1@mcmaster.ca::f16efad3-e05d-4fe2-b609-6eb16b3b8ea6" providerId="AD" clId="Web-{5A68B543-63F0-4175-A77F-5853E512CF79}" dt="2019-11-29T14:41:22.800" v="49"/>
          <ac:graphicFrameMkLst>
            <pc:docMk/>
            <pc:sldMk cId="2004595565" sldId="269"/>
            <ac:graphicFrameMk id="26" creationId="{D8F50086-6DAA-49FA-BD62-B28FAE96FFA3}"/>
          </ac:graphicFrameMkLst>
        </pc:graphicFrameChg>
        <pc:picChg chg="add mod">
          <ac:chgData name="Grace Fu" userId="S::fug1@mcmaster.ca::f16efad3-e05d-4fe2-b609-6eb16b3b8ea6" providerId="AD" clId="Web-{5A68B543-63F0-4175-A77F-5853E512CF79}" dt="2019-11-29T14:48:25.006" v="140" actId="1076"/>
          <ac:picMkLst>
            <pc:docMk/>
            <pc:sldMk cId="2004595565" sldId="269"/>
            <ac:picMk id="343" creationId="{0A2A7EDE-342E-4915-81A0-EA58E60EFDD8}"/>
          </ac:picMkLst>
        </pc:picChg>
        <pc:picChg chg="add del mod">
          <ac:chgData name="Grace Fu" userId="S::fug1@mcmaster.ca::f16efad3-e05d-4fe2-b609-6eb16b3b8ea6" providerId="AD" clId="Web-{5A68B543-63F0-4175-A77F-5853E512CF79}" dt="2019-11-29T14:45:37.379" v="70"/>
          <ac:picMkLst>
            <pc:docMk/>
            <pc:sldMk cId="2004595565" sldId="269"/>
            <ac:picMk id="345" creationId="{187286AC-6C7C-4294-90EE-4C4BCE39F6B5}"/>
          </ac:picMkLst>
        </pc:picChg>
        <pc:picChg chg="add del mod">
          <ac:chgData name="Grace Fu" userId="S::fug1@mcmaster.ca::f16efad3-e05d-4fe2-b609-6eb16b3b8ea6" providerId="AD" clId="Web-{5A68B543-63F0-4175-A77F-5853E512CF79}" dt="2019-11-29T14:44:54.926" v="65"/>
          <ac:picMkLst>
            <pc:docMk/>
            <pc:sldMk cId="2004595565" sldId="269"/>
            <ac:picMk id="347" creationId="{F9CE102F-C0E2-4151-8F17-E58F78828B08}"/>
          </ac:picMkLst>
        </pc:picChg>
        <pc:picChg chg="add mod">
          <ac:chgData name="Grace Fu" userId="S::fug1@mcmaster.ca::f16efad3-e05d-4fe2-b609-6eb16b3b8ea6" providerId="AD" clId="Web-{5A68B543-63F0-4175-A77F-5853E512CF79}" dt="2019-11-29T14:48:06.880" v="138" actId="1076"/>
          <ac:picMkLst>
            <pc:docMk/>
            <pc:sldMk cId="2004595565" sldId="269"/>
            <ac:picMk id="349" creationId="{40864BD8-A576-4D35-81F9-F141213D3545}"/>
          </ac:picMkLst>
        </pc:picChg>
        <pc:picChg chg="add mod">
          <ac:chgData name="Grace Fu" userId="S::fug1@mcmaster.ca::f16efad3-e05d-4fe2-b609-6eb16b3b8ea6" providerId="AD" clId="Web-{5A68B543-63F0-4175-A77F-5853E512CF79}" dt="2019-11-29T14:48:33.365" v="142" actId="1076"/>
          <ac:picMkLst>
            <pc:docMk/>
            <pc:sldMk cId="2004595565" sldId="269"/>
            <ac:picMk id="351" creationId="{5469F6BA-EFF7-4A1C-A4D1-C0F18A2CD0D3}"/>
          </ac:picMkLst>
        </pc:picChg>
        <pc:cxnChg chg="add del">
          <ac:chgData name="Grace Fu" userId="S::fug1@mcmaster.ca::f16efad3-e05d-4fe2-b609-6eb16b3b8ea6" providerId="AD" clId="Web-{5A68B543-63F0-4175-A77F-5853E512CF79}" dt="2019-11-29T14:33:52.031" v="13"/>
          <ac:cxnSpMkLst>
            <pc:docMk/>
            <pc:sldMk cId="2004595565" sldId="269"/>
            <ac:cxnSpMk id="7" creationId="{C5025DAC-8B93-4160-B017-3A274A5828C0}"/>
          </ac:cxnSpMkLst>
        </pc:cxnChg>
        <pc:cxnChg chg="add del">
          <ac:chgData name="Grace Fu" userId="S::fug1@mcmaster.ca::f16efad3-e05d-4fe2-b609-6eb16b3b8ea6" providerId="AD" clId="Web-{5A68B543-63F0-4175-A77F-5853E512CF79}" dt="2019-11-29T14:33:52.031" v="13"/>
          <ac:cxnSpMkLst>
            <pc:docMk/>
            <pc:sldMk cId="2004595565" sldId="269"/>
            <ac:cxnSpMk id="9" creationId="{2752F38C-F560-47AA-90AD-209F39C04150}"/>
          </ac:cxnSpMkLst>
        </pc:cxnChg>
        <pc:cxnChg chg="add del">
          <ac:chgData name="Grace Fu" userId="S::fug1@mcmaster.ca::f16efad3-e05d-4fe2-b609-6eb16b3b8ea6" providerId="AD" clId="Web-{5A68B543-63F0-4175-A77F-5853E512CF79}" dt="2019-11-29T14:33:42.984" v="11"/>
          <ac:cxnSpMkLst>
            <pc:docMk/>
            <pc:sldMk cId="2004595565" sldId="269"/>
            <ac:cxnSpMk id="12" creationId="{C5025DAC-8B93-4160-B017-3A274A5828C0}"/>
          </ac:cxnSpMkLst>
        </pc:cxnChg>
        <pc:cxnChg chg="add del">
          <ac:chgData name="Grace Fu" userId="S::fug1@mcmaster.ca::f16efad3-e05d-4fe2-b609-6eb16b3b8ea6" providerId="AD" clId="Web-{5A68B543-63F0-4175-A77F-5853E512CF79}" dt="2019-11-29T14:34:12.641" v="15"/>
          <ac:cxnSpMkLst>
            <pc:docMk/>
            <pc:sldMk cId="2004595565" sldId="269"/>
            <ac:cxnSpMk id="15" creationId="{C5025DAC-8B93-4160-B017-3A274A5828C0}"/>
          </ac:cxnSpMkLst>
        </pc:cxnChg>
        <pc:cxnChg chg="add del">
          <ac:chgData name="Grace Fu" userId="S::fug1@mcmaster.ca::f16efad3-e05d-4fe2-b609-6eb16b3b8ea6" providerId="AD" clId="Web-{5A68B543-63F0-4175-A77F-5853E512CF79}" dt="2019-11-29T14:34:15.234" v="17"/>
          <ac:cxnSpMkLst>
            <pc:docMk/>
            <pc:sldMk cId="2004595565" sldId="269"/>
            <ac:cxnSpMk id="20" creationId="{C5025DAC-8B93-4160-B017-3A274A5828C0}"/>
          </ac:cxnSpMkLst>
        </pc:cxnChg>
        <pc:cxnChg chg="add del">
          <ac:chgData name="Grace Fu" userId="S::fug1@mcmaster.ca::f16efad3-e05d-4fe2-b609-6eb16b3b8ea6" providerId="AD" clId="Web-{5A68B543-63F0-4175-A77F-5853E512CF79}" dt="2019-11-29T14:40:00.924" v="38"/>
          <ac:cxnSpMkLst>
            <pc:docMk/>
            <pc:sldMk cId="2004595565" sldId="269"/>
            <ac:cxnSpMk id="25" creationId="{C5025DAC-8B93-4160-B017-3A274A5828C0}"/>
          </ac:cxnSpMkLst>
        </pc:cxnChg>
        <pc:cxnChg chg="add del">
          <ac:chgData name="Grace Fu" userId="S::fug1@mcmaster.ca::f16efad3-e05d-4fe2-b609-6eb16b3b8ea6" providerId="AD" clId="Web-{5A68B543-63F0-4175-A77F-5853E512CF79}" dt="2019-11-29T14:40:00.784" v="37"/>
          <ac:cxnSpMkLst>
            <pc:docMk/>
            <pc:sldMk cId="2004595565" sldId="269"/>
            <ac:cxnSpMk id="29" creationId="{C5025DAC-8B93-4160-B017-3A274A5828C0}"/>
          </ac:cxnSpMkLst>
        </pc:cxnChg>
        <pc:cxnChg chg="add del">
          <ac:chgData name="Grace Fu" userId="S::fug1@mcmaster.ca::f16efad3-e05d-4fe2-b609-6eb16b3b8ea6" providerId="AD" clId="Web-{5A68B543-63F0-4175-A77F-5853E512CF79}" dt="2019-11-29T14:40:47.503" v="46"/>
          <ac:cxnSpMkLst>
            <pc:docMk/>
            <pc:sldMk cId="2004595565" sldId="269"/>
            <ac:cxnSpMk id="32" creationId="{C5025DAC-8B93-4160-B017-3A274A5828C0}"/>
          </ac:cxnSpMkLst>
        </pc:cxnChg>
        <pc:cxnChg chg="add del">
          <ac:chgData name="Grace Fu" userId="S::fug1@mcmaster.ca::f16efad3-e05d-4fe2-b609-6eb16b3b8ea6" providerId="AD" clId="Web-{5A68B543-63F0-4175-A77F-5853E512CF79}" dt="2019-11-29T14:39:57.940" v="35"/>
          <ac:cxnSpMkLst>
            <pc:docMk/>
            <pc:sldMk cId="2004595565" sldId="269"/>
            <ac:cxnSpMk id="33" creationId="{C5025DAC-8B93-4160-B017-3A274A5828C0}"/>
          </ac:cxnSpMkLst>
        </pc:cxnChg>
        <pc:cxnChg chg="add del">
          <ac:chgData name="Grace Fu" userId="S::fug1@mcmaster.ca::f16efad3-e05d-4fe2-b609-6eb16b3b8ea6" providerId="AD" clId="Web-{5A68B543-63F0-4175-A77F-5853E512CF79}" dt="2019-11-29T14:40:43.424" v="43"/>
          <ac:cxnSpMkLst>
            <pc:docMk/>
            <pc:sldMk cId="2004595565" sldId="269"/>
            <ac:cxnSpMk id="38" creationId="{C5025DAC-8B93-4160-B017-3A274A5828C0}"/>
          </ac:cxnSpMkLst>
        </pc:cxnChg>
        <pc:cxnChg chg="add del">
          <ac:chgData name="Grace Fu" userId="S::fug1@mcmaster.ca::f16efad3-e05d-4fe2-b609-6eb16b3b8ea6" providerId="AD" clId="Web-{5A68B543-63F0-4175-A77F-5853E512CF79}" dt="2019-11-29T14:40:40.784" v="41"/>
          <ac:cxnSpMkLst>
            <pc:docMk/>
            <pc:sldMk cId="2004595565" sldId="269"/>
            <ac:cxnSpMk id="42" creationId="{C5025DAC-8B93-4160-B017-3A274A5828C0}"/>
          </ac:cxnSpMkLst>
        </pc:cxnChg>
        <pc:cxnChg chg="add del">
          <ac:chgData name="Grace Fu" userId="S::fug1@mcmaster.ca::f16efad3-e05d-4fe2-b609-6eb16b3b8ea6" providerId="AD" clId="Web-{5A68B543-63F0-4175-A77F-5853E512CF79}" dt="2019-11-29T14:40:47.471" v="45"/>
          <ac:cxnSpMkLst>
            <pc:docMk/>
            <pc:sldMk cId="2004595565" sldId="269"/>
            <ac:cxnSpMk id="43" creationId="{C5025DAC-8B93-4160-B017-3A274A5828C0}"/>
          </ac:cxnSpMkLst>
        </pc:cxnChg>
        <pc:cxnChg chg="add del">
          <ac:chgData name="Grace Fu" userId="S::fug1@mcmaster.ca::f16efad3-e05d-4fe2-b609-6eb16b3b8ea6" providerId="AD" clId="Web-{5A68B543-63F0-4175-A77F-5853E512CF79}" dt="2019-11-29T14:40:47.471" v="45"/>
          <ac:cxnSpMkLst>
            <pc:docMk/>
            <pc:sldMk cId="2004595565" sldId="269"/>
            <ac:cxnSpMk id="47" creationId="{2752F38C-F560-47AA-90AD-209F39C04150}"/>
          </ac:cxnSpMkLst>
        </pc:cxnChg>
        <pc:cxnChg chg="add">
          <ac:chgData name="Grace Fu" userId="S::fug1@mcmaster.ca::f16efad3-e05d-4fe2-b609-6eb16b3b8ea6" providerId="AD" clId="Web-{5A68B543-63F0-4175-A77F-5853E512CF79}" dt="2019-11-29T14:40:47.503" v="46"/>
          <ac:cxnSpMkLst>
            <pc:docMk/>
            <pc:sldMk cId="2004595565" sldId="269"/>
            <ac:cxnSpMk id="50" creationId="{C5025DAC-8B93-4160-B017-3A274A5828C0}"/>
          </ac:cxnSpMkLst>
        </pc:cxnChg>
      </pc:sldChg>
      <pc:sldChg chg="addSp modSp">
        <pc:chgData name="Grace Fu" userId="S::fug1@mcmaster.ca::f16efad3-e05d-4fe2-b609-6eb16b3b8ea6" providerId="AD" clId="Web-{5A68B543-63F0-4175-A77F-5853E512CF79}" dt="2019-11-29T14:53:18.054" v="174" actId="1076"/>
        <pc:sldMkLst>
          <pc:docMk/>
          <pc:sldMk cId="849947655" sldId="278"/>
        </pc:sldMkLst>
        <pc:picChg chg="add mod">
          <ac:chgData name="Grace Fu" userId="S::fug1@mcmaster.ca::f16efad3-e05d-4fe2-b609-6eb16b3b8ea6" providerId="AD" clId="Web-{5A68B543-63F0-4175-A77F-5853E512CF79}" dt="2019-11-29T14:53:09.633" v="171" actId="1076"/>
          <ac:picMkLst>
            <pc:docMk/>
            <pc:sldMk cId="849947655" sldId="278"/>
            <ac:picMk id="2" creationId="{7E681C2F-5F5A-456A-BA4C-3A6258E6E8AD}"/>
          </ac:picMkLst>
        </pc:picChg>
        <pc:picChg chg="add mod">
          <ac:chgData name="Grace Fu" userId="S::fug1@mcmaster.ca::f16efad3-e05d-4fe2-b609-6eb16b3b8ea6" providerId="AD" clId="Web-{5A68B543-63F0-4175-A77F-5853E512CF79}" dt="2019-11-29T14:53:18.054" v="174" actId="1076"/>
          <ac:picMkLst>
            <pc:docMk/>
            <pc:sldMk cId="849947655" sldId="278"/>
            <ac:picMk id="4" creationId="{288DA175-76B5-456A-AC3F-E7CF601FCD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4F31-1A19-4896-836F-3F303BB2614D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DBF34-50BE-4A25-96A6-3CE50BC22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90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0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5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6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4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8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6/27/2020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2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6/27/2020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6/27/2020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7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9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02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E071F67B-A3C5-49FE-8C15-6DA6A672DC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Caught</a:t>
            </a:r>
            <a:br>
              <a:rPr lang="en-US"/>
            </a:br>
            <a:r>
              <a:rPr lang="en-US"/>
              <a:t>Infrared</a:t>
            </a:r>
            <a:br>
              <a:rPr lang="en-US"/>
            </a:br>
            <a:r>
              <a:rPr lang="en-US">
                <a:solidFill>
                  <a:srgbClr val="FFFFFF"/>
                </a:solidFill>
              </a:rPr>
              <a:t>Handed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Grace Fu, Elishia Diokno, michal Roztocki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9CD597E-345A-424E-A71D-67CADBC00F1E}"/>
              </a:ext>
            </a:extLst>
          </p:cNvPr>
          <p:cNvSpPr txBox="1">
            <a:spLocks/>
          </p:cNvSpPr>
          <p:nvPr/>
        </p:nvSpPr>
        <p:spPr>
          <a:xfrm>
            <a:off x="611896" y="843450"/>
            <a:ext cx="10058400" cy="1450757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Problem</a:t>
            </a:r>
            <a:endParaRPr lang="en-US"/>
          </a:p>
          <a:p>
            <a:endParaRPr lang="en-CA"/>
          </a:p>
        </p:txBody>
      </p:sp>
      <p:pic>
        <p:nvPicPr>
          <p:cNvPr id="30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84D03BE-0F5F-43E3-B74F-A70A7B08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21" y="1925719"/>
            <a:ext cx="2743200" cy="27432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04A05D-4B7E-4EE3-AC3D-D31FB8EB8291}"/>
              </a:ext>
            </a:extLst>
          </p:cNvPr>
          <p:cNvSpPr txBox="1"/>
          <p:nvPr/>
        </p:nvSpPr>
        <p:spPr>
          <a:xfrm>
            <a:off x="1099555" y="4646195"/>
            <a:ext cx="271646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Bahnschrift"/>
              </a:rPr>
              <a:t>On average you touch your face </a:t>
            </a:r>
            <a:endParaRPr lang="en-US"/>
          </a:p>
          <a:p>
            <a:r>
              <a:rPr lang="en-US" sz="2400">
                <a:latin typeface="Bahnschrift"/>
              </a:rPr>
              <a:t>           every </a:t>
            </a:r>
            <a:r>
              <a:rPr lang="en-US" sz="2400" err="1">
                <a:latin typeface="Bahnschrift"/>
              </a:rPr>
              <a:t>hr</a:t>
            </a:r>
            <a:endParaRPr lang="en-US" err="1"/>
          </a:p>
        </p:txBody>
      </p:sp>
      <p:pic>
        <p:nvPicPr>
          <p:cNvPr id="38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7CEA129E-706D-4AC7-8ACE-2B0A58974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742" y="2158332"/>
            <a:ext cx="2077453" cy="20774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ABACEA5-82B0-49ED-ABFA-E9C6091AB5F1}"/>
              </a:ext>
            </a:extLst>
          </p:cNvPr>
          <p:cNvSpPr txBox="1"/>
          <p:nvPr/>
        </p:nvSpPr>
        <p:spPr>
          <a:xfrm>
            <a:off x="1095374" y="5243596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latin typeface="Bahnschrift"/>
              </a:rPr>
              <a:t>23x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631E69-222A-4DE6-BDF4-6C9A9ACA3AAE}"/>
              </a:ext>
            </a:extLst>
          </p:cNvPr>
          <p:cNvSpPr txBox="1"/>
          <p:nvPr/>
        </p:nvSpPr>
        <p:spPr>
          <a:xfrm>
            <a:off x="5297238" y="4646195"/>
            <a:ext cx="244909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Bahnschrift"/>
              </a:rPr>
              <a:t>Viruses can live on surfaces for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D61B42-33F8-4FF8-A628-AE2CD665CAA9}"/>
              </a:ext>
            </a:extLst>
          </p:cNvPr>
          <p:cNvSpPr txBox="1"/>
          <p:nvPr/>
        </p:nvSpPr>
        <p:spPr>
          <a:xfrm>
            <a:off x="5954125" y="5243595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latin typeface="Bahnschrift"/>
              </a:rPr>
              <a:t>weeks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21160A-2F50-44F1-AAA9-2AA7E07ED732}"/>
              </a:ext>
            </a:extLst>
          </p:cNvPr>
          <p:cNvSpPr txBox="1"/>
          <p:nvPr/>
        </p:nvSpPr>
        <p:spPr>
          <a:xfrm>
            <a:off x="4125829" y="2913313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>
                <a:latin typeface="Bahnschrift"/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62BED0-91D8-4285-826D-C2E0B1EB6D2E}"/>
              </a:ext>
            </a:extLst>
          </p:cNvPr>
          <p:cNvSpPr txBox="1"/>
          <p:nvPr/>
        </p:nvSpPr>
        <p:spPr>
          <a:xfrm>
            <a:off x="8147050" y="2989512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>
                <a:latin typeface="Bahnschrift"/>
              </a:rPr>
              <a:t>=</a:t>
            </a:r>
          </a:p>
        </p:txBody>
      </p:sp>
      <p:pic>
        <p:nvPicPr>
          <p:cNvPr id="50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39C7CC3D-5C00-44B5-B0E5-665B3202E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0207" y="2449953"/>
            <a:ext cx="1794043" cy="17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9CD597E-345A-424E-A71D-67CADBC00F1E}"/>
              </a:ext>
            </a:extLst>
          </p:cNvPr>
          <p:cNvSpPr txBox="1">
            <a:spLocks/>
          </p:cNvSpPr>
          <p:nvPr/>
        </p:nvSpPr>
        <p:spPr>
          <a:xfrm>
            <a:off x="-6330" y="397752"/>
            <a:ext cx="12200626" cy="1450757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/>
              <a:t>Infrared Sensing Technology</a:t>
            </a:r>
            <a:endParaRPr lang="en-US"/>
          </a:p>
          <a:p>
            <a:endParaRPr lang="en-CA"/>
          </a:p>
        </p:txBody>
      </p:sp>
      <p:pic>
        <p:nvPicPr>
          <p:cNvPr id="5" name="Picture 5" descr="A picture containing drawing, game&#10;&#10;Description automatically generated">
            <a:extLst>
              <a:ext uri="{FF2B5EF4-FFF2-40B4-BE49-F238E27FC236}">
                <a16:creationId xmlns:a16="http://schemas.microsoft.com/office/drawing/2014/main" id="{FC1D6C0A-DC56-463B-BDCF-252F9EDA5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78" y="1183690"/>
            <a:ext cx="7372709" cy="2822845"/>
          </a:xfrm>
          <a:prstGeom prst="rect">
            <a:avLst/>
          </a:prstGeom>
        </p:spPr>
      </p:pic>
      <p:pic>
        <p:nvPicPr>
          <p:cNvPr id="6" name="Picture 7" descr="A picture containing table, photo, small, sitting&#10;&#10;Description automatically generated">
            <a:extLst>
              <a:ext uri="{FF2B5EF4-FFF2-40B4-BE49-F238E27FC236}">
                <a16:creationId xmlns:a16="http://schemas.microsoft.com/office/drawing/2014/main" id="{85B200E7-2725-4BB1-A2BA-B637686B2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8" b="19277"/>
          <a:stretch/>
        </p:blipFill>
        <p:spPr>
          <a:xfrm>
            <a:off x="3588587" y="3943963"/>
            <a:ext cx="4971702" cy="23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7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 picture containing screen, indoor, text, building&#10;&#10;Description automatically generated">
            <a:extLst>
              <a:ext uri="{FF2B5EF4-FFF2-40B4-BE49-F238E27FC236}">
                <a16:creationId xmlns:a16="http://schemas.microsoft.com/office/drawing/2014/main" id="{56892F6C-D191-409D-9D0B-47820AC7E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72" y="4741616"/>
            <a:ext cx="11008162" cy="1461725"/>
          </a:xfrm>
          <a:prstGeom prst="rect">
            <a:avLst/>
          </a:prstGeom>
        </p:spPr>
      </p:pic>
      <p:pic>
        <p:nvPicPr>
          <p:cNvPr id="4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B22C4D3-7371-4E24-996F-9F8CB6F0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942" y="1501492"/>
            <a:ext cx="3203275" cy="2886222"/>
          </a:xfrm>
          <a:prstGeom prst="rect">
            <a:avLst/>
          </a:prstGeom>
        </p:spPr>
      </p:pic>
      <p:pic>
        <p:nvPicPr>
          <p:cNvPr id="7" name="Picture 7" descr="A close up of a hat&#10;&#10;Description automatically generated">
            <a:extLst>
              <a:ext uri="{FF2B5EF4-FFF2-40B4-BE49-F238E27FC236}">
                <a16:creationId xmlns:a16="http://schemas.microsoft.com/office/drawing/2014/main" id="{048E243B-DA5F-41C8-B533-C10863B1DA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27" t="24085" r="28062" b="22760"/>
          <a:stretch/>
        </p:blipFill>
        <p:spPr>
          <a:xfrm flipH="1">
            <a:off x="5901936" y="1211844"/>
            <a:ext cx="4264088" cy="317915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439A306-44C3-4445-8944-D5114280324B}"/>
              </a:ext>
            </a:extLst>
          </p:cNvPr>
          <p:cNvSpPr txBox="1">
            <a:spLocks/>
          </p:cNvSpPr>
          <p:nvPr/>
        </p:nvSpPr>
        <p:spPr>
          <a:xfrm>
            <a:off x="-6330" y="397752"/>
            <a:ext cx="12200626" cy="1450757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/>
              <a:t>Infrared Sensing Technology</a:t>
            </a:r>
            <a:endParaRPr lang="en-US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1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5CD7501-DE03-4667-B06B-387368379FB0}"/>
              </a:ext>
            </a:extLst>
          </p:cNvPr>
          <p:cNvSpPr txBox="1">
            <a:spLocks/>
          </p:cNvSpPr>
          <p:nvPr/>
        </p:nvSpPr>
        <p:spPr>
          <a:xfrm>
            <a:off x="611896" y="843450"/>
            <a:ext cx="10058400" cy="1450757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Implementation</a:t>
            </a:r>
            <a:endParaRPr lang="en-US"/>
          </a:p>
          <a:p>
            <a:endParaRPr lang="en-CA"/>
          </a:p>
        </p:txBody>
      </p:sp>
      <p:pic>
        <p:nvPicPr>
          <p:cNvPr id="9" name="Picture 6" descr="A picture containing different, white&#10;&#10;Description automatically generated">
            <a:extLst>
              <a:ext uri="{FF2B5EF4-FFF2-40B4-BE49-F238E27FC236}">
                <a16:creationId xmlns:a16="http://schemas.microsoft.com/office/drawing/2014/main" id="{46677F74-7393-4A26-9127-7799AB14B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82" y="1714447"/>
            <a:ext cx="4082393" cy="4335136"/>
          </a:xfrm>
          <a:prstGeom prst="rect">
            <a:avLst/>
          </a:prstGeom>
        </p:spPr>
      </p:pic>
      <p:pic>
        <p:nvPicPr>
          <p:cNvPr id="10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DA359AF-A274-4156-83D1-FDA0C3F50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197" y="1472367"/>
            <a:ext cx="3833149" cy="4588455"/>
          </a:xfrm>
          <a:prstGeom prst="rect">
            <a:avLst/>
          </a:prstGeom>
        </p:spPr>
      </p:pic>
      <p:pic>
        <p:nvPicPr>
          <p:cNvPr id="4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3D6B2C-A83F-4F4E-9C20-DEB79143A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163" y="1203295"/>
            <a:ext cx="2765484" cy="482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1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2651-7B30-4211-BFB4-71EFA5D7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 of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AB9F-6D46-47B2-8279-1BE4376A5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q"/>
            </a:pPr>
            <a:r>
              <a:rPr lang="en-US" sz="2200">
                <a:ea typeface="+mn-lt"/>
                <a:cs typeface="+mn-lt"/>
              </a:rPr>
              <a:t>Prototype &amp; Testing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sz="2200">
                <a:ea typeface="+mn-lt"/>
                <a:cs typeface="+mn-lt"/>
              </a:rPr>
              <a:t>App Development</a:t>
            </a:r>
          </a:p>
          <a:p>
            <a:pPr>
              <a:buFont typeface="Wingdings" panose="020F0502020204030204" pitchFamily="34" charset="0"/>
              <a:buChar char="q"/>
            </a:pPr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024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E071F67B-A3C5-49FE-8C15-6DA6A672DC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9986513" cy="356616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Caught</a:t>
            </a:r>
            <a:br>
              <a:rPr lang="en-US"/>
            </a:br>
            <a:r>
              <a:rPr lang="en-US">
                <a:solidFill>
                  <a:srgbClr val="FFFFFF"/>
                </a:solidFill>
              </a:rPr>
              <a:t>Infrared</a:t>
            </a:r>
            <a:br>
              <a:rPr lang="en-US"/>
            </a:br>
            <a:r>
              <a:rPr lang="en-US">
                <a:solidFill>
                  <a:srgbClr val="FFFFFF"/>
                </a:solidFill>
              </a:rPr>
              <a:t>Handed</a:t>
            </a:r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3F71309-2EDA-42CB-A080-DF95459DE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i="1"/>
              <a:t>Hands down the best way to keep your hands down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84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412D24"/>
      </a:dk2>
      <a:lt2>
        <a:srgbClr val="E8E4E2"/>
      </a:lt2>
      <a:accent1>
        <a:srgbClr val="46B3AC"/>
      </a:accent1>
      <a:accent2>
        <a:srgbClr val="3B88B1"/>
      </a:accent2>
      <a:accent3>
        <a:srgbClr val="4D68C3"/>
      </a:accent3>
      <a:accent4>
        <a:srgbClr val="B13B47"/>
      </a:accent4>
      <a:accent5>
        <a:srgbClr val="C3724D"/>
      </a:accent5>
      <a:accent6>
        <a:srgbClr val="B1913B"/>
      </a:accent6>
      <a:hlink>
        <a:srgbClr val="BF6C3F"/>
      </a:hlink>
      <a:folHlink>
        <a:srgbClr val="7F7F7F"/>
      </a:folHlink>
    </a:clrScheme>
    <a:fontScheme name="Retrospect">
      <a:majorFont>
        <a:latin typeface="Bahnschrif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ews Gothic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16C4571FBD054D981C83215AA13DF6" ma:contentTypeVersion="4" ma:contentTypeDescription="Create a new document." ma:contentTypeScope="" ma:versionID="c220d2b9a358b42044da63ba78b6c5d8">
  <xsd:schema xmlns:xsd="http://www.w3.org/2001/XMLSchema" xmlns:xs="http://www.w3.org/2001/XMLSchema" xmlns:p="http://schemas.microsoft.com/office/2006/metadata/properties" xmlns:ns2="5b05b671-57e0-4ba5-b2b5-ca188aee88a4" targetNamespace="http://schemas.microsoft.com/office/2006/metadata/properties" ma:root="true" ma:fieldsID="8ed5a0ea05ea9b9ee2edb84929689a9d" ns2:_="">
    <xsd:import namespace="5b05b671-57e0-4ba5-b2b5-ca188aee88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5b671-57e0-4ba5-b2b5-ca188aee8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5BBDF-EFEE-4295-88C0-D999242D6B24}">
  <ds:schemaRefs>
    <ds:schemaRef ds:uri="acbbd4bb-ddd4-43d3-a0b7-f90fbd3c39f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F919F48-CE4F-4A3F-AB15-29CAAA6190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7FC496-6327-4D69-9BD0-4513088C2F3B}">
  <ds:schemaRefs>
    <ds:schemaRef ds:uri="5b05b671-57e0-4ba5-b2b5-ca188aee88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RetrospectVTI</vt:lpstr>
      <vt:lpstr>Caught Infrared Handed</vt:lpstr>
      <vt:lpstr>PowerPoint Presentation</vt:lpstr>
      <vt:lpstr>PowerPoint Presentation</vt:lpstr>
      <vt:lpstr>PowerPoint Presentation</vt:lpstr>
      <vt:lpstr>PowerPoint Presentation</vt:lpstr>
      <vt:lpstr>Next Steps of Development</vt:lpstr>
      <vt:lpstr>Caught Infrared Handed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dREM sleep tracker</dc:title>
  <dc:creator>Elishia Diokno</dc:creator>
  <cp:revision>1</cp:revision>
  <dcterms:created xsi:type="dcterms:W3CDTF">2019-11-29T03:34:57Z</dcterms:created>
  <dcterms:modified xsi:type="dcterms:W3CDTF">2020-06-28T03:26:34Z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0x010100AC16C4571FBD054D981C83215AA13DF6</vt:lpwstr>
  </property>
</Properties>
</file>