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</p:sldIdLst>
  <p:sldSz cy="5143500" cx="9144000"/>
  <p:notesSz cx="6858000" cy="9144000"/>
  <p:embeddedFontLst>
    <p:embeddedFont>
      <p:font typeface="Roboto"/>
      <p:regular r:id="rId87"/>
      <p:bold r:id="rId88"/>
      <p:italic r:id="rId89"/>
      <p:boldItalic r:id="rId90"/>
    </p:embeddedFont>
    <p:embeddedFont>
      <p:font typeface="Nunito"/>
      <p:regular r:id="rId91"/>
      <p:bold r:id="rId92"/>
      <p:italic r:id="rId93"/>
      <p:boldItalic r:id="rId94"/>
    </p:embeddedFont>
    <p:embeddedFont>
      <p:font typeface="Balsamiq Sans"/>
      <p:regular r:id="rId95"/>
      <p:bold r:id="rId96"/>
      <p:italic r:id="rId97"/>
      <p:boldItalic r:id="rId98"/>
    </p:embeddedFont>
    <p:embeddedFont>
      <p:font typeface="Lobster"/>
      <p:regular r:id="rId99"/>
    </p:embeddedFont>
    <p:embeddedFont>
      <p:font typeface="Tilt Neon"/>
      <p:regular r:id="rId100"/>
    </p:embeddedFont>
    <p:embeddedFont>
      <p:font typeface="Inter"/>
      <p:regular r:id="rId101"/>
      <p:bold r:id="rId102"/>
    </p:embeddedFont>
    <p:embeddedFont>
      <p:font typeface="Lora SemiBold"/>
      <p:regular r:id="rId103"/>
      <p:bold r:id="rId104"/>
      <p:italic r:id="rId105"/>
      <p:boldItalic r:id="rId106"/>
    </p:embeddedFont>
    <p:embeddedFont>
      <p:font typeface="Quicksand SemiBold"/>
      <p:regular r:id="rId107"/>
      <p:bold r:id="rId108"/>
    </p:embeddedFont>
    <p:embeddedFont>
      <p:font typeface="Inter Medium"/>
      <p:regular r:id="rId109"/>
      <p:bold r:id="rId110"/>
    </p:embeddedFont>
    <p:embeddedFont>
      <p:font typeface="Playpen Sans"/>
      <p:regular r:id="rId111"/>
      <p:bold r:id="rId112"/>
    </p:embeddedFont>
    <p:embeddedFont>
      <p:font typeface="Open Sans"/>
      <p:regular r:id="rId113"/>
      <p:bold r:id="rId114"/>
      <p:italic r:id="rId115"/>
      <p:boldItalic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1D8EA1-35FA-40C7-832C-F090E059F5CD}">
  <a:tblStyle styleId="{061D8EA1-35FA-40C7-832C-F090E059F5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QuicksandSemiBold-regular.fntdata"/><Relationship Id="rId106" Type="http://schemas.openxmlformats.org/officeDocument/2006/relationships/font" Target="fonts/LoraSemiBold-boldItalic.fntdata"/><Relationship Id="rId105" Type="http://schemas.openxmlformats.org/officeDocument/2006/relationships/font" Target="fonts/LoraSemiBold-italic.fntdata"/><Relationship Id="rId104" Type="http://schemas.openxmlformats.org/officeDocument/2006/relationships/font" Target="fonts/LoraSemiBold-bold.fntdata"/><Relationship Id="rId109" Type="http://schemas.openxmlformats.org/officeDocument/2006/relationships/font" Target="fonts/InterMedium-regular.fntdata"/><Relationship Id="rId108" Type="http://schemas.openxmlformats.org/officeDocument/2006/relationships/font" Target="fonts/QuicksandSemiBold-bold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LoraSemiBold-regular.fntdata"/><Relationship Id="rId102" Type="http://schemas.openxmlformats.org/officeDocument/2006/relationships/font" Target="fonts/Inter-bold.fntdata"/><Relationship Id="rId101" Type="http://schemas.openxmlformats.org/officeDocument/2006/relationships/font" Target="fonts/Inter-regular.fntdata"/><Relationship Id="rId100" Type="http://schemas.openxmlformats.org/officeDocument/2006/relationships/font" Target="fonts/TiltNeon-regular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BalsamiqSans-regular.fntdata"/><Relationship Id="rId94" Type="http://schemas.openxmlformats.org/officeDocument/2006/relationships/font" Target="fonts/Nunito-boldItalic.fntdata"/><Relationship Id="rId97" Type="http://schemas.openxmlformats.org/officeDocument/2006/relationships/font" Target="fonts/BalsamiqSans-italic.fntdata"/><Relationship Id="rId96" Type="http://schemas.openxmlformats.org/officeDocument/2006/relationships/font" Target="fonts/BalsamiqSans-bold.fntdata"/><Relationship Id="rId11" Type="http://schemas.openxmlformats.org/officeDocument/2006/relationships/slide" Target="slides/slide4.xml"/><Relationship Id="rId99" Type="http://schemas.openxmlformats.org/officeDocument/2006/relationships/font" Target="fonts/Lobster-regular.fntdata"/><Relationship Id="rId10" Type="http://schemas.openxmlformats.org/officeDocument/2006/relationships/slide" Target="slides/slide3.xml"/><Relationship Id="rId98" Type="http://schemas.openxmlformats.org/officeDocument/2006/relationships/font" Target="fonts/Balsamiq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font" Target="fonts/Nunito-regular.fntdata"/><Relationship Id="rId90" Type="http://schemas.openxmlformats.org/officeDocument/2006/relationships/font" Target="fonts/Roboto-boldItalic.fntdata"/><Relationship Id="rId93" Type="http://schemas.openxmlformats.org/officeDocument/2006/relationships/font" Target="fonts/Nunito-italic.fntdata"/><Relationship Id="rId92" Type="http://schemas.openxmlformats.org/officeDocument/2006/relationships/font" Target="fonts/Nunito-bold.fntdata"/><Relationship Id="rId116" Type="http://schemas.openxmlformats.org/officeDocument/2006/relationships/font" Target="fonts/OpenSans-boldItalic.fntdata"/><Relationship Id="rId115" Type="http://schemas.openxmlformats.org/officeDocument/2006/relationships/font" Target="fonts/OpenSans-italic.fntdata"/><Relationship Id="rId15" Type="http://schemas.openxmlformats.org/officeDocument/2006/relationships/slide" Target="slides/slide8.xml"/><Relationship Id="rId110" Type="http://schemas.openxmlformats.org/officeDocument/2006/relationships/font" Target="fonts/InterMedium-bold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OpenSans-bold.fntdata"/><Relationship Id="rId18" Type="http://schemas.openxmlformats.org/officeDocument/2006/relationships/slide" Target="slides/slide11.xml"/><Relationship Id="rId113" Type="http://schemas.openxmlformats.org/officeDocument/2006/relationships/font" Target="fonts/OpenSans-regular.fntdata"/><Relationship Id="rId112" Type="http://schemas.openxmlformats.org/officeDocument/2006/relationships/font" Target="fonts/PlaypenSans-bold.fntdata"/><Relationship Id="rId111" Type="http://schemas.openxmlformats.org/officeDocument/2006/relationships/font" Target="fonts/PlaypenSans-regular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font" Target="fonts/Roboto-bold.fntdata"/><Relationship Id="rId87" Type="http://schemas.openxmlformats.org/officeDocument/2006/relationships/font" Target="fonts/Roboto-regular.fntdata"/><Relationship Id="rId89" Type="http://schemas.openxmlformats.org/officeDocument/2006/relationships/font" Target="fonts/Roboto-italic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输入的文本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圣经纵览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73a97d4c8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73a97d4c8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e5e88f12e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e5e88f12e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e7bc7084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e7bc7084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73a97d4c8a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73a97d4c8a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e7bc708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e7bc708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e7bc70840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e7bc70840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e7bc70840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e7bc70840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73a97d4c8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73a97d4c8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73a97d4c8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73a97d4c8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73a97d4c8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73a97d4c8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e5e88f12e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e5e88f12e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e7bc70840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e7bc70840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e5e88f12e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e5e88f12e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73a97d4c8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73a97d4c8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e629affcf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e629affcf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e5e88f12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e5e88f12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e629affcf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e629affcf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ea94177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ea94177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e5e88f12e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e5e88f12e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2e629affcf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2e629affcf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e5e88f12e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e5e88f12e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e629affcf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e629affcf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e5e88f12e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2e5e88f12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e5e88f12e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2e5e88f12e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e5e88f1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e5e88f1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2e5e88f12e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2e5e88f12e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e629affcf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e629affcf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e629affcf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e629affcf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e629affcf0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e629affcf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e629affcf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2e629affcf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2e629affcf0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2e629affcf0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e629affcf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2e629affcf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e629affcf0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e629affcf0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SLIDES_API208675464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SLIDES_API208675464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2e7bc70840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2e7bc70840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276cfb08d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276cfb08d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276cfb08d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276cfb08d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276cfb08dd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276cfb08dd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276cfb08dd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276cfb08dd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276cfb08dd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276cfb08dd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276cfb08dd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276cfb08dd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276cfb08dd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276cfb08dd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2735df228b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2735df228b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e629affcf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e629affcf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2ea941771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2ea941771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2e7bc70840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2e7bc70840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ea9417715d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ea9417715d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2e7bc70840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2e7bc70840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ea9417715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2ea9417715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2e7bc70840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2e7bc70840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2ea9417715d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2ea9417715d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2e629affcf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2e629affcf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2ea9417715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2ea9417715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2ea9417715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2ea9417715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SLIDES_API195077026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SLIDES_API195077026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2ea9417715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2ea9417715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2ea9417715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2ea9417715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2e7bc70840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2e7bc70840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2ea9417715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2ea9417715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2ea9417715d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2ea9417715d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2e629affcf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2e629affcf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2ea9417715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2ea9417715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2ea9417715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2ea9417715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2e7bc70840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2e7bc70840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2e629affcf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4" name="Google Shape;2514;g2e629affcf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e629affcf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e629affcf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276d5aecc4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276d5aecc4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276cfb08dd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Google Shape;2571;g276cfb08dd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276d5aecc4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276d5aecc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276d5aecc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276d5aec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276d5aecc4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276d5aecc4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276d5aecc4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276d5aecc4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g276d5aecc4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8" name="Google Shape;2738;g276d5aecc4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276d5aecc4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276d5aecc4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276d5aecc4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0" name="Google Shape;2810;g276d5aecc4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g2e5e88f12e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7" name="Google Shape;2847;g2e5e88f12e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e629affc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e629affc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73a97d4c8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73a97d4c8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4"/>
          <p:cNvGrpSpPr/>
          <p:nvPr/>
        </p:nvGrpSpPr>
        <p:grpSpPr>
          <a:xfrm>
            <a:off x="1044217" y="1858209"/>
            <a:ext cx="283282" cy="228072"/>
            <a:chOff x="2924280" y="3067200"/>
            <a:chExt cx="733320" cy="590400"/>
          </a:xfrm>
        </p:grpSpPr>
        <p:sp>
          <p:nvSpPr>
            <p:cNvPr id="129" name="Google Shape;129;p14"/>
            <p:cNvSpPr/>
            <p:nvPr/>
          </p:nvSpPr>
          <p:spPr>
            <a:xfrm>
              <a:off x="29242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9242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32292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32292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31435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31435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35431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5431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34574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4574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0862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0862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0006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0006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4005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4005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3148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3148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4"/>
          <p:cNvSpPr/>
          <p:nvPr/>
        </p:nvSpPr>
        <p:spPr>
          <a:xfrm>
            <a:off x="709248" y="3009830"/>
            <a:ext cx="724464" cy="1018838"/>
          </a:xfrm>
          <a:custGeom>
            <a:rect b="b" l="l" r="r" t="t"/>
            <a:pathLst>
              <a:path extrusionOk="0" h="7327" w="5210">
                <a:moveTo>
                  <a:pt x="4879" y="62"/>
                </a:moveTo>
                <a:lnTo>
                  <a:pt x="4828" y="58"/>
                </a:lnTo>
                <a:lnTo>
                  <a:pt x="4777" y="55"/>
                </a:lnTo>
                <a:lnTo>
                  <a:pt x="4727" y="54"/>
                </a:lnTo>
                <a:lnTo>
                  <a:pt x="4677" y="53"/>
                </a:lnTo>
                <a:lnTo>
                  <a:pt x="4674" y="53"/>
                </a:lnTo>
                <a:lnTo>
                  <a:pt x="4672" y="52"/>
                </a:lnTo>
                <a:lnTo>
                  <a:pt x="4669" y="52"/>
                </a:lnTo>
                <a:lnTo>
                  <a:pt x="4667" y="51"/>
                </a:lnTo>
                <a:lnTo>
                  <a:pt x="4664" y="50"/>
                </a:lnTo>
                <a:lnTo>
                  <a:pt x="4662" y="48"/>
                </a:lnTo>
                <a:lnTo>
                  <a:pt x="4660" y="47"/>
                </a:lnTo>
                <a:lnTo>
                  <a:pt x="4658" y="45"/>
                </a:lnTo>
                <a:lnTo>
                  <a:pt x="4656" y="43"/>
                </a:lnTo>
                <a:lnTo>
                  <a:pt x="4655" y="41"/>
                </a:lnTo>
                <a:lnTo>
                  <a:pt x="4653" y="39"/>
                </a:lnTo>
                <a:lnTo>
                  <a:pt x="4652" y="37"/>
                </a:lnTo>
                <a:lnTo>
                  <a:pt x="4651" y="34"/>
                </a:lnTo>
                <a:lnTo>
                  <a:pt x="4651" y="31"/>
                </a:lnTo>
                <a:lnTo>
                  <a:pt x="4650" y="29"/>
                </a:lnTo>
                <a:lnTo>
                  <a:pt x="4650" y="26"/>
                </a:lnTo>
                <a:lnTo>
                  <a:pt x="4650" y="23"/>
                </a:lnTo>
                <a:lnTo>
                  <a:pt x="4651" y="21"/>
                </a:lnTo>
                <a:lnTo>
                  <a:pt x="4651" y="18"/>
                </a:lnTo>
                <a:lnTo>
                  <a:pt x="4652" y="16"/>
                </a:lnTo>
                <a:lnTo>
                  <a:pt x="4653" y="14"/>
                </a:lnTo>
                <a:lnTo>
                  <a:pt x="4655" y="12"/>
                </a:lnTo>
                <a:lnTo>
                  <a:pt x="4656" y="10"/>
                </a:lnTo>
                <a:lnTo>
                  <a:pt x="4658" y="8"/>
                </a:lnTo>
                <a:lnTo>
                  <a:pt x="4660" y="6"/>
                </a:lnTo>
                <a:lnTo>
                  <a:pt x="4662" y="5"/>
                </a:lnTo>
                <a:lnTo>
                  <a:pt x="4664" y="3"/>
                </a:lnTo>
                <a:lnTo>
                  <a:pt x="4667" y="2"/>
                </a:lnTo>
                <a:lnTo>
                  <a:pt x="4669" y="1"/>
                </a:lnTo>
                <a:lnTo>
                  <a:pt x="4672" y="1"/>
                </a:lnTo>
                <a:lnTo>
                  <a:pt x="4674" y="0"/>
                </a:lnTo>
                <a:lnTo>
                  <a:pt x="4677" y="0"/>
                </a:lnTo>
                <a:lnTo>
                  <a:pt x="4728" y="1"/>
                </a:lnTo>
                <a:lnTo>
                  <a:pt x="4779" y="2"/>
                </a:lnTo>
                <a:lnTo>
                  <a:pt x="4831" y="5"/>
                </a:lnTo>
                <a:lnTo>
                  <a:pt x="4883" y="9"/>
                </a:lnTo>
                <a:lnTo>
                  <a:pt x="4886" y="9"/>
                </a:lnTo>
                <a:lnTo>
                  <a:pt x="4888" y="10"/>
                </a:lnTo>
                <a:lnTo>
                  <a:pt x="4891" y="11"/>
                </a:lnTo>
                <a:lnTo>
                  <a:pt x="4893" y="12"/>
                </a:lnTo>
                <a:lnTo>
                  <a:pt x="4896" y="14"/>
                </a:lnTo>
                <a:lnTo>
                  <a:pt x="4898" y="15"/>
                </a:lnTo>
                <a:lnTo>
                  <a:pt x="4900" y="17"/>
                </a:lnTo>
                <a:lnTo>
                  <a:pt x="4901" y="19"/>
                </a:lnTo>
                <a:lnTo>
                  <a:pt x="4903" y="21"/>
                </a:lnTo>
                <a:lnTo>
                  <a:pt x="4904" y="23"/>
                </a:lnTo>
                <a:lnTo>
                  <a:pt x="4905" y="25"/>
                </a:lnTo>
                <a:lnTo>
                  <a:pt x="4906" y="27"/>
                </a:lnTo>
                <a:lnTo>
                  <a:pt x="4907" y="30"/>
                </a:lnTo>
                <a:lnTo>
                  <a:pt x="4907" y="33"/>
                </a:lnTo>
                <a:lnTo>
                  <a:pt x="4907" y="35"/>
                </a:lnTo>
                <a:lnTo>
                  <a:pt x="4907" y="38"/>
                </a:lnTo>
                <a:lnTo>
                  <a:pt x="4907" y="41"/>
                </a:lnTo>
                <a:lnTo>
                  <a:pt x="4906" y="43"/>
                </a:lnTo>
                <a:lnTo>
                  <a:pt x="4905" y="46"/>
                </a:lnTo>
                <a:lnTo>
                  <a:pt x="4904" y="48"/>
                </a:lnTo>
                <a:lnTo>
                  <a:pt x="4903" y="50"/>
                </a:lnTo>
                <a:lnTo>
                  <a:pt x="4901" y="52"/>
                </a:lnTo>
                <a:lnTo>
                  <a:pt x="4900" y="54"/>
                </a:lnTo>
                <a:lnTo>
                  <a:pt x="4898" y="56"/>
                </a:lnTo>
                <a:lnTo>
                  <a:pt x="4896" y="57"/>
                </a:lnTo>
                <a:lnTo>
                  <a:pt x="4894" y="59"/>
                </a:lnTo>
                <a:lnTo>
                  <a:pt x="4892" y="60"/>
                </a:lnTo>
                <a:lnTo>
                  <a:pt x="4889" y="61"/>
                </a:lnTo>
                <a:lnTo>
                  <a:pt x="4887" y="61"/>
                </a:lnTo>
                <a:lnTo>
                  <a:pt x="4884" y="62"/>
                </a:lnTo>
                <a:lnTo>
                  <a:pt x="4882" y="62"/>
                </a:lnTo>
                <a:lnTo>
                  <a:pt x="4879" y="62"/>
                </a:lnTo>
                <a:moveTo>
                  <a:pt x="4499" y="34"/>
                </a:moveTo>
                <a:lnTo>
                  <a:pt x="4499" y="37"/>
                </a:lnTo>
                <a:lnTo>
                  <a:pt x="4499" y="39"/>
                </a:lnTo>
                <a:lnTo>
                  <a:pt x="4499" y="42"/>
                </a:lnTo>
                <a:lnTo>
                  <a:pt x="4498" y="44"/>
                </a:lnTo>
                <a:lnTo>
                  <a:pt x="4498" y="47"/>
                </a:lnTo>
                <a:lnTo>
                  <a:pt x="4496" y="49"/>
                </a:lnTo>
                <a:lnTo>
                  <a:pt x="4495" y="51"/>
                </a:lnTo>
                <a:lnTo>
                  <a:pt x="4494" y="53"/>
                </a:lnTo>
                <a:lnTo>
                  <a:pt x="4492" y="55"/>
                </a:lnTo>
                <a:lnTo>
                  <a:pt x="4490" y="57"/>
                </a:lnTo>
                <a:lnTo>
                  <a:pt x="4488" y="58"/>
                </a:lnTo>
                <a:lnTo>
                  <a:pt x="4486" y="60"/>
                </a:lnTo>
                <a:lnTo>
                  <a:pt x="4484" y="61"/>
                </a:lnTo>
                <a:lnTo>
                  <a:pt x="4481" y="62"/>
                </a:lnTo>
                <a:lnTo>
                  <a:pt x="4479" y="62"/>
                </a:lnTo>
                <a:lnTo>
                  <a:pt x="4476" y="63"/>
                </a:lnTo>
                <a:lnTo>
                  <a:pt x="4425" y="68"/>
                </a:lnTo>
                <a:lnTo>
                  <a:pt x="4375" y="75"/>
                </a:lnTo>
                <a:lnTo>
                  <a:pt x="4325" y="83"/>
                </a:lnTo>
                <a:lnTo>
                  <a:pt x="4276" y="92"/>
                </a:lnTo>
                <a:lnTo>
                  <a:pt x="4274" y="92"/>
                </a:lnTo>
                <a:lnTo>
                  <a:pt x="4271" y="93"/>
                </a:lnTo>
                <a:lnTo>
                  <a:pt x="4268" y="92"/>
                </a:lnTo>
                <a:lnTo>
                  <a:pt x="4266" y="92"/>
                </a:lnTo>
                <a:lnTo>
                  <a:pt x="4263" y="91"/>
                </a:lnTo>
                <a:lnTo>
                  <a:pt x="4261" y="91"/>
                </a:lnTo>
                <a:lnTo>
                  <a:pt x="4259" y="90"/>
                </a:lnTo>
                <a:lnTo>
                  <a:pt x="4257" y="88"/>
                </a:lnTo>
                <a:lnTo>
                  <a:pt x="4255" y="87"/>
                </a:lnTo>
                <a:lnTo>
                  <a:pt x="4253" y="85"/>
                </a:lnTo>
                <a:lnTo>
                  <a:pt x="4251" y="83"/>
                </a:lnTo>
                <a:lnTo>
                  <a:pt x="4249" y="81"/>
                </a:lnTo>
                <a:lnTo>
                  <a:pt x="4248" y="79"/>
                </a:lnTo>
                <a:lnTo>
                  <a:pt x="4247" y="77"/>
                </a:lnTo>
                <a:lnTo>
                  <a:pt x="4246" y="75"/>
                </a:lnTo>
                <a:lnTo>
                  <a:pt x="4245" y="72"/>
                </a:lnTo>
                <a:lnTo>
                  <a:pt x="4245" y="69"/>
                </a:lnTo>
                <a:lnTo>
                  <a:pt x="4245" y="66"/>
                </a:lnTo>
                <a:lnTo>
                  <a:pt x="4245" y="64"/>
                </a:lnTo>
                <a:lnTo>
                  <a:pt x="4245" y="61"/>
                </a:lnTo>
                <a:lnTo>
                  <a:pt x="4246" y="59"/>
                </a:lnTo>
                <a:lnTo>
                  <a:pt x="4247" y="56"/>
                </a:lnTo>
                <a:lnTo>
                  <a:pt x="4248" y="54"/>
                </a:lnTo>
                <a:lnTo>
                  <a:pt x="4249" y="51"/>
                </a:lnTo>
                <a:lnTo>
                  <a:pt x="4251" y="49"/>
                </a:lnTo>
                <a:lnTo>
                  <a:pt x="4253" y="47"/>
                </a:lnTo>
                <a:lnTo>
                  <a:pt x="4255" y="46"/>
                </a:lnTo>
                <a:lnTo>
                  <a:pt x="4257" y="44"/>
                </a:lnTo>
                <a:lnTo>
                  <a:pt x="4259" y="43"/>
                </a:lnTo>
                <a:lnTo>
                  <a:pt x="4261" y="42"/>
                </a:lnTo>
                <a:lnTo>
                  <a:pt x="4264" y="41"/>
                </a:lnTo>
                <a:lnTo>
                  <a:pt x="4266" y="40"/>
                </a:lnTo>
                <a:lnTo>
                  <a:pt x="4316" y="31"/>
                </a:lnTo>
                <a:lnTo>
                  <a:pt x="4367" y="23"/>
                </a:lnTo>
                <a:lnTo>
                  <a:pt x="4418" y="16"/>
                </a:lnTo>
                <a:lnTo>
                  <a:pt x="4471" y="10"/>
                </a:lnTo>
                <a:lnTo>
                  <a:pt x="4474" y="10"/>
                </a:lnTo>
                <a:lnTo>
                  <a:pt x="4476" y="10"/>
                </a:lnTo>
                <a:lnTo>
                  <a:pt x="4479" y="11"/>
                </a:lnTo>
                <a:lnTo>
                  <a:pt x="4481" y="11"/>
                </a:lnTo>
                <a:lnTo>
                  <a:pt x="4484" y="12"/>
                </a:lnTo>
                <a:lnTo>
                  <a:pt x="4486" y="13"/>
                </a:lnTo>
                <a:lnTo>
                  <a:pt x="4488" y="14"/>
                </a:lnTo>
                <a:lnTo>
                  <a:pt x="4490" y="16"/>
                </a:lnTo>
                <a:lnTo>
                  <a:pt x="4492" y="18"/>
                </a:lnTo>
                <a:lnTo>
                  <a:pt x="4494" y="20"/>
                </a:lnTo>
                <a:lnTo>
                  <a:pt x="4495" y="22"/>
                </a:lnTo>
                <a:lnTo>
                  <a:pt x="4496" y="24"/>
                </a:lnTo>
                <a:lnTo>
                  <a:pt x="4497" y="26"/>
                </a:lnTo>
                <a:lnTo>
                  <a:pt x="4498" y="29"/>
                </a:lnTo>
                <a:lnTo>
                  <a:pt x="4499" y="31"/>
                </a:lnTo>
                <a:lnTo>
                  <a:pt x="4499" y="34"/>
                </a:lnTo>
                <a:moveTo>
                  <a:pt x="5057" y="58"/>
                </a:moveTo>
                <a:lnTo>
                  <a:pt x="5058" y="55"/>
                </a:lnTo>
                <a:lnTo>
                  <a:pt x="5058" y="53"/>
                </a:lnTo>
                <a:lnTo>
                  <a:pt x="5059" y="50"/>
                </a:lnTo>
                <a:lnTo>
                  <a:pt x="5061" y="48"/>
                </a:lnTo>
                <a:lnTo>
                  <a:pt x="5062" y="46"/>
                </a:lnTo>
                <a:lnTo>
                  <a:pt x="5064" y="44"/>
                </a:lnTo>
                <a:lnTo>
                  <a:pt x="5066" y="42"/>
                </a:lnTo>
                <a:lnTo>
                  <a:pt x="5068" y="41"/>
                </a:lnTo>
                <a:lnTo>
                  <a:pt x="5070" y="39"/>
                </a:lnTo>
                <a:lnTo>
                  <a:pt x="5072" y="38"/>
                </a:lnTo>
                <a:lnTo>
                  <a:pt x="5074" y="37"/>
                </a:lnTo>
                <a:lnTo>
                  <a:pt x="5077" y="36"/>
                </a:lnTo>
                <a:lnTo>
                  <a:pt x="5079" y="36"/>
                </a:lnTo>
                <a:lnTo>
                  <a:pt x="5082" y="36"/>
                </a:lnTo>
                <a:lnTo>
                  <a:pt x="5084" y="36"/>
                </a:lnTo>
                <a:lnTo>
                  <a:pt x="5087" y="36"/>
                </a:lnTo>
                <a:lnTo>
                  <a:pt x="5189" y="56"/>
                </a:lnTo>
                <a:lnTo>
                  <a:pt x="5192" y="57"/>
                </a:lnTo>
                <a:lnTo>
                  <a:pt x="5194" y="58"/>
                </a:lnTo>
                <a:lnTo>
                  <a:pt x="5196" y="59"/>
                </a:lnTo>
                <a:lnTo>
                  <a:pt x="5198" y="60"/>
                </a:lnTo>
                <a:lnTo>
                  <a:pt x="5200" y="62"/>
                </a:lnTo>
                <a:lnTo>
                  <a:pt x="5202" y="63"/>
                </a:lnTo>
                <a:lnTo>
                  <a:pt x="5204" y="65"/>
                </a:lnTo>
                <a:lnTo>
                  <a:pt x="5205" y="67"/>
                </a:lnTo>
                <a:lnTo>
                  <a:pt x="5207" y="70"/>
                </a:lnTo>
                <a:lnTo>
                  <a:pt x="5208" y="72"/>
                </a:lnTo>
                <a:lnTo>
                  <a:pt x="5209" y="74"/>
                </a:lnTo>
                <a:lnTo>
                  <a:pt x="5209" y="77"/>
                </a:lnTo>
                <a:lnTo>
                  <a:pt x="5209" y="79"/>
                </a:lnTo>
                <a:lnTo>
                  <a:pt x="5210" y="82"/>
                </a:lnTo>
                <a:lnTo>
                  <a:pt x="5209" y="84"/>
                </a:lnTo>
                <a:lnTo>
                  <a:pt x="5209" y="87"/>
                </a:lnTo>
                <a:lnTo>
                  <a:pt x="5208" y="90"/>
                </a:lnTo>
                <a:lnTo>
                  <a:pt x="5207" y="92"/>
                </a:lnTo>
                <a:lnTo>
                  <a:pt x="5206" y="95"/>
                </a:lnTo>
                <a:lnTo>
                  <a:pt x="5205" y="97"/>
                </a:lnTo>
                <a:lnTo>
                  <a:pt x="5203" y="99"/>
                </a:lnTo>
                <a:lnTo>
                  <a:pt x="5202" y="101"/>
                </a:lnTo>
                <a:lnTo>
                  <a:pt x="5200" y="103"/>
                </a:lnTo>
                <a:lnTo>
                  <a:pt x="5198" y="104"/>
                </a:lnTo>
                <a:lnTo>
                  <a:pt x="5195" y="106"/>
                </a:lnTo>
                <a:lnTo>
                  <a:pt x="5193" y="107"/>
                </a:lnTo>
                <a:lnTo>
                  <a:pt x="5191" y="107"/>
                </a:lnTo>
                <a:lnTo>
                  <a:pt x="5188" y="108"/>
                </a:lnTo>
                <a:lnTo>
                  <a:pt x="5186" y="108"/>
                </a:lnTo>
                <a:lnTo>
                  <a:pt x="5183" y="109"/>
                </a:lnTo>
                <a:lnTo>
                  <a:pt x="5181" y="108"/>
                </a:lnTo>
                <a:lnTo>
                  <a:pt x="5178" y="108"/>
                </a:lnTo>
                <a:lnTo>
                  <a:pt x="5078" y="88"/>
                </a:lnTo>
                <a:lnTo>
                  <a:pt x="5075" y="87"/>
                </a:lnTo>
                <a:lnTo>
                  <a:pt x="5073" y="87"/>
                </a:lnTo>
                <a:lnTo>
                  <a:pt x="5071" y="86"/>
                </a:lnTo>
                <a:lnTo>
                  <a:pt x="5068" y="84"/>
                </a:lnTo>
                <a:lnTo>
                  <a:pt x="5066" y="83"/>
                </a:lnTo>
                <a:lnTo>
                  <a:pt x="5064" y="81"/>
                </a:lnTo>
                <a:lnTo>
                  <a:pt x="5063" y="79"/>
                </a:lnTo>
                <a:lnTo>
                  <a:pt x="5061" y="77"/>
                </a:lnTo>
                <a:lnTo>
                  <a:pt x="5060" y="75"/>
                </a:lnTo>
                <a:lnTo>
                  <a:pt x="5059" y="73"/>
                </a:lnTo>
                <a:lnTo>
                  <a:pt x="5058" y="71"/>
                </a:lnTo>
                <a:lnTo>
                  <a:pt x="5057" y="68"/>
                </a:lnTo>
                <a:lnTo>
                  <a:pt x="5057" y="66"/>
                </a:lnTo>
                <a:lnTo>
                  <a:pt x="5056" y="63"/>
                </a:lnTo>
                <a:lnTo>
                  <a:pt x="5057" y="61"/>
                </a:lnTo>
                <a:lnTo>
                  <a:pt x="5057" y="58"/>
                </a:lnTo>
                <a:moveTo>
                  <a:pt x="4099" y="109"/>
                </a:moveTo>
                <a:lnTo>
                  <a:pt x="4100" y="112"/>
                </a:lnTo>
                <a:lnTo>
                  <a:pt x="4100" y="114"/>
                </a:lnTo>
                <a:lnTo>
                  <a:pt x="4101" y="117"/>
                </a:lnTo>
                <a:lnTo>
                  <a:pt x="4101" y="119"/>
                </a:lnTo>
                <a:lnTo>
                  <a:pt x="4100" y="122"/>
                </a:lnTo>
                <a:lnTo>
                  <a:pt x="4100" y="125"/>
                </a:lnTo>
                <a:lnTo>
                  <a:pt x="4099" y="127"/>
                </a:lnTo>
                <a:lnTo>
                  <a:pt x="4098" y="129"/>
                </a:lnTo>
                <a:lnTo>
                  <a:pt x="4097" y="132"/>
                </a:lnTo>
                <a:lnTo>
                  <a:pt x="4095" y="134"/>
                </a:lnTo>
                <a:lnTo>
                  <a:pt x="4093" y="136"/>
                </a:lnTo>
                <a:lnTo>
                  <a:pt x="4091" y="138"/>
                </a:lnTo>
                <a:lnTo>
                  <a:pt x="4089" y="139"/>
                </a:lnTo>
                <a:lnTo>
                  <a:pt x="4087" y="141"/>
                </a:lnTo>
                <a:lnTo>
                  <a:pt x="4085" y="142"/>
                </a:lnTo>
                <a:lnTo>
                  <a:pt x="4082" y="143"/>
                </a:lnTo>
                <a:lnTo>
                  <a:pt x="4034" y="159"/>
                </a:lnTo>
                <a:lnTo>
                  <a:pt x="3986" y="176"/>
                </a:lnTo>
                <a:lnTo>
                  <a:pt x="3940" y="195"/>
                </a:lnTo>
                <a:lnTo>
                  <a:pt x="3894" y="215"/>
                </a:lnTo>
                <a:lnTo>
                  <a:pt x="3892" y="216"/>
                </a:lnTo>
                <a:lnTo>
                  <a:pt x="3889" y="217"/>
                </a:lnTo>
                <a:lnTo>
                  <a:pt x="3887" y="217"/>
                </a:lnTo>
                <a:lnTo>
                  <a:pt x="3884" y="217"/>
                </a:lnTo>
                <a:lnTo>
                  <a:pt x="3882" y="217"/>
                </a:lnTo>
                <a:lnTo>
                  <a:pt x="3879" y="217"/>
                </a:lnTo>
                <a:lnTo>
                  <a:pt x="3877" y="216"/>
                </a:lnTo>
                <a:lnTo>
                  <a:pt x="3874" y="215"/>
                </a:lnTo>
                <a:lnTo>
                  <a:pt x="3872" y="214"/>
                </a:lnTo>
                <a:lnTo>
                  <a:pt x="3870" y="213"/>
                </a:lnTo>
                <a:lnTo>
                  <a:pt x="3867" y="212"/>
                </a:lnTo>
                <a:lnTo>
                  <a:pt x="3865" y="210"/>
                </a:lnTo>
                <a:lnTo>
                  <a:pt x="3864" y="208"/>
                </a:lnTo>
                <a:lnTo>
                  <a:pt x="3862" y="206"/>
                </a:lnTo>
                <a:lnTo>
                  <a:pt x="3860" y="204"/>
                </a:lnTo>
                <a:lnTo>
                  <a:pt x="3859" y="201"/>
                </a:lnTo>
                <a:lnTo>
                  <a:pt x="3858" y="199"/>
                </a:lnTo>
                <a:lnTo>
                  <a:pt x="3858" y="196"/>
                </a:lnTo>
                <a:lnTo>
                  <a:pt x="3857" y="193"/>
                </a:lnTo>
                <a:lnTo>
                  <a:pt x="3857" y="191"/>
                </a:lnTo>
                <a:lnTo>
                  <a:pt x="3857" y="188"/>
                </a:lnTo>
                <a:lnTo>
                  <a:pt x="3857" y="186"/>
                </a:lnTo>
                <a:lnTo>
                  <a:pt x="3858" y="183"/>
                </a:lnTo>
                <a:lnTo>
                  <a:pt x="3859" y="181"/>
                </a:lnTo>
                <a:lnTo>
                  <a:pt x="3860" y="179"/>
                </a:lnTo>
                <a:lnTo>
                  <a:pt x="3861" y="176"/>
                </a:lnTo>
                <a:lnTo>
                  <a:pt x="3862" y="174"/>
                </a:lnTo>
                <a:lnTo>
                  <a:pt x="3864" y="172"/>
                </a:lnTo>
                <a:lnTo>
                  <a:pt x="3866" y="170"/>
                </a:lnTo>
                <a:lnTo>
                  <a:pt x="3868" y="169"/>
                </a:lnTo>
                <a:lnTo>
                  <a:pt x="3870" y="167"/>
                </a:lnTo>
                <a:lnTo>
                  <a:pt x="3872" y="166"/>
                </a:lnTo>
                <a:lnTo>
                  <a:pt x="3919" y="146"/>
                </a:lnTo>
                <a:lnTo>
                  <a:pt x="3967" y="127"/>
                </a:lnTo>
                <a:lnTo>
                  <a:pt x="4016" y="109"/>
                </a:lnTo>
                <a:lnTo>
                  <a:pt x="4066" y="92"/>
                </a:lnTo>
                <a:lnTo>
                  <a:pt x="4069" y="91"/>
                </a:lnTo>
                <a:lnTo>
                  <a:pt x="4071" y="91"/>
                </a:lnTo>
                <a:lnTo>
                  <a:pt x="4074" y="91"/>
                </a:lnTo>
                <a:lnTo>
                  <a:pt x="4077" y="91"/>
                </a:lnTo>
                <a:lnTo>
                  <a:pt x="4079" y="92"/>
                </a:lnTo>
                <a:lnTo>
                  <a:pt x="4082" y="92"/>
                </a:lnTo>
                <a:lnTo>
                  <a:pt x="4084" y="93"/>
                </a:lnTo>
                <a:lnTo>
                  <a:pt x="4086" y="94"/>
                </a:lnTo>
                <a:lnTo>
                  <a:pt x="4089" y="95"/>
                </a:lnTo>
                <a:lnTo>
                  <a:pt x="4091" y="97"/>
                </a:lnTo>
                <a:lnTo>
                  <a:pt x="4093" y="98"/>
                </a:lnTo>
                <a:lnTo>
                  <a:pt x="4094" y="100"/>
                </a:lnTo>
                <a:lnTo>
                  <a:pt x="4096" y="102"/>
                </a:lnTo>
                <a:lnTo>
                  <a:pt x="4097" y="104"/>
                </a:lnTo>
                <a:lnTo>
                  <a:pt x="4098" y="107"/>
                </a:lnTo>
                <a:lnTo>
                  <a:pt x="4099" y="109"/>
                </a:lnTo>
                <a:moveTo>
                  <a:pt x="3725" y="271"/>
                </a:moveTo>
                <a:lnTo>
                  <a:pt x="3727" y="273"/>
                </a:lnTo>
                <a:lnTo>
                  <a:pt x="3728" y="276"/>
                </a:lnTo>
                <a:lnTo>
                  <a:pt x="3729" y="279"/>
                </a:lnTo>
                <a:lnTo>
                  <a:pt x="3729" y="281"/>
                </a:lnTo>
                <a:lnTo>
                  <a:pt x="3729" y="284"/>
                </a:lnTo>
                <a:lnTo>
                  <a:pt x="3729" y="286"/>
                </a:lnTo>
                <a:lnTo>
                  <a:pt x="3729" y="289"/>
                </a:lnTo>
                <a:lnTo>
                  <a:pt x="3729" y="291"/>
                </a:lnTo>
                <a:lnTo>
                  <a:pt x="3728" y="294"/>
                </a:lnTo>
                <a:lnTo>
                  <a:pt x="3727" y="296"/>
                </a:lnTo>
                <a:lnTo>
                  <a:pt x="3726" y="298"/>
                </a:lnTo>
                <a:lnTo>
                  <a:pt x="3724" y="301"/>
                </a:lnTo>
                <a:lnTo>
                  <a:pt x="3723" y="303"/>
                </a:lnTo>
                <a:lnTo>
                  <a:pt x="3721" y="305"/>
                </a:lnTo>
                <a:lnTo>
                  <a:pt x="3719" y="306"/>
                </a:lnTo>
                <a:lnTo>
                  <a:pt x="3716" y="308"/>
                </a:lnTo>
                <a:lnTo>
                  <a:pt x="3673" y="335"/>
                </a:lnTo>
                <a:lnTo>
                  <a:pt x="3632" y="363"/>
                </a:lnTo>
                <a:lnTo>
                  <a:pt x="3591" y="392"/>
                </a:lnTo>
                <a:lnTo>
                  <a:pt x="3551" y="422"/>
                </a:lnTo>
                <a:lnTo>
                  <a:pt x="3549" y="424"/>
                </a:lnTo>
                <a:lnTo>
                  <a:pt x="3547" y="425"/>
                </a:lnTo>
                <a:lnTo>
                  <a:pt x="3545" y="426"/>
                </a:lnTo>
                <a:lnTo>
                  <a:pt x="3542" y="427"/>
                </a:lnTo>
                <a:lnTo>
                  <a:pt x="3540" y="427"/>
                </a:lnTo>
                <a:lnTo>
                  <a:pt x="3537" y="428"/>
                </a:lnTo>
                <a:lnTo>
                  <a:pt x="3535" y="428"/>
                </a:lnTo>
                <a:lnTo>
                  <a:pt x="3532" y="427"/>
                </a:lnTo>
                <a:lnTo>
                  <a:pt x="3530" y="427"/>
                </a:lnTo>
                <a:lnTo>
                  <a:pt x="3527" y="426"/>
                </a:lnTo>
                <a:lnTo>
                  <a:pt x="3525" y="426"/>
                </a:lnTo>
                <a:lnTo>
                  <a:pt x="3522" y="424"/>
                </a:lnTo>
                <a:lnTo>
                  <a:pt x="3520" y="423"/>
                </a:lnTo>
                <a:lnTo>
                  <a:pt x="3518" y="422"/>
                </a:lnTo>
                <a:lnTo>
                  <a:pt x="3516" y="420"/>
                </a:lnTo>
                <a:lnTo>
                  <a:pt x="3514" y="418"/>
                </a:lnTo>
                <a:lnTo>
                  <a:pt x="3513" y="416"/>
                </a:lnTo>
                <a:lnTo>
                  <a:pt x="3511" y="413"/>
                </a:lnTo>
                <a:lnTo>
                  <a:pt x="3510" y="411"/>
                </a:lnTo>
                <a:lnTo>
                  <a:pt x="3510" y="408"/>
                </a:lnTo>
                <a:lnTo>
                  <a:pt x="3509" y="406"/>
                </a:lnTo>
                <a:lnTo>
                  <a:pt x="3509" y="403"/>
                </a:lnTo>
                <a:lnTo>
                  <a:pt x="3509" y="401"/>
                </a:lnTo>
                <a:lnTo>
                  <a:pt x="3509" y="398"/>
                </a:lnTo>
                <a:lnTo>
                  <a:pt x="3509" y="396"/>
                </a:lnTo>
                <a:lnTo>
                  <a:pt x="3510" y="393"/>
                </a:lnTo>
                <a:lnTo>
                  <a:pt x="3511" y="391"/>
                </a:lnTo>
                <a:lnTo>
                  <a:pt x="3512" y="389"/>
                </a:lnTo>
                <a:lnTo>
                  <a:pt x="3514" y="387"/>
                </a:lnTo>
                <a:lnTo>
                  <a:pt x="3515" y="385"/>
                </a:lnTo>
                <a:lnTo>
                  <a:pt x="3517" y="383"/>
                </a:lnTo>
                <a:lnTo>
                  <a:pt x="3519" y="381"/>
                </a:lnTo>
                <a:lnTo>
                  <a:pt x="3560" y="349"/>
                </a:lnTo>
                <a:lnTo>
                  <a:pt x="3602" y="319"/>
                </a:lnTo>
                <a:lnTo>
                  <a:pt x="3645" y="291"/>
                </a:lnTo>
                <a:lnTo>
                  <a:pt x="3689" y="263"/>
                </a:lnTo>
                <a:lnTo>
                  <a:pt x="3692" y="262"/>
                </a:lnTo>
                <a:lnTo>
                  <a:pt x="3694" y="261"/>
                </a:lnTo>
                <a:lnTo>
                  <a:pt x="3696" y="260"/>
                </a:lnTo>
                <a:lnTo>
                  <a:pt x="3699" y="259"/>
                </a:lnTo>
                <a:lnTo>
                  <a:pt x="3702" y="259"/>
                </a:lnTo>
                <a:lnTo>
                  <a:pt x="3704" y="259"/>
                </a:lnTo>
                <a:lnTo>
                  <a:pt x="3707" y="259"/>
                </a:lnTo>
                <a:lnTo>
                  <a:pt x="3709" y="259"/>
                </a:lnTo>
                <a:lnTo>
                  <a:pt x="3712" y="260"/>
                </a:lnTo>
                <a:lnTo>
                  <a:pt x="3714" y="261"/>
                </a:lnTo>
                <a:lnTo>
                  <a:pt x="3716" y="262"/>
                </a:lnTo>
                <a:lnTo>
                  <a:pt x="3718" y="264"/>
                </a:lnTo>
                <a:lnTo>
                  <a:pt x="3720" y="265"/>
                </a:lnTo>
                <a:lnTo>
                  <a:pt x="3722" y="267"/>
                </a:lnTo>
                <a:lnTo>
                  <a:pt x="3724" y="269"/>
                </a:lnTo>
                <a:lnTo>
                  <a:pt x="3725" y="271"/>
                </a:lnTo>
                <a:moveTo>
                  <a:pt x="3402" y="519"/>
                </a:moveTo>
                <a:lnTo>
                  <a:pt x="3404" y="521"/>
                </a:lnTo>
                <a:lnTo>
                  <a:pt x="3406" y="523"/>
                </a:lnTo>
                <a:lnTo>
                  <a:pt x="3407" y="525"/>
                </a:lnTo>
                <a:lnTo>
                  <a:pt x="3409" y="528"/>
                </a:lnTo>
                <a:lnTo>
                  <a:pt x="3409" y="530"/>
                </a:lnTo>
                <a:lnTo>
                  <a:pt x="3410" y="532"/>
                </a:lnTo>
                <a:lnTo>
                  <a:pt x="3411" y="535"/>
                </a:lnTo>
                <a:lnTo>
                  <a:pt x="3411" y="538"/>
                </a:lnTo>
                <a:lnTo>
                  <a:pt x="3411" y="540"/>
                </a:lnTo>
                <a:lnTo>
                  <a:pt x="3410" y="543"/>
                </a:lnTo>
                <a:lnTo>
                  <a:pt x="3410" y="545"/>
                </a:lnTo>
                <a:lnTo>
                  <a:pt x="3409" y="548"/>
                </a:lnTo>
                <a:lnTo>
                  <a:pt x="3408" y="550"/>
                </a:lnTo>
                <a:lnTo>
                  <a:pt x="3407" y="553"/>
                </a:lnTo>
                <a:lnTo>
                  <a:pt x="3405" y="555"/>
                </a:lnTo>
                <a:lnTo>
                  <a:pt x="3403" y="557"/>
                </a:lnTo>
                <a:lnTo>
                  <a:pt x="3369" y="594"/>
                </a:lnTo>
                <a:lnTo>
                  <a:pt x="3336" y="632"/>
                </a:lnTo>
                <a:lnTo>
                  <a:pt x="3305" y="671"/>
                </a:lnTo>
                <a:lnTo>
                  <a:pt x="3275" y="710"/>
                </a:lnTo>
                <a:lnTo>
                  <a:pt x="3274" y="712"/>
                </a:lnTo>
                <a:lnTo>
                  <a:pt x="3272" y="714"/>
                </a:lnTo>
                <a:lnTo>
                  <a:pt x="3270" y="716"/>
                </a:lnTo>
                <a:lnTo>
                  <a:pt x="3267" y="717"/>
                </a:lnTo>
                <a:lnTo>
                  <a:pt x="3265" y="718"/>
                </a:lnTo>
                <a:lnTo>
                  <a:pt x="3263" y="719"/>
                </a:lnTo>
                <a:lnTo>
                  <a:pt x="3260" y="720"/>
                </a:lnTo>
                <a:lnTo>
                  <a:pt x="3258" y="721"/>
                </a:lnTo>
                <a:lnTo>
                  <a:pt x="3255" y="721"/>
                </a:lnTo>
                <a:lnTo>
                  <a:pt x="3253" y="721"/>
                </a:lnTo>
                <a:lnTo>
                  <a:pt x="3250" y="721"/>
                </a:lnTo>
                <a:lnTo>
                  <a:pt x="3248" y="720"/>
                </a:lnTo>
                <a:lnTo>
                  <a:pt x="3245" y="720"/>
                </a:lnTo>
                <a:lnTo>
                  <a:pt x="3243" y="719"/>
                </a:lnTo>
                <a:lnTo>
                  <a:pt x="3241" y="717"/>
                </a:lnTo>
                <a:lnTo>
                  <a:pt x="3238" y="716"/>
                </a:lnTo>
                <a:lnTo>
                  <a:pt x="3236" y="714"/>
                </a:lnTo>
                <a:lnTo>
                  <a:pt x="3234" y="713"/>
                </a:lnTo>
                <a:lnTo>
                  <a:pt x="3233" y="711"/>
                </a:lnTo>
                <a:lnTo>
                  <a:pt x="3231" y="708"/>
                </a:lnTo>
                <a:lnTo>
                  <a:pt x="3230" y="706"/>
                </a:lnTo>
                <a:lnTo>
                  <a:pt x="3229" y="704"/>
                </a:lnTo>
                <a:lnTo>
                  <a:pt x="3228" y="701"/>
                </a:lnTo>
                <a:lnTo>
                  <a:pt x="3228" y="699"/>
                </a:lnTo>
                <a:lnTo>
                  <a:pt x="3227" y="696"/>
                </a:lnTo>
                <a:lnTo>
                  <a:pt x="3227" y="694"/>
                </a:lnTo>
                <a:lnTo>
                  <a:pt x="3227" y="691"/>
                </a:lnTo>
                <a:lnTo>
                  <a:pt x="3228" y="689"/>
                </a:lnTo>
                <a:lnTo>
                  <a:pt x="3229" y="686"/>
                </a:lnTo>
                <a:lnTo>
                  <a:pt x="3230" y="684"/>
                </a:lnTo>
                <a:lnTo>
                  <a:pt x="3231" y="681"/>
                </a:lnTo>
                <a:lnTo>
                  <a:pt x="3232" y="679"/>
                </a:lnTo>
                <a:lnTo>
                  <a:pt x="3263" y="638"/>
                </a:lnTo>
                <a:lnTo>
                  <a:pt x="3295" y="598"/>
                </a:lnTo>
                <a:lnTo>
                  <a:pt x="3330" y="559"/>
                </a:lnTo>
                <a:lnTo>
                  <a:pt x="3365" y="520"/>
                </a:lnTo>
                <a:lnTo>
                  <a:pt x="3367" y="518"/>
                </a:lnTo>
                <a:lnTo>
                  <a:pt x="3369" y="516"/>
                </a:lnTo>
                <a:lnTo>
                  <a:pt x="3372" y="515"/>
                </a:lnTo>
                <a:lnTo>
                  <a:pt x="3374" y="514"/>
                </a:lnTo>
                <a:lnTo>
                  <a:pt x="3376" y="513"/>
                </a:lnTo>
                <a:lnTo>
                  <a:pt x="3379" y="512"/>
                </a:lnTo>
                <a:lnTo>
                  <a:pt x="3381" y="512"/>
                </a:lnTo>
                <a:lnTo>
                  <a:pt x="3384" y="512"/>
                </a:lnTo>
                <a:lnTo>
                  <a:pt x="3386" y="512"/>
                </a:lnTo>
                <a:lnTo>
                  <a:pt x="3389" y="512"/>
                </a:lnTo>
                <a:lnTo>
                  <a:pt x="3391" y="513"/>
                </a:lnTo>
                <a:lnTo>
                  <a:pt x="3394" y="513"/>
                </a:lnTo>
                <a:lnTo>
                  <a:pt x="3396" y="514"/>
                </a:lnTo>
                <a:lnTo>
                  <a:pt x="3398" y="516"/>
                </a:lnTo>
                <a:lnTo>
                  <a:pt x="3400" y="517"/>
                </a:lnTo>
                <a:lnTo>
                  <a:pt x="3402" y="519"/>
                </a:lnTo>
                <a:moveTo>
                  <a:pt x="3159" y="845"/>
                </a:moveTo>
                <a:lnTo>
                  <a:pt x="3162" y="846"/>
                </a:lnTo>
                <a:lnTo>
                  <a:pt x="3164" y="848"/>
                </a:lnTo>
                <a:lnTo>
                  <a:pt x="3166" y="850"/>
                </a:lnTo>
                <a:lnTo>
                  <a:pt x="3168" y="852"/>
                </a:lnTo>
                <a:lnTo>
                  <a:pt x="3169" y="854"/>
                </a:lnTo>
                <a:lnTo>
                  <a:pt x="3170" y="856"/>
                </a:lnTo>
                <a:lnTo>
                  <a:pt x="3172" y="858"/>
                </a:lnTo>
                <a:lnTo>
                  <a:pt x="3172" y="861"/>
                </a:lnTo>
                <a:lnTo>
                  <a:pt x="3173" y="863"/>
                </a:lnTo>
                <a:lnTo>
                  <a:pt x="3173" y="866"/>
                </a:lnTo>
                <a:lnTo>
                  <a:pt x="3174" y="868"/>
                </a:lnTo>
                <a:lnTo>
                  <a:pt x="3173" y="871"/>
                </a:lnTo>
                <a:lnTo>
                  <a:pt x="3173" y="873"/>
                </a:lnTo>
                <a:lnTo>
                  <a:pt x="3172" y="876"/>
                </a:lnTo>
                <a:lnTo>
                  <a:pt x="3172" y="878"/>
                </a:lnTo>
                <a:lnTo>
                  <a:pt x="3170" y="881"/>
                </a:lnTo>
                <a:lnTo>
                  <a:pt x="3149" y="926"/>
                </a:lnTo>
                <a:lnTo>
                  <a:pt x="3129" y="972"/>
                </a:lnTo>
                <a:lnTo>
                  <a:pt x="3110" y="1019"/>
                </a:lnTo>
                <a:lnTo>
                  <a:pt x="3094" y="1066"/>
                </a:lnTo>
                <a:lnTo>
                  <a:pt x="3094" y="1068"/>
                </a:lnTo>
                <a:lnTo>
                  <a:pt x="3092" y="1070"/>
                </a:lnTo>
                <a:lnTo>
                  <a:pt x="3091" y="1073"/>
                </a:lnTo>
                <a:lnTo>
                  <a:pt x="3090" y="1075"/>
                </a:lnTo>
                <a:lnTo>
                  <a:pt x="3088" y="1076"/>
                </a:lnTo>
                <a:lnTo>
                  <a:pt x="3086" y="1078"/>
                </a:lnTo>
                <a:lnTo>
                  <a:pt x="3084" y="1079"/>
                </a:lnTo>
                <a:lnTo>
                  <a:pt x="3082" y="1081"/>
                </a:lnTo>
                <a:lnTo>
                  <a:pt x="3079" y="1082"/>
                </a:lnTo>
                <a:lnTo>
                  <a:pt x="3077" y="1083"/>
                </a:lnTo>
                <a:lnTo>
                  <a:pt x="3074" y="1083"/>
                </a:lnTo>
                <a:lnTo>
                  <a:pt x="3072" y="1084"/>
                </a:lnTo>
                <a:lnTo>
                  <a:pt x="3069" y="1084"/>
                </a:lnTo>
                <a:lnTo>
                  <a:pt x="3067" y="1084"/>
                </a:lnTo>
                <a:lnTo>
                  <a:pt x="3064" y="1083"/>
                </a:lnTo>
                <a:lnTo>
                  <a:pt x="3061" y="1083"/>
                </a:lnTo>
                <a:lnTo>
                  <a:pt x="3059" y="1082"/>
                </a:lnTo>
                <a:lnTo>
                  <a:pt x="3056" y="1081"/>
                </a:lnTo>
                <a:lnTo>
                  <a:pt x="3054" y="1079"/>
                </a:lnTo>
                <a:lnTo>
                  <a:pt x="3052" y="1078"/>
                </a:lnTo>
                <a:lnTo>
                  <a:pt x="3050" y="1076"/>
                </a:lnTo>
                <a:lnTo>
                  <a:pt x="3049" y="1074"/>
                </a:lnTo>
                <a:lnTo>
                  <a:pt x="3047" y="1072"/>
                </a:lnTo>
                <a:lnTo>
                  <a:pt x="3046" y="1070"/>
                </a:lnTo>
                <a:lnTo>
                  <a:pt x="3045" y="1067"/>
                </a:lnTo>
                <a:lnTo>
                  <a:pt x="3044" y="1065"/>
                </a:lnTo>
                <a:lnTo>
                  <a:pt x="3044" y="1063"/>
                </a:lnTo>
                <a:lnTo>
                  <a:pt x="3043" y="1060"/>
                </a:lnTo>
                <a:lnTo>
                  <a:pt x="3043" y="1058"/>
                </a:lnTo>
                <a:lnTo>
                  <a:pt x="3043" y="1055"/>
                </a:lnTo>
                <a:lnTo>
                  <a:pt x="3044" y="1052"/>
                </a:lnTo>
                <a:lnTo>
                  <a:pt x="3044" y="1050"/>
                </a:lnTo>
                <a:lnTo>
                  <a:pt x="3061" y="1001"/>
                </a:lnTo>
                <a:lnTo>
                  <a:pt x="3080" y="952"/>
                </a:lnTo>
                <a:lnTo>
                  <a:pt x="3101" y="904"/>
                </a:lnTo>
                <a:lnTo>
                  <a:pt x="3123" y="857"/>
                </a:lnTo>
                <a:lnTo>
                  <a:pt x="3125" y="855"/>
                </a:lnTo>
                <a:lnTo>
                  <a:pt x="3126" y="852"/>
                </a:lnTo>
                <a:lnTo>
                  <a:pt x="3128" y="850"/>
                </a:lnTo>
                <a:lnTo>
                  <a:pt x="3130" y="849"/>
                </a:lnTo>
                <a:lnTo>
                  <a:pt x="3132" y="847"/>
                </a:lnTo>
                <a:lnTo>
                  <a:pt x="3134" y="846"/>
                </a:lnTo>
                <a:lnTo>
                  <a:pt x="3137" y="845"/>
                </a:lnTo>
                <a:lnTo>
                  <a:pt x="3139" y="844"/>
                </a:lnTo>
                <a:lnTo>
                  <a:pt x="3142" y="843"/>
                </a:lnTo>
                <a:lnTo>
                  <a:pt x="3144" y="843"/>
                </a:lnTo>
                <a:lnTo>
                  <a:pt x="3147" y="842"/>
                </a:lnTo>
                <a:lnTo>
                  <a:pt x="3149" y="842"/>
                </a:lnTo>
                <a:lnTo>
                  <a:pt x="3152" y="843"/>
                </a:lnTo>
                <a:lnTo>
                  <a:pt x="3154" y="843"/>
                </a:lnTo>
                <a:lnTo>
                  <a:pt x="3157" y="844"/>
                </a:lnTo>
                <a:lnTo>
                  <a:pt x="3159" y="845"/>
                </a:lnTo>
                <a:moveTo>
                  <a:pt x="3029" y="1230"/>
                </a:moveTo>
                <a:lnTo>
                  <a:pt x="3032" y="1230"/>
                </a:lnTo>
                <a:lnTo>
                  <a:pt x="3034" y="1231"/>
                </a:lnTo>
                <a:lnTo>
                  <a:pt x="3037" y="1232"/>
                </a:lnTo>
                <a:lnTo>
                  <a:pt x="3039" y="1233"/>
                </a:lnTo>
                <a:lnTo>
                  <a:pt x="3041" y="1235"/>
                </a:lnTo>
                <a:lnTo>
                  <a:pt x="3043" y="1236"/>
                </a:lnTo>
                <a:lnTo>
                  <a:pt x="3045" y="1238"/>
                </a:lnTo>
                <a:lnTo>
                  <a:pt x="3047" y="1240"/>
                </a:lnTo>
                <a:lnTo>
                  <a:pt x="3048" y="1242"/>
                </a:lnTo>
                <a:lnTo>
                  <a:pt x="3049" y="1244"/>
                </a:lnTo>
                <a:lnTo>
                  <a:pt x="3050" y="1247"/>
                </a:lnTo>
                <a:lnTo>
                  <a:pt x="3051" y="1249"/>
                </a:lnTo>
                <a:lnTo>
                  <a:pt x="3052" y="1252"/>
                </a:lnTo>
                <a:lnTo>
                  <a:pt x="3052" y="1254"/>
                </a:lnTo>
                <a:lnTo>
                  <a:pt x="3052" y="1257"/>
                </a:lnTo>
                <a:lnTo>
                  <a:pt x="3052" y="1260"/>
                </a:lnTo>
                <a:lnTo>
                  <a:pt x="3047" y="1309"/>
                </a:lnTo>
                <a:lnTo>
                  <a:pt x="3044" y="1359"/>
                </a:lnTo>
                <a:lnTo>
                  <a:pt x="3044" y="1409"/>
                </a:lnTo>
                <a:lnTo>
                  <a:pt x="3046" y="1459"/>
                </a:lnTo>
                <a:lnTo>
                  <a:pt x="3046" y="1461"/>
                </a:lnTo>
                <a:lnTo>
                  <a:pt x="3046" y="1464"/>
                </a:lnTo>
                <a:lnTo>
                  <a:pt x="3046" y="1466"/>
                </a:lnTo>
                <a:lnTo>
                  <a:pt x="3045" y="1469"/>
                </a:lnTo>
                <a:lnTo>
                  <a:pt x="3044" y="1471"/>
                </a:lnTo>
                <a:lnTo>
                  <a:pt x="3043" y="1474"/>
                </a:lnTo>
                <a:lnTo>
                  <a:pt x="3042" y="1476"/>
                </a:lnTo>
                <a:lnTo>
                  <a:pt x="3040" y="1478"/>
                </a:lnTo>
                <a:lnTo>
                  <a:pt x="3038" y="1480"/>
                </a:lnTo>
                <a:lnTo>
                  <a:pt x="3036" y="1481"/>
                </a:lnTo>
                <a:lnTo>
                  <a:pt x="3034" y="1483"/>
                </a:lnTo>
                <a:lnTo>
                  <a:pt x="3032" y="1484"/>
                </a:lnTo>
                <a:lnTo>
                  <a:pt x="3029" y="1485"/>
                </a:lnTo>
                <a:lnTo>
                  <a:pt x="3027" y="1486"/>
                </a:lnTo>
                <a:lnTo>
                  <a:pt x="3024" y="1486"/>
                </a:lnTo>
                <a:lnTo>
                  <a:pt x="3021" y="1487"/>
                </a:lnTo>
                <a:lnTo>
                  <a:pt x="3019" y="1487"/>
                </a:lnTo>
                <a:lnTo>
                  <a:pt x="3016" y="1487"/>
                </a:lnTo>
                <a:lnTo>
                  <a:pt x="3013" y="1486"/>
                </a:lnTo>
                <a:lnTo>
                  <a:pt x="3011" y="1485"/>
                </a:lnTo>
                <a:lnTo>
                  <a:pt x="3008" y="1484"/>
                </a:lnTo>
                <a:lnTo>
                  <a:pt x="3006" y="1483"/>
                </a:lnTo>
                <a:lnTo>
                  <a:pt x="3004" y="1482"/>
                </a:lnTo>
                <a:lnTo>
                  <a:pt x="3002" y="1480"/>
                </a:lnTo>
                <a:lnTo>
                  <a:pt x="3000" y="1479"/>
                </a:lnTo>
                <a:lnTo>
                  <a:pt x="2999" y="1477"/>
                </a:lnTo>
                <a:lnTo>
                  <a:pt x="2997" y="1474"/>
                </a:lnTo>
                <a:lnTo>
                  <a:pt x="2996" y="1472"/>
                </a:lnTo>
                <a:lnTo>
                  <a:pt x="2995" y="1470"/>
                </a:lnTo>
                <a:lnTo>
                  <a:pt x="2994" y="1467"/>
                </a:lnTo>
                <a:lnTo>
                  <a:pt x="2994" y="1465"/>
                </a:lnTo>
                <a:lnTo>
                  <a:pt x="2993" y="1462"/>
                </a:lnTo>
                <a:lnTo>
                  <a:pt x="2991" y="1410"/>
                </a:lnTo>
                <a:lnTo>
                  <a:pt x="2991" y="1358"/>
                </a:lnTo>
                <a:lnTo>
                  <a:pt x="2994" y="1305"/>
                </a:lnTo>
                <a:lnTo>
                  <a:pt x="2999" y="1253"/>
                </a:lnTo>
                <a:lnTo>
                  <a:pt x="3000" y="1250"/>
                </a:lnTo>
                <a:lnTo>
                  <a:pt x="3001" y="1248"/>
                </a:lnTo>
                <a:lnTo>
                  <a:pt x="3002" y="1245"/>
                </a:lnTo>
                <a:lnTo>
                  <a:pt x="3003" y="1243"/>
                </a:lnTo>
                <a:lnTo>
                  <a:pt x="3004" y="1241"/>
                </a:lnTo>
                <a:lnTo>
                  <a:pt x="3006" y="1239"/>
                </a:lnTo>
                <a:lnTo>
                  <a:pt x="3008" y="1237"/>
                </a:lnTo>
                <a:lnTo>
                  <a:pt x="3010" y="1236"/>
                </a:lnTo>
                <a:lnTo>
                  <a:pt x="3012" y="1234"/>
                </a:lnTo>
                <a:lnTo>
                  <a:pt x="3014" y="1233"/>
                </a:lnTo>
                <a:lnTo>
                  <a:pt x="3016" y="1232"/>
                </a:lnTo>
                <a:lnTo>
                  <a:pt x="3019" y="1231"/>
                </a:lnTo>
                <a:lnTo>
                  <a:pt x="3021" y="1230"/>
                </a:lnTo>
                <a:lnTo>
                  <a:pt x="3024" y="1230"/>
                </a:lnTo>
                <a:lnTo>
                  <a:pt x="3027" y="1230"/>
                </a:lnTo>
                <a:lnTo>
                  <a:pt x="3029" y="1230"/>
                </a:lnTo>
                <a:moveTo>
                  <a:pt x="3046" y="1636"/>
                </a:moveTo>
                <a:lnTo>
                  <a:pt x="3049" y="1635"/>
                </a:lnTo>
                <a:lnTo>
                  <a:pt x="3052" y="1635"/>
                </a:lnTo>
                <a:lnTo>
                  <a:pt x="3054" y="1635"/>
                </a:lnTo>
                <a:lnTo>
                  <a:pt x="3057" y="1635"/>
                </a:lnTo>
                <a:lnTo>
                  <a:pt x="3059" y="1635"/>
                </a:lnTo>
                <a:lnTo>
                  <a:pt x="3062" y="1636"/>
                </a:lnTo>
                <a:lnTo>
                  <a:pt x="3064" y="1637"/>
                </a:lnTo>
                <a:lnTo>
                  <a:pt x="3067" y="1638"/>
                </a:lnTo>
                <a:lnTo>
                  <a:pt x="3069" y="1639"/>
                </a:lnTo>
                <a:lnTo>
                  <a:pt x="3071" y="1641"/>
                </a:lnTo>
                <a:lnTo>
                  <a:pt x="3073" y="1643"/>
                </a:lnTo>
                <a:lnTo>
                  <a:pt x="3075" y="1644"/>
                </a:lnTo>
                <a:lnTo>
                  <a:pt x="3076" y="1647"/>
                </a:lnTo>
                <a:lnTo>
                  <a:pt x="3077" y="1649"/>
                </a:lnTo>
                <a:lnTo>
                  <a:pt x="3079" y="1651"/>
                </a:lnTo>
                <a:lnTo>
                  <a:pt x="3079" y="1654"/>
                </a:lnTo>
                <a:lnTo>
                  <a:pt x="3093" y="1701"/>
                </a:lnTo>
                <a:lnTo>
                  <a:pt x="3110" y="1748"/>
                </a:lnTo>
                <a:lnTo>
                  <a:pt x="3129" y="1794"/>
                </a:lnTo>
                <a:lnTo>
                  <a:pt x="3150" y="1840"/>
                </a:lnTo>
                <a:lnTo>
                  <a:pt x="3151" y="1842"/>
                </a:lnTo>
                <a:lnTo>
                  <a:pt x="3152" y="1845"/>
                </a:lnTo>
                <a:lnTo>
                  <a:pt x="3153" y="1847"/>
                </a:lnTo>
                <a:lnTo>
                  <a:pt x="3153" y="1850"/>
                </a:lnTo>
                <a:lnTo>
                  <a:pt x="3153" y="1852"/>
                </a:lnTo>
                <a:lnTo>
                  <a:pt x="3153" y="1855"/>
                </a:lnTo>
                <a:lnTo>
                  <a:pt x="3152" y="1857"/>
                </a:lnTo>
                <a:lnTo>
                  <a:pt x="3152" y="1860"/>
                </a:lnTo>
                <a:lnTo>
                  <a:pt x="3151" y="1862"/>
                </a:lnTo>
                <a:lnTo>
                  <a:pt x="3149" y="1864"/>
                </a:lnTo>
                <a:lnTo>
                  <a:pt x="3148" y="1867"/>
                </a:lnTo>
                <a:lnTo>
                  <a:pt x="3147" y="1869"/>
                </a:lnTo>
                <a:lnTo>
                  <a:pt x="3145" y="1870"/>
                </a:lnTo>
                <a:lnTo>
                  <a:pt x="3143" y="1872"/>
                </a:lnTo>
                <a:lnTo>
                  <a:pt x="3141" y="1874"/>
                </a:lnTo>
                <a:lnTo>
                  <a:pt x="3138" y="1875"/>
                </a:lnTo>
                <a:lnTo>
                  <a:pt x="3136" y="1876"/>
                </a:lnTo>
                <a:lnTo>
                  <a:pt x="3133" y="1877"/>
                </a:lnTo>
                <a:lnTo>
                  <a:pt x="3131" y="1877"/>
                </a:lnTo>
                <a:lnTo>
                  <a:pt x="3128" y="1878"/>
                </a:lnTo>
                <a:lnTo>
                  <a:pt x="3126" y="1878"/>
                </a:lnTo>
                <a:lnTo>
                  <a:pt x="3123" y="1878"/>
                </a:lnTo>
                <a:lnTo>
                  <a:pt x="3121" y="1877"/>
                </a:lnTo>
                <a:lnTo>
                  <a:pt x="3118" y="1877"/>
                </a:lnTo>
                <a:lnTo>
                  <a:pt x="3116" y="1876"/>
                </a:lnTo>
                <a:lnTo>
                  <a:pt x="3114" y="1875"/>
                </a:lnTo>
                <a:lnTo>
                  <a:pt x="3112" y="1873"/>
                </a:lnTo>
                <a:lnTo>
                  <a:pt x="3110" y="1872"/>
                </a:lnTo>
                <a:lnTo>
                  <a:pt x="3108" y="1870"/>
                </a:lnTo>
                <a:lnTo>
                  <a:pt x="3106" y="1868"/>
                </a:lnTo>
                <a:lnTo>
                  <a:pt x="3105" y="1865"/>
                </a:lnTo>
                <a:lnTo>
                  <a:pt x="3103" y="1863"/>
                </a:lnTo>
                <a:lnTo>
                  <a:pt x="3081" y="1815"/>
                </a:lnTo>
                <a:lnTo>
                  <a:pt x="3061" y="1767"/>
                </a:lnTo>
                <a:lnTo>
                  <a:pt x="3043" y="1718"/>
                </a:lnTo>
                <a:lnTo>
                  <a:pt x="3028" y="1668"/>
                </a:lnTo>
                <a:lnTo>
                  <a:pt x="3028" y="1665"/>
                </a:lnTo>
                <a:lnTo>
                  <a:pt x="3027" y="1663"/>
                </a:lnTo>
                <a:lnTo>
                  <a:pt x="3027" y="1660"/>
                </a:lnTo>
                <a:lnTo>
                  <a:pt x="3028" y="1657"/>
                </a:lnTo>
                <a:lnTo>
                  <a:pt x="3028" y="1655"/>
                </a:lnTo>
                <a:lnTo>
                  <a:pt x="3029" y="1653"/>
                </a:lnTo>
                <a:lnTo>
                  <a:pt x="3030" y="1650"/>
                </a:lnTo>
                <a:lnTo>
                  <a:pt x="3031" y="1648"/>
                </a:lnTo>
                <a:lnTo>
                  <a:pt x="3032" y="1646"/>
                </a:lnTo>
                <a:lnTo>
                  <a:pt x="3034" y="1644"/>
                </a:lnTo>
                <a:lnTo>
                  <a:pt x="3035" y="1642"/>
                </a:lnTo>
                <a:lnTo>
                  <a:pt x="3037" y="1640"/>
                </a:lnTo>
                <a:lnTo>
                  <a:pt x="3039" y="1639"/>
                </a:lnTo>
                <a:lnTo>
                  <a:pt x="3041" y="1638"/>
                </a:lnTo>
                <a:lnTo>
                  <a:pt x="3044" y="1637"/>
                </a:lnTo>
                <a:lnTo>
                  <a:pt x="3046" y="1636"/>
                </a:lnTo>
                <a:moveTo>
                  <a:pt x="3218" y="2003"/>
                </a:moveTo>
                <a:lnTo>
                  <a:pt x="3221" y="2001"/>
                </a:lnTo>
                <a:lnTo>
                  <a:pt x="3223" y="2000"/>
                </a:lnTo>
                <a:lnTo>
                  <a:pt x="3226" y="1999"/>
                </a:lnTo>
                <a:lnTo>
                  <a:pt x="3228" y="1999"/>
                </a:lnTo>
                <a:lnTo>
                  <a:pt x="3231" y="1998"/>
                </a:lnTo>
                <a:lnTo>
                  <a:pt x="3233" y="1998"/>
                </a:lnTo>
                <a:lnTo>
                  <a:pt x="3236" y="1998"/>
                </a:lnTo>
                <a:lnTo>
                  <a:pt x="3238" y="1998"/>
                </a:lnTo>
                <a:lnTo>
                  <a:pt x="3241" y="1999"/>
                </a:lnTo>
                <a:lnTo>
                  <a:pt x="3243" y="1999"/>
                </a:lnTo>
                <a:lnTo>
                  <a:pt x="3246" y="2000"/>
                </a:lnTo>
                <a:lnTo>
                  <a:pt x="3248" y="2001"/>
                </a:lnTo>
                <a:lnTo>
                  <a:pt x="3250" y="2002"/>
                </a:lnTo>
                <a:lnTo>
                  <a:pt x="3252" y="2004"/>
                </a:lnTo>
                <a:lnTo>
                  <a:pt x="3254" y="2006"/>
                </a:lnTo>
                <a:lnTo>
                  <a:pt x="3255" y="2008"/>
                </a:lnTo>
                <a:lnTo>
                  <a:pt x="3269" y="2026"/>
                </a:lnTo>
                <a:lnTo>
                  <a:pt x="3284" y="2044"/>
                </a:lnTo>
                <a:lnTo>
                  <a:pt x="3313" y="2079"/>
                </a:lnTo>
                <a:lnTo>
                  <a:pt x="3393" y="2096"/>
                </a:lnTo>
                <a:lnTo>
                  <a:pt x="3396" y="2096"/>
                </a:lnTo>
                <a:lnTo>
                  <a:pt x="3398" y="2097"/>
                </a:lnTo>
                <a:lnTo>
                  <a:pt x="3401" y="2098"/>
                </a:lnTo>
                <a:lnTo>
                  <a:pt x="3403" y="2100"/>
                </a:lnTo>
                <a:lnTo>
                  <a:pt x="3405" y="2101"/>
                </a:lnTo>
                <a:lnTo>
                  <a:pt x="3407" y="2103"/>
                </a:lnTo>
                <a:lnTo>
                  <a:pt x="3408" y="2105"/>
                </a:lnTo>
                <a:lnTo>
                  <a:pt x="3410" y="2107"/>
                </a:lnTo>
                <a:lnTo>
                  <a:pt x="3411" y="2109"/>
                </a:lnTo>
                <a:lnTo>
                  <a:pt x="3412" y="2112"/>
                </a:lnTo>
                <a:lnTo>
                  <a:pt x="3413" y="2114"/>
                </a:lnTo>
                <a:lnTo>
                  <a:pt x="3413" y="2116"/>
                </a:lnTo>
                <a:lnTo>
                  <a:pt x="3414" y="2119"/>
                </a:lnTo>
                <a:lnTo>
                  <a:pt x="3414" y="2121"/>
                </a:lnTo>
                <a:lnTo>
                  <a:pt x="3414" y="2124"/>
                </a:lnTo>
                <a:lnTo>
                  <a:pt x="3413" y="2127"/>
                </a:lnTo>
                <a:lnTo>
                  <a:pt x="3412" y="2129"/>
                </a:lnTo>
                <a:lnTo>
                  <a:pt x="3411" y="2132"/>
                </a:lnTo>
                <a:lnTo>
                  <a:pt x="3410" y="2134"/>
                </a:lnTo>
                <a:lnTo>
                  <a:pt x="3409" y="2137"/>
                </a:lnTo>
                <a:lnTo>
                  <a:pt x="3407" y="2139"/>
                </a:lnTo>
                <a:lnTo>
                  <a:pt x="3405" y="2140"/>
                </a:lnTo>
                <a:lnTo>
                  <a:pt x="3403" y="2142"/>
                </a:lnTo>
                <a:lnTo>
                  <a:pt x="3401" y="2143"/>
                </a:lnTo>
                <a:lnTo>
                  <a:pt x="3399" y="2145"/>
                </a:lnTo>
                <a:lnTo>
                  <a:pt x="3397" y="2146"/>
                </a:lnTo>
                <a:lnTo>
                  <a:pt x="3394" y="2146"/>
                </a:lnTo>
                <a:lnTo>
                  <a:pt x="3392" y="2147"/>
                </a:lnTo>
                <a:lnTo>
                  <a:pt x="3389" y="2147"/>
                </a:lnTo>
                <a:lnTo>
                  <a:pt x="3387" y="2147"/>
                </a:lnTo>
                <a:lnTo>
                  <a:pt x="3384" y="2147"/>
                </a:lnTo>
                <a:lnTo>
                  <a:pt x="3381" y="2147"/>
                </a:lnTo>
                <a:lnTo>
                  <a:pt x="3365" y="2143"/>
                </a:lnTo>
                <a:lnTo>
                  <a:pt x="3356" y="2141"/>
                </a:lnTo>
                <a:lnTo>
                  <a:pt x="3347" y="2140"/>
                </a:lnTo>
                <a:lnTo>
                  <a:pt x="3347" y="2141"/>
                </a:lnTo>
                <a:lnTo>
                  <a:pt x="3346" y="2142"/>
                </a:lnTo>
                <a:lnTo>
                  <a:pt x="3346" y="2143"/>
                </a:lnTo>
                <a:lnTo>
                  <a:pt x="3345" y="2144"/>
                </a:lnTo>
                <a:lnTo>
                  <a:pt x="3342" y="2148"/>
                </a:lnTo>
                <a:lnTo>
                  <a:pt x="3340" y="2149"/>
                </a:lnTo>
                <a:lnTo>
                  <a:pt x="3338" y="2151"/>
                </a:lnTo>
                <a:lnTo>
                  <a:pt x="3336" y="2152"/>
                </a:lnTo>
                <a:lnTo>
                  <a:pt x="3333" y="2153"/>
                </a:lnTo>
                <a:lnTo>
                  <a:pt x="3331" y="2154"/>
                </a:lnTo>
                <a:lnTo>
                  <a:pt x="3328" y="2154"/>
                </a:lnTo>
                <a:lnTo>
                  <a:pt x="3326" y="2155"/>
                </a:lnTo>
                <a:lnTo>
                  <a:pt x="3323" y="2155"/>
                </a:lnTo>
                <a:lnTo>
                  <a:pt x="3320" y="2154"/>
                </a:lnTo>
                <a:lnTo>
                  <a:pt x="3318" y="2154"/>
                </a:lnTo>
                <a:lnTo>
                  <a:pt x="3315" y="2153"/>
                </a:lnTo>
                <a:lnTo>
                  <a:pt x="3313" y="2152"/>
                </a:lnTo>
                <a:lnTo>
                  <a:pt x="3311" y="2151"/>
                </a:lnTo>
                <a:lnTo>
                  <a:pt x="3308" y="2150"/>
                </a:lnTo>
                <a:lnTo>
                  <a:pt x="3306" y="2148"/>
                </a:lnTo>
                <a:lnTo>
                  <a:pt x="3304" y="2147"/>
                </a:lnTo>
                <a:lnTo>
                  <a:pt x="3300" y="2142"/>
                </a:lnTo>
                <a:lnTo>
                  <a:pt x="3295" y="2137"/>
                </a:lnTo>
                <a:lnTo>
                  <a:pt x="3286" y="2128"/>
                </a:lnTo>
                <a:lnTo>
                  <a:pt x="3260" y="2123"/>
                </a:lnTo>
                <a:lnTo>
                  <a:pt x="3234" y="2118"/>
                </a:lnTo>
                <a:lnTo>
                  <a:pt x="3180" y="2111"/>
                </a:lnTo>
                <a:lnTo>
                  <a:pt x="3178" y="2110"/>
                </a:lnTo>
                <a:lnTo>
                  <a:pt x="3175" y="2110"/>
                </a:lnTo>
                <a:lnTo>
                  <a:pt x="3173" y="2109"/>
                </a:lnTo>
                <a:lnTo>
                  <a:pt x="3171" y="2108"/>
                </a:lnTo>
                <a:lnTo>
                  <a:pt x="3169" y="2106"/>
                </a:lnTo>
                <a:lnTo>
                  <a:pt x="3167" y="2105"/>
                </a:lnTo>
                <a:lnTo>
                  <a:pt x="3165" y="2103"/>
                </a:lnTo>
                <a:lnTo>
                  <a:pt x="3163" y="2101"/>
                </a:lnTo>
                <a:lnTo>
                  <a:pt x="3162" y="2099"/>
                </a:lnTo>
                <a:lnTo>
                  <a:pt x="3161" y="2097"/>
                </a:lnTo>
                <a:lnTo>
                  <a:pt x="3159" y="2094"/>
                </a:lnTo>
                <a:lnTo>
                  <a:pt x="3159" y="2092"/>
                </a:lnTo>
                <a:lnTo>
                  <a:pt x="3158" y="2090"/>
                </a:lnTo>
                <a:lnTo>
                  <a:pt x="3158" y="2087"/>
                </a:lnTo>
                <a:lnTo>
                  <a:pt x="3157" y="2084"/>
                </a:lnTo>
                <a:lnTo>
                  <a:pt x="3157" y="2082"/>
                </a:lnTo>
                <a:lnTo>
                  <a:pt x="3158" y="2079"/>
                </a:lnTo>
                <a:lnTo>
                  <a:pt x="3159" y="2076"/>
                </a:lnTo>
                <a:lnTo>
                  <a:pt x="3160" y="2074"/>
                </a:lnTo>
                <a:lnTo>
                  <a:pt x="3161" y="2072"/>
                </a:lnTo>
                <a:lnTo>
                  <a:pt x="3162" y="2069"/>
                </a:lnTo>
                <a:lnTo>
                  <a:pt x="3164" y="2067"/>
                </a:lnTo>
                <a:lnTo>
                  <a:pt x="3166" y="2065"/>
                </a:lnTo>
                <a:lnTo>
                  <a:pt x="3168" y="2064"/>
                </a:lnTo>
                <a:lnTo>
                  <a:pt x="3170" y="2062"/>
                </a:lnTo>
                <a:lnTo>
                  <a:pt x="3172" y="2061"/>
                </a:lnTo>
                <a:lnTo>
                  <a:pt x="3174" y="2060"/>
                </a:lnTo>
                <a:lnTo>
                  <a:pt x="3177" y="2059"/>
                </a:lnTo>
                <a:lnTo>
                  <a:pt x="3179" y="2059"/>
                </a:lnTo>
                <a:lnTo>
                  <a:pt x="3182" y="2059"/>
                </a:lnTo>
                <a:lnTo>
                  <a:pt x="3185" y="2058"/>
                </a:lnTo>
                <a:lnTo>
                  <a:pt x="3187" y="2059"/>
                </a:lnTo>
                <a:lnTo>
                  <a:pt x="3233" y="2065"/>
                </a:lnTo>
                <a:lnTo>
                  <a:pt x="3213" y="2041"/>
                </a:lnTo>
                <a:lnTo>
                  <a:pt x="3212" y="2038"/>
                </a:lnTo>
                <a:lnTo>
                  <a:pt x="3211" y="2036"/>
                </a:lnTo>
                <a:lnTo>
                  <a:pt x="3210" y="2034"/>
                </a:lnTo>
                <a:lnTo>
                  <a:pt x="3209" y="2031"/>
                </a:lnTo>
                <a:lnTo>
                  <a:pt x="3208" y="2028"/>
                </a:lnTo>
                <a:lnTo>
                  <a:pt x="3208" y="2026"/>
                </a:lnTo>
                <a:lnTo>
                  <a:pt x="3208" y="2023"/>
                </a:lnTo>
                <a:lnTo>
                  <a:pt x="3208" y="2021"/>
                </a:lnTo>
                <a:lnTo>
                  <a:pt x="3209" y="2018"/>
                </a:lnTo>
                <a:lnTo>
                  <a:pt x="3210" y="2016"/>
                </a:lnTo>
                <a:lnTo>
                  <a:pt x="3211" y="2013"/>
                </a:lnTo>
                <a:lnTo>
                  <a:pt x="3212" y="2011"/>
                </a:lnTo>
                <a:lnTo>
                  <a:pt x="3213" y="2009"/>
                </a:lnTo>
                <a:lnTo>
                  <a:pt x="3215" y="2006"/>
                </a:lnTo>
                <a:lnTo>
                  <a:pt x="3216" y="2005"/>
                </a:lnTo>
                <a:lnTo>
                  <a:pt x="3218" y="2003"/>
                </a:lnTo>
                <a:moveTo>
                  <a:pt x="2949" y="2095"/>
                </a:moveTo>
                <a:lnTo>
                  <a:pt x="2892" y="2095"/>
                </a:lnTo>
                <a:lnTo>
                  <a:pt x="2834" y="2096"/>
                </a:lnTo>
                <a:lnTo>
                  <a:pt x="2776" y="2099"/>
                </a:lnTo>
                <a:lnTo>
                  <a:pt x="2717" y="2103"/>
                </a:lnTo>
                <a:lnTo>
                  <a:pt x="2715" y="2103"/>
                </a:lnTo>
                <a:lnTo>
                  <a:pt x="2712" y="2103"/>
                </a:lnTo>
                <a:lnTo>
                  <a:pt x="2710" y="2103"/>
                </a:lnTo>
                <a:lnTo>
                  <a:pt x="2707" y="2102"/>
                </a:lnTo>
                <a:lnTo>
                  <a:pt x="2705" y="2101"/>
                </a:lnTo>
                <a:lnTo>
                  <a:pt x="2703" y="2100"/>
                </a:lnTo>
                <a:lnTo>
                  <a:pt x="2701" y="2099"/>
                </a:lnTo>
                <a:lnTo>
                  <a:pt x="2699" y="2097"/>
                </a:lnTo>
                <a:lnTo>
                  <a:pt x="2697" y="2095"/>
                </a:lnTo>
                <a:lnTo>
                  <a:pt x="2695" y="2093"/>
                </a:lnTo>
                <a:lnTo>
                  <a:pt x="2694" y="2091"/>
                </a:lnTo>
                <a:lnTo>
                  <a:pt x="2692" y="2089"/>
                </a:lnTo>
                <a:lnTo>
                  <a:pt x="2691" y="2087"/>
                </a:lnTo>
                <a:lnTo>
                  <a:pt x="2690" y="2084"/>
                </a:lnTo>
                <a:lnTo>
                  <a:pt x="2690" y="2081"/>
                </a:lnTo>
                <a:lnTo>
                  <a:pt x="2689" y="2079"/>
                </a:lnTo>
                <a:lnTo>
                  <a:pt x="2689" y="2076"/>
                </a:lnTo>
                <a:lnTo>
                  <a:pt x="2689" y="2074"/>
                </a:lnTo>
                <a:lnTo>
                  <a:pt x="2690" y="2071"/>
                </a:lnTo>
                <a:lnTo>
                  <a:pt x="2690" y="2069"/>
                </a:lnTo>
                <a:lnTo>
                  <a:pt x="2691" y="2066"/>
                </a:lnTo>
                <a:lnTo>
                  <a:pt x="2692" y="2064"/>
                </a:lnTo>
                <a:lnTo>
                  <a:pt x="2694" y="2062"/>
                </a:lnTo>
                <a:lnTo>
                  <a:pt x="2695" y="2060"/>
                </a:lnTo>
                <a:lnTo>
                  <a:pt x="2697" y="2058"/>
                </a:lnTo>
                <a:lnTo>
                  <a:pt x="2699" y="2056"/>
                </a:lnTo>
                <a:lnTo>
                  <a:pt x="2701" y="2055"/>
                </a:lnTo>
                <a:lnTo>
                  <a:pt x="2703" y="2054"/>
                </a:lnTo>
                <a:lnTo>
                  <a:pt x="2706" y="2052"/>
                </a:lnTo>
                <a:lnTo>
                  <a:pt x="2708" y="2052"/>
                </a:lnTo>
                <a:lnTo>
                  <a:pt x="2711" y="2051"/>
                </a:lnTo>
                <a:lnTo>
                  <a:pt x="2713" y="2051"/>
                </a:lnTo>
                <a:lnTo>
                  <a:pt x="2773" y="2046"/>
                </a:lnTo>
                <a:lnTo>
                  <a:pt x="2833" y="2043"/>
                </a:lnTo>
                <a:lnTo>
                  <a:pt x="2892" y="2042"/>
                </a:lnTo>
                <a:lnTo>
                  <a:pt x="2950" y="2042"/>
                </a:lnTo>
                <a:lnTo>
                  <a:pt x="2953" y="2042"/>
                </a:lnTo>
                <a:lnTo>
                  <a:pt x="2956" y="2043"/>
                </a:lnTo>
                <a:lnTo>
                  <a:pt x="2958" y="2043"/>
                </a:lnTo>
                <a:lnTo>
                  <a:pt x="2961" y="2044"/>
                </a:lnTo>
                <a:lnTo>
                  <a:pt x="2963" y="2046"/>
                </a:lnTo>
                <a:lnTo>
                  <a:pt x="2965" y="2047"/>
                </a:lnTo>
                <a:lnTo>
                  <a:pt x="2967" y="2048"/>
                </a:lnTo>
                <a:lnTo>
                  <a:pt x="2969" y="2050"/>
                </a:lnTo>
                <a:lnTo>
                  <a:pt x="2971" y="2052"/>
                </a:lnTo>
                <a:lnTo>
                  <a:pt x="2972" y="2054"/>
                </a:lnTo>
                <a:lnTo>
                  <a:pt x="2973" y="2056"/>
                </a:lnTo>
                <a:lnTo>
                  <a:pt x="2974" y="2059"/>
                </a:lnTo>
                <a:lnTo>
                  <a:pt x="2975" y="2061"/>
                </a:lnTo>
                <a:lnTo>
                  <a:pt x="2976" y="2063"/>
                </a:lnTo>
                <a:lnTo>
                  <a:pt x="2976" y="2066"/>
                </a:lnTo>
                <a:lnTo>
                  <a:pt x="2976" y="2069"/>
                </a:lnTo>
                <a:lnTo>
                  <a:pt x="2976" y="2071"/>
                </a:lnTo>
                <a:lnTo>
                  <a:pt x="2976" y="2074"/>
                </a:lnTo>
                <a:lnTo>
                  <a:pt x="2975" y="2077"/>
                </a:lnTo>
                <a:lnTo>
                  <a:pt x="2974" y="2079"/>
                </a:lnTo>
                <a:lnTo>
                  <a:pt x="2973" y="2081"/>
                </a:lnTo>
                <a:lnTo>
                  <a:pt x="2972" y="2084"/>
                </a:lnTo>
                <a:lnTo>
                  <a:pt x="2970" y="2086"/>
                </a:lnTo>
                <a:lnTo>
                  <a:pt x="2969" y="2088"/>
                </a:lnTo>
                <a:lnTo>
                  <a:pt x="2967" y="2089"/>
                </a:lnTo>
                <a:lnTo>
                  <a:pt x="2965" y="2091"/>
                </a:lnTo>
                <a:lnTo>
                  <a:pt x="2962" y="2092"/>
                </a:lnTo>
                <a:lnTo>
                  <a:pt x="2960" y="2093"/>
                </a:lnTo>
                <a:lnTo>
                  <a:pt x="2957" y="2094"/>
                </a:lnTo>
                <a:lnTo>
                  <a:pt x="2955" y="2094"/>
                </a:lnTo>
                <a:lnTo>
                  <a:pt x="2952" y="2095"/>
                </a:lnTo>
                <a:lnTo>
                  <a:pt x="2949" y="2095"/>
                </a:lnTo>
                <a:moveTo>
                  <a:pt x="2509" y="2104"/>
                </a:moveTo>
                <a:lnTo>
                  <a:pt x="2509" y="2106"/>
                </a:lnTo>
                <a:lnTo>
                  <a:pt x="2509" y="2109"/>
                </a:lnTo>
                <a:lnTo>
                  <a:pt x="2509" y="2112"/>
                </a:lnTo>
                <a:lnTo>
                  <a:pt x="2508" y="2114"/>
                </a:lnTo>
                <a:lnTo>
                  <a:pt x="2508" y="2117"/>
                </a:lnTo>
                <a:lnTo>
                  <a:pt x="2507" y="2119"/>
                </a:lnTo>
                <a:lnTo>
                  <a:pt x="2506" y="2121"/>
                </a:lnTo>
                <a:lnTo>
                  <a:pt x="2504" y="2123"/>
                </a:lnTo>
                <a:lnTo>
                  <a:pt x="2503" y="2125"/>
                </a:lnTo>
                <a:lnTo>
                  <a:pt x="2501" y="2127"/>
                </a:lnTo>
                <a:lnTo>
                  <a:pt x="2499" y="2129"/>
                </a:lnTo>
                <a:lnTo>
                  <a:pt x="2497" y="2131"/>
                </a:lnTo>
                <a:lnTo>
                  <a:pt x="2495" y="2132"/>
                </a:lnTo>
                <a:lnTo>
                  <a:pt x="2493" y="2133"/>
                </a:lnTo>
                <a:lnTo>
                  <a:pt x="2490" y="2134"/>
                </a:lnTo>
                <a:lnTo>
                  <a:pt x="2488" y="2135"/>
                </a:lnTo>
                <a:lnTo>
                  <a:pt x="2431" y="2146"/>
                </a:lnTo>
                <a:lnTo>
                  <a:pt x="2375" y="2158"/>
                </a:lnTo>
                <a:lnTo>
                  <a:pt x="2318" y="2172"/>
                </a:lnTo>
                <a:lnTo>
                  <a:pt x="2262" y="2188"/>
                </a:lnTo>
                <a:lnTo>
                  <a:pt x="2259" y="2188"/>
                </a:lnTo>
                <a:lnTo>
                  <a:pt x="2256" y="2189"/>
                </a:lnTo>
                <a:lnTo>
                  <a:pt x="2254" y="2189"/>
                </a:lnTo>
                <a:lnTo>
                  <a:pt x="2251" y="2189"/>
                </a:lnTo>
                <a:lnTo>
                  <a:pt x="2249" y="2189"/>
                </a:lnTo>
                <a:lnTo>
                  <a:pt x="2246" y="2188"/>
                </a:lnTo>
                <a:lnTo>
                  <a:pt x="2244" y="2187"/>
                </a:lnTo>
                <a:lnTo>
                  <a:pt x="2242" y="2186"/>
                </a:lnTo>
                <a:lnTo>
                  <a:pt x="2240" y="2184"/>
                </a:lnTo>
                <a:lnTo>
                  <a:pt x="2238" y="2183"/>
                </a:lnTo>
                <a:lnTo>
                  <a:pt x="2236" y="2181"/>
                </a:lnTo>
                <a:lnTo>
                  <a:pt x="2234" y="2179"/>
                </a:lnTo>
                <a:lnTo>
                  <a:pt x="2233" y="2177"/>
                </a:lnTo>
                <a:lnTo>
                  <a:pt x="2232" y="2175"/>
                </a:lnTo>
                <a:lnTo>
                  <a:pt x="2230" y="2172"/>
                </a:lnTo>
                <a:lnTo>
                  <a:pt x="2230" y="2170"/>
                </a:lnTo>
                <a:lnTo>
                  <a:pt x="2229" y="2167"/>
                </a:lnTo>
                <a:lnTo>
                  <a:pt x="2228" y="2164"/>
                </a:lnTo>
                <a:lnTo>
                  <a:pt x="2228" y="2162"/>
                </a:lnTo>
                <a:lnTo>
                  <a:pt x="2228" y="2159"/>
                </a:lnTo>
                <a:lnTo>
                  <a:pt x="2228" y="2157"/>
                </a:lnTo>
                <a:lnTo>
                  <a:pt x="2229" y="2154"/>
                </a:lnTo>
                <a:lnTo>
                  <a:pt x="2230" y="2152"/>
                </a:lnTo>
                <a:lnTo>
                  <a:pt x="2231" y="2150"/>
                </a:lnTo>
                <a:lnTo>
                  <a:pt x="2232" y="2148"/>
                </a:lnTo>
                <a:lnTo>
                  <a:pt x="2234" y="2146"/>
                </a:lnTo>
                <a:lnTo>
                  <a:pt x="2235" y="2144"/>
                </a:lnTo>
                <a:lnTo>
                  <a:pt x="2237" y="2142"/>
                </a:lnTo>
                <a:lnTo>
                  <a:pt x="2239" y="2141"/>
                </a:lnTo>
                <a:lnTo>
                  <a:pt x="2242" y="2140"/>
                </a:lnTo>
                <a:lnTo>
                  <a:pt x="2244" y="2139"/>
                </a:lnTo>
                <a:lnTo>
                  <a:pt x="2247" y="2138"/>
                </a:lnTo>
                <a:lnTo>
                  <a:pt x="2304" y="2121"/>
                </a:lnTo>
                <a:lnTo>
                  <a:pt x="2362" y="2107"/>
                </a:lnTo>
                <a:lnTo>
                  <a:pt x="2420" y="2094"/>
                </a:lnTo>
                <a:lnTo>
                  <a:pt x="2478" y="2082"/>
                </a:lnTo>
                <a:lnTo>
                  <a:pt x="2480" y="2081"/>
                </a:lnTo>
                <a:lnTo>
                  <a:pt x="2483" y="2081"/>
                </a:lnTo>
                <a:lnTo>
                  <a:pt x="2486" y="2082"/>
                </a:lnTo>
                <a:lnTo>
                  <a:pt x="2488" y="2082"/>
                </a:lnTo>
                <a:lnTo>
                  <a:pt x="2491" y="2083"/>
                </a:lnTo>
                <a:lnTo>
                  <a:pt x="2493" y="2084"/>
                </a:lnTo>
                <a:lnTo>
                  <a:pt x="2496" y="2085"/>
                </a:lnTo>
                <a:lnTo>
                  <a:pt x="2498" y="2086"/>
                </a:lnTo>
                <a:lnTo>
                  <a:pt x="2500" y="2088"/>
                </a:lnTo>
                <a:lnTo>
                  <a:pt x="2502" y="2090"/>
                </a:lnTo>
                <a:lnTo>
                  <a:pt x="2503" y="2092"/>
                </a:lnTo>
                <a:lnTo>
                  <a:pt x="2505" y="2094"/>
                </a:lnTo>
                <a:lnTo>
                  <a:pt x="2506" y="2096"/>
                </a:lnTo>
                <a:lnTo>
                  <a:pt x="2507" y="2098"/>
                </a:lnTo>
                <a:lnTo>
                  <a:pt x="2508" y="2101"/>
                </a:lnTo>
                <a:lnTo>
                  <a:pt x="2509" y="2104"/>
                </a:lnTo>
                <a:moveTo>
                  <a:pt x="3533" y="2162"/>
                </a:moveTo>
                <a:lnTo>
                  <a:pt x="3534" y="2159"/>
                </a:lnTo>
                <a:lnTo>
                  <a:pt x="3536" y="2157"/>
                </a:lnTo>
                <a:lnTo>
                  <a:pt x="3537" y="2155"/>
                </a:lnTo>
                <a:lnTo>
                  <a:pt x="3539" y="2153"/>
                </a:lnTo>
                <a:lnTo>
                  <a:pt x="3541" y="2151"/>
                </a:lnTo>
                <a:lnTo>
                  <a:pt x="3543" y="2150"/>
                </a:lnTo>
                <a:lnTo>
                  <a:pt x="3545" y="2148"/>
                </a:lnTo>
                <a:lnTo>
                  <a:pt x="3547" y="2147"/>
                </a:lnTo>
                <a:lnTo>
                  <a:pt x="3549" y="2146"/>
                </a:lnTo>
                <a:lnTo>
                  <a:pt x="3552" y="2145"/>
                </a:lnTo>
                <a:lnTo>
                  <a:pt x="3554" y="2145"/>
                </a:lnTo>
                <a:lnTo>
                  <a:pt x="3557" y="2144"/>
                </a:lnTo>
                <a:lnTo>
                  <a:pt x="3559" y="2144"/>
                </a:lnTo>
                <a:lnTo>
                  <a:pt x="3562" y="2144"/>
                </a:lnTo>
                <a:lnTo>
                  <a:pt x="3565" y="2145"/>
                </a:lnTo>
                <a:lnTo>
                  <a:pt x="3567" y="2146"/>
                </a:lnTo>
                <a:lnTo>
                  <a:pt x="3611" y="2162"/>
                </a:lnTo>
                <a:lnTo>
                  <a:pt x="3653" y="2179"/>
                </a:lnTo>
                <a:lnTo>
                  <a:pt x="3695" y="2197"/>
                </a:lnTo>
                <a:lnTo>
                  <a:pt x="3734" y="2217"/>
                </a:lnTo>
                <a:lnTo>
                  <a:pt x="3737" y="2218"/>
                </a:lnTo>
                <a:lnTo>
                  <a:pt x="3739" y="2219"/>
                </a:lnTo>
                <a:lnTo>
                  <a:pt x="3741" y="2221"/>
                </a:lnTo>
                <a:lnTo>
                  <a:pt x="3743" y="2223"/>
                </a:lnTo>
                <a:lnTo>
                  <a:pt x="3744" y="2225"/>
                </a:lnTo>
                <a:lnTo>
                  <a:pt x="3746" y="2227"/>
                </a:lnTo>
                <a:lnTo>
                  <a:pt x="3747" y="2229"/>
                </a:lnTo>
                <a:lnTo>
                  <a:pt x="3748" y="2232"/>
                </a:lnTo>
                <a:lnTo>
                  <a:pt x="3749" y="2234"/>
                </a:lnTo>
                <a:lnTo>
                  <a:pt x="3749" y="2236"/>
                </a:lnTo>
                <a:lnTo>
                  <a:pt x="3749" y="2239"/>
                </a:lnTo>
                <a:lnTo>
                  <a:pt x="3749" y="2242"/>
                </a:lnTo>
                <a:lnTo>
                  <a:pt x="3749" y="2244"/>
                </a:lnTo>
                <a:lnTo>
                  <a:pt x="3748" y="2247"/>
                </a:lnTo>
                <a:lnTo>
                  <a:pt x="3747" y="2249"/>
                </a:lnTo>
                <a:lnTo>
                  <a:pt x="3746" y="2252"/>
                </a:lnTo>
                <a:lnTo>
                  <a:pt x="3745" y="2254"/>
                </a:lnTo>
                <a:lnTo>
                  <a:pt x="3743" y="2256"/>
                </a:lnTo>
                <a:lnTo>
                  <a:pt x="3742" y="2258"/>
                </a:lnTo>
                <a:lnTo>
                  <a:pt x="3740" y="2260"/>
                </a:lnTo>
                <a:lnTo>
                  <a:pt x="3738" y="2262"/>
                </a:lnTo>
                <a:lnTo>
                  <a:pt x="3736" y="2263"/>
                </a:lnTo>
                <a:lnTo>
                  <a:pt x="3733" y="2264"/>
                </a:lnTo>
                <a:lnTo>
                  <a:pt x="3731" y="2265"/>
                </a:lnTo>
                <a:lnTo>
                  <a:pt x="3728" y="2266"/>
                </a:lnTo>
                <a:lnTo>
                  <a:pt x="3726" y="2266"/>
                </a:lnTo>
                <a:lnTo>
                  <a:pt x="3723" y="2267"/>
                </a:lnTo>
                <a:lnTo>
                  <a:pt x="3721" y="2267"/>
                </a:lnTo>
                <a:lnTo>
                  <a:pt x="3718" y="2266"/>
                </a:lnTo>
                <a:lnTo>
                  <a:pt x="3716" y="2266"/>
                </a:lnTo>
                <a:lnTo>
                  <a:pt x="3713" y="2265"/>
                </a:lnTo>
                <a:lnTo>
                  <a:pt x="3710" y="2264"/>
                </a:lnTo>
                <a:lnTo>
                  <a:pt x="3672" y="2245"/>
                </a:lnTo>
                <a:lnTo>
                  <a:pt x="3632" y="2228"/>
                </a:lnTo>
                <a:lnTo>
                  <a:pt x="3591" y="2211"/>
                </a:lnTo>
                <a:lnTo>
                  <a:pt x="3549" y="2196"/>
                </a:lnTo>
                <a:lnTo>
                  <a:pt x="3547" y="2195"/>
                </a:lnTo>
                <a:lnTo>
                  <a:pt x="3545" y="2193"/>
                </a:lnTo>
                <a:lnTo>
                  <a:pt x="3543" y="2192"/>
                </a:lnTo>
                <a:lnTo>
                  <a:pt x="3541" y="2190"/>
                </a:lnTo>
                <a:lnTo>
                  <a:pt x="3539" y="2188"/>
                </a:lnTo>
                <a:lnTo>
                  <a:pt x="3537" y="2186"/>
                </a:lnTo>
                <a:lnTo>
                  <a:pt x="3536" y="2184"/>
                </a:lnTo>
                <a:lnTo>
                  <a:pt x="3535" y="2182"/>
                </a:lnTo>
                <a:lnTo>
                  <a:pt x="3534" y="2180"/>
                </a:lnTo>
                <a:lnTo>
                  <a:pt x="3533" y="2177"/>
                </a:lnTo>
                <a:lnTo>
                  <a:pt x="3532" y="2175"/>
                </a:lnTo>
                <a:lnTo>
                  <a:pt x="3532" y="2172"/>
                </a:lnTo>
                <a:lnTo>
                  <a:pt x="3532" y="2170"/>
                </a:lnTo>
                <a:lnTo>
                  <a:pt x="3532" y="2167"/>
                </a:lnTo>
                <a:lnTo>
                  <a:pt x="3533" y="2164"/>
                </a:lnTo>
                <a:lnTo>
                  <a:pt x="3533" y="2162"/>
                </a:lnTo>
                <a:moveTo>
                  <a:pt x="3353" y="2159"/>
                </a:moveTo>
                <a:lnTo>
                  <a:pt x="3355" y="2157"/>
                </a:lnTo>
                <a:lnTo>
                  <a:pt x="3357" y="2155"/>
                </a:lnTo>
                <a:lnTo>
                  <a:pt x="3360" y="2154"/>
                </a:lnTo>
                <a:lnTo>
                  <a:pt x="3362" y="2153"/>
                </a:lnTo>
                <a:lnTo>
                  <a:pt x="3364" y="2152"/>
                </a:lnTo>
                <a:lnTo>
                  <a:pt x="3367" y="2151"/>
                </a:lnTo>
                <a:lnTo>
                  <a:pt x="3369" y="2151"/>
                </a:lnTo>
                <a:lnTo>
                  <a:pt x="3372" y="2151"/>
                </a:lnTo>
                <a:lnTo>
                  <a:pt x="3375" y="2151"/>
                </a:lnTo>
                <a:lnTo>
                  <a:pt x="3377" y="2151"/>
                </a:lnTo>
                <a:lnTo>
                  <a:pt x="3380" y="2151"/>
                </a:lnTo>
                <a:lnTo>
                  <a:pt x="3382" y="2152"/>
                </a:lnTo>
                <a:lnTo>
                  <a:pt x="3385" y="2153"/>
                </a:lnTo>
                <a:lnTo>
                  <a:pt x="3387" y="2154"/>
                </a:lnTo>
                <a:lnTo>
                  <a:pt x="3389" y="2156"/>
                </a:lnTo>
                <a:lnTo>
                  <a:pt x="3391" y="2158"/>
                </a:lnTo>
                <a:lnTo>
                  <a:pt x="3403" y="2170"/>
                </a:lnTo>
                <a:lnTo>
                  <a:pt x="3410" y="2175"/>
                </a:lnTo>
                <a:lnTo>
                  <a:pt x="3416" y="2181"/>
                </a:lnTo>
                <a:lnTo>
                  <a:pt x="3490" y="2247"/>
                </a:lnTo>
                <a:lnTo>
                  <a:pt x="3492" y="2248"/>
                </a:lnTo>
                <a:lnTo>
                  <a:pt x="3494" y="2250"/>
                </a:lnTo>
                <a:lnTo>
                  <a:pt x="3495" y="2253"/>
                </a:lnTo>
                <a:lnTo>
                  <a:pt x="3497" y="2255"/>
                </a:lnTo>
                <a:lnTo>
                  <a:pt x="3498" y="2257"/>
                </a:lnTo>
                <a:lnTo>
                  <a:pt x="3498" y="2259"/>
                </a:lnTo>
                <a:lnTo>
                  <a:pt x="3499" y="2262"/>
                </a:lnTo>
                <a:lnTo>
                  <a:pt x="3499" y="2264"/>
                </a:lnTo>
                <a:lnTo>
                  <a:pt x="3499" y="2267"/>
                </a:lnTo>
                <a:lnTo>
                  <a:pt x="3499" y="2270"/>
                </a:lnTo>
                <a:lnTo>
                  <a:pt x="3499" y="2272"/>
                </a:lnTo>
                <a:lnTo>
                  <a:pt x="3498" y="2275"/>
                </a:lnTo>
                <a:lnTo>
                  <a:pt x="3497" y="2277"/>
                </a:lnTo>
                <a:lnTo>
                  <a:pt x="3496" y="2279"/>
                </a:lnTo>
                <a:lnTo>
                  <a:pt x="3495" y="2282"/>
                </a:lnTo>
                <a:lnTo>
                  <a:pt x="3493" y="2284"/>
                </a:lnTo>
                <a:lnTo>
                  <a:pt x="3491" y="2286"/>
                </a:lnTo>
                <a:lnTo>
                  <a:pt x="3489" y="2287"/>
                </a:lnTo>
                <a:lnTo>
                  <a:pt x="3487" y="2289"/>
                </a:lnTo>
                <a:lnTo>
                  <a:pt x="3485" y="2290"/>
                </a:lnTo>
                <a:lnTo>
                  <a:pt x="3482" y="2291"/>
                </a:lnTo>
                <a:lnTo>
                  <a:pt x="3480" y="2292"/>
                </a:lnTo>
                <a:lnTo>
                  <a:pt x="3477" y="2292"/>
                </a:lnTo>
                <a:lnTo>
                  <a:pt x="3475" y="2293"/>
                </a:lnTo>
                <a:lnTo>
                  <a:pt x="3472" y="2293"/>
                </a:lnTo>
                <a:lnTo>
                  <a:pt x="3470" y="2293"/>
                </a:lnTo>
                <a:lnTo>
                  <a:pt x="3467" y="2292"/>
                </a:lnTo>
                <a:lnTo>
                  <a:pt x="3465" y="2292"/>
                </a:lnTo>
                <a:lnTo>
                  <a:pt x="3462" y="2291"/>
                </a:lnTo>
                <a:lnTo>
                  <a:pt x="3460" y="2290"/>
                </a:lnTo>
                <a:lnTo>
                  <a:pt x="3457" y="2288"/>
                </a:lnTo>
                <a:lnTo>
                  <a:pt x="3455" y="2287"/>
                </a:lnTo>
                <a:lnTo>
                  <a:pt x="3381" y="2221"/>
                </a:lnTo>
                <a:lnTo>
                  <a:pt x="3354" y="2197"/>
                </a:lnTo>
                <a:lnTo>
                  <a:pt x="3353" y="2195"/>
                </a:lnTo>
                <a:lnTo>
                  <a:pt x="3351" y="2193"/>
                </a:lnTo>
                <a:lnTo>
                  <a:pt x="3350" y="2190"/>
                </a:lnTo>
                <a:lnTo>
                  <a:pt x="3349" y="2188"/>
                </a:lnTo>
                <a:lnTo>
                  <a:pt x="3348" y="2186"/>
                </a:lnTo>
                <a:lnTo>
                  <a:pt x="3347" y="2183"/>
                </a:lnTo>
                <a:lnTo>
                  <a:pt x="3347" y="2181"/>
                </a:lnTo>
                <a:lnTo>
                  <a:pt x="3346" y="2178"/>
                </a:lnTo>
                <a:lnTo>
                  <a:pt x="3346" y="2175"/>
                </a:lnTo>
                <a:lnTo>
                  <a:pt x="3347" y="2173"/>
                </a:lnTo>
                <a:lnTo>
                  <a:pt x="3347" y="2170"/>
                </a:lnTo>
                <a:lnTo>
                  <a:pt x="3348" y="2168"/>
                </a:lnTo>
                <a:lnTo>
                  <a:pt x="3349" y="2165"/>
                </a:lnTo>
                <a:lnTo>
                  <a:pt x="3350" y="2163"/>
                </a:lnTo>
                <a:lnTo>
                  <a:pt x="3352" y="2161"/>
                </a:lnTo>
                <a:lnTo>
                  <a:pt x="3353" y="2159"/>
                </a:lnTo>
                <a:moveTo>
                  <a:pt x="2058" y="2231"/>
                </a:moveTo>
                <a:lnTo>
                  <a:pt x="2058" y="2233"/>
                </a:lnTo>
                <a:lnTo>
                  <a:pt x="2059" y="2236"/>
                </a:lnTo>
                <a:lnTo>
                  <a:pt x="2059" y="2238"/>
                </a:lnTo>
                <a:lnTo>
                  <a:pt x="2059" y="2241"/>
                </a:lnTo>
                <a:lnTo>
                  <a:pt x="2059" y="2243"/>
                </a:lnTo>
                <a:lnTo>
                  <a:pt x="2059" y="2246"/>
                </a:lnTo>
                <a:lnTo>
                  <a:pt x="2058" y="2248"/>
                </a:lnTo>
                <a:lnTo>
                  <a:pt x="2057" y="2251"/>
                </a:lnTo>
                <a:lnTo>
                  <a:pt x="2056" y="2253"/>
                </a:lnTo>
                <a:lnTo>
                  <a:pt x="2055" y="2255"/>
                </a:lnTo>
                <a:lnTo>
                  <a:pt x="2053" y="2257"/>
                </a:lnTo>
                <a:lnTo>
                  <a:pt x="2052" y="2259"/>
                </a:lnTo>
                <a:lnTo>
                  <a:pt x="2050" y="2261"/>
                </a:lnTo>
                <a:lnTo>
                  <a:pt x="2047" y="2262"/>
                </a:lnTo>
                <a:lnTo>
                  <a:pt x="2045" y="2264"/>
                </a:lnTo>
                <a:lnTo>
                  <a:pt x="2043" y="2265"/>
                </a:lnTo>
                <a:lnTo>
                  <a:pt x="1990" y="2288"/>
                </a:lnTo>
                <a:lnTo>
                  <a:pt x="1937" y="2312"/>
                </a:lnTo>
                <a:lnTo>
                  <a:pt x="1885" y="2338"/>
                </a:lnTo>
                <a:lnTo>
                  <a:pt x="1834" y="2365"/>
                </a:lnTo>
                <a:lnTo>
                  <a:pt x="1831" y="2366"/>
                </a:lnTo>
                <a:lnTo>
                  <a:pt x="1829" y="2367"/>
                </a:lnTo>
                <a:lnTo>
                  <a:pt x="1827" y="2367"/>
                </a:lnTo>
                <a:lnTo>
                  <a:pt x="1824" y="2368"/>
                </a:lnTo>
                <a:lnTo>
                  <a:pt x="1822" y="2368"/>
                </a:lnTo>
                <a:lnTo>
                  <a:pt x="1819" y="2368"/>
                </a:lnTo>
                <a:lnTo>
                  <a:pt x="1817" y="2368"/>
                </a:lnTo>
                <a:lnTo>
                  <a:pt x="1814" y="2367"/>
                </a:lnTo>
                <a:lnTo>
                  <a:pt x="1812" y="2366"/>
                </a:lnTo>
                <a:lnTo>
                  <a:pt x="1809" y="2365"/>
                </a:lnTo>
                <a:lnTo>
                  <a:pt x="1807" y="2364"/>
                </a:lnTo>
                <a:lnTo>
                  <a:pt x="1805" y="2363"/>
                </a:lnTo>
                <a:lnTo>
                  <a:pt x="1803" y="2361"/>
                </a:lnTo>
                <a:lnTo>
                  <a:pt x="1801" y="2359"/>
                </a:lnTo>
                <a:lnTo>
                  <a:pt x="1799" y="2357"/>
                </a:lnTo>
                <a:lnTo>
                  <a:pt x="1798" y="2355"/>
                </a:lnTo>
                <a:lnTo>
                  <a:pt x="1796" y="2352"/>
                </a:lnTo>
                <a:lnTo>
                  <a:pt x="1796" y="2350"/>
                </a:lnTo>
                <a:lnTo>
                  <a:pt x="1795" y="2347"/>
                </a:lnTo>
                <a:lnTo>
                  <a:pt x="1795" y="2345"/>
                </a:lnTo>
                <a:lnTo>
                  <a:pt x="1794" y="2342"/>
                </a:lnTo>
                <a:lnTo>
                  <a:pt x="1795" y="2339"/>
                </a:lnTo>
                <a:lnTo>
                  <a:pt x="1795" y="2337"/>
                </a:lnTo>
                <a:lnTo>
                  <a:pt x="1796" y="2334"/>
                </a:lnTo>
                <a:lnTo>
                  <a:pt x="1797" y="2332"/>
                </a:lnTo>
                <a:lnTo>
                  <a:pt x="1798" y="2330"/>
                </a:lnTo>
                <a:lnTo>
                  <a:pt x="1799" y="2328"/>
                </a:lnTo>
                <a:lnTo>
                  <a:pt x="1800" y="2325"/>
                </a:lnTo>
                <a:lnTo>
                  <a:pt x="1802" y="2323"/>
                </a:lnTo>
                <a:lnTo>
                  <a:pt x="1804" y="2322"/>
                </a:lnTo>
                <a:lnTo>
                  <a:pt x="1806" y="2320"/>
                </a:lnTo>
                <a:lnTo>
                  <a:pt x="1809" y="2319"/>
                </a:lnTo>
                <a:lnTo>
                  <a:pt x="1861" y="2291"/>
                </a:lnTo>
                <a:lnTo>
                  <a:pt x="1915" y="2264"/>
                </a:lnTo>
                <a:lnTo>
                  <a:pt x="1968" y="2239"/>
                </a:lnTo>
                <a:lnTo>
                  <a:pt x="2023" y="2216"/>
                </a:lnTo>
                <a:lnTo>
                  <a:pt x="2025" y="2215"/>
                </a:lnTo>
                <a:lnTo>
                  <a:pt x="2028" y="2214"/>
                </a:lnTo>
                <a:lnTo>
                  <a:pt x="2031" y="2214"/>
                </a:lnTo>
                <a:lnTo>
                  <a:pt x="2033" y="2214"/>
                </a:lnTo>
                <a:lnTo>
                  <a:pt x="2036" y="2214"/>
                </a:lnTo>
                <a:lnTo>
                  <a:pt x="2038" y="2215"/>
                </a:lnTo>
                <a:lnTo>
                  <a:pt x="2041" y="2215"/>
                </a:lnTo>
                <a:lnTo>
                  <a:pt x="2043" y="2216"/>
                </a:lnTo>
                <a:lnTo>
                  <a:pt x="2045" y="2217"/>
                </a:lnTo>
                <a:lnTo>
                  <a:pt x="2048" y="2218"/>
                </a:lnTo>
                <a:lnTo>
                  <a:pt x="2050" y="2220"/>
                </a:lnTo>
                <a:lnTo>
                  <a:pt x="2052" y="2222"/>
                </a:lnTo>
                <a:lnTo>
                  <a:pt x="2053" y="2224"/>
                </a:lnTo>
                <a:lnTo>
                  <a:pt x="2055" y="2226"/>
                </a:lnTo>
                <a:lnTo>
                  <a:pt x="2056" y="2228"/>
                </a:lnTo>
                <a:lnTo>
                  <a:pt x="2058" y="2231"/>
                </a:lnTo>
                <a:moveTo>
                  <a:pt x="3853" y="2317"/>
                </a:moveTo>
                <a:lnTo>
                  <a:pt x="3855" y="2315"/>
                </a:lnTo>
                <a:lnTo>
                  <a:pt x="3857" y="2313"/>
                </a:lnTo>
                <a:lnTo>
                  <a:pt x="3859" y="2311"/>
                </a:lnTo>
                <a:lnTo>
                  <a:pt x="3861" y="2310"/>
                </a:lnTo>
                <a:lnTo>
                  <a:pt x="3864" y="2308"/>
                </a:lnTo>
                <a:lnTo>
                  <a:pt x="3866" y="2307"/>
                </a:lnTo>
                <a:lnTo>
                  <a:pt x="3868" y="2307"/>
                </a:lnTo>
                <a:lnTo>
                  <a:pt x="3871" y="2306"/>
                </a:lnTo>
                <a:lnTo>
                  <a:pt x="3874" y="2306"/>
                </a:lnTo>
                <a:lnTo>
                  <a:pt x="3876" y="2306"/>
                </a:lnTo>
                <a:lnTo>
                  <a:pt x="3879" y="2306"/>
                </a:lnTo>
                <a:lnTo>
                  <a:pt x="3881" y="2307"/>
                </a:lnTo>
                <a:lnTo>
                  <a:pt x="3884" y="2307"/>
                </a:lnTo>
                <a:lnTo>
                  <a:pt x="3886" y="2308"/>
                </a:lnTo>
                <a:lnTo>
                  <a:pt x="3888" y="2309"/>
                </a:lnTo>
                <a:lnTo>
                  <a:pt x="3890" y="2311"/>
                </a:lnTo>
                <a:lnTo>
                  <a:pt x="3909" y="2325"/>
                </a:lnTo>
                <a:lnTo>
                  <a:pt x="3927" y="2339"/>
                </a:lnTo>
                <a:lnTo>
                  <a:pt x="3962" y="2369"/>
                </a:lnTo>
                <a:lnTo>
                  <a:pt x="3981" y="2386"/>
                </a:lnTo>
                <a:lnTo>
                  <a:pt x="4000" y="2404"/>
                </a:lnTo>
                <a:lnTo>
                  <a:pt x="4017" y="2423"/>
                </a:lnTo>
                <a:lnTo>
                  <a:pt x="4034" y="2442"/>
                </a:lnTo>
                <a:lnTo>
                  <a:pt x="4036" y="2444"/>
                </a:lnTo>
                <a:lnTo>
                  <a:pt x="4037" y="2446"/>
                </a:lnTo>
                <a:lnTo>
                  <a:pt x="4038" y="2448"/>
                </a:lnTo>
                <a:lnTo>
                  <a:pt x="4039" y="2451"/>
                </a:lnTo>
                <a:lnTo>
                  <a:pt x="4040" y="2453"/>
                </a:lnTo>
                <a:lnTo>
                  <a:pt x="4040" y="2456"/>
                </a:lnTo>
                <a:lnTo>
                  <a:pt x="4040" y="2458"/>
                </a:lnTo>
                <a:lnTo>
                  <a:pt x="4040" y="2461"/>
                </a:lnTo>
                <a:lnTo>
                  <a:pt x="4040" y="2463"/>
                </a:lnTo>
                <a:lnTo>
                  <a:pt x="4039" y="2466"/>
                </a:lnTo>
                <a:lnTo>
                  <a:pt x="4039" y="2468"/>
                </a:lnTo>
                <a:lnTo>
                  <a:pt x="4038" y="2471"/>
                </a:lnTo>
                <a:lnTo>
                  <a:pt x="4036" y="2473"/>
                </a:lnTo>
                <a:lnTo>
                  <a:pt x="4035" y="2475"/>
                </a:lnTo>
                <a:lnTo>
                  <a:pt x="4033" y="2477"/>
                </a:lnTo>
                <a:lnTo>
                  <a:pt x="4031" y="2479"/>
                </a:lnTo>
                <a:lnTo>
                  <a:pt x="4029" y="2480"/>
                </a:lnTo>
                <a:lnTo>
                  <a:pt x="4027" y="2482"/>
                </a:lnTo>
                <a:lnTo>
                  <a:pt x="4024" y="2483"/>
                </a:lnTo>
                <a:lnTo>
                  <a:pt x="4022" y="2484"/>
                </a:lnTo>
                <a:lnTo>
                  <a:pt x="4020" y="2485"/>
                </a:lnTo>
                <a:lnTo>
                  <a:pt x="4017" y="2485"/>
                </a:lnTo>
                <a:lnTo>
                  <a:pt x="4015" y="2485"/>
                </a:lnTo>
                <a:lnTo>
                  <a:pt x="4012" y="2485"/>
                </a:lnTo>
                <a:lnTo>
                  <a:pt x="4009" y="2485"/>
                </a:lnTo>
                <a:lnTo>
                  <a:pt x="4007" y="2484"/>
                </a:lnTo>
                <a:lnTo>
                  <a:pt x="4005" y="2483"/>
                </a:lnTo>
                <a:lnTo>
                  <a:pt x="4002" y="2482"/>
                </a:lnTo>
                <a:lnTo>
                  <a:pt x="4000" y="2481"/>
                </a:lnTo>
                <a:lnTo>
                  <a:pt x="3998" y="2479"/>
                </a:lnTo>
                <a:lnTo>
                  <a:pt x="3996" y="2478"/>
                </a:lnTo>
                <a:lnTo>
                  <a:pt x="3994" y="2476"/>
                </a:lnTo>
                <a:lnTo>
                  <a:pt x="3979" y="2458"/>
                </a:lnTo>
                <a:lnTo>
                  <a:pt x="3962" y="2441"/>
                </a:lnTo>
                <a:lnTo>
                  <a:pt x="3945" y="2424"/>
                </a:lnTo>
                <a:lnTo>
                  <a:pt x="3927" y="2408"/>
                </a:lnTo>
                <a:lnTo>
                  <a:pt x="3911" y="2394"/>
                </a:lnTo>
                <a:lnTo>
                  <a:pt x="3894" y="2380"/>
                </a:lnTo>
                <a:lnTo>
                  <a:pt x="3877" y="2367"/>
                </a:lnTo>
                <a:lnTo>
                  <a:pt x="3859" y="2354"/>
                </a:lnTo>
                <a:lnTo>
                  <a:pt x="3857" y="2352"/>
                </a:lnTo>
                <a:lnTo>
                  <a:pt x="3855" y="2350"/>
                </a:lnTo>
                <a:lnTo>
                  <a:pt x="3854" y="2348"/>
                </a:lnTo>
                <a:lnTo>
                  <a:pt x="3852" y="2346"/>
                </a:lnTo>
                <a:lnTo>
                  <a:pt x="3851" y="2344"/>
                </a:lnTo>
                <a:lnTo>
                  <a:pt x="3850" y="2341"/>
                </a:lnTo>
                <a:lnTo>
                  <a:pt x="3849" y="2339"/>
                </a:lnTo>
                <a:lnTo>
                  <a:pt x="3849" y="2336"/>
                </a:lnTo>
                <a:lnTo>
                  <a:pt x="3849" y="2334"/>
                </a:lnTo>
                <a:lnTo>
                  <a:pt x="3848" y="2331"/>
                </a:lnTo>
                <a:lnTo>
                  <a:pt x="3849" y="2329"/>
                </a:lnTo>
                <a:lnTo>
                  <a:pt x="3849" y="2326"/>
                </a:lnTo>
                <a:lnTo>
                  <a:pt x="3850" y="2324"/>
                </a:lnTo>
                <a:lnTo>
                  <a:pt x="3851" y="2321"/>
                </a:lnTo>
                <a:lnTo>
                  <a:pt x="3852" y="2319"/>
                </a:lnTo>
                <a:lnTo>
                  <a:pt x="3853" y="2317"/>
                </a:lnTo>
                <a:moveTo>
                  <a:pt x="3604" y="2378"/>
                </a:moveTo>
                <a:lnTo>
                  <a:pt x="3606" y="2376"/>
                </a:lnTo>
                <a:lnTo>
                  <a:pt x="3608" y="2374"/>
                </a:lnTo>
                <a:lnTo>
                  <a:pt x="3610" y="2372"/>
                </a:lnTo>
                <a:lnTo>
                  <a:pt x="3612" y="2371"/>
                </a:lnTo>
                <a:lnTo>
                  <a:pt x="3615" y="2370"/>
                </a:lnTo>
                <a:lnTo>
                  <a:pt x="3617" y="2369"/>
                </a:lnTo>
                <a:lnTo>
                  <a:pt x="3620" y="2369"/>
                </a:lnTo>
                <a:lnTo>
                  <a:pt x="3622" y="2368"/>
                </a:lnTo>
                <a:lnTo>
                  <a:pt x="3625" y="2368"/>
                </a:lnTo>
                <a:lnTo>
                  <a:pt x="3627" y="2368"/>
                </a:lnTo>
                <a:lnTo>
                  <a:pt x="3630" y="2368"/>
                </a:lnTo>
                <a:lnTo>
                  <a:pt x="3632" y="2369"/>
                </a:lnTo>
                <a:lnTo>
                  <a:pt x="3635" y="2370"/>
                </a:lnTo>
                <a:lnTo>
                  <a:pt x="3637" y="2371"/>
                </a:lnTo>
                <a:lnTo>
                  <a:pt x="3639" y="2372"/>
                </a:lnTo>
                <a:lnTo>
                  <a:pt x="3641" y="2374"/>
                </a:lnTo>
                <a:lnTo>
                  <a:pt x="3723" y="2440"/>
                </a:lnTo>
                <a:lnTo>
                  <a:pt x="3761" y="2469"/>
                </a:lnTo>
                <a:lnTo>
                  <a:pt x="3796" y="2495"/>
                </a:lnTo>
                <a:lnTo>
                  <a:pt x="3798" y="2496"/>
                </a:lnTo>
                <a:lnTo>
                  <a:pt x="3800" y="2498"/>
                </a:lnTo>
                <a:lnTo>
                  <a:pt x="3802" y="2500"/>
                </a:lnTo>
                <a:lnTo>
                  <a:pt x="3804" y="2503"/>
                </a:lnTo>
                <a:lnTo>
                  <a:pt x="3805" y="2505"/>
                </a:lnTo>
                <a:lnTo>
                  <a:pt x="3806" y="2507"/>
                </a:lnTo>
                <a:lnTo>
                  <a:pt x="3807" y="2510"/>
                </a:lnTo>
                <a:lnTo>
                  <a:pt x="3807" y="2512"/>
                </a:lnTo>
                <a:lnTo>
                  <a:pt x="3807" y="2515"/>
                </a:lnTo>
                <a:lnTo>
                  <a:pt x="3807" y="2517"/>
                </a:lnTo>
                <a:lnTo>
                  <a:pt x="3807" y="2520"/>
                </a:lnTo>
                <a:lnTo>
                  <a:pt x="3807" y="2522"/>
                </a:lnTo>
                <a:lnTo>
                  <a:pt x="3806" y="2525"/>
                </a:lnTo>
                <a:lnTo>
                  <a:pt x="3805" y="2527"/>
                </a:lnTo>
                <a:lnTo>
                  <a:pt x="3804" y="2529"/>
                </a:lnTo>
                <a:lnTo>
                  <a:pt x="3802" y="2532"/>
                </a:lnTo>
                <a:lnTo>
                  <a:pt x="3801" y="2534"/>
                </a:lnTo>
                <a:lnTo>
                  <a:pt x="3799" y="2536"/>
                </a:lnTo>
                <a:lnTo>
                  <a:pt x="3797" y="2537"/>
                </a:lnTo>
                <a:lnTo>
                  <a:pt x="3795" y="2539"/>
                </a:lnTo>
                <a:lnTo>
                  <a:pt x="3793" y="2540"/>
                </a:lnTo>
                <a:lnTo>
                  <a:pt x="3790" y="2541"/>
                </a:lnTo>
                <a:lnTo>
                  <a:pt x="3788" y="2542"/>
                </a:lnTo>
                <a:lnTo>
                  <a:pt x="3785" y="2542"/>
                </a:lnTo>
                <a:lnTo>
                  <a:pt x="3783" y="2542"/>
                </a:lnTo>
                <a:lnTo>
                  <a:pt x="3780" y="2542"/>
                </a:lnTo>
                <a:lnTo>
                  <a:pt x="3778" y="2542"/>
                </a:lnTo>
                <a:lnTo>
                  <a:pt x="3775" y="2542"/>
                </a:lnTo>
                <a:lnTo>
                  <a:pt x="3772" y="2541"/>
                </a:lnTo>
                <a:lnTo>
                  <a:pt x="3770" y="2540"/>
                </a:lnTo>
                <a:lnTo>
                  <a:pt x="3768" y="2539"/>
                </a:lnTo>
                <a:lnTo>
                  <a:pt x="3765" y="2538"/>
                </a:lnTo>
                <a:lnTo>
                  <a:pt x="3607" y="2415"/>
                </a:lnTo>
                <a:lnTo>
                  <a:pt x="3605" y="2413"/>
                </a:lnTo>
                <a:lnTo>
                  <a:pt x="3604" y="2411"/>
                </a:lnTo>
                <a:lnTo>
                  <a:pt x="3602" y="2409"/>
                </a:lnTo>
                <a:lnTo>
                  <a:pt x="3601" y="2407"/>
                </a:lnTo>
                <a:lnTo>
                  <a:pt x="3600" y="2404"/>
                </a:lnTo>
                <a:lnTo>
                  <a:pt x="3599" y="2402"/>
                </a:lnTo>
                <a:lnTo>
                  <a:pt x="3598" y="2399"/>
                </a:lnTo>
                <a:lnTo>
                  <a:pt x="3598" y="2397"/>
                </a:lnTo>
                <a:lnTo>
                  <a:pt x="3598" y="2394"/>
                </a:lnTo>
                <a:lnTo>
                  <a:pt x="3598" y="2392"/>
                </a:lnTo>
                <a:lnTo>
                  <a:pt x="3598" y="2389"/>
                </a:lnTo>
                <a:lnTo>
                  <a:pt x="3599" y="2387"/>
                </a:lnTo>
                <a:lnTo>
                  <a:pt x="3600" y="2384"/>
                </a:lnTo>
                <a:lnTo>
                  <a:pt x="3601" y="2382"/>
                </a:lnTo>
                <a:lnTo>
                  <a:pt x="3603" y="2380"/>
                </a:lnTo>
                <a:lnTo>
                  <a:pt x="3604" y="2378"/>
                </a:lnTo>
                <a:moveTo>
                  <a:pt x="1645" y="2452"/>
                </a:moveTo>
                <a:lnTo>
                  <a:pt x="1646" y="2454"/>
                </a:lnTo>
                <a:lnTo>
                  <a:pt x="1647" y="2456"/>
                </a:lnTo>
                <a:lnTo>
                  <a:pt x="1648" y="2459"/>
                </a:lnTo>
                <a:lnTo>
                  <a:pt x="1649" y="2461"/>
                </a:lnTo>
                <a:lnTo>
                  <a:pt x="1649" y="2464"/>
                </a:lnTo>
                <a:lnTo>
                  <a:pt x="1649" y="2466"/>
                </a:lnTo>
                <a:lnTo>
                  <a:pt x="1649" y="2469"/>
                </a:lnTo>
                <a:lnTo>
                  <a:pt x="1649" y="2471"/>
                </a:lnTo>
                <a:lnTo>
                  <a:pt x="1648" y="2474"/>
                </a:lnTo>
                <a:lnTo>
                  <a:pt x="1647" y="2476"/>
                </a:lnTo>
                <a:lnTo>
                  <a:pt x="1646" y="2479"/>
                </a:lnTo>
                <a:lnTo>
                  <a:pt x="1645" y="2481"/>
                </a:lnTo>
                <a:lnTo>
                  <a:pt x="1643" y="2483"/>
                </a:lnTo>
                <a:lnTo>
                  <a:pt x="1642" y="2485"/>
                </a:lnTo>
                <a:lnTo>
                  <a:pt x="1640" y="2487"/>
                </a:lnTo>
                <a:lnTo>
                  <a:pt x="1638" y="2489"/>
                </a:lnTo>
                <a:lnTo>
                  <a:pt x="1591" y="2523"/>
                </a:lnTo>
                <a:lnTo>
                  <a:pt x="1568" y="2540"/>
                </a:lnTo>
                <a:lnTo>
                  <a:pt x="1546" y="2559"/>
                </a:lnTo>
                <a:lnTo>
                  <a:pt x="1466" y="2628"/>
                </a:lnTo>
                <a:lnTo>
                  <a:pt x="1464" y="2629"/>
                </a:lnTo>
                <a:lnTo>
                  <a:pt x="1462" y="2631"/>
                </a:lnTo>
                <a:lnTo>
                  <a:pt x="1459" y="2632"/>
                </a:lnTo>
                <a:lnTo>
                  <a:pt x="1457" y="2633"/>
                </a:lnTo>
                <a:lnTo>
                  <a:pt x="1455" y="2634"/>
                </a:lnTo>
                <a:lnTo>
                  <a:pt x="1452" y="2634"/>
                </a:lnTo>
                <a:lnTo>
                  <a:pt x="1450" y="2635"/>
                </a:lnTo>
                <a:lnTo>
                  <a:pt x="1447" y="2635"/>
                </a:lnTo>
                <a:lnTo>
                  <a:pt x="1445" y="2634"/>
                </a:lnTo>
                <a:lnTo>
                  <a:pt x="1442" y="2634"/>
                </a:lnTo>
                <a:lnTo>
                  <a:pt x="1440" y="2633"/>
                </a:lnTo>
                <a:lnTo>
                  <a:pt x="1437" y="2632"/>
                </a:lnTo>
                <a:lnTo>
                  <a:pt x="1435" y="2631"/>
                </a:lnTo>
                <a:lnTo>
                  <a:pt x="1433" y="2630"/>
                </a:lnTo>
                <a:lnTo>
                  <a:pt x="1431" y="2628"/>
                </a:lnTo>
                <a:lnTo>
                  <a:pt x="1429" y="2627"/>
                </a:lnTo>
                <a:lnTo>
                  <a:pt x="1427" y="2625"/>
                </a:lnTo>
                <a:lnTo>
                  <a:pt x="1425" y="2622"/>
                </a:lnTo>
                <a:lnTo>
                  <a:pt x="1424" y="2620"/>
                </a:lnTo>
                <a:lnTo>
                  <a:pt x="1423" y="2617"/>
                </a:lnTo>
                <a:lnTo>
                  <a:pt x="1423" y="2615"/>
                </a:lnTo>
                <a:lnTo>
                  <a:pt x="1422" y="2612"/>
                </a:lnTo>
                <a:lnTo>
                  <a:pt x="1422" y="2610"/>
                </a:lnTo>
                <a:lnTo>
                  <a:pt x="1422" y="2607"/>
                </a:lnTo>
                <a:lnTo>
                  <a:pt x="1422" y="2605"/>
                </a:lnTo>
                <a:lnTo>
                  <a:pt x="1423" y="2602"/>
                </a:lnTo>
                <a:lnTo>
                  <a:pt x="1423" y="2600"/>
                </a:lnTo>
                <a:lnTo>
                  <a:pt x="1424" y="2597"/>
                </a:lnTo>
                <a:lnTo>
                  <a:pt x="1426" y="2595"/>
                </a:lnTo>
                <a:lnTo>
                  <a:pt x="1427" y="2593"/>
                </a:lnTo>
                <a:lnTo>
                  <a:pt x="1429" y="2591"/>
                </a:lnTo>
                <a:lnTo>
                  <a:pt x="1431" y="2589"/>
                </a:lnTo>
                <a:lnTo>
                  <a:pt x="1513" y="2518"/>
                </a:lnTo>
                <a:lnTo>
                  <a:pt x="1559" y="2481"/>
                </a:lnTo>
                <a:lnTo>
                  <a:pt x="1583" y="2463"/>
                </a:lnTo>
                <a:lnTo>
                  <a:pt x="1608" y="2446"/>
                </a:lnTo>
                <a:lnTo>
                  <a:pt x="1610" y="2444"/>
                </a:lnTo>
                <a:lnTo>
                  <a:pt x="1612" y="2443"/>
                </a:lnTo>
                <a:lnTo>
                  <a:pt x="1614" y="2442"/>
                </a:lnTo>
                <a:lnTo>
                  <a:pt x="1617" y="2441"/>
                </a:lnTo>
                <a:lnTo>
                  <a:pt x="1619" y="2441"/>
                </a:lnTo>
                <a:lnTo>
                  <a:pt x="1622" y="2440"/>
                </a:lnTo>
                <a:lnTo>
                  <a:pt x="1624" y="2440"/>
                </a:lnTo>
                <a:lnTo>
                  <a:pt x="1627" y="2441"/>
                </a:lnTo>
                <a:lnTo>
                  <a:pt x="1629" y="2441"/>
                </a:lnTo>
                <a:lnTo>
                  <a:pt x="1632" y="2442"/>
                </a:lnTo>
                <a:lnTo>
                  <a:pt x="1634" y="2443"/>
                </a:lnTo>
                <a:lnTo>
                  <a:pt x="1637" y="2444"/>
                </a:lnTo>
                <a:lnTo>
                  <a:pt x="1639" y="2446"/>
                </a:lnTo>
                <a:lnTo>
                  <a:pt x="1641" y="2448"/>
                </a:lnTo>
                <a:lnTo>
                  <a:pt x="1643" y="2450"/>
                </a:lnTo>
                <a:lnTo>
                  <a:pt x="1645" y="2452"/>
                </a:lnTo>
                <a:moveTo>
                  <a:pt x="3924" y="2612"/>
                </a:moveTo>
                <a:lnTo>
                  <a:pt x="3926" y="2609"/>
                </a:lnTo>
                <a:lnTo>
                  <a:pt x="3927" y="2607"/>
                </a:lnTo>
                <a:lnTo>
                  <a:pt x="3929" y="2605"/>
                </a:lnTo>
                <a:lnTo>
                  <a:pt x="3931" y="2604"/>
                </a:lnTo>
                <a:lnTo>
                  <a:pt x="3933" y="2602"/>
                </a:lnTo>
                <a:lnTo>
                  <a:pt x="3935" y="2601"/>
                </a:lnTo>
                <a:lnTo>
                  <a:pt x="3938" y="2600"/>
                </a:lnTo>
                <a:lnTo>
                  <a:pt x="3940" y="2599"/>
                </a:lnTo>
                <a:lnTo>
                  <a:pt x="3942" y="2599"/>
                </a:lnTo>
                <a:lnTo>
                  <a:pt x="3945" y="2598"/>
                </a:lnTo>
                <a:lnTo>
                  <a:pt x="3948" y="2598"/>
                </a:lnTo>
                <a:lnTo>
                  <a:pt x="3950" y="2598"/>
                </a:lnTo>
                <a:lnTo>
                  <a:pt x="3953" y="2599"/>
                </a:lnTo>
                <a:lnTo>
                  <a:pt x="3955" y="2600"/>
                </a:lnTo>
                <a:lnTo>
                  <a:pt x="3958" y="2600"/>
                </a:lnTo>
                <a:lnTo>
                  <a:pt x="3960" y="2602"/>
                </a:lnTo>
                <a:lnTo>
                  <a:pt x="3981" y="2613"/>
                </a:lnTo>
                <a:lnTo>
                  <a:pt x="4000" y="2622"/>
                </a:lnTo>
                <a:lnTo>
                  <a:pt x="4017" y="2629"/>
                </a:lnTo>
                <a:lnTo>
                  <a:pt x="4032" y="2635"/>
                </a:lnTo>
                <a:lnTo>
                  <a:pt x="4045" y="2639"/>
                </a:lnTo>
                <a:lnTo>
                  <a:pt x="4056" y="2642"/>
                </a:lnTo>
                <a:lnTo>
                  <a:pt x="4066" y="2643"/>
                </a:lnTo>
                <a:lnTo>
                  <a:pt x="4070" y="2644"/>
                </a:lnTo>
                <a:lnTo>
                  <a:pt x="4073" y="2644"/>
                </a:lnTo>
                <a:lnTo>
                  <a:pt x="4075" y="2644"/>
                </a:lnTo>
                <a:lnTo>
                  <a:pt x="4076" y="2643"/>
                </a:lnTo>
                <a:lnTo>
                  <a:pt x="4077" y="2643"/>
                </a:lnTo>
                <a:lnTo>
                  <a:pt x="4078" y="2643"/>
                </a:lnTo>
                <a:lnTo>
                  <a:pt x="4079" y="2643"/>
                </a:lnTo>
                <a:lnTo>
                  <a:pt x="4080" y="2642"/>
                </a:lnTo>
                <a:lnTo>
                  <a:pt x="4081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1"/>
                </a:lnTo>
                <a:lnTo>
                  <a:pt x="4082" y="2640"/>
                </a:lnTo>
                <a:lnTo>
                  <a:pt x="4082" y="2639"/>
                </a:lnTo>
                <a:lnTo>
                  <a:pt x="4083" y="2639"/>
                </a:lnTo>
                <a:lnTo>
                  <a:pt x="4083" y="2638"/>
                </a:lnTo>
                <a:lnTo>
                  <a:pt x="4083" y="2638"/>
                </a:lnTo>
                <a:lnTo>
                  <a:pt x="4083" y="2637"/>
                </a:lnTo>
                <a:lnTo>
                  <a:pt x="4083" y="2636"/>
                </a:lnTo>
                <a:lnTo>
                  <a:pt x="4083" y="2635"/>
                </a:lnTo>
                <a:lnTo>
                  <a:pt x="4083" y="2634"/>
                </a:lnTo>
                <a:lnTo>
                  <a:pt x="4083" y="2632"/>
                </a:lnTo>
                <a:lnTo>
                  <a:pt x="4083" y="2629"/>
                </a:lnTo>
                <a:lnTo>
                  <a:pt x="4083" y="2626"/>
                </a:lnTo>
                <a:lnTo>
                  <a:pt x="4084" y="2623"/>
                </a:lnTo>
                <a:lnTo>
                  <a:pt x="4085" y="2621"/>
                </a:lnTo>
                <a:lnTo>
                  <a:pt x="4086" y="2619"/>
                </a:lnTo>
                <a:lnTo>
                  <a:pt x="4087" y="2616"/>
                </a:lnTo>
                <a:lnTo>
                  <a:pt x="4088" y="2614"/>
                </a:lnTo>
                <a:lnTo>
                  <a:pt x="4090" y="2612"/>
                </a:lnTo>
                <a:lnTo>
                  <a:pt x="4091" y="2610"/>
                </a:lnTo>
                <a:lnTo>
                  <a:pt x="4093" y="2609"/>
                </a:lnTo>
                <a:lnTo>
                  <a:pt x="4096" y="2607"/>
                </a:lnTo>
                <a:lnTo>
                  <a:pt x="4098" y="2606"/>
                </a:lnTo>
                <a:lnTo>
                  <a:pt x="4100" y="2605"/>
                </a:lnTo>
                <a:lnTo>
                  <a:pt x="4103" y="2604"/>
                </a:lnTo>
                <a:lnTo>
                  <a:pt x="4105" y="2604"/>
                </a:lnTo>
                <a:lnTo>
                  <a:pt x="4108" y="2604"/>
                </a:lnTo>
                <a:lnTo>
                  <a:pt x="4111" y="2604"/>
                </a:lnTo>
                <a:lnTo>
                  <a:pt x="4113" y="2604"/>
                </a:lnTo>
                <a:lnTo>
                  <a:pt x="4116" y="2604"/>
                </a:lnTo>
                <a:lnTo>
                  <a:pt x="4118" y="2605"/>
                </a:lnTo>
                <a:lnTo>
                  <a:pt x="4121" y="2606"/>
                </a:lnTo>
                <a:lnTo>
                  <a:pt x="4123" y="2607"/>
                </a:lnTo>
                <a:lnTo>
                  <a:pt x="4125" y="2608"/>
                </a:lnTo>
                <a:lnTo>
                  <a:pt x="4127" y="2610"/>
                </a:lnTo>
                <a:lnTo>
                  <a:pt x="4129" y="2612"/>
                </a:lnTo>
                <a:lnTo>
                  <a:pt x="4131" y="2614"/>
                </a:lnTo>
                <a:lnTo>
                  <a:pt x="4132" y="2616"/>
                </a:lnTo>
                <a:lnTo>
                  <a:pt x="4133" y="2618"/>
                </a:lnTo>
                <a:lnTo>
                  <a:pt x="4134" y="2620"/>
                </a:lnTo>
                <a:lnTo>
                  <a:pt x="4135" y="2623"/>
                </a:lnTo>
                <a:lnTo>
                  <a:pt x="4136" y="2625"/>
                </a:lnTo>
                <a:lnTo>
                  <a:pt x="4136" y="2628"/>
                </a:lnTo>
                <a:lnTo>
                  <a:pt x="4136" y="2634"/>
                </a:lnTo>
                <a:lnTo>
                  <a:pt x="4136" y="2640"/>
                </a:lnTo>
                <a:lnTo>
                  <a:pt x="4135" y="2646"/>
                </a:lnTo>
                <a:lnTo>
                  <a:pt x="4134" y="2652"/>
                </a:lnTo>
                <a:lnTo>
                  <a:pt x="4133" y="2655"/>
                </a:lnTo>
                <a:lnTo>
                  <a:pt x="4132" y="2659"/>
                </a:lnTo>
                <a:lnTo>
                  <a:pt x="4131" y="2662"/>
                </a:lnTo>
                <a:lnTo>
                  <a:pt x="4130" y="2664"/>
                </a:lnTo>
                <a:lnTo>
                  <a:pt x="4128" y="2667"/>
                </a:lnTo>
                <a:lnTo>
                  <a:pt x="4126" y="2670"/>
                </a:lnTo>
                <a:lnTo>
                  <a:pt x="4124" y="2673"/>
                </a:lnTo>
                <a:lnTo>
                  <a:pt x="4122" y="2676"/>
                </a:lnTo>
                <a:lnTo>
                  <a:pt x="4120" y="2678"/>
                </a:lnTo>
                <a:lnTo>
                  <a:pt x="4117" y="2681"/>
                </a:lnTo>
                <a:lnTo>
                  <a:pt x="4115" y="2683"/>
                </a:lnTo>
                <a:lnTo>
                  <a:pt x="4112" y="2685"/>
                </a:lnTo>
                <a:lnTo>
                  <a:pt x="4110" y="2687"/>
                </a:lnTo>
                <a:lnTo>
                  <a:pt x="4107" y="2688"/>
                </a:lnTo>
                <a:lnTo>
                  <a:pt x="4104" y="2690"/>
                </a:lnTo>
                <a:lnTo>
                  <a:pt x="4101" y="2691"/>
                </a:lnTo>
                <a:lnTo>
                  <a:pt x="4095" y="2693"/>
                </a:lnTo>
                <a:lnTo>
                  <a:pt x="4088" y="2695"/>
                </a:lnTo>
                <a:lnTo>
                  <a:pt x="4082" y="2696"/>
                </a:lnTo>
                <a:lnTo>
                  <a:pt x="4075" y="2697"/>
                </a:lnTo>
                <a:lnTo>
                  <a:pt x="4069" y="2697"/>
                </a:lnTo>
                <a:lnTo>
                  <a:pt x="4062" y="2696"/>
                </a:lnTo>
                <a:lnTo>
                  <a:pt x="4047" y="2694"/>
                </a:lnTo>
                <a:lnTo>
                  <a:pt x="4031" y="2690"/>
                </a:lnTo>
                <a:lnTo>
                  <a:pt x="4014" y="2685"/>
                </a:lnTo>
                <a:lnTo>
                  <a:pt x="3996" y="2678"/>
                </a:lnTo>
                <a:lnTo>
                  <a:pt x="3977" y="2669"/>
                </a:lnTo>
                <a:lnTo>
                  <a:pt x="3956" y="2659"/>
                </a:lnTo>
                <a:lnTo>
                  <a:pt x="3934" y="2648"/>
                </a:lnTo>
                <a:lnTo>
                  <a:pt x="3932" y="2646"/>
                </a:lnTo>
                <a:lnTo>
                  <a:pt x="3930" y="2645"/>
                </a:lnTo>
                <a:lnTo>
                  <a:pt x="3928" y="2643"/>
                </a:lnTo>
                <a:lnTo>
                  <a:pt x="3926" y="2641"/>
                </a:lnTo>
                <a:lnTo>
                  <a:pt x="3925" y="2639"/>
                </a:lnTo>
                <a:lnTo>
                  <a:pt x="3924" y="2637"/>
                </a:lnTo>
                <a:lnTo>
                  <a:pt x="3923" y="2634"/>
                </a:lnTo>
                <a:lnTo>
                  <a:pt x="3922" y="2632"/>
                </a:lnTo>
                <a:lnTo>
                  <a:pt x="3921" y="2629"/>
                </a:lnTo>
                <a:lnTo>
                  <a:pt x="3921" y="2627"/>
                </a:lnTo>
                <a:lnTo>
                  <a:pt x="3921" y="2624"/>
                </a:lnTo>
                <a:lnTo>
                  <a:pt x="3921" y="2622"/>
                </a:lnTo>
                <a:lnTo>
                  <a:pt x="3921" y="2619"/>
                </a:lnTo>
                <a:lnTo>
                  <a:pt x="3922" y="2617"/>
                </a:lnTo>
                <a:lnTo>
                  <a:pt x="3923" y="2614"/>
                </a:lnTo>
                <a:lnTo>
                  <a:pt x="3924" y="2612"/>
                </a:lnTo>
                <a:moveTo>
                  <a:pt x="1318" y="2743"/>
                </a:moveTo>
                <a:lnTo>
                  <a:pt x="1320" y="2744"/>
                </a:lnTo>
                <a:lnTo>
                  <a:pt x="1321" y="2746"/>
                </a:lnTo>
                <a:lnTo>
                  <a:pt x="1323" y="2748"/>
                </a:lnTo>
                <a:lnTo>
                  <a:pt x="1324" y="2751"/>
                </a:lnTo>
                <a:lnTo>
                  <a:pt x="1325" y="2753"/>
                </a:lnTo>
                <a:lnTo>
                  <a:pt x="1326" y="2755"/>
                </a:lnTo>
                <a:lnTo>
                  <a:pt x="1327" y="2758"/>
                </a:lnTo>
                <a:lnTo>
                  <a:pt x="1327" y="2760"/>
                </a:lnTo>
                <a:lnTo>
                  <a:pt x="1327" y="2763"/>
                </a:lnTo>
                <a:lnTo>
                  <a:pt x="1327" y="2765"/>
                </a:lnTo>
                <a:lnTo>
                  <a:pt x="1327" y="2768"/>
                </a:lnTo>
                <a:lnTo>
                  <a:pt x="1326" y="2770"/>
                </a:lnTo>
                <a:lnTo>
                  <a:pt x="1326" y="2773"/>
                </a:lnTo>
                <a:lnTo>
                  <a:pt x="1325" y="2775"/>
                </a:lnTo>
                <a:lnTo>
                  <a:pt x="1323" y="2777"/>
                </a:lnTo>
                <a:lnTo>
                  <a:pt x="1322" y="2780"/>
                </a:lnTo>
                <a:lnTo>
                  <a:pt x="1288" y="2823"/>
                </a:lnTo>
                <a:lnTo>
                  <a:pt x="1257" y="2866"/>
                </a:lnTo>
                <a:lnTo>
                  <a:pt x="1230" y="2910"/>
                </a:lnTo>
                <a:lnTo>
                  <a:pt x="1205" y="2953"/>
                </a:lnTo>
                <a:lnTo>
                  <a:pt x="1203" y="2955"/>
                </a:lnTo>
                <a:lnTo>
                  <a:pt x="1202" y="2957"/>
                </a:lnTo>
                <a:lnTo>
                  <a:pt x="1200" y="2959"/>
                </a:lnTo>
                <a:lnTo>
                  <a:pt x="1198" y="2961"/>
                </a:lnTo>
                <a:lnTo>
                  <a:pt x="1196" y="2962"/>
                </a:lnTo>
                <a:lnTo>
                  <a:pt x="1194" y="2964"/>
                </a:lnTo>
                <a:lnTo>
                  <a:pt x="1191" y="2965"/>
                </a:lnTo>
                <a:lnTo>
                  <a:pt x="1189" y="2966"/>
                </a:lnTo>
                <a:lnTo>
                  <a:pt x="1187" y="2966"/>
                </a:lnTo>
                <a:lnTo>
                  <a:pt x="1184" y="2967"/>
                </a:lnTo>
                <a:lnTo>
                  <a:pt x="1181" y="2967"/>
                </a:lnTo>
                <a:lnTo>
                  <a:pt x="1179" y="2967"/>
                </a:lnTo>
                <a:lnTo>
                  <a:pt x="1176" y="2966"/>
                </a:lnTo>
                <a:lnTo>
                  <a:pt x="1174" y="2966"/>
                </a:lnTo>
                <a:lnTo>
                  <a:pt x="1171" y="2965"/>
                </a:lnTo>
                <a:lnTo>
                  <a:pt x="1169" y="2964"/>
                </a:lnTo>
                <a:lnTo>
                  <a:pt x="1166" y="2962"/>
                </a:lnTo>
                <a:lnTo>
                  <a:pt x="1164" y="2961"/>
                </a:lnTo>
                <a:lnTo>
                  <a:pt x="1162" y="2959"/>
                </a:lnTo>
                <a:lnTo>
                  <a:pt x="1161" y="2957"/>
                </a:lnTo>
                <a:lnTo>
                  <a:pt x="1159" y="2955"/>
                </a:lnTo>
                <a:lnTo>
                  <a:pt x="1158" y="2953"/>
                </a:lnTo>
                <a:lnTo>
                  <a:pt x="1157" y="2950"/>
                </a:lnTo>
                <a:lnTo>
                  <a:pt x="1156" y="2948"/>
                </a:lnTo>
                <a:lnTo>
                  <a:pt x="1155" y="2945"/>
                </a:lnTo>
                <a:lnTo>
                  <a:pt x="1155" y="2943"/>
                </a:lnTo>
                <a:lnTo>
                  <a:pt x="1155" y="2940"/>
                </a:lnTo>
                <a:lnTo>
                  <a:pt x="1155" y="2938"/>
                </a:lnTo>
                <a:lnTo>
                  <a:pt x="1155" y="2935"/>
                </a:lnTo>
                <a:lnTo>
                  <a:pt x="1156" y="2933"/>
                </a:lnTo>
                <a:lnTo>
                  <a:pt x="1157" y="2930"/>
                </a:lnTo>
                <a:lnTo>
                  <a:pt x="1158" y="2928"/>
                </a:lnTo>
                <a:lnTo>
                  <a:pt x="1184" y="2882"/>
                </a:lnTo>
                <a:lnTo>
                  <a:pt x="1213" y="2837"/>
                </a:lnTo>
                <a:lnTo>
                  <a:pt x="1246" y="2792"/>
                </a:lnTo>
                <a:lnTo>
                  <a:pt x="1281" y="2747"/>
                </a:lnTo>
                <a:lnTo>
                  <a:pt x="1283" y="2745"/>
                </a:lnTo>
                <a:lnTo>
                  <a:pt x="1284" y="2743"/>
                </a:lnTo>
                <a:lnTo>
                  <a:pt x="1287" y="2741"/>
                </a:lnTo>
                <a:lnTo>
                  <a:pt x="1289" y="2740"/>
                </a:lnTo>
                <a:lnTo>
                  <a:pt x="1291" y="2739"/>
                </a:lnTo>
                <a:lnTo>
                  <a:pt x="1294" y="2738"/>
                </a:lnTo>
                <a:lnTo>
                  <a:pt x="1296" y="2737"/>
                </a:lnTo>
                <a:lnTo>
                  <a:pt x="1299" y="2737"/>
                </a:lnTo>
                <a:lnTo>
                  <a:pt x="1301" y="2737"/>
                </a:lnTo>
                <a:lnTo>
                  <a:pt x="1304" y="2737"/>
                </a:lnTo>
                <a:lnTo>
                  <a:pt x="1306" y="2737"/>
                </a:lnTo>
                <a:lnTo>
                  <a:pt x="1309" y="2738"/>
                </a:lnTo>
                <a:lnTo>
                  <a:pt x="1311" y="2739"/>
                </a:lnTo>
                <a:lnTo>
                  <a:pt x="1313" y="2740"/>
                </a:lnTo>
                <a:lnTo>
                  <a:pt x="1316" y="2741"/>
                </a:lnTo>
                <a:lnTo>
                  <a:pt x="1318" y="2743"/>
                </a:lnTo>
                <a:moveTo>
                  <a:pt x="1108" y="3113"/>
                </a:moveTo>
                <a:lnTo>
                  <a:pt x="1110" y="3113"/>
                </a:lnTo>
                <a:lnTo>
                  <a:pt x="1113" y="3114"/>
                </a:lnTo>
                <a:lnTo>
                  <a:pt x="1115" y="3115"/>
                </a:lnTo>
                <a:lnTo>
                  <a:pt x="1117" y="3117"/>
                </a:lnTo>
                <a:lnTo>
                  <a:pt x="1119" y="3119"/>
                </a:lnTo>
                <a:lnTo>
                  <a:pt x="1121" y="3120"/>
                </a:lnTo>
                <a:lnTo>
                  <a:pt x="1123" y="3122"/>
                </a:lnTo>
                <a:lnTo>
                  <a:pt x="1124" y="3124"/>
                </a:lnTo>
                <a:lnTo>
                  <a:pt x="1125" y="3127"/>
                </a:lnTo>
                <a:lnTo>
                  <a:pt x="1126" y="3129"/>
                </a:lnTo>
                <a:lnTo>
                  <a:pt x="1127" y="3132"/>
                </a:lnTo>
                <a:lnTo>
                  <a:pt x="1127" y="3134"/>
                </a:lnTo>
                <a:lnTo>
                  <a:pt x="1128" y="3137"/>
                </a:lnTo>
                <a:lnTo>
                  <a:pt x="1128" y="3139"/>
                </a:lnTo>
                <a:lnTo>
                  <a:pt x="1127" y="3142"/>
                </a:lnTo>
                <a:lnTo>
                  <a:pt x="1127" y="3145"/>
                </a:lnTo>
                <a:lnTo>
                  <a:pt x="1120" y="3170"/>
                </a:lnTo>
                <a:lnTo>
                  <a:pt x="1114" y="3196"/>
                </a:lnTo>
                <a:lnTo>
                  <a:pt x="1110" y="3222"/>
                </a:lnTo>
                <a:lnTo>
                  <a:pt x="1106" y="3247"/>
                </a:lnTo>
                <a:lnTo>
                  <a:pt x="1102" y="3273"/>
                </a:lnTo>
                <a:lnTo>
                  <a:pt x="1100" y="3299"/>
                </a:lnTo>
                <a:lnTo>
                  <a:pt x="1098" y="3350"/>
                </a:lnTo>
                <a:lnTo>
                  <a:pt x="1098" y="3352"/>
                </a:lnTo>
                <a:lnTo>
                  <a:pt x="1097" y="3355"/>
                </a:lnTo>
                <a:lnTo>
                  <a:pt x="1097" y="3357"/>
                </a:lnTo>
                <a:lnTo>
                  <a:pt x="1096" y="3360"/>
                </a:lnTo>
                <a:lnTo>
                  <a:pt x="1095" y="3362"/>
                </a:lnTo>
                <a:lnTo>
                  <a:pt x="1093" y="3364"/>
                </a:lnTo>
                <a:lnTo>
                  <a:pt x="1092" y="3366"/>
                </a:lnTo>
                <a:lnTo>
                  <a:pt x="1090" y="3368"/>
                </a:lnTo>
                <a:lnTo>
                  <a:pt x="1088" y="3369"/>
                </a:lnTo>
                <a:lnTo>
                  <a:pt x="1086" y="3371"/>
                </a:lnTo>
                <a:lnTo>
                  <a:pt x="1084" y="3372"/>
                </a:lnTo>
                <a:lnTo>
                  <a:pt x="1081" y="3373"/>
                </a:lnTo>
                <a:lnTo>
                  <a:pt x="1079" y="3374"/>
                </a:lnTo>
                <a:lnTo>
                  <a:pt x="1076" y="3375"/>
                </a:lnTo>
                <a:lnTo>
                  <a:pt x="1074" y="3375"/>
                </a:lnTo>
                <a:lnTo>
                  <a:pt x="1071" y="3376"/>
                </a:lnTo>
                <a:lnTo>
                  <a:pt x="1068" y="3375"/>
                </a:lnTo>
                <a:lnTo>
                  <a:pt x="1065" y="3375"/>
                </a:lnTo>
                <a:lnTo>
                  <a:pt x="1063" y="3374"/>
                </a:lnTo>
                <a:lnTo>
                  <a:pt x="1060" y="3373"/>
                </a:lnTo>
                <a:lnTo>
                  <a:pt x="1058" y="3372"/>
                </a:lnTo>
                <a:lnTo>
                  <a:pt x="1056" y="3371"/>
                </a:lnTo>
                <a:lnTo>
                  <a:pt x="1054" y="3369"/>
                </a:lnTo>
                <a:lnTo>
                  <a:pt x="1052" y="3368"/>
                </a:lnTo>
                <a:lnTo>
                  <a:pt x="1051" y="3366"/>
                </a:lnTo>
                <a:lnTo>
                  <a:pt x="1049" y="3364"/>
                </a:lnTo>
                <a:lnTo>
                  <a:pt x="1048" y="3361"/>
                </a:lnTo>
                <a:lnTo>
                  <a:pt x="1047" y="3359"/>
                </a:lnTo>
                <a:lnTo>
                  <a:pt x="1046" y="3357"/>
                </a:lnTo>
                <a:lnTo>
                  <a:pt x="1045" y="3354"/>
                </a:lnTo>
                <a:lnTo>
                  <a:pt x="1045" y="3351"/>
                </a:lnTo>
                <a:lnTo>
                  <a:pt x="1045" y="3349"/>
                </a:lnTo>
                <a:lnTo>
                  <a:pt x="1047" y="3294"/>
                </a:lnTo>
                <a:lnTo>
                  <a:pt x="1050" y="3267"/>
                </a:lnTo>
                <a:lnTo>
                  <a:pt x="1053" y="3240"/>
                </a:lnTo>
                <a:lnTo>
                  <a:pt x="1057" y="3213"/>
                </a:lnTo>
                <a:lnTo>
                  <a:pt x="1063" y="3185"/>
                </a:lnTo>
                <a:lnTo>
                  <a:pt x="1069" y="3158"/>
                </a:lnTo>
                <a:lnTo>
                  <a:pt x="1076" y="3131"/>
                </a:lnTo>
                <a:lnTo>
                  <a:pt x="1077" y="3128"/>
                </a:lnTo>
                <a:lnTo>
                  <a:pt x="1078" y="3126"/>
                </a:lnTo>
                <a:lnTo>
                  <a:pt x="1079" y="3123"/>
                </a:lnTo>
                <a:lnTo>
                  <a:pt x="1081" y="3121"/>
                </a:lnTo>
                <a:lnTo>
                  <a:pt x="1082" y="3119"/>
                </a:lnTo>
                <a:lnTo>
                  <a:pt x="1084" y="3118"/>
                </a:lnTo>
                <a:lnTo>
                  <a:pt x="1086" y="3116"/>
                </a:lnTo>
                <a:lnTo>
                  <a:pt x="1088" y="3115"/>
                </a:lnTo>
                <a:lnTo>
                  <a:pt x="1090" y="3114"/>
                </a:lnTo>
                <a:lnTo>
                  <a:pt x="1093" y="3113"/>
                </a:lnTo>
                <a:lnTo>
                  <a:pt x="1095" y="3112"/>
                </a:lnTo>
                <a:lnTo>
                  <a:pt x="1097" y="3112"/>
                </a:lnTo>
                <a:lnTo>
                  <a:pt x="1100" y="3112"/>
                </a:lnTo>
                <a:lnTo>
                  <a:pt x="1103" y="3112"/>
                </a:lnTo>
                <a:lnTo>
                  <a:pt x="1105" y="3112"/>
                </a:lnTo>
                <a:lnTo>
                  <a:pt x="1108" y="3113"/>
                </a:lnTo>
                <a:moveTo>
                  <a:pt x="1088" y="3536"/>
                </a:moveTo>
                <a:lnTo>
                  <a:pt x="1090" y="3535"/>
                </a:lnTo>
                <a:lnTo>
                  <a:pt x="1093" y="3535"/>
                </a:lnTo>
                <a:lnTo>
                  <a:pt x="1096" y="3535"/>
                </a:lnTo>
                <a:lnTo>
                  <a:pt x="1098" y="3535"/>
                </a:lnTo>
                <a:lnTo>
                  <a:pt x="1101" y="3536"/>
                </a:lnTo>
                <a:lnTo>
                  <a:pt x="1103" y="3537"/>
                </a:lnTo>
                <a:lnTo>
                  <a:pt x="1105" y="3538"/>
                </a:lnTo>
                <a:lnTo>
                  <a:pt x="1108" y="3539"/>
                </a:lnTo>
                <a:lnTo>
                  <a:pt x="1110" y="3541"/>
                </a:lnTo>
                <a:lnTo>
                  <a:pt x="1112" y="3542"/>
                </a:lnTo>
                <a:lnTo>
                  <a:pt x="1113" y="3544"/>
                </a:lnTo>
                <a:lnTo>
                  <a:pt x="1115" y="3546"/>
                </a:lnTo>
                <a:lnTo>
                  <a:pt x="1117" y="3548"/>
                </a:lnTo>
                <a:lnTo>
                  <a:pt x="1118" y="3551"/>
                </a:lnTo>
                <a:lnTo>
                  <a:pt x="1119" y="3553"/>
                </a:lnTo>
                <a:lnTo>
                  <a:pt x="1120" y="3556"/>
                </a:lnTo>
                <a:lnTo>
                  <a:pt x="1132" y="3606"/>
                </a:lnTo>
                <a:lnTo>
                  <a:pt x="1147" y="3656"/>
                </a:lnTo>
                <a:lnTo>
                  <a:pt x="1165" y="3705"/>
                </a:lnTo>
                <a:lnTo>
                  <a:pt x="1185" y="3753"/>
                </a:lnTo>
                <a:lnTo>
                  <a:pt x="1186" y="3756"/>
                </a:lnTo>
                <a:lnTo>
                  <a:pt x="1186" y="3758"/>
                </a:lnTo>
                <a:lnTo>
                  <a:pt x="1187" y="3761"/>
                </a:lnTo>
                <a:lnTo>
                  <a:pt x="1187" y="3764"/>
                </a:lnTo>
                <a:lnTo>
                  <a:pt x="1187" y="3766"/>
                </a:lnTo>
                <a:lnTo>
                  <a:pt x="1187" y="3769"/>
                </a:lnTo>
                <a:lnTo>
                  <a:pt x="1186" y="3771"/>
                </a:lnTo>
                <a:lnTo>
                  <a:pt x="1185" y="3774"/>
                </a:lnTo>
                <a:lnTo>
                  <a:pt x="1184" y="3776"/>
                </a:lnTo>
                <a:lnTo>
                  <a:pt x="1183" y="3778"/>
                </a:lnTo>
                <a:lnTo>
                  <a:pt x="1181" y="3780"/>
                </a:lnTo>
                <a:lnTo>
                  <a:pt x="1180" y="3782"/>
                </a:lnTo>
                <a:lnTo>
                  <a:pt x="1178" y="3784"/>
                </a:lnTo>
                <a:lnTo>
                  <a:pt x="1176" y="3786"/>
                </a:lnTo>
                <a:lnTo>
                  <a:pt x="1173" y="3787"/>
                </a:lnTo>
                <a:lnTo>
                  <a:pt x="1171" y="3788"/>
                </a:lnTo>
                <a:lnTo>
                  <a:pt x="1168" y="3789"/>
                </a:lnTo>
                <a:lnTo>
                  <a:pt x="1166" y="3790"/>
                </a:lnTo>
                <a:lnTo>
                  <a:pt x="1163" y="3791"/>
                </a:lnTo>
                <a:lnTo>
                  <a:pt x="1161" y="3791"/>
                </a:lnTo>
                <a:lnTo>
                  <a:pt x="1158" y="3791"/>
                </a:lnTo>
                <a:lnTo>
                  <a:pt x="1156" y="3790"/>
                </a:lnTo>
                <a:lnTo>
                  <a:pt x="1153" y="3790"/>
                </a:lnTo>
                <a:lnTo>
                  <a:pt x="1151" y="3789"/>
                </a:lnTo>
                <a:lnTo>
                  <a:pt x="1148" y="3788"/>
                </a:lnTo>
                <a:lnTo>
                  <a:pt x="1146" y="3787"/>
                </a:lnTo>
                <a:lnTo>
                  <a:pt x="1144" y="3785"/>
                </a:lnTo>
                <a:lnTo>
                  <a:pt x="1142" y="3783"/>
                </a:lnTo>
                <a:lnTo>
                  <a:pt x="1140" y="3781"/>
                </a:lnTo>
                <a:lnTo>
                  <a:pt x="1138" y="3779"/>
                </a:lnTo>
                <a:lnTo>
                  <a:pt x="1137" y="3777"/>
                </a:lnTo>
                <a:lnTo>
                  <a:pt x="1136" y="3774"/>
                </a:lnTo>
                <a:lnTo>
                  <a:pt x="1115" y="3724"/>
                </a:lnTo>
                <a:lnTo>
                  <a:pt x="1097" y="3672"/>
                </a:lnTo>
                <a:lnTo>
                  <a:pt x="1081" y="3620"/>
                </a:lnTo>
                <a:lnTo>
                  <a:pt x="1068" y="3567"/>
                </a:lnTo>
                <a:lnTo>
                  <a:pt x="1067" y="3564"/>
                </a:lnTo>
                <a:lnTo>
                  <a:pt x="1067" y="3561"/>
                </a:lnTo>
                <a:lnTo>
                  <a:pt x="1067" y="3559"/>
                </a:lnTo>
                <a:lnTo>
                  <a:pt x="1068" y="3556"/>
                </a:lnTo>
                <a:lnTo>
                  <a:pt x="1068" y="3554"/>
                </a:lnTo>
                <a:lnTo>
                  <a:pt x="1069" y="3551"/>
                </a:lnTo>
                <a:lnTo>
                  <a:pt x="1070" y="3549"/>
                </a:lnTo>
                <a:lnTo>
                  <a:pt x="1071" y="3547"/>
                </a:lnTo>
                <a:lnTo>
                  <a:pt x="1073" y="3545"/>
                </a:lnTo>
                <a:lnTo>
                  <a:pt x="1075" y="3543"/>
                </a:lnTo>
                <a:lnTo>
                  <a:pt x="1076" y="3541"/>
                </a:lnTo>
                <a:lnTo>
                  <a:pt x="1078" y="3540"/>
                </a:lnTo>
                <a:lnTo>
                  <a:pt x="1080" y="3538"/>
                </a:lnTo>
                <a:lnTo>
                  <a:pt x="1083" y="3537"/>
                </a:lnTo>
                <a:lnTo>
                  <a:pt x="1085" y="3536"/>
                </a:lnTo>
                <a:lnTo>
                  <a:pt x="1088" y="3536"/>
                </a:lnTo>
                <a:moveTo>
                  <a:pt x="1247" y="3930"/>
                </a:moveTo>
                <a:lnTo>
                  <a:pt x="1249" y="3929"/>
                </a:lnTo>
                <a:lnTo>
                  <a:pt x="1251" y="3928"/>
                </a:lnTo>
                <a:lnTo>
                  <a:pt x="1254" y="3927"/>
                </a:lnTo>
                <a:lnTo>
                  <a:pt x="1256" y="3927"/>
                </a:lnTo>
                <a:lnTo>
                  <a:pt x="1259" y="3926"/>
                </a:lnTo>
                <a:lnTo>
                  <a:pt x="1262" y="3926"/>
                </a:lnTo>
                <a:lnTo>
                  <a:pt x="1264" y="3927"/>
                </a:lnTo>
                <a:lnTo>
                  <a:pt x="1267" y="3927"/>
                </a:lnTo>
                <a:lnTo>
                  <a:pt x="1269" y="3928"/>
                </a:lnTo>
                <a:lnTo>
                  <a:pt x="1271" y="3929"/>
                </a:lnTo>
                <a:lnTo>
                  <a:pt x="1274" y="3930"/>
                </a:lnTo>
                <a:lnTo>
                  <a:pt x="1276" y="3931"/>
                </a:lnTo>
                <a:lnTo>
                  <a:pt x="1278" y="3933"/>
                </a:lnTo>
                <a:lnTo>
                  <a:pt x="1280" y="3934"/>
                </a:lnTo>
                <a:lnTo>
                  <a:pt x="1281" y="3936"/>
                </a:lnTo>
                <a:lnTo>
                  <a:pt x="1283" y="3938"/>
                </a:lnTo>
                <a:lnTo>
                  <a:pt x="1335" y="4016"/>
                </a:lnTo>
                <a:lnTo>
                  <a:pt x="1355" y="4018"/>
                </a:lnTo>
                <a:lnTo>
                  <a:pt x="1376" y="4021"/>
                </a:lnTo>
                <a:lnTo>
                  <a:pt x="1396" y="4024"/>
                </a:lnTo>
                <a:lnTo>
                  <a:pt x="1417" y="4028"/>
                </a:lnTo>
                <a:lnTo>
                  <a:pt x="1419" y="4029"/>
                </a:lnTo>
                <a:lnTo>
                  <a:pt x="1422" y="4030"/>
                </a:lnTo>
                <a:lnTo>
                  <a:pt x="1424" y="4031"/>
                </a:lnTo>
                <a:lnTo>
                  <a:pt x="1426" y="4033"/>
                </a:lnTo>
                <a:lnTo>
                  <a:pt x="1428" y="4034"/>
                </a:lnTo>
                <a:lnTo>
                  <a:pt x="1430" y="4036"/>
                </a:lnTo>
                <a:lnTo>
                  <a:pt x="1432" y="4038"/>
                </a:lnTo>
                <a:lnTo>
                  <a:pt x="1434" y="4040"/>
                </a:lnTo>
                <a:lnTo>
                  <a:pt x="1435" y="4042"/>
                </a:lnTo>
                <a:lnTo>
                  <a:pt x="1436" y="4044"/>
                </a:lnTo>
                <a:lnTo>
                  <a:pt x="1437" y="4047"/>
                </a:lnTo>
                <a:lnTo>
                  <a:pt x="1438" y="4049"/>
                </a:lnTo>
                <a:lnTo>
                  <a:pt x="1438" y="4052"/>
                </a:lnTo>
                <a:lnTo>
                  <a:pt x="1438" y="4054"/>
                </a:lnTo>
                <a:lnTo>
                  <a:pt x="1438" y="4057"/>
                </a:lnTo>
                <a:lnTo>
                  <a:pt x="1438" y="4059"/>
                </a:lnTo>
                <a:lnTo>
                  <a:pt x="1437" y="4062"/>
                </a:lnTo>
                <a:lnTo>
                  <a:pt x="1436" y="4064"/>
                </a:lnTo>
                <a:lnTo>
                  <a:pt x="1435" y="4067"/>
                </a:lnTo>
                <a:lnTo>
                  <a:pt x="1434" y="4069"/>
                </a:lnTo>
                <a:lnTo>
                  <a:pt x="1432" y="4071"/>
                </a:lnTo>
                <a:lnTo>
                  <a:pt x="1430" y="4073"/>
                </a:lnTo>
                <a:lnTo>
                  <a:pt x="1428" y="4075"/>
                </a:lnTo>
                <a:lnTo>
                  <a:pt x="1426" y="4076"/>
                </a:lnTo>
                <a:lnTo>
                  <a:pt x="1424" y="4078"/>
                </a:lnTo>
                <a:lnTo>
                  <a:pt x="1422" y="4079"/>
                </a:lnTo>
                <a:lnTo>
                  <a:pt x="1420" y="4080"/>
                </a:lnTo>
                <a:lnTo>
                  <a:pt x="1417" y="4080"/>
                </a:lnTo>
                <a:lnTo>
                  <a:pt x="1415" y="4081"/>
                </a:lnTo>
                <a:lnTo>
                  <a:pt x="1412" y="4081"/>
                </a:lnTo>
                <a:lnTo>
                  <a:pt x="1409" y="4081"/>
                </a:lnTo>
                <a:lnTo>
                  <a:pt x="1407" y="4080"/>
                </a:lnTo>
                <a:lnTo>
                  <a:pt x="1393" y="4078"/>
                </a:lnTo>
                <a:lnTo>
                  <a:pt x="1386" y="4076"/>
                </a:lnTo>
                <a:lnTo>
                  <a:pt x="1380" y="4075"/>
                </a:lnTo>
                <a:lnTo>
                  <a:pt x="1404" y="4106"/>
                </a:lnTo>
                <a:lnTo>
                  <a:pt x="1405" y="4109"/>
                </a:lnTo>
                <a:lnTo>
                  <a:pt x="1407" y="4111"/>
                </a:lnTo>
                <a:lnTo>
                  <a:pt x="1408" y="4114"/>
                </a:lnTo>
                <a:lnTo>
                  <a:pt x="1409" y="4116"/>
                </a:lnTo>
                <a:lnTo>
                  <a:pt x="1410" y="4119"/>
                </a:lnTo>
                <a:lnTo>
                  <a:pt x="1410" y="4121"/>
                </a:lnTo>
                <a:lnTo>
                  <a:pt x="1410" y="4124"/>
                </a:lnTo>
                <a:lnTo>
                  <a:pt x="1410" y="4126"/>
                </a:lnTo>
                <a:lnTo>
                  <a:pt x="1410" y="4129"/>
                </a:lnTo>
                <a:lnTo>
                  <a:pt x="1409" y="4131"/>
                </a:lnTo>
                <a:lnTo>
                  <a:pt x="1408" y="4133"/>
                </a:lnTo>
                <a:lnTo>
                  <a:pt x="1407" y="4136"/>
                </a:lnTo>
                <a:lnTo>
                  <a:pt x="1406" y="4138"/>
                </a:lnTo>
                <a:lnTo>
                  <a:pt x="1404" y="4140"/>
                </a:lnTo>
                <a:lnTo>
                  <a:pt x="1403" y="4142"/>
                </a:lnTo>
                <a:lnTo>
                  <a:pt x="1401" y="4143"/>
                </a:lnTo>
                <a:lnTo>
                  <a:pt x="1398" y="4145"/>
                </a:lnTo>
                <a:lnTo>
                  <a:pt x="1396" y="4147"/>
                </a:lnTo>
                <a:lnTo>
                  <a:pt x="1394" y="4148"/>
                </a:lnTo>
                <a:lnTo>
                  <a:pt x="1391" y="4149"/>
                </a:lnTo>
                <a:lnTo>
                  <a:pt x="1389" y="4149"/>
                </a:lnTo>
                <a:lnTo>
                  <a:pt x="1386" y="4150"/>
                </a:lnTo>
                <a:lnTo>
                  <a:pt x="1384" y="4150"/>
                </a:lnTo>
                <a:lnTo>
                  <a:pt x="1381" y="4150"/>
                </a:lnTo>
                <a:lnTo>
                  <a:pt x="1378" y="4149"/>
                </a:lnTo>
                <a:lnTo>
                  <a:pt x="1376" y="4149"/>
                </a:lnTo>
                <a:lnTo>
                  <a:pt x="1374" y="4148"/>
                </a:lnTo>
                <a:lnTo>
                  <a:pt x="1371" y="4147"/>
                </a:lnTo>
                <a:lnTo>
                  <a:pt x="1369" y="4146"/>
                </a:lnTo>
                <a:lnTo>
                  <a:pt x="1367" y="4144"/>
                </a:lnTo>
                <a:lnTo>
                  <a:pt x="1365" y="4142"/>
                </a:lnTo>
                <a:lnTo>
                  <a:pt x="1363" y="4140"/>
                </a:lnTo>
                <a:lnTo>
                  <a:pt x="1307" y="4066"/>
                </a:lnTo>
                <a:lnTo>
                  <a:pt x="1285" y="4065"/>
                </a:lnTo>
                <a:lnTo>
                  <a:pt x="1264" y="4065"/>
                </a:lnTo>
                <a:lnTo>
                  <a:pt x="1221" y="4064"/>
                </a:lnTo>
                <a:lnTo>
                  <a:pt x="1218" y="4064"/>
                </a:lnTo>
                <a:lnTo>
                  <a:pt x="1216" y="4064"/>
                </a:lnTo>
                <a:lnTo>
                  <a:pt x="1213" y="4064"/>
                </a:lnTo>
                <a:lnTo>
                  <a:pt x="1211" y="4063"/>
                </a:lnTo>
                <a:lnTo>
                  <a:pt x="1209" y="4062"/>
                </a:lnTo>
                <a:lnTo>
                  <a:pt x="1206" y="4061"/>
                </a:lnTo>
                <a:lnTo>
                  <a:pt x="1204" y="4059"/>
                </a:lnTo>
                <a:lnTo>
                  <a:pt x="1202" y="4058"/>
                </a:lnTo>
                <a:lnTo>
                  <a:pt x="1201" y="4056"/>
                </a:lnTo>
                <a:lnTo>
                  <a:pt x="1199" y="4054"/>
                </a:lnTo>
                <a:lnTo>
                  <a:pt x="1198" y="4052"/>
                </a:lnTo>
                <a:lnTo>
                  <a:pt x="1196" y="4049"/>
                </a:lnTo>
                <a:lnTo>
                  <a:pt x="1195" y="4047"/>
                </a:lnTo>
                <a:lnTo>
                  <a:pt x="1195" y="4045"/>
                </a:lnTo>
                <a:lnTo>
                  <a:pt x="1194" y="4042"/>
                </a:lnTo>
                <a:lnTo>
                  <a:pt x="1194" y="4039"/>
                </a:lnTo>
                <a:lnTo>
                  <a:pt x="1194" y="4037"/>
                </a:lnTo>
                <a:lnTo>
                  <a:pt x="1194" y="4034"/>
                </a:lnTo>
                <a:lnTo>
                  <a:pt x="1195" y="4031"/>
                </a:lnTo>
                <a:lnTo>
                  <a:pt x="1196" y="4029"/>
                </a:lnTo>
                <a:lnTo>
                  <a:pt x="1197" y="4027"/>
                </a:lnTo>
                <a:lnTo>
                  <a:pt x="1198" y="4024"/>
                </a:lnTo>
                <a:lnTo>
                  <a:pt x="1200" y="4022"/>
                </a:lnTo>
                <a:lnTo>
                  <a:pt x="1201" y="4020"/>
                </a:lnTo>
                <a:lnTo>
                  <a:pt x="1203" y="4019"/>
                </a:lnTo>
                <a:lnTo>
                  <a:pt x="1205" y="4017"/>
                </a:lnTo>
                <a:lnTo>
                  <a:pt x="1207" y="4016"/>
                </a:lnTo>
                <a:lnTo>
                  <a:pt x="1209" y="4015"/>
                </a:lnTo>
                <a:lnTo>
                  <a:pt x="1212" y="4014"/>
                </a:lnTo>
                <a:lnTo>
                  <a:pt x="1214" y="4013"/>
                </a:lnTo>
                <a:lnTo>
                  <a:pt x="1217" y="4013"/>
                </a:lnTo>
                <a:lnTo>
                  <a:pt x="1220" y="4012"/>
                </a:lnTo>
                <a:lnTo>
                  <a:pt x="1232" y="4012"/>
                </a:lnTo>
                <a:lnTo>
                  <a:pt x="1244" y="4012"/>
                </a:lnTo>
                <a:lnTo>
                  <a:pt x="1268" y="4011"/>
                </a:lnTo>
                <a:lnTo>
                  <a:pt x="1260" y="4001"/>
                </a:lnTo>
                <a:lnTo>
                  <a:pt x="1253" y="3989"/>
                </a:lnTo>
                <a:lnTo>
                  <a:pt x="1239" y="3966"/>
                </a:lnTo>
                <a:lnTo>
                  <a:pt x="1237" y="3964"/>
                </a:lnTo>
                <a:lnTo>
                  <a:pt x="1236" y="3962"/>
                </a:lnTo>
                <a:lnTo>
                  <a:pt x="1236" y="3959"/>
                </a:lnTo>
                <a:lnTo>
                  <a:pt x="1235" y="3957"/>
                </a:lnTo>
                <a:lnTo>
                  <a:pt x="1235" y="3954"/>
                </a:lnTo>
                <a:lnTo>
                  <a:pt x="1235" y="3952"/>
                </a:lnTo>
                <a:lnTo>
                  <a:pt x="1235" y="3949"/>
                </a:lnTo>
                <a:lnTo>
                  <a:pt x="1235" y="3947"/>
                </a:lnTo>
                <a:lnTo>
                  <a:pt x="1236" y="3945"/>
                </a:lnTo>
                <a:lnTo>
                  <a:pt x="1237" y="3942"/>
                </a:lnTo>
                <a:lnTo>
                  <a:pt x="1238" y="3940"/>
                </a:lnTo>
                <a:lnTo>
                  <a:pt x="1239" y="3938"/>
                </a:lnTo>
                <a:lnTo>
                  <a:pt x="1241" y="3936"/>
                </a:lnTo>
                <a:lnTo>
                  <a:pt x="1243" y="3934"/>
                </a:lnTo>
                <a:lnTo>
                  <a:pt x="1245" y="3932"/>
                </a:lnTo>
                <a:lnTo>
                  <a:pt x="1247" y="3930"/>
                </a:lnTo>
                <a:moveTo>
                  <a:pt x="1048" y="4061"/>
                </a:moveTo>
                <a:lnTo>
                  <a:pt x="1048" y="4064"/>
                </a:lnTo>
                <a:lnTo>
                  <a:pt x="1049" y="4067"/>
                </a:lnTo>
                <a:lnTo>
                  <a:pt x="1049" y="4069"/>
                </a:lnTo>
                <a:lnTo>
                  <a:pt x="1049" y="4072"/>
                </a:lnTo>
                <a:lnTo>
                  <a:pt x="1048" y="4074"/>
                </a:lnTo>
                <a:lnTo>
                  <a:pt x="1048" y="4077"/>
                </a:lnTo>
                <a:lnTo>
                  <a:pt x="1047" y="4079"/>
                </a:lnTo>
                <a:lnTo>
                  <a:pt x="1046" y="4082"/>
                </a:lnTo>
                <a:lnTo>
                  <a:pt x="1044" y="4084"/>
                </a:lnTo>
                <a:lnTo>
                  <a:pt x="1043" y="4086"/>
                </a:lnTo>
                <a:lnTo>
                  <a:pt x="1041" y="4088"/>
                </a:lnTo>
                <a:lnTo>
                  <a:pt x="1039" y="4089"/>
                </a:lnTo>
                <a:lnTo>
                  <a:pt x="1037" y="4091"/>
                </a:lnTo>
                <a:lnTo>
                  <a:pt x="1035" y="4092"/>
                </a:lnTo>
                <a:lnTo>
                  <a:pt x="1032" y="4093"/>
                </a:lnTo>
                <a:lnTo>
                  <a:pt x="1030" y="4093"/>
                </a:lnTo>
                <a:lnTo>
                  <a:pt x="983" y="4107"/>
                </a:lnTo>
                <a:lnTo>
                  <a:pt x="937" y="4124"/>
                </a:lnTo>
                <a:lnTo>
                  <a:pt x="892" y="4143"/>
                </a:lnTo>
                <a:lnTo>
                  <a:pt x="848" y="4164"/>
                </a:lnTo>
                <a:lnTo>
                  <a:pt x="845" y="4165"/>
                </a:lnTo>
                <a:lnTo>
                  <a:pt x="843" y="4166"/>
                </a:lnTo>
                <a:lnTo>
                  <a:pt x="840" y="4167"/>
                </a:lnTo>
                <a:lnTo>
                  <a:pt x="838" y="4167"/>
                </a:lnTo>
                <a:lnTo>
                  <a:pt x="835" y="4167"/>
                </a:lnTo>
                <a:lnTo>
                  <a:pt x="833" y="4167"/>
                </a:lnTo>
                <a:lnTo>
                  <a:pt x="830" y="4166"/>
                </a:lnTo>
                <a:lnTo>
                  <a:pt x="828" y="4166"/>
                </a:lnTo>
                <a:lnTo>
                  <a:pt x="825" y="4165"/>
                </a:lnTo>
                <a:lnTo>
                  <a:pt x="823" y="4164"/>
                </a:lnTo>
                <a:lnTo>
                  <a:pt x="821" y="4162"/>
                </a:lnTo>
                <a:lnTo>
                  <a:pt x="819" y="4161"/>
                </a:lnTo>
                <a:lnTo>
                  <a:pt x="817" y="4159"/>
                </a:lnTo>
                <a:lnTo>
                  <a:pt x="815" y="4157"/>
                </a:lnTo>
                <a:lnTo>
                  <a:pt x="813" y="4155"/>
                </a:lnTo>
                <a:lnTo>
                  <a:pt x="812" y="4152"/>
                </a:lnTo>
                <a:lnTo>
                  <a:pt x="811" y="4150"/>
                </a:lnTo>
                <a:lnTo>
                  <a:pt x="810" y="4147"/>
                </a:lnTo>
                <a:lnTo>
                  <a:pt x="810" y="4145"/>
                </a:lnTo>
                <a:lnTo>
                  <a:pt x="809" y="4142"/>
                </a:lnTo>
                <a:lnTo>
                  <a:pt x="809" y="4140"/>
                </a:lnTo>
                <a:lnTo>
                  <a:pt x="810" y="4137"/>
                </a:lnTo>
                <a:lnTo>
                  <a:pt x="810" y="4135"/>
                </a:lnTo>
                <a:lnTo>
                  <a:pt x="811" y="4132"/>
                </a:lnTo>
                <a:lnTo>
                  <a:pt x="812" y="4130"/>
                </a:lnTo>
                <a:lnTo>
                  <a:pt x="813" y="4127"/>
                </a:lnTo>
                <a:lnTo>
                  <a:pt x="814" y="4125"/>
                </a:lnTo>
                <a:lnTo>
                  <a:pt x="816" y="4123"/>
                </a:lnTo>
                <a:lnTo>
                  <a:pt x="817" y="4121"/>
                </a:lnTo>
                <a:lnTo>
                  <a:pt x="819" y="4119"/>
                </a:lnTo>
                <a:lnTo>
                  <a:pt x="821" y="4118"/>
                </a:lnTo>
                <a:lnTo>
                  <a:pt x="824" y="4116"/>
                </a:lnTo>
                <a:lnTo>
                  <a:pt x="870" y="4095"/>
                </a:lnTo>
                <a:lnTo>
                  <a:pt x="918" y="4075"/>
                </a:lnTo>
                <a:lnTo>
                  <a:pt x="966" y="4057"/>
                </a:lnTo>
                <a:lnTo>
                  <a:pt x="1016" y="4042"/>
                </a:lnTo>
                <a:lnTo>
                  <a:pt x="1018" y="4042"/>
                </a:lnTo>
                <a:lnTo>
                  <a:pt x="1021" y="4042"/>
                </a:lnTo>
                <a:lnTo>
                  <a:pt x="1024" y="4042"/>
                </a:lnTo>
                <a:lnTo>
                  <a:pt x="1026" y="4042"/>
                </a:lnTo>
                <a:lnTo>
                  <a:pt x="1029" y="4043"/>
                </a:lnTo>
                <a:lnTo>
                  <a:pt x="1031" y="4043"/>
                </a:lnTo>
                <a:lnTo>
                  <a:pt x="1034" y="4044"/>
                </a:lnTo>
                <a:lnTo>
                  <a:pt x="1036" y="4046"/>
                </a:lnTo>
                <a:lnTo>
                  <a:pt x="1038" y="4047"/>
                </a:lnTo>
                <a:lnTo>
                  <a:pt x="1040" y="4048"/>
                </a:lnTo>
                <a:lnTo>
                  <a:pt x="1042" y="4050"/>
                </a:lnTo>
                <a:lnTo>
                  <a:pt x="1044" y="4052"/>
                </a:lnTo>
                <a:lnTo>
                  <a:pt x="1045" y="4054"/>
                </a:lnTo>
                <a:lnTo>
                  <a:pt x="1046" y="4056"/>
                </a:lnTo>
                <a:lnTo>
                  <a:pt x="1047" y="4059"/>
                </a:lnTo>
                <a:lnTo>
                  <a:pt x="1048" y="4061"/>
                </a:lnTo>
                <a:moveTo>
                  <a:pt x="1563" y="4097"/>
                </a:moveTo>
                <a:lnTo>
                  <a:pt x="1564" y="4095"/>
                </a:lnTo>
                <a:lnTo>
                  <a:pt x="1565" y="4093"/>
                </a:lnTo>
                <a:lnTo>
                  <a:pt x="1567" y="4091"/>
                </a:lnTo>
                <a:lnTo>
                  <a:pt x="1568" y="4089"/>
                </a:lnTo>
                <a:lnTo>
                  <a:pt x="1570" y="4087"/>
                </a:lnTo>
                <a:lnTo>
                  <a:pt x="1572" y="4086"/>
                </a:lnTo>
                <a:lnTo>
                  <a:pt x="1574" y="4084"/>
                </a:lnTo>
                <a:lnTo>
                  <a:pt x="1577" y="4083"/>
                </a:lnTo>
                <a:lnTo>
                  <a:pt x="1579" y="4082"/>
                </a:lnTo>
                <a:lnTo>
                  <a:pt x="1582" y="4082"/>
                </a:lnTo>
                <a:lnTo>
                  <a:pt x="1584" y="4081"/>
                </a:lnTo>
                <a:lnTo>
                  <a:pt x="1587" y="4081"/>
                </a:lnTo>
                <a:lnTo>
                  <a:pt x="1589" y="4081"/>
                </a:lnTo>
                <a:lnTo>
                  <a:pt x="1592" y="4082"/>
                </a:lnTo>
                <a:lnTo>
                  <a:pt x="1594" y="4082"/>
                </a:lnTo>
                <a:lnTo>
                  <a:pt x="1597" y="4083"/>
                </a:lnTo>
                <a:lnTo>
                  <a:pt x="1638" y="4101"/>
                </a:lnTo>
                <a:lnTo>
                  <a:pt x="1680" y="4121"/>
                </a:lnTo>
                <a:lnTo>
                  <a:pt x="1722" y="4144"/>
                </a:lnTo>
                <a:lnTo>
                  <a:pt x="1765" y="4168"/>
                </a:lnTo>
                <a:lnTo>
                  <a:pt x="1767" y="4170"/>
                </a:lnTo>
                <a:lnTo>
                  <a:pt x="1769" y="4172"/>
                </a:lnTo>
                <a:lnTo>
                  <a:pt x="1771" y="4174"/>
                </a:lnTo>
                <a:lnTo>
                  <a:pt x="1772" y="4176"/>
                </a:lnTo>
                <a:lnTo>
                  <a:pt x="1773" y="4178"/>
                </a:lnTo>
                <a:lnTo>
                  <a:pt x="1775" y="4180"/>
                </a:lnTo>
                <a:lnTo>
                  <a:pt x="1775" y="4183"/>
                </a:lnTo>
                <a:lnTo>
                  <a:pt x="1776" y="4185"/>
                </a:lnTo>
                <a:lnTo>
                  <a:pt x="1777" y="4188"/>
                </a:lnTo>
                <a:lnTo>
                  <a:pt x="1777" y="4190"/>
                </a:lnTo>
                <a:lnTo>
                  <a:pt x="1777" y="4193"/>
                </a:lnTo>
                <a:lnTo>
                  <a:pt x="1776" y="4195"/>
                </a:lnTo>
                <a:lnTo>
                  <a:pt x="1776" y="4198"/>
                </a:lnTo>
                <a:lnTo>
                  <a:pt x="1775" y="4200"/>
                </a:lnTo>
                <a:lnTo>
                  <a:pt x="1774" y="4203"/>
                </a:lnTo>
                <a:lnTo>
                  <a:pt x="1773" y="4205"/>
                </a:lnTo>
                <a:lnTo>
                  <a:pt x="1771" y="4208"/>
                </a:lnTo>
                <a:lnTo>
                  <a:pt x="1770" y="4210"/>
                </a:lnTo>
                <a:lnTo>
                  <a:pt x="1768" y="4211"/>
                </a:lnTo>
                <a:lnTo>
                  <a:pt x="1766" y="4213"/>
                </a:lnTo>
                <a:lnTo>
                  <a:pt x="1764" y="4214"/>
                </a:lnTo>
                <a:lnTo>
                  <a:pt x="1761" y="4215"/>
                </a:lnTo>
                <a:lnTo>
                  <a:pt x="1759" y="4216"/>
                </a:lnTo>
                <a:lnTo>
                  <a:pt x="1757" y="4217"/>
                </a:lnTo>
                <a:lnTo>
                  <a:pt x="1754" y="4217"/>
                </a:lnTo>
                <a:lnTo>
                  <a:pt x="1751" y="4218"/>
                </a:lnTo>
                <a:lnTo>
                  <a:pt x="1749" y="4218"/>
                </a:lnTo>
                <a:lnTo>
                  <a:pt x="1746" y="4217"/>
                </a:lnTo>
                <a:lnTo>
                  <a:pt x="1744" y="4217"/>
                </a:lnTo>
                <a:lnTo>
                  <a:pt x="1741" y="4216"/>
                </a:lnTo>
                <a:lnTo>
                  <a:pt x="1739" y="4215"/>
                </a:lnTo>
                <a:lnTo>
                  <a:pt x="1737" y="4213"/>
                </a:lnTo>
                <a:lnTo>
                  <a:pt x="1696" y="4190"/>
                </a:lnTo>
                <a:lnTo>
                  <a:pt x="1656" y="4168"/>
                </a:lnTo>
                <a:lnTo>
                  <a:pt x="1616" y="4149"/>
                </a:lnTo>
                <a:lnTo>
                  <a:pt x="1577" y="4132"/>
                </a:lnTo>
                <a:lnTo>
                  <a:pt x="1574" y="4131"/>
                </a:lnTo>
                <a:lnTo>
                  <a:pt x="1572" y="4130"/>
                </a:lnTo>
                <a:lnTo>
                  <a:pt x="1570" y="4128"/>
                </a:lnTo>
                <a:lnTo>
                  <a:pt x="1568" y="4126"/>
                </a:lnTo>
                <a:lnTo>
                  <a:pt x="1566" y="4124"/>
                </a:lnTo>
                <a:lnTo>
                  <a:pt x="1565" y="4122"/>
                </a:lnTo>
                <a:lnTo>
                  <a:pt x="1564" y="4120"/>
                </a:lnTo>
                <a:lnTo>
                  <a:pt x="1563" y="4118"/>
                </a:lnTo>
                <a:lnTo>
                  <a:pt x="1562" y="4116"/>
                </a:lnTo>
                <a:lnTo>
                  <a:pt x="1561" y="4113"/>
                </a:lnTo>
                <a:lnTo>
                  <a:pt x="1561" y="4111"/>
                </a:lnTo>
                <a:lnTo>
                  <a:pt x="1561" y="4108"/>
                </a:lnTo>
                <a:lnTo>
                  <a:pt x="1561" y="4105"/>
                </a:lnTo>
                <a:lnTo>
                  <a:pt x="1561" y="4103"/>
                </a:lnTo>
                <a:lnTo>
                  <a:pt x="1562" y="4100"/>
                </a:lnTo>
                <a:lnTo>
                  <a:pt x="1563" y="4097"/>
                </a:lnTo>
                <a:moveTo>
                  <a:pt x="686" y="4229"/>
                </a:moveTo>
                <a:lnTo>
                  <a:pt x="687" y="4232"/>
                </a:lnTo>
                <a:lnTo>
                  <a:pt x="689" y="4234"/>
                </a:lnTo>
                <a:lnTo>
                  <a:pt x="690" y="4237"/>
                </a:lnTo>
                <a:lnTo>
                  <a:pt x="690" y="4239"/>
                </a:lnTo>
                <a:lnTo>
                  <a:pt x="691" y="4242"/>
                </a:lnTo>
                <a:lnTo>
                  <a:pt x="691" y="4244"/>
                </a:lnTo>
                <a:lnTo>
                  <a:pt x="691" y="4247"/>
                </a:lnTo>
                <a:lnTo>
                  <a:pt x="691" y="4249"/>
                </a:lnTo>
                <a:lnTo>
                  <a:pt x="690" y="4252"/>
                </a:lnTo>
                <a:lnTo>
                  <a:pt x="689" y="4254"/>
                </a:lnTo>
                <a:lnTo>
                  <a:pt x="688" y="4256"/>
                </a:lnTo>
                <a:lnTo>
                  <a:pt x="687" y="4259"/>
                </a:lnTo>
                <a:lnTo>
                  <a:pt x="686" y="4261"/>
                </a:lnTo>
                <a:lnTo>
                  <a:pt x="684" y="4263"/>
                </a:lnTo>
                <a:lnTo>
                  <a:pt x="682" y="4265"/>
                </a:lnTo>
                <a:lnTo>
                  <a:pt x="680" y="4266"/>
                </a:lnTo>
                <a:lnTo>
                  <a:pt x="641" y="4296"/>
                </a:lnTo>
                <a:lnTo>
                  <a:pt x="602" y="4327"/>
                </a:lnTo>
                <a:lnTo>
                  <a:pt x="565" y="4359"/>
                </a:lnTo>
                <a:lnTo>
                  <a:pt x="529" y="4392"/>
                </a:lnTo>
                <a:lnTo>
                  <a:pt x="527" y="4394"/>
                </a:lnTo>
                <a:lnTo>
                  <a:pt x="525" y="4396"/>
                </a:lnTo>
                <a:lnTo>
                  <a:pt x="522" y="4397"/>
                </a:lnTo>
                <a:lnTo>
                  <a:pt x="520" y="4398"/>
                </a:lnTo>
                <a:lnTo>
                  <a:pt x="517" y="4399"/>
                </a:lnTo>
                <a:lnTo>
                  <a:pt x="515" y="4399"/>
                </a:lnTo>
                <a:lnTo>
                  <a:pt x="512" y="4399"/>
                </a:lnTo>
                <a:lnTo>
                  <a:pt x="510" y="4399"/>
                </a:lnTo>
                <a:lnTo>
                  <a:pt x="507" y="4399"/>
                </a:lnTo>
                <a:lnTo>
                  <a:pt x="504" y="4399"/>
                </a:lnTo>
                <a:lnTo>
                  <a:pt x="502" y="4398"/>
                </a:lnTo>
                <a:lnTo>
                  <a:pt x="500" y="4397"/>
                </a:lnTo>
                <a:lnTo>
                  <a:pt x="497" y="4396"/>
                </a:lnTo>
                <a:lnTo>
                  <a:pt x="495" y="4395"/>
                </a:lnTo>
                <a:lnTo>
                  <a:pt x="493" y="4393"/>
                </a:lnTo>
                <a:lnTo>
                  <a:pt x="491" y="4391"/>
                </a:lnTo>
                <a:lnTo>
                  <a:pt x="489" y="4389"/>
                </a:lnTo>
                <a:lnTo>
                  <a:pt x="488" y="4387"/>
                </a:lnTo>
                <a:lnTo>
                  <a:pt x="486" y="4385"/>
                </a:lnTo>
                <a:lnTo>
                  <a:pt x="485" y="4382"/>
                </a:lnTo>
                <a:lnTo>
                  <a:pt x="485" y="4380"/>
                </a:lnTo>
                <a:lnTo>
                  <a:pt x="484" y="4377"/>
                </a:lnTo>
                <a:lnTo>
                  <a:pt x="484" y="4375"/>
                </a:lnTo>
                <a:lnTo>
                  <a:pt x="484" y="4372"/>
                </a:lnTo>
                <a:lnTo>
                  <a:pt x="484" y="4369"/>
                </a:lnTo>
                <a:lnTo>
                  <a:pt x="485" y="4367"/>
                </a:lnTo>
                <a:lnTo>
                  <a:pt x="486" y="4364"/>
                </a:lnTo>
                <a:lnTo>
                  <a:pt x="487" y="4362"/>
                </a:lnTo>
                <a:lnTo>
                  <a:pt x="488" y="4360"/>
                </a:lnTo>
                <a:lnTo>
                  <a:pt x="489" y="4357"/>
                </a:lnTo>
                <a:lnTo>
                  <a:pt x="491" y="4355"/>
                </a:lnTo>
                <a:lnTo>
                  <a:pt x="493" y="4353"/>
                </a:lnTo>
                <a:lnTo>
                  <a:pt x="530" y="4320"/>
                </a:lnTo>
                <a:lnTo>
                  <a:pt x="568" y="4287"/>
                </a:lnTo>
                <a:lnTo>
                  <a:pt x="608" y="4254"/>
                </a:lnTo>
                <a:lnTo>
                  <a:pt x="649" y="4223"/>
                </a:lnTo>
                <a:lnTo>
                  <a:pt x="651" y="4222"/>
                </a:lnTo>
                <a:lnTo>
                  <a:pt x="654" y="4221"/>
                </a:lnTo>
                <a:lnTo>
                  <a:pt x="656" y="4220"/>
                </a:lnTo>
                <a:lnTo>
                  <a:pt x="659" y="4219"/>
                </a:lnTo>
                <a:lnTo>
                  <a:pt x="661" y="4218"/>
                </a:lnTo>
                <a:lnTo>
                  <a:pt x="664" y="4218"/>
                </a:lnTo>
                <a:lnTo>
                  <a:pt x="666" y="4218"/>
                </a:lnTo>
                <a:lnTo>
                  <a:pt x="669" y="4219"/>
                </a:lnTo>
                <a:lnTo>
                  <a:pt x="671" y="4219"/>
                </a:lnTo>
                <a:lnTo>
                  <a:pt x="674" y="4220"/>
                </a:lnTo>
                <a:lnTo>
                  <a:pt x="676" y="4221"/>
                </a:lnTo>
                <a:lnTo>
                  <a:pt x="678" y="4222"/>
                </a:lnTo>
                <a:lnTo>
                  <a:pt x="681" y="4224"/>
                </a:lnTo>
                <a:lnTo>
                  <a:pt x="682" y="4225"/>
                </a:lnTo>
                <a:lnTo>
                  <a:pt x="684" y="4227"/>
                </a:lnTo>
                <a:lnTo>
                  <a:pt x="686" y="4229"/>
                </a:lnTo>
                <a:moveTo>
                  <a:pt x="1503" y="4258"/>
                </a:moveTo>
                <a:lnTo>
                  <a:pt x="1505" y="4257"/>
                </a:lnTo>
                <a:lnTo>
                  <a:pt x="1507" y="4255"/>
                </a:lnTo>
                <a:lnTo>
                  <a:pt x="1509" y="4254"/>
                </a:lnTo>
                <a:lnTo>
                  <a:pt x="1512" y="4253"/>
                </a:lnTo>
                <a:lnTo>
                  <a:pt x="1514" y="4252"/>
                </a:lnTo>
                <a:lnTo>
                  <a:pt x="1517" y="4251"/>
                </a:lnTo>
                <a:lnTo>
                  <a:pt x="1520" y="4251"/>
                </a:lnTo>
                <a:lnTo>
                  <a:pt x="1522" y="4251"/>
                </a:lnTo>
                <a:lnTo>
                  <a:pt x="1525" y="4251"/>
                </a:lnTo>
                <a:lnTo>
                  <a:pt x="1527" y="4251"/>
                </a:lnTo>
                <a:lnTo>
                  <a:pt x="1530" y="4252"/>
                </a:lnTo>
                <a:lnTo>
                  <a:pt x="1532" y="4253"/>
                </a:lnTo>
                <a:lnTo>
                  <a:pt x="1534" y="4254"/>
                </a:lnTo>
                <a:lnTo>
                  <a:pt x="1537" y="4255"/>
                </a:lnTo>
                <a:lnTo>
                  <a:pt x="1539" y="4257"/>
                </a:lnTo>
                <a:lnTo>
                  <a:pt x="1541" y="4258"/>
                </a:lnTo>
                <a:lnTo>
                  <a:pt x="1578" y="4295"/>
                </a:lnTo>
                <a:lnTo>
                  <a:pt x="1615" y="4331"/>
                </a:lnTo>
                <a:lnTo>
                  <a:pt x="1653" y="4365"/>
                </a:lnTo>
                <a:lnTo>
                  <a:pt x="1691" y="4397"/>
                </a:lnTo>
                <a:lnTo>
                  <a:pt x="1693" y="4399"/>
                </a:lnTo>
                <a:lnTo>
                  <a:pt x="1694" y="4401"/>
                </a:lnTo>
                <a:lnTo>
                  <a:pt x="1696" y="4403"/>
                </a:lnTo>
                <a:lnTo>
                  <a:pt x="1697" y="4405"/>
                </a:lnTo>
                <a:lnTo>
                  <a:pt x="1698" y="4408"/>
                </a:lnTo>
                <a:lnTo>
                  <a:pt x="1699" y="4410"/>
                </a:lnTo>
                <a:lnTo>
                  <a:pt x="1699" y="4413"/>
                </a:lnTo>
                <a:lnTo>
                  <a:pt x="1700" y="4415"/>
                </a:lnTo>
                <a:lnTo>
                  <a:pt x="1700" y="4418"/>
                </a:lnTo>
                <a:lnTo>
                  <a:pt x="1700" y="4420"/>
                </a:lnTo>
                <a:lnTo>
                  <a:pt x="1699" y="4423"/>
                </a:lnTo>
                <a:lnTo>
                  <a:pt x="1699" y="4425"/>
                </a:lnTo>
                <a:lnTo>
                  <a:pt x="1698" y="4428"/>
                </a:lnTo>
                <a:lnTo>
                  <a:pt x="1697" y="4430"/>
                </a:lnTo>
                <a:lnTo>
                  <a:pt x="1695" y="4432"/>
                </a:lnTo>
                <a:lnTo>
                  <a:pt x="1694" y="4434"/>
                </a:lnTo>
                <a:lnTo>
                  <a:pt x="1692" y="4436"/>
                </a:lnTo>
                <a:lnTo>
                  <a:pt x="1690" y="4438"/>
                </a:lnTo>
                <a:lnTo>
                  <a:pt x="1687" y="4440"/>
                </a:lnTo>
                <a:lnTo>
                  <a:pt x="1685" y="4441"/>
                </a:lnTo>
                <a:lnTo>
                  <a:pt x="1683" y="4442"/>
                </a:lnTo>
                <a:lnTo>
                  <a:pt x="1680" y="4443"/>
                </a:lnTo>
                <a:lnTo>
                  <a:pt x="1678" y="4443"/>
                </a:lnTo>
                <a:lnTo>
                  <a:pt x="1676" y="4444"/>
                </a:lnTo>
                <a:lnTo>
                  <a:pt x="1673" y="4444"/>
                </a:lnTo>
                <a:lnTo>
                  <a:pt x="1671" y="4444"/>
                </a:lnTo>
                <a:lnTo>
                  <a:pt x="1668" y="4443"/>
                </a:lnTo>
                <a:lnTo>
                  <a:pt x="1666" y="4443"/>
                </a:lnTo>
                <a:lnTo>
                  <a:pt x="1663" y="4442"/>
                </a:lnTo>
                <a:lnTo>
                  <a:pt x="1661" y="4441"/>
                </a:lnTo>
                <a:lnTo>
                  <a:pt x="1659" y="4439"/>
                </a:lnTo>
                <a:lnTo>
                  <a:pt x="1657" y="4437"/>
                </a:lnTo>
                <a:lnTo>
                  <a:pt x="1618" y="4404"/>
                </a:lnTo>
                <a:lnTo>
                  <a:pt x="1579" y="4369"/>
                </a:lnTo>
                <a:lnTo>
                  <a:pt x="1541" y="4333"/>
                </a:lnTo>
                <a:lnTo>
                  <a:pt x="1503" y="4295"/>
                </a:lnTo>
                <a:lnTo>
                  <a:pt x="1501" y="4293"/>
                </a:lnTo>
                <a:lnTo>
                  <a:pt x="1499" y="4291"/>
                </a:lnTo>
                <a:lnTo>
                  <a:pt x="1498" y="4289"/>
                </a:lnTo>
                <a:lnTo>
                  <a:pt x="1497" y="4287"/>
                </a:lnTo>
                <a:lnTo>
                  <a:pt x="1496" y="4284"/>
                </a:lnTo>
                <a:lnTo>
                  <a:pt x="1496" y="4282"/>
                </a:lnTo>
                <a:lnTo>
                  <a:pt x="1495" y="4279"/>
                </a:lnTo>
                <a:lnTo>
                  <a:pt x="1495" y="4277"/>
                </a:lnTo>
                <a:lnTo>
                  <a:pt x="1495" y="4274"/>
                </a:lnTo>
                <a:lnTo>
                  <a:pt x="1496" y="4272"/>
                </a:lnTo>
                <a:lnTo>
                  <a:pt x="1496" y="4269"/>
                </a:lnTo>
                <a:lnTo>
                  <a:pt x="1497" y="4267"/>
                </a:lnTo>
                <a:lnTo>
                  <a:pt x="1498" y="4265"/>
                </a:lnTo>
                <a:lnTo>
                  <a:pt x="1499" y="4262"/>
                </a:lnTo>
                <a:lnTo>
                  <a:pt x="1501" y="4260"/>
                </a:lnTo>
                <a:lnTo>
                  <a:pt x="1503" y="4258"/>
                </a:lnTo>
                <a:moveTo>
                  <a:pt x="1880" y="4280"/>
                </a:moveTo>
                <a:lnTo>
                  <a:pt x="1881" y="4278"/>
                </a:lnTo>
                <a:lnTo>
                  <a:pt x="1883" y="4277"/>
                </a:lnTo>
                <a:lnTo>
                  <a:pt x="1885" y="4275"/>
                </a:lnTo>
                <a:lnTo>
                  <a:pt x="1888" y="4274"/>
                </a:lnTo>
                <a:lnTo>
                  <a:pt x="1890" y="4273"/>
                </a:lnTo>
                <a:lnTo>
                  <a:pt x="1892" y="4272"/>
                </a:lnTo>
                <a:lnTo>
                  <a:pt x="1895" y="4271"/>
                </a:lnTo>
                <a:lnTo>
                  <a:pt x="1897" y="4271"/>
                </a:lnTo>
                <a:lnTo>
                  <a:pt x="1900" y="4271"/>
                </a:lnTo>
                <a:lnTo>
                  <a:pt x="1902" y="4271"/>
                </a:lnTo>
                <a:lnTo>
                  <a:pt x="1905" y="4271"/>
                </a:lnTo>
                <a:lnTo>
                  <a:pt x="1907" y="4272"/>
                </a:lnTo>
                <a:lnTo>
                  <a:pt x="1910" y="4273"/>
                </a:lnTo>
                <a:lnTo>
                  <a:pt x="1912" y="4274"/>
                </a:lnTo>
                <a:lnTo>
                  <a:pt x="1915" y="4275"/>
                </a:lnTo>
                <a:lnTo>
                  <a:pt x="1917" y="4276"/>
                </a:lnTo>
                <a:lnTo>
                  <a:pt x="1953" y="4306"/>
                </a:lnTo>
                <a:lnTo>
                  <a:pt x="1970" y="4321"/>
                </a:lnTo>
                <a:lnTo>
                  <a:pt x="1988" y="4337"/>
                </a:lnTo>
                <a:lnTo>
                  <a:pt x="2066" y="4408"/>
                </a:lnTo>
                <a:lnTo>
                  <a:pt x="2067" y="4410"/>
                </a:lnTo>
                <a:lnTo>
                  <a:pt x="2069" y="4412"/>
                </a:lnTo>
                <a:lnTo>
                  <a:pt x="2070" y="4415"/>
                </a:lnTo>
                <a:lnTo>
                  <a:pt x="2071" y="4417"/>
                </a:lnTo>
                <a:lnTo>
                  <a:pt x="2072" y="4419"/>
                </a:lnTo>
                <a:lnTo>
                  <a:pt x="2073" y="4422"/>
                </a:lnTo>
                <a:lnTo>
                  <a:pt x="2073" y="4424"/>
                </a:lnTo>
                <a:lnTo>
                  <a:pt x="2074" y="4427"/>
                </a:lnTo>
                <a:lnTo>
                  <a:pt x="2074" y="4429"/>
                </a:lnTo>
                <a:lnTo>
                  <a:pt x="2073" y="4432"/>
                </a:lnTo>
                <a:lnTo>
                  <a:pt x="2073" y="4434"/>
                </a:lnTo>
                <a:lnTo>
                  <a:pt x="2072" y="4437"/>
                </a:lnTo>
                <a:lnTo>
                  <a:pt x="2071" y="4439"/>
                </a:lnTo>
                <a:lnTo>
                  <a:pt x="2070" y="4441"/>
                </a:lnTo>
                <a:lnTo>
                  <a:pt x="2068" y="4443"/>
                </a:lnTo>
                <a:lnTo>
                  <a:pt x="2067" y="4445"/>
                </a:lnTo>
                <a:lnTo>
                  <a:pt x="2065" y="4447"/>
                </a:lnTo>
                <a:lnTo>
                  <a:pt x="2063" y="4449"/>
                </a:lnTo>
                <a:lnTo>
                  <a:pt x="2060" y="4450"/>
                </a:lnTo>
                <a:lnTo>
                  <a:pt x="2058" y="4452"/>
                </a:lnTo>
                <a:lnTo>
                  <a:pt x="2056" y="4453"/>
                </a:lnTo>
                <a:lnTo>
                  <a:pt x="2053" y="4453"/>
                </a:lnTo>
                <a:lnTo>
                  <a:pt x="2051" y="4454"/>
                </a:lnTo>
                <a:lnTo>
                  <a:pt x="2048" y="4454"/>
                </a:lnTo>
                <a:lnTo>
                  <a:pt x="2045" y="4454"/>
                </a:lnTo>
                <a:lnTo>
                  <a:pt x="2043" y="4453"/>
                </a:lnTo>
                <a:lnTo>
                  <a:pt x="2040" y="4453"/>
                </a:lnTo>
                <a:lnTo>
                  <a:pt x="2038" y="4452"/>
                </a:lnTo>
                <a:lnTo>
                  <a:pt x="2035" y="4451"/>
                </a:lnTo>
                <a:lnTo>
                  <a:pt x="2033" y="4450"/>
                </a:lnTo>
                <a:lnTo>
                  <a:pt x="2031" y="4448"/>
                </a:lnTo>
                <a:lnTo>
                  <a:pt x="2029" y="4446"/>
                </a:lnTo>
                <a:lnTo>
                  <a:pt x="1953" y="4376"/>
                </a:lnTo>
                <a:lnTo>
                  <a:pt x="1935" y="4361"/>
                </a:lnTo>
                <a:lnTo>
                  <a:pt x="1918" y="4346"/>
                </a:lnTo>
                <a:lnTo>
                  <a:pt x="1884" y="4318"/>
                </a:lnTo>
                <a:lnTo>
                  <a:pt x="1882" y="4316"/>
                </a:lnTo>
                <a:lnTo>
                  <a:pt x="1880" y="4314"/>
                </a:lnTo>
                <a:lnTo>
                  <a:pt x="1878" y="4312"/>
                </a:lnTo>
                <a:lnTo>
                  <a:pt x="1877" y="4310"/>
                </a:lnTo>
                <a:lnTo>
                  <a:pt x="1876" y="4308"/>
                </a:lnTo>
                <a:lnTo>
                  <a:pt x="1875" y="4305"/>
                </a:lnTo>
                <a:lnTo>
                  <a:pt x="1875" y="4303"/>
                </a:lnTo>
                <a:lnTo>
                  <a:pt x="1874" y="4300"/>
                </a:lnTo>
                <a:lnTo>
                  <a:pt x="1874" y="4298"/>
                </a:lnTo>
                <a:lnTo>
                  <a:pt x="1874" y="4295"/>
                </a:lnTo>
                <a:lnTo>
                  <a:pt x="1874" y="4293"/>
                </a:lnTo>
                <a:lnTo>
                  <a:pt x="1875" y="4290"/>
                </a:lnTo>
                <a:lnTo>
                  <a:pt x="1876" y="4288"/>
                </a:lnTo>
                <a:lnTo>
                  <a:pt x="1877" y="4285"/>
                </a:lnTo>
                <a:lnTo>
                  <a:pt x="1878" y="4283"/>
                </a:lnTo>
                <a:lnTo>
                  <a:pt x="1880" y="4280"/>
                </a:lnTo>
                <a:moveTo>
                  <a:pt x="390" y="4498"/>
                </a:moveTo>
                <a:lnTo>
                  <a:pt x="392" y="4500"/>
                </a:lnTo>
                <a:lnTo>
                  <a:pt x="394" y="4502"/>
                </a:lnTo>
                <a:lnTo>
                  <a:pt x="395" y="4504"/>
                </a:lnTo>
                <a:lnTo>
                  <a:pt x="396" y="4506"/>
                </a:lnTo>
                <a:lnTo>
                  <a:pt x="397" y="4509"/>
                </a:lnTo>
                <a:lnTo>
                  <a:pt x="398" y="4511"/>
                </a:lnTo>
                <a:lnTo>
                  <a:pt x="399" y="4514"/>
                </a:lnTo>
                <a:lnTo>
                  <a:pt x="399" y="4516"/>
                </a:lnTo>
                <a:lnTo>
                  <a:pt x="399" y="4519"/>
                </a:lnTo>
                <a:lnTo>
                  <a:pt x="399" y="4521"/>
                </a:lnTo>
                <a:lnTo>
                  <a:pt x="398" y="4524"/>
                </a:lnTo>
                <a:lnTo>
                  <a:pt x="398" y="4526"/>
                </a:lnTo>
                <a:lnTo>
                  <a:pt x="397" y="4529"/>
                </a:lnTo>
                <a:lnTo>
                  <a:pt x="396" y="4531"/>
                </a:lnTo>
                <a:lnTo>
                  <a:pt x="394" y="4533"/>
                </a:lnTo>
                <a:lnTo>
                  <a:pt x="393" y="4535"/>
                </a:lnTo>
                <a:lnTo>
                  <a:pt x="360" y="4576"/>
                </a:lnTo>
                <a:lnTo>
                  <a:pt x="328" y="4615"/>
                </a:lnTo>
                <a:lnTo>
                  <a:pt x="299" y="4654"/>
                </a:lnTo>
                <a:lnTo>
                  <a:pt x="272" y="4692"/>
                </a:lnTo>
                <a:lnTo>
                  <a:pt x="270" y="4695"/>
                </a:lnTo>
                <a:lnTo>
                  <a:pt x="268" y="4696"/>
                </a:lnTo>
                <a:lnTo>
                  <a:pt x="266" y="4698"/>
                </a:lnTo>
                <a:lnTo>
                  <a:pt x="264" y="4700"/>
                </a:lnTo>
                <a:lnTo>
                  <a:pt x="262" y="4701"/>
                </a:lnTo>
                <a:lnTo>
                  <a:pt x="259" y="4702"/>
                </a:lnTo>
                <a:lnTo>
                  <a:pt x="257" y="4703"/>
                </a:lnTo>
                <a:lnTo>
                  <a:pt x="255" y="4703"/>
                </a:lnTo>
                <a:lnTo>
                  <a:pt x="252" y="4704"/>
                </a:lnTo>
                <a:lnTo>
                  <a:pt x="250" y="4704"/>
                </a:lnTo>
                <a:lnTo>
                  <a:pt x="247" y="4704"/>
                </a:lnTo>
                <a:lnTo>
                  <a:pt x="245" y="4703"/>
                </a:lnTo>
                <a:lnTo>
                  <a:pt x="242" y="4703"/>
                </a:lnTo>
                <a:lnTo>
                  <a:pt x="240" y="4702"/>
                </a:lnTo>
                <a:lnTo>
                  <a:pt x="237" y="4701"/>
                </a:lnTo>
                <a:lnTo>
                  <a:pt x="235" y="4699"/>
                </a:lnTo>
                <a:lnTo>
                  <a:pt x="233" y="4698"/>
                </a:lnTo>
                <a:lnTo>
                  <a:pt x="231" y="4696"/>
                </a:lnTo>
                <a:lnTo>
                  <a:pt x="229" y="4694"/>
                </a:lnTo>
                <a:lnTo>
                  <a:pt x="228" y="4691"/>
                </a:lnTo>
                <a:lnTo>
                  <a:pt x="226" y="4689"/>
                </a:lnTo>
                <a:lnTo>
                  <a:pt x="225" y="4687"/>
                </a:lnTo>
                <a:lnTo>
                  <a:pt x="225" y="4684"/>
                </a:lnTo>
                <a:lnTo>
                  <a:pt x="224" y="4682"/>
                </a:lnTo>
                <a:lnTo>
                  <a:pt x="224" y="4679"/>
                </a:lnTo>
                <a:lnTo>
                  <a:pt x="223" y="4677"/>
                </a:lnTo>
                <a:lnTo>
                  <a:pt x="224" y="4674"/>
                </a:lnTo>
                <a:lnTo>
                  <a:pt x="224" y="4672"/>
                </a:lnTo>
                <a:lnTo>
                  <a:pt x="225" y="4669"/>
                </a:lnTo>
                <a:lnTo>
                  <a:pt x="225" y="4667"/>
                </a:lnTo>
                <a:lnTo>
                  <a:pt x="227" y="4665"/>
                </a:lnTo>
                <a:lnTo>
                  <a:pt x="228" y="4662"/>
                </a:lnTo>
                <a:lnTo>
                  <a:pt x="256" y="4623"/>
                </a:lnTo>
                <a:lnTo>
                  <a:pt x="286" y="4583"/>
                </a:lnTo>
                <a:lnTo>
                  <a:pt x="352" y="4501"/>
                </a:lnTo>
                <a:lnTo>
                  <a:pt x="354" y="4499"/>
                </a:lnTo>
                <a:lnTo>
                  <a:pt x="356" y="4498"/>
                </a:lnTo>
                <a:lnTo>
                  <a:pt x="358" y="4496"/>
                </a:lnTo>
                <a:lnTo>
                  <a:pt x="361" y="4495"/>
                </a:lnTo>
                <a:lnTo>
                  <a:pt x="363" y="4494"/>
                </a:lnTo>
                <a:lnTo>
                  <a:pt x="365" y="4493"/>
                </a:lnTo>
                <a:lnTo>
                  <a:pt x="368" y="4492"/>
                </a:lnTo>
                <a:lnTo>
                  <a:pt x="371" y="4492"/>
                </a:lnTo>
                <a:lnTo>
                  <a:pt x="373" y="4492"/>
                </a:lnTo>
                <a:lnTo>
                  <a:pt x="376" y="4492"/>
                </a:lnTo>
                <a:lnTo>
                  <a:pt x="378" y="4492"/>
                </a:lnTo>
                <a:lnTo>
                  <a:pt x="381" y="4493"/>
                </a:lnTo>
                <a:lnTo>
                  <a:pt x="383" y="4494"/>
                </a:lnTo>
                <a:lnTo>
                  <a:pt x="386" y="4495"/>
                </a:lnTo>
                <a:lnTo>
                  <a:pt x="388" y="4497"/>
                </a:lnTo>
                <a:lnTo>
                  <a:pt x="390" y="4498"/>
                </a:lnTo>
                <a:moveTo>
                  <a:pt x="1816" y="4528"/>
                </a:moveTo>
                <a:lnTo>
                  <a:pt x="1817" y="4526"/>
                </a:lnTo>
                <a:lnTo>
                  <a:pt x="1819" y="4524"/>
                </a:lnTo>
                <a:lnTo>
                  <a:pt x="1821" y="4523"/>
                </a:lnTo>
                <a:lnTo>
                  <a:pt x="1823" y="4521"/>
                </a:lnTo>
                <a:lnTo>
                  <a:pt x="1825" y="4520"/>
                </a:lnTo>
                <a:lnTo>
                  <a:pt x="1828" y="4519"/>
                </a:lnTo>
                <a:lnTo>
                  <a:pt x="1830" y="4518"/>
                </a:lnTo>
                <a:lnTo>
                  <a:pt x="1833" y="4518"/>
                </a:lnTo>
                <a:lnTo>
                  <a:pt x="1835" y="4517"/>
                </a:lnTo>
                <a:lnTo>
                  <a:pt x="1838" y="4517"/>
                </a:lnTo>
                <a:lnTo>
                  <a:pt x="1840" y="4517"/>
                </a:lnTo>
                <a:lnTo>
                  <a:pt x="1843" y="4518"/>
                </a:lnTo>
                <a:lnTo>
                  <a:pt x="1845" y="4519"/>
                </a:lnTo>
                <a:lnTo>
                  <a:pt x="1847" y="4520"/>
                </a:lnTo>
                <a:lnTo>
                  <a:pt x="1850" y="4521"/>
                </a:lnTo>
                <a:lnTo>
                  <a:pt x="1852" y="4522"/>
                </a:lnTo>
                <a:lnTo>
                  <a:pt x="1898" y="4553"/>
                </a:lnTo>
                <a:lnTo>
                  <a:pt x="1942" y="4582"/>
                </a:lnTo>
                <a:lnTo>
                  <a:pt x="1984" y="4607"/>
                </a:lnTo>
                <a:lnTo>
                  <a:pt x="2025" y="4630"/>
                </a:lnTo>
                <a:lnTo>
                  <a:pt x="2027" y="4632"/>
                </a:lnTo>
                <a:lnTo>
                  <a:pt x="2029" y="4633"/>
                </a:lnTo>
                <a:lnTo>
                  <a:pt x="2031" y="4635"/>
                </a:lnTo>
                <a:lnTo>
                  <a:pt x="2033" y="4637"/>
                </a:lnTo>
                <a:lnTo>
                  <a:pt x="2034" y="4639"/>
                </a:lnTo>
                <a:lnTo>
                  <a:pt x="2036" y="4641"/>
                </a:lnTo>
                <a:lnTo>
                  <a:pt x="2037" y="4644"/>
                </a:lnTo>
                <a:lnTo>
                  <a:pt x="2038" y="4646"/>
                </a:lnTo>
                <a:lnTo>
                  <a:pt x="2038" y="4649"/>
                </a:lnTo>
                <a:lnTo>
                  <a:pt x="2039" y="4651"/>
                </a:lnTo>
                <a:lnTo>
                  <a:pt x="2039" y="4654"/>
                </a:lnTo>
                <a:lnTo>
                  <a:pt x="2039" y="4656"/>
                </a:lnTo>
                <a:lnTo>
                  <a:pt x="2038" y="4659"/>
                </a:lnTo>
                <a:lnTo>
                  <a:pt x="2038" y="4661"/>
                </a:lnTo>
                <a:lnTo>
                  <a:pt x="2037" y="4664"/>
                </a:lnTo>
                <a:lnTo>
                  <a:pt x="2036" y="4666"/>
                </a:lnTo>
                <a:lnTo>
                  <a:pt x="2034" y="4669"/>
                </a:lnTo>
                <a:lnTo>
                  <a:pt x="2033" y="4671"/>
                </a:lnTo>
                <a:lnTo>
                  <a:pt x="2031" y="4672"/>
                </a:lnTo>
                <a:lnTo>
                  <a:pt x="2029" y="4674"/>
                </a:lnTo>
                <a:lnTo>
                  <a:pt x="2027" y="4675"/>
                </a:lnTo>
                <a:lnTo>
                  <a:pt x="2025" y="4677"/>
                </a:lnTo>
                <a:lnTo>
                  <a:pt x="2022" y="4678"/>
                </a:lnTo>
                <a:lnTo>
                  <a:pt x="2020" y="4678"/>
                </a:lnTo>
                <a:lnTo>
                  <a:pt x="2017" y="4679"/>
                </a:lnTo>
                <a:lnTo>
                  <a:pt x="2015" y="4679"/>
                </a:lnTo>
                <a:lnTo>
                  <a:pt x="2012" y="4680"/>
                </a:lnTo>
                <a:lnTo>
                  <a:pt x="2010" y="4679"/>
                </a:lnTo>
                <a:lnTo>
                  <a:pt x="2007" y="4679"/>
                </a:lnTo>
                <a:lnTo>
                  <a:pt x="2005" y="4678"/>
                </a:lnTo>
                <a:lnTo>
                  <a:pt x="2002" y="4678"/>
                </a:lnTo>
                <a:lnTo>
                  <a:pt x="2000" y="4676"/>
                </a:lnTo>
                <a:lnTo>
                  <a:pt x="1958" y="4653"/>
                </a:lnTo>
                <a:lnTo>
                  <a:pt x="1914" y="4627"/>
                </a:lnTo>
                <a:lnTo>
                  <a:pt x="1868" y="4598"/>
                </a:lnTo>
                <a:lnTo>
                  <a:pt x="1822" y="4565"/>
                </a:lnTo>
                <a:lnTo>
                  <a:pt x="1820" y="4564"/>
                </a:lnTo>
                <a:lnTo>
                  <a:pt x="1818" y="4562"/>
                </a:lnTo>
                <a:lnTo>
                  <a:pt x="1816" y="4560"/>
                </a:lnTo>
                <a:lnTo>
                  <a:pt x="1814" y="4558"/>
                </a:lnTo>
                <a:lnTo>
                  <a:pt x="1813" y="4556"/>
                </a:lnTo>
                <a:lnTo>
                  <a:pt x="1812" y="4553"/>
                </a:lnTo>
                <a:lnTo>
                  <a:pt x="1811" y="4551"/>
                </a:lnTo>
                <a:lnTo>
                  <a:pt x="1811" y="4548"/>
                </a:lnTo>
                <a:lnTo>
                  <a:pt x="1810" y="4546"/>
                </a:lnTo>
                <a:lnTo>
                  <a:pt x="1810" y="4543"/>
                </a:lnTo>
                <a:lnTo>
                  <a:pt x="1811" y="4541"/>
                </a:lnTo>
                <a:lnTo>
                  <a:pt x="1811" y="4538"/>
                </a:lnTo>
                <a:lnTo>
                  <a:pt x="1812" y="4536"/>
                </a:lnTo>
                <a:lnTo>
                  <a:pt x="1813" y="4533"/>
                </a:lnTo>
                <a:lnTo>
                  <a:pt x="1814" y="4531"/>
                </a:lnTo>
                <a:lnTo>
                  <a:pt x="1816" y="4528"/>
                </a:lnTo>
                <a:moveTo>
                  <a:pt x="2174" y="4556"/>
                </a:moveTo>
                <a:lnTo>
                  <a:pt x="2176" y="4555"/>
                </a:lnTo>
                <a:lnTo>
                  <a:pt x="2178" y="4554"/>
                </a:lnTo>
                <a:lnTo>
                  <a:pt x="2180" y="4552"/>
                </a:lnTo>
                <a:lnTo>
                  <a:pt x="2183" y="4552"/>
                </a:lnTo>
                <a:lnTo>
                  <a:pt x="2185" y="4551"/>
                </a:lnTo>
                <a:lnTo>
                  <a:pt x="2188" y="4551"/>
                </a:lnTo>
                <a:lnTo>
                  <a:pt x="2190" y="4551"/>
                </a:lnTo>
                <a:lnTo>
                  <a:pt x="2193" y="4551"/>
                </a:lnTo>
                <a:lnTo>
                  <a:pt x="2195" y="4551"/>
                </a:lnTo>
                <a:lnTo>
                  <a:pt x="2198" y="4552"/>
                </a:lnTo>
                <a:lnTo>
                  <a:pt x="2200" y="4553"/>
                </a:lnTo>
                <a:lnTo>
                  <a:pt x="2203" y="4554"/>
                </a:lnTo>
                <a:lnTo>
                  <a:pt x="2205" y="4555"/>
                </a:lnTo>
                <a:lnTo>
                  <a:pt x="2207" y="4557"/>
                </a:lnTo>
                <a:lnTo>
                  <a:pt x="2209" y="4558"/>
                </a:lnTo>
                <a:lnTo>
                  <a:pt x="2211" y="4560"/>
                </a:lnTo>
                <a:lnTo>
                  <a:pt x="2227" y="4581"/>
                </a:lnTo>
                <a:lnTo>
                  <a:pt x="2241" y="4600"/>
                </a:lnTo>
                <a:lnTo>
                  <a:pt x="2253" y="4618"/>
                </a:lnTo>
                <a:lnTo>
                  <a:pt x="2263" y="4634"/>
                </a:lnTo>
                <a:lnTo>
                  <a:pt x="2270" y="4650"/>
                </a:lnTo>
                <a:lnTo>
                  <a:pt x="2273" y="4658"/>
                </a:lnTo>
                <a:lnTo>
                  <a:pt x="2276" y="4665"/>
                </a:lnTo>
                <a:lnTo>
                  <a:pt x="2278" y="4672"/>
                </a:lnTo>
                <a:lnTo>
                  <a:pt x="2280" y="4680"/>
                </a:lnTo>
                <a:lnTo>
                  <a:pt x="2281" y="4687"/>
                </a:lnTo>
                <a:lnTo>
                  <a:pt x="2281" y="4690"/>
                </a:lnTo>
                <a:lnTo>
                  <a:pt x="2282" y="4693"/>
                </a:lnTo>
                <a:lnTo>
                  <a:pt x="2282" y="4697"/>
                </a:lnTo>
                <a:lnTo>
                  <a:pt x="2282" y="4701"/>
                </a:lnTo>
                <a:lnTo>
                  <a:pt x="2281" y="4705"/>
                </a:lnTo>
                <a:lnTo>
                  <a:pt x="2281" y="4708"/>
                </a:lnTo>
                <a:lnTo>
                  <a:pt x="2280" y="4712"/>
                </a:lnTo>
                <a:lnTo>
                  <a:pt x="2279" y="4716"/>
                </a:lnTo>
                <a:lnTo>
                  <a:pt x="2278" y="4719"/>
                </a:lnTo>
                <a:lnTo>
                  <a:pt x="2276" y="4722"/>
                </a:lnTo>
                <a:lnTo>
                  <a:pt x="2275" y="4725"/>
                </a:lnTo>
                <a:lnTo>
                  <a:pt x="2273" y="4728"/>
                </a:lnTo>
                <a:lnTo>
                  <a:pt x="2271" y="4731"/>
                </a:lnTo>
                <a:lnTo>
                  <a:pt x="2268" y="4734"/>
                </a:lnTo>
                <a:lnTo>
                  <a:pt x="2266" y="4736"/>
                </a:lnTo>
                <a:lnTo>
                  <a:pt x="2263" y="4739"/>
                </a:lnTo>
                <a:lnTo>
                  <a:pt x="2260" y="4741"/>
                </a:lnTo>
                <a:lnTo>
                  <a:pt x="2257" y="4743"/>
                </a:lnTo>
                <a:lnTo>
                  <a:pt x="2254" y="4745"/>
                </a:lnTo>
                <a:lnTo>
                  <a:pt x="2250" y="4747"/>
                </a:lnTo>
                <a:lnTo>
                  <a:pt x="2247" y="4748"/>
                </a:lnTo>
                <a:lnTo>
                  <a:pt x="2244" y="4749"/>
                </a:lnTo>
                <a:lnTo>
                  <a:pt x="2241" y="4750"/>
                </a:lnTo>
                <a:lnTo>
                  <a:pt x="2237" y="4751"/>
                </a:lnTo>
                <a:lnTo>
                  <a:pt x="2231" y="4752"/>
                </a:lnTo>
                <a:lnTo>
                  <a:pt x="2224" y="4753"/>
                </a:lnTo>
                <a:lnTo>
                  <a:pt x="2217" y="4753"/>
                </a:lnTo>
                <a:lnTo>
                  <a:pt x="2210" y="4753"/>
                </a:lnTo>
                <a:lnTo>
                  <a:pt x="2203" y="4752"/>
                </a:lnTo>
                <a:lnTo>
                  <a:pt x="2200" y="4752"/>
                </a:lnTo>
                <a:lnTo>
                  <a:pt x="2197" y="4751"/>
                </a:lnTo>
                <a:lnTo>
                  <a:pt x="2195" y="4751"/>
                </a:lnTo>
                <a:lnTo>
                  <a:pt x="2192" y="4750"/>
                </a:lnTo>
                <a:lnTo>
                  <a:pt x="2190" y="4748"/>
                </a:lnTo>
                <a:lnTo>
                  <a:pt x="2188" y="4747"/>
                </a:lnTo>
                <a:lnTo>
                  <a:pt x="2186" y="4745"/>
                </a:lnTo>
                <a:lnTo>
                  <a:pt x="2185" y="4743"/>
                </a:lnTo>
                <a:lnTo>
                  <a:pt x="2183" y="4741"/>
                </a:lnTo>
                <a:lnTo>
                  <a:pt x="2182" y="4739"/>
                </a:lnTo>
                <a:lnTo>
                  <a:pt x="2181" y="4737"/>
                </a:lnTo>
                <a:lnTo>
                  <a:pt x="2180" y="4734"/>
                </a:lnTo>
                <a:lnTo>
                  <a:pt x="2179" y="4732"/>
                </a:lnTo>
                <a:lnTo>
                  <a:pt x="2179" y="4730"/>
                </a:lnTo>
                <a:lnTo>
                  <a:pt x="2179" y="4727"/>
                </a:lnTo>
                <a:lnTo>
                  <a:pt x="2179" y="4724"/>
                </a:lnTo>
                <a:lnTo>
                  <a:pt x="2179" y="4722"/>
                </a:lnTo>
                <a:lnTo>
                  <a:pt x="2179" y="4719"/>
                </a:lnTo>
                <a:lnTo>
                  <a:pt x="2180" y="4716"/>
                </a:lnTo>
                <a:lnTo>
                  <a:pt x="2181" y="4714"/>
                </a:lnTo>
                <a:lnTo>
                  <a:pt x="2183" y="4712"/>
                </a:lnTo>
                <a:lnTo>
                  <a:pt x="2184" y="4710"/>
                </a:lnTo>
                <a:lnTo>
                  <a:pt x="2186" y="4708"/>
                </a:lnTo>
                <a:lnTo>
                  <a:pt x="2188" y="4706"/>
                </a:lnTo>
                <a:lnTo>
                  <a:pt x="2190" y="4704"/>
                </a:lnTo>
                <a:lnTo>
                  <a:pt x="2192" y="4703"/>
                </a:lnTo>
                <a:lnTo>
                  <a:pt x="2194" y="4702"/>
                </a:lnTo>
                <a:lnTo>
                  <a:pt x="2196" y="4701"/>
                </a:lnTo>
                <a:lnTo>
                  <a:pt x="2199" y="4701"/>
                </a:lnTo>
                <a:lnTo>
                  <a:pt x="2201" y="4700"/>
                </a:lnTo>
                <a:lnTo>
                  <a:pt x="2204" y="4700"/>
                </a:lnTo>
                <a:lnTo>
                  <a:pt x="2207" y="4700"/>
                </a:lnTo>
                <a:lnTo>
                  <a:pt x="2211" y="4701"/>
                </a:lnTo>
                <a:lnTo>
                  <a:pt x="2216" y="4701"/>
                </a:lnTo>
                <a:lnTo>
                  <a:pt x="2219" y="4700"/>
                </a:lnTo>
                <a:lnTo>
                  <a:pt x="2222" y="4700"/>
                </a:lnTo>
                <a:lnTo>
                  <a:pt x="2224" y="4700"/>
                </a:lnTo>
                <a:lnTo>
                  <a:pt x="2226" y="4699"/>
                </a:lnTo>
                <a:lnTo>
                  <a:pt x="2228" y="4699"/>
                </a:lnTo>
                <a:lnTo>
                  <a:pt x="2229" y="4698"/>
                </a:lnTo>
                <a:lnTo>
                  <a:pt x="2229" y="4695"/>
                </a:lnTo>
                <a:lnTo>
                  <a:pt x="2229" y="4694"/>
                </a:lnTo>
                <a:lnTo>
                  <a:pt x="2228" y="4693"/>
                </a:lnTo>
                <a:lnTo>
                  <a:pt x="2228" y="4690"/>
                </a:lnTo>
                <a:lnTo>
                  <a:pt x="2227" y="4686"/>
                </a:lnTo>
                <a:lnTo>
                  <a:pt x="2226" y="4682"/>
                </a:lnTo>
                <a:lnTo>
                  <a:pt x="2224" y="4678"/>
                </a:lnTo>
                <a:lnTo>
                  <a:pt x="2222" y="4673"/>
                </a:lnTo>
                <a:lnTo>
                  <a:pt x="2219" y="4667"/>
                </a:lnTo>
                <a:lnTo>
                  <a:pt x="2216" y="4660"/>
                </a:lnTo>
                <a:lnTo>
                  <a:pt x="2212" y="4653"/>
                </a:lnTo>
                <a:lnTo>
                  <a:pt x="2208" y="4646"/>
                </a:lnTo>
                <a:lnTo>
                  <a:pt x="2197" y="4630"/>
                </a:lnTo>
                <a:lnTo>
                  <a:pt x="2184" y="4613"/>
                </a:lnTo>
                <a:lnTo>
                  <a:pt x="2170" y="4593"/>
                </a:lnTo>
                <a:lnTo>
                  <a:pt x="2168" y="4591"/>
                </a:lnTo>
                <a:lnTo>
                  <a:pt x="2166" y="4589"/>
                </a:lnTo>
                <a:lnTo>
                  <a:pt x="2165" y="4587"/>
                </a:lnTo>
                <a:lnTo>
                  <a:pt x="2164" y="4584"/>
                </a:lnTo>
                <a:lnTo>
                  <a:pt x="2164" y="4582"/>
                </a:lnTo>
                <a:lnTo>
                  <a:pt x="2163" y="4579"/>
                </a:lnTo>
                <a:lnTo>
                  <a:pt x="2163" y="4577"/>
                </a:lnTo>
                <a:lnTo>
                  <a:pt x="2163" y="4574"/>
                </a:lnTo>
                <a:lnTo>
                  <a:pt x="2164" y="4572"/>
                </a:lnTo>
                <a:lnTo>
                  <a:pt x="2164" y="4569"/>
                </a:lnTo>
                <a:lnTo>
                  <a:pt x="2165" y="4567"/>
                </a:lnTo>
                <a:lnTo>
                  <a:pt x="2166" y="4564"/>
                </a:lnTo>
                <a:lnTo>
                  <a:pt x="2168" y="4562"/>
                </a:lnTo>
                <a:lnTo>
                  <a:pt x="2170" y="4560"/>
                </a:lnTo>
                <a:lnTo>
                  <a:pt x="2171" y="4558"/>
                </a:lnTo>
                <a:lnTo>
                  <a:pt x="2174" y="4556"/>
                </a:lnTo>
                <a:moveTo>
                  <a:pt x="157" y="4824"/>
                </a:moveTo>
                <a:lnTo>
                  <a:pt x="159" y="4826"/>
                </a:lnTo>
                <a:lnTo>
                  <a:pt x="161" y="4827"/>
                </a:lnTo>
                <a:lnTo>
                  <a:pt x="163" y="4829"/>
                </a:lnTo>
                <a:lnTo>
                  <a:pt x="165" y="4831"/>
                </a:lnTo>
                <a:lnTo>
                  <a:pt x="166" y="4833"/>
                </a:lnTo>
                <a:lnTo>
                  <a:pt x="167" y="4835"/>
                </a:lnTo>
                <a:lnTo>
                  <a:pt x="168" y="4838"/>
                </a:lnTo>
                <a:lnTo>
                  <a:pt x="169" y="4840"/>
                </a:lnTo>
                <a:lnTo>
                  <a:pt x="170" y="4843"/>
                </a:lnTo>
                <a:lnTo>
                  <a:pt x="170" y="4845"/>
                </a:lnTo>
                <a:lnTo>
                  <a:pt x="170" y="4848"/>
                </a:lnTo>
                <a:lnTo>
                  <a:pt x="170" y="4850"/>
                </a:lnTo>
                <a:lnTo>
                  <a:pt x="170" y="4853"/>
                </a:lnTo>
                <a:lnTo>
                  <a:pt x="169" y="4855"/>
                </a:lnTo>
                <a:lnTo>
                  <a:pt x="168" y="4858"/>
                </a:lnTo>
                <a:lnTo>
                  <a:pt x="167" y="4860"/>
                </a:lnTo>
                <a:lnTo>
                  <a:pt x="154" y="4886"/>
                </a:lnTo>
                <a:lnTo>
                  <a:pt x="142" y="4909"/>
                </a:lnTo>
                <a:lnTo>
                  <a:pt x="133" y="4930"/>
                </a:lnTo>
                <a:lnTo>
                  <a:pt x="126" y="4947"/>
                </a:lnTo>
                <a:lnTo>
                  <a:pt x="110" y="4994"/>
                </a:lnTo>
                <a:lnTo>
                  <a:pt x="102" y="5017"/>
                </a:lnTo>
                <a:lnTo>
                  <a:pt x="96" y="5040"/>
                </a:lnTo>
                <a:lnTo>
                  <a:pt x="95" y="5043"/>
                </a:lnTo>
                <a:lnTo>
                  <a:pt x="94" y="5045"/>
                </a:lnTo>
                <a:lnTo>
                  <a:pt x="93" y="5048"/>
                </a:lnTo>
                <a:lnTo>
                  <a:pt x="91" y="5050"/>
                </a:lnTo>
                <a:lnTo>
                  <a:pt x="89" y="5051"/>
                </a:lnTo>
                <a:lnTo>
                  <a:pt x="87" y="5053"/>
                </a:lnTo>
                <a:lnTo>
                  <a:pt x="85" y="5055"/>
                </a:lnTo>
                <a:lnTo>
                  <a:pt x="83" y="5056"/>
                </a:lnTo>
                <a:lnTo>
                  <a:pt x="81" y="5057"/>
                </a:lnTo>
                <a:lnTo>
                  <a:pt x="79" y="5058"/>
                </a:lnTo>
                <a:lnTo>
                  <a:pt x="76" y="5059"/>
                </a:lnTo>
                <a:lnTo>
                  <a:pt x="73" y="5059"/>
                </a:lnTo>
                <a:lnTo>
                  <a:pt x="71" y="5059"/>
                </a:lnTo>
                <a:lnTo>
                  <a:pt x="68" y="5059"/>
                </a:lnTo>
                <a:lnTo>
                  <a:pt x="66" y="5059"/>
                </a:lnTo>
                <a:lnTo>
                  <a:pt x="63" y="5058"/>
                </a:lnTo>
                <a:lnTo>
                  <a:pt x="60" y="5057"/>
                </a:lnTo>
                <a:lnTo>
                  <a:pt x="58" y="5056"/>
                </a:lnTo>
                <a:lnTo>
                  <a:pt x="56" y="5055"/>
                </a:lnTo>
                <a:lnTo>
                  <a:pt x="54" y="5054"/>
                </a:lnTo>
                <a:lnTo>
                  <a:pt x="52" y="5052"/>
                </a:lnTo>
                <a:lnTo>
                  <a:pt x="50" y="5050"/>
                </a:lnTo>
                <a:lnTo>
                  <a:pt x="49" y="5048"/>
                </a:lnTo>
                <a:lnTo>
                  <a:pt x="47" y="5046"/>
                </a:lnTo>
                <a:lnTo>
                  <a:pt x="46" y="5044"/>
                </a:lnTo>
                <a:lnTo>
                  <a:pt x="45" y="5042"/>
                </a:lnTo>
                <a:lnTo>
                  <a:pt x="45" y="5039"/>
                </a:lnTo>
                <a:lnTo>
                  <a:pt x="44" y="5037"/>
                </a:lnTo>
                <a:lnTo>
                  <a:pt x="44" y="5034"/>
                </a:lnTo>
                <a:lnTo>
                  <a:pt x="44" y="5032"/>
                </a:lnTo>
                <a:lnTo>
                  <a:pt x="44" y="5029"/>
                </a:lnTo>
                <a:lnTo>
                  <a:pt x="45" y="5026"/>
                </a:lnTo>
                <a:lnTo>
                  <a:pt x="52" y="5002"/>
                </a:lnTo>
                <a:lnTo>
                  <a:pt x="60" y="4977"/>
                </a:lnTo>
                <a:lnTo>
                  <a:pt x="77" y="4928"/>
                </a:lnTo>
                <a:lnTo>
                  <a:pt x="85" y="4909"/>
                </a:lnTo>
                <a:lnTo>
                  <a:pt x="95" y="4887"/>
                </a:lnTo>
                <a:lnTo>
                  <a:pt x="107" y="4862"/>
                </a:lnTo>
                <a:lnTo>
                  <a:pt x="121" y="4835"/>
                </a:lnTo>
                <a:lnTo>
                  <a:pt x="122" y="4833"/>
                </a:lnTo>
                <a:lnTo>
                  <a:pt x="124" y="4831"/>
                </a:lnTo>
                <a:lnTo>
                  <a:pt x="126" y="4829"/>
                </a:lnTo>
                <a:lnTo>
                  <a:pt x="128" y="4827"/>
                </a:lnTo>
                <a:lnTo>
                  <a:pt x="130" y="4826"/>
                </a:lnTo>
                <a:lnTo>
                  <a:pt x="132" y="4824"/>
                </a:lnTo>
                <a:lnTo>
                  <a:pt x="134" y="4823"/>
                </a:lnTo>
                <a:lnTo>
                  <a:pt x="137" y="4822"/>
                </a:lnTo>
                <a:lnTo>
                  <a:pt x="139" y="4822"/>
                </a:lnTo>
                <a:lnTo>
                  <a:pt x="142" y="4821"/>
                </a:lnTo>
                <a:lnTo>
                  <a:pt x="144" y="4821"/>
                </a:lnTo>
                <a:lnTo>
                  <a:pt x="147" y="4821"/>
                </a:lnTo>
                <a:lnTo>
                  <a:pt x="149" y="4822"/>
                </a:lnTo>
                <a:lnTo>
                  <a:pt x="152" y="4822"/>
                </a:lnTo>
                <a:lnTo>
                  <a:pt x="155" y="4823"/>
                </a:lnTo>
                <a:lnTo>
                  <a:pt x="157" y="4824"/>
                </a:lnTo>
                <a:moveTo>
                  <a:pt x="36" y="5203"/>
                </a:moveTo>
                <a:lnTo>
                  <a:pt x="39" y="5204"/>
                </a:lnTo>
                <a:lnTo>
                  <a:pt x="41" y="5204"/>
                </a:lnTo>
                <a:lnTo>
                  <a:pt x="43" y="5205"/>
                </a:lnTo>
                <a:lnTo>
                  <a:pt x="46" y="5206"/>
                </a:lnTo>
                <a:lnTo>
                  <a:pt x="48" y="5207"/>
                </a:lnTo>
                <a:lnTo>
                  <a:pt x="50" y="5209"/>
                </a:lnTo>
                <a:lnTo>
                  <a:pt x="52" y="5211"/>
                </a:lnTo>
                <a:lnTo>
                  <a:pt x="53" y="5213"/>
                </a:lnTo>
                <a:lnTo>
                  <a:pt x="55" y="5215"/>
                </a:lnTo>
                <a:lnTo>
                  <a:pt x="56" y="5217"/>
                </a:lnTo>
                <a:lnTo>
                  <a:pt x="57" y="5219"/>
                </a:lnTo>
                <a:lnTo>
                  <a:pt x="58" y="5222"/>
                </a:lnTo>
                <a:lnTo>
                  <a:pt x="59" y="5224"/>
                </a:lnTo>
                <a:lnTo>
                  <a:pt x="59" y="5227"/>
                </a:lnTo>
                <a:lnTo>
                  <a:pt x="59" y="5229"/>
                </a:lnTo>
                <a:lnTo>
                  <a:pt x="59" y="5232"/>
                </a:lnTo>
                <a:lnTo>
                  <a:pt x="55" y="5281"/>
                </a:lnTo>
                <a:lnTo>
                  <a:pt x="53" y="5330"/>
                </a:lnTo>
                <a:lnTo>
                  <a:pt x="53" y="5379"/>
                </a:lnTo>
                <a:lnTo>
                  <a:pt x="55" y="5428"/>
                </a:lnTo>
                <a:lnTo>
                  <a:pt x="55" y="5431"/>
                </a:lnTo>
                <a:lnTo>
                  <a:pt x="55" y="5433"/>
                </a:lnTo>
                <a:lnTo>
                  <a:pt x="54" y="5436"/>
                </a:lnTo>
                <a:lnTo>
                  <a:pt x="53" y="5438"/>
                </a:lnTo>
                <a:lnTo>
                  <a:pt x="52" y="5441"/>
                </a:lnTo>
                <a:lnTo>
                  <a:pt x="51" y="5443"/>
                </a:lnTo>
                <a:lnTo>
                  <a:pt x="50" y="5445"/>
                </a:lnTo>
                <a:lnTo>
                  <a:pt x="48" y="5447"/>
                </a:lnTo>
                <a:lnTo>
                  <a:pt x="46" y="5449"/>
                </a:lnTo>
                <a:lnTo>
                  <a:pt x="44" y="5450"/>
                </a:lnTo>
                <a:lnTo>
                  <a:pt x="42" y="5452"/>
                </a:lnTo>
                <a:lnTo>
                  <a:pt x="40" y="5453"/>
                </a:lnTo>
                <a:lnTo>
                  <a:pt x="38" y="5454"/>
                </a:lnTo>
                <a:lnTo>
                  <a:pt x="35" y="5455"/>
                </a:lnTo>
                <a:lnTo>
                  <a:pt x="33" y="5455"/>
                </a:lnTo>
                <a:lnTo>
                  <a:pt x="30" y="5455"/>
                </a:lnTo>
                <a:lnTo>
                  <a:pt x="27" y="5455"/>
                </a:lnTo>
                <a:lnTo>
                  <a:pt x="25" y="5455"/>
                </a:lnTo>
                <a:lnTo>
                  <a:pt x="22" y="5455"/>
                </a:lnTo>
                <a:lnTo>
                  <a:pt x="19" y="5454"/>
                </a:lnTo>
                <a:lnTo>
                  <a:pt x="17" y="5453"/>
                </a:lnTo>
                <a:lnTo>
                  <a:pt x="15" y="5452"/>
                </a:lnTo>
                <a:lnTo>
                  <a:pt x="13" y="5450"/>
                </a:lnTo>
                <a:lnTo>
                  <a:pt x="11" y="5449"/>
                </a:lnTo>
                <a:lnTo>
                  <a:pt x="9" y="5447"/>
                </a:lnTo>
                <a:lnTo>
                  <a:pt x="7" y="5445"/>
                </a:lnTo>
                <a:lnTo>
                  <a:pt x="6" y="5443"/>
                </a:lnTo>
                <a:lnTo>
                  <a:pt x="5" y="5441"/>
                </a:lnTo>
                <a:lnTo>
                  <a:pt x="4" y="5438"/>
                </a:lnTo>
                <a:lnTo>
                  <a:pt x="3" y="5436"/>
                </a:lnTo>
                <a:lnTo>
                  <a:pt x="2" y="5433"/>
                </a:lnTo>
                <a:lnTo>
                  <a:pt x="2" y="5430"/>
                </a:lnTo>
                <a:lnTo>
                  <a:pt x="0" y="5370"/>
                </a:lnTo>
                <a:lnTo>
                  <a:pt x="0" y="5351"/>
                </a:lnTo>
                <a:lnTo>
                  <a:pt x="1" y="5320"/>
                </a:lnTo>
                <a:lnTo>
                  <a:pt x="2" y="5288"/>
                </a:lnTo>
                <a:lnTo>
                  <a:pt x="4" y="5257"/>
                </a:lnTo>
                <a:lnTo>
                  <a:pt x="7" y="5226"/>
                </a:lnTo>
                <a:lnTo>
                  <a:pt x="7" y="5224"/>
                </a:lnTo>
                <a:lnTo>
                  <a:pt x="8" y="5221"/>
                </a:lnTo>
                <a:lnTo>
                  <a:pt x="9" y="5219"/>
                </a:lnTo>
                <a:lnTo>
                  <a:pt x="10" y="5217"/>
                </a:lnTo>
                <a:lnTo>
                  <a:pt x="11" y="5214"/>
                </a:lnTo>
                <a:lnTo>
                  <a:pt x="13" y="5212"/>
                </a:lnTo>
                <a:lnTo>
                  <a:pt x="14" y="5210"/>
                </a:lnTo>
                <a:lnTo>
                  <a:pt x="16" y="5209"/>
                </a:lnTo>
                <a:lnTo>
                  <a:pt x="18" y="5207"/>
                </a:lnTo>
                <a:lnTo>
                  <a:pt x="20" y="5206"/>
                </a:lnTo>
                <a:lnTo>
                  <a:pt x="23" y="5205"/>
                </a:lnTo>
                <a:lnTo>
                  <a:pt x="25" y="5204"/>
                </a:lnTo>
                <a:lnTo>
                  <a:pt x="28" y="5203"/>
                </a:lnTo>
                <a:lnTo>
                  <a:pt x="30" y="5203"/>
                </a:lnTo>
                <a:lnTo>
                  <a:pt x="33" y="5203"/>
                </a:lnTo>
                <a:lnTo>
                  <a:pt x="36" y="5203"/>
                </a:lnTo>
                <a:moveTo>
                  <a:pt x="48" y="5601"/>
                </a:moveTo>
                <a:lnTo>
                  <a:pt x="51" y="5601"/>
                </a:lnTo>
                <a:lnTo>
                  <a:pt x="54" y="5601"/>
                </a:lnTo>
                <a:lnTo>
                  <a:pt x="56" y="5601"/>
                </a:lnTo>
                <a:lnTo>
                  <a:pt x="59" y="5602"/>
                </a:lnTo>
                <a:lnTo>
                  <a:pt x="61" y="5602"/>
                </a:lnTo>
                <a:lnTo>
                  <a:pt x="64" y="5603"/>
                </a:lnTo>
                <a:lnTo>
                  <a:pt x="66" y="5604"/>
                </a:lnTo>
                <a:lnTo>
                  <a:pt x="68" y="5606"/>
                </a:lnTo>
                <a:lnTo>
                  <a:pt x="70" y="5607"/>
                </a:lnTo>
                <a:lnTo>
                  <a:pt x="72" y="5609"/>
                </a:lnTo>
                <a:lnTo>
                  <a:pt x="74" y="5611"/>
                </a:lnTo>
                <a:lnTo>
                  <a:pt x="75" y="5613"/>
                </a:lnTo>
                <a:lnTo>
                  <a:pt x="77" y="5615"/>
                </a:lnTo>
                <a:lnTo>
                  <a:pt x="78" y="5617"/>
                </a:lnTo>
                <a:lnTo>
                  <a:pt x="78" y="5620"/>
                </a:lnTo>
                <a:lnTo>
                  <a:pt x="79" y="5622"/>
                </a:lnTo>
                <a:lnTo>
                  <a:pt x="89" y="5670"/>
                </a:lnTo>
                <a:lnTo>
                  <a:pt x="101" y="5718"/>
                </a:lnTo>
                <a:lnTo>
                  <a:pt x="114" y="5766"/>
                </a:lnTo>
                <a:lnTo>
                  <a:pt x="129" y="5813"/>
                </a:lnTo>
                <a:lnTo>
                  <a:pt x="130" y="5816"/>
                </a:lnTo>
                <a:lnTo>
                  <a:pt x="130" y="5818"/>
                </a:lnTo>
                <a:lnTo>
                  <a:pt x="130" y="5821"/>
                </a:lnTo>
                <a:lnTo>
                  <a:pt x="130" y="5824"/>
                </a:lnTo>
                <a:lnTo>
                  <a:pt x="130" y="5826"/>
                </a:lnTo>
                <a:lnTo>
                  <a:pt x="129" y="5828"/>
                </a:lnTo>
                <a:lnTo>
                  <a:pt x="128" y="5831"/>
                </a:lnTo>
                <a:lnTo>
                  <a:pt x="127" y="5833"/>
                </a:lnTo>
                <a:lnTo>
                  <a:pt x="126" y="5835"/>
                </a:lnTo>
                <a:lnTo>
                  <a:pt x="125" y="5837"/>
                </a:lnTo>
                <a:lnTo>
                  <a:pt x="123" y="5839"/>
                </a:lnTo>
                <a:lnTo>
                  <a:pt x="121" y="5841"/>
                </a:lnTo>
                <a:lnTo>
                  <a:pt x="119" y="5843"/>
                </a:lnTo>
                <a:lnTo>
                  <a:pt x="117" y="5844"/>
                </a:lnTo>
                <a:lnTo>
                  <a:pt x="115" y="5845"/>
                </a:lnTo>
                <a:lnTo>
                  <a:pt x="112" y="5846"/>
                </a:lnTo>
                <a:lnTo>
                  <a:pt x="109" y="5847"/>
                </a:lnTo>
                <a:lnTo>
                  <a:pt x="107" y="5847"/>
                </a:lnTo>
                <a:lnTo>
                  <a:pt x="104" y="5847"/>
                </a:lnTo>
                <a:lnTo>
                  <a:pt x="101" y="5847"/>
                </a:lnTo>
                <a:lnTo>
                  <a:pt x="99" y="5847"/>
                </a:lnTo>
                <a:lnTo>
                  <a:pt x="96" y="5846"/>
                </a:lnTo>
                <a:lnTo>
                  <a:pt x="94" y="5845"/>
                </a:lnTo>
                <a:lnTo>
                  <a:pt x="92" y="5844"/>
                </a:lnTo>
                <a:lnTo>
                  <a:pt x="89" y="5843"/>
                </a:lnTo>
                <a:lnTo>
                  <a:pt x="87" y="5842"/>
                </a:lnTo>
                <a:lnTo>
                  <a:pt x="85" y="5840"/>
                </a:lnTo>
                <a:lnTo>
                  <a:pt x="83" y="5838"/>
                </a:lnTo>
                <a:lnTo>
                  <a:pt x="82" y="5836"/>
                </a:lnTo>
                <a:lnTo>
                  <a:pt x="80" y="5834"/>
                </a:lnTo>
                <a:lnTo>
                  <a:pt x="79" y="5832"/>
                </a:lnTo>
                <a:lnTo>
                  <a:pt x="78" y="5829"/>
                </a:lnTo>
                <a:lnTo>
                  <a:pt x="63" y="5780"/>
                </a:lnTo>
                <a:lnTo>
                  <a:pt x="49" y="5731"/>
                </a:lnTo>
                <a:lnTo>
                  <a:pt x="37" y="5682"/>
                </a:lnTo>
                <a:lnTo>
                  <a:pt x="27" y="5632"/>
                </a:lnTo>
                <a:lnTo>
                  <a:pt x="27" y="5630"/>
                </a:lnTo>
                <a:lnTo>
                  <a:pt x="27" y="5627"/>
                </a:lnTo>
                <a:lnTo>
                  <a:pt x="27" y="5624"/>
                </a:lnTo>
                <a:lnTo>
                  <a:pt x="27" y="5622"/>
                </a:lnTo>
                <a:lnTo>
                  <a:pt x="28" y="5619"/>
                </a:lnTo>
                <a:lnTo>
                  <a:pt x="29" y="5617"/>
                </a:lnTo>
                <a:lnTo>
                  <a:pt x="30" y="5615"/>
                </a:lnTo>
                <a:lnTo>
                  <a:pt x="31" y="5613"/>
                </a:lnTo>
                <a:lnTo>
                  <a:pt x="33" y="5611"/>
                </a:lnTo>
                <a:lnTo>
                  <a:pt x="35" y="5609"/>
                </a:lnTo>
                <a:lnTo>
                  <a:pt x="37" y="5607"/>
                </a:lnTo>
                <a:lnTo>
                  <a:pt x="39" y="5605"/>
                </a:lnTo>
                <a:lnTo>
                  <a:pt x="41" y="5604"/>
                </a:lnTo>
                <a:lnTo>
                  <a:pt x="43" y="5603"/>
                </a:lnTo>
                <a:lnTo>
                  <a:pt x="45" y="5602"/>
                </a:lnTo>
                <a:lnTo>
                  <a:pt x="48" y="5601"/>
                </a:lnTo>
                <a:moveTo>
                  <a:pt x="164" y="5983"/>
                </a:moveTo>
                <a:lnTo>
                  <a:pt x="167" y="5982"/>
                </a:lnTo>
                <a:lnTo>
                  <a:pt x="169" y="5981"/>
                </a:lnTo>
                <a:lnTo>
                  <a:pt x="172" y="5981"/>
                </a:lnTo>
                <a:lnTo>
                  <a:pt x="174" y="5981"/>
                </a:lnTo>
                <a:lnTo>
                  <a:pt x="177" y="5981"/>
                </a:lnTo>
                <a:lnTo>
                  <a:pt x="180" y="5981"/>
                </a:lnTo>
                <a:lnTo>
                  <a:pt x="182" y="5982"/>
                </a:lnTo>
                <a:lnTo>
                  <a:pt x="184" y="5983"/>
                </a:lnTo>
                <a:lnTo>
                  <a:pt x="187" y="5984"/>
                </a:lnTo>
                <a:lnTo>
                  <a:pt x="189" y="5985"/>
                </a:lnTo>
                <a:lnTo>
                  <a:pt x="191" y="5987"/>
                </a:lnTo>
                <a:lnTo>
                  <a:pt x="193" y="5988"/>
                </a:lnTo>
                <a:lnTo>
                  <a:pt x="195" y="5990"/>
                </a:lnTo>
                <a:lnTo>
                  <a:pt x="196" y="5992"/>
                </a:lnTo>
                <a:lnTo>
                  <a:pt x="198" y="5995"/>
                </a:lnTo>
                <a:lnTo>
                  <a:pt x="199" y="5997"/>
                </a:lnTo>
                <a:lnTo>
                  <a:pt x="220" y="6042"/>
                </a:lnTo>
                <a:lnTo>
                  <a:pt x="241" y="6086"/>
                </a:lnTo>
                <a:lnTo>
                  <a:pt x="264" y="6130"/>
                </a:lnTo>
                <a:lnTo>
                  <a:pt x="288" y="6174"/>
                </a:lnTo>
                <a:lnTo>
                  <a:pt x="289" y="6176"/>
                </a:lnTo>
                <a:lnTo>
                  <a:pt x="290" y="6179"/>
                </a:lnTo>
                <a:lnTo>
                  <a:pt x="291" y="6181"/>
                </a:lnTo>
                <a:lnTo>
                  <a:pt x="291" y="6184"/>
                </a:lnTo>
                <a:lnTo>
                  <a:pt x="291" y="6186"/>
                </a:lnTo>
                <a:lnTo>
                  <a:pt x="291" y="6189"/>
                </a:lnTo>
                <a:lnTo>
                  <a:pt x="291" y="6191"/>
                </a:lnTo>
                <a:lnTo>
                  <a:pt x="290" y="6194"/>
                </a:lnTo>
                <a:lnTo>
                  <a:pt x="289" y="6196"/>
                </a:lnTo>
                <a:lnTo>
                  <a:pt x="288" y="6198"/>
                </a:lnTo>
                <a:lnTo>
                  <a:pt x="287" y="6201"/>
                </a:lnTo>
                <a:lnTo>
                  <a:pt x="286" y="6203"/>
                </a:lnTo>
                <a:lnTo>
                  <a:pt x="284" y="6205"/>
                </a:lnTo>
                <a:lnTo>
                  <a:pt x="282" y="6207"/>
                </a:lnTo>
                <a:lnTo>
                  <a:pt x="280" y="6209"/>
                </a:lnTo>
                <a:lnTo>
                  <a:pt x="278" y="6210"/>
                </a:lnTo>
                <a:lnTo>
                  <a:pt x="275" y="6211"/>
                </a:lnTo>
                <a:lnTo>
                  <a:pt x="273" y="6212"/>
                </a:lnTo>
                <a:lnTo>
                  <a:pt x="270" y="6213"/>
                </a:lnTo>
                <a:lnTo>
                  <a:pt x="268" y="6213"/>
                </a:lnTo>
                <a:lnTo>
                  <a:pt x="265" y="6213"/>
                </a:lnTo>
                <a:lnTo>
                  <a:pt x="263" y="6213"/>
                </a:lnTo>
                <a:lnTo>
                  <a:pt x="260" y="6213"/>
                </a:lnTo>
                <a:lnTo>
                  <a:pt x="258" y="6212"/>
                </a:lnTo>
                <a:lnTo>
                  <a:pt x="255" y="6211"/>
                </a:lnTo>
                <a:lnTo>
                  <a:pt x="253" y="6210"/>
                </a:lnTo>
                <a:lnTo>
                  <a:pt x="251" y="6209"/>
                </a:lnTo>
                <a:lnTo>
                  <a:pt x="249" y="6207"/>
                </a:lnTo>
                <a:lnTo>
                  <a:pt x="247" y="6206"/>
                </a:lnTo>
                <a:lnTo>
                  <a:pt x="245" y="6204"/>
                </a:lnTo>
                <a:lnTo>
                  <a:pt x="243" y="6201"/>
                </a:lnTo>
                <a:lnTo>
                  <a:pt x="242" y="6199"/>
                </a:lnTo>
                <a:lnTo>
                  <a:pt x="217" y="6155"/>
                </a:lnTo>
                <a:lnTo>
                  <a:pt x="194" y="6110"/>
                </a:lnTo>
                <a:lnTo>
                  <a:pt x="172" y="6064"/>
                </a:lnTo>
                <a:lnTo>
                  <a:pt x="151" y="6018"/>
                </a:lnTo>
                <a:lnTo>
                  <a:pt x="150" y="6016"/>
                </a:lnTo>
                <a:lnTo>
                  <a:pt x="149" y="6013"/>
                </a:lnTo>
                <a:lnTo>
                  <a:pt x="149" y="6011"/>
                </a:lnTo>
                <a:lnTo>
                  <a:pt x="149" y="6008"/>
                </a:lnTo>
                <a:lnTo>
                  <a:pt x="149" y="6006"/>
                </a:lnTo>
                <a:lnTo>
                  <a:pt x="149" y="6003"/>
                </a:lnTo>
                <a:lnTo>
                  <a:pt x="150" y="6000"/>
                </a:lnTo>
                <a:lnTo>
                  <a:pt x="150" y="5998"/>
                </a:lnTo>
                <a:lnTo>
                  <a:pt x="151" y="5996"/>
                </a:lnTo>
                <a:lnTo>
                  <a:pt x="153" y="5993"/>
                </a:lnTo>
                <a:lnTo>
                  <a:pt x="154" y="5991"/>
                </a:lnTo>
                <a:lnTo>
                  <a:pt x="156" y="5989"/>
                </a:lnTo>
                <a:lnTo>
                  <a:pt x="157" y="5988"/>
                </a:lnTo>
                <a:lnTo>
                  <a:pt x="159" y="5986"/>
                </a:lnTo>
                <a:lnTo>
                  <a:pt x="162" y="5984"/>
                </a:lnTo>
                <a:lnTo>
                  <a:pt x="164" y="5983"/>
                </a:lnTo>
                <a:moveTo>
                  <a:pt x="355" y="6335"/>
                </a:moveTo>
                <a:lnTo>
                  <a:pt x="357" y="6334"/>
                </a:lnTo>
                <a:lnTo>
                  <a:pt x="360" y="6333"/>
                </a:lnTo>
                <a:lnTo>
                  <a:pt x="362" y="6332"/>
                </a:lnTo>
                <a:lnTo>
                  <a:pt x="364" y="6331"/>
                </a:lnTo>
                <a:lnTo>
                  <a:pt x="367" y="6331"/>
                </a:lnTo>
                <a:lnTo>
                  <a:pt x="369" y="6331"/>
                </a:lnTo>
                <a:lnTo>
                  <a:pt x="372" y="6331"/>
                </a:lnTo>
                <a:lnTo>
                  <a:pt x="374" y="6331"/>
                </a:lnTo>
                <a:lnTo>
                  <a:pt x="377" y="6332"/>
                </a:lnTo>
                <a:lnTo>
                  <a:pt x="379" y="6333"/>
                </a:lnTo>
                <a:lnTo>
                  <a:pt x="381" y="6334"/>
                </a:lnTo>
                <a:lnTo>
                  <a:pt x="384" y="6335"/>
                </a:lnTo>
                <a:lnTo>
                  <a:pt x="386" y="6336"/>
                </a:lnTo>
                <a:lnTo>
                  <a:pt x="388" y="6338"/>
                </a:lnTo>
                <a:lnTo>
                  <a:pt x="389" y="6340"/>
                </a:lnTo>
                <a:lnTo>
                  <a:pt x="391" y="6342"/>
                </a:lnTo>
                <a:lnTo>
                  <a:pt x="419" y="6383"/>
                </a:lnTo>
                <a:lnTo>
                  <a:pt x="448" y="6423"/>
                </a:lnTo>
                <a:lnTo>
                  <a:pt x="508" y="6502"/>
                </a:lnTo>
                <a:lnTo>
                  <a:pt x="509" y="6504"/>
                </a:lnTo>
                <a:lnTo>
                  <a:pt x="511" y="6507"/>
                </a:lnTo>
                <a:lnTo>
                  <a:pt x="512" y="6509"/>
                </a:lnTo>
                <a:lnTo>
                  <a:pt x="513" y="6512"/>
                </a:lnTo>
                <a:lnTo>
                  <a:pt x="513" y="6514"/>
                </a:lnTo>
                <a:lnTo>
                  <a:pt x="513" y="6517"/>
                </a:lnTo>
                <a:lnTo>
                  <a:pt x="514" y="6519"/>
                </a:lnTo>
                <a:lnTo>
                  <a:pt x="513" y="6522"/>
                </a:lnTo>
                <a:lnTo>
                  <a:pt x="513" y="6524"/>
                </a:lnTo>
                <a:lnTo>
                  <a:pt x="512" y="6527"/>
                </a:lnTo>
                <a:lnTo>
                  <a:pt x="512" y="6529"/>
                </a:lnTo>
                <a:lnTo>
                  <a:pt x="510" y="6531"/>
                </a:lnTo>
                <a:lnTo>
                  <a:pt x="509" y="6533"/>
                </a:lnTo>
                <a:lnTo>
                  <a:pt x="508" y="6535"/>
                </a:lnTo>
                <a:lnTo>
                  <a:pt x="506" y="6537"/>
                </a:lnTo>
                <a:lnTo>
                  <a:pt x="504" y="6539"/>
                </a:lnTo>
                <a:lnTo>
                  <a:pt x="502" y="6541"/>
                </a:lnTo>
                <a:lnTo>
                  <a:pt x="499" y="6542"/>
                </a:lnTo>
                <a:lnTo>
                  <a:pt x="497" y="6543"/>
                </a:lnTo>
                <a:lnTo>
                  <a:pt x="494" y="6544"/>
                </a:lnTo>
                <a:lnTo>
                  <a:pt x="492" y="6544"/>
                </a:lnTo>
                <a:lnTo>
                  <a:pt x="489" y="6545"/>
                </a:lnTo>
                <a:lnTo>
                  <a:pt x="487" y="6545"/>
                </a:lnTo>
                <a:lnTo>
                  <a:pt x="484" y="6545"/>
                </a:lnTo>
                <a:lnTo>
                  <a:pt x="482" y="6544"/>
                </a:lnTo>
                <a:lnTo>
                  <a:pt x="479" y="6544"/>
                </a:lnTo>
                <a:lnTo>
                  <a:pt x="477" y="6543"/>
                </a:lnTo>
                <a:lnTo>
                  <a:pt x="475" y="6542"/>
                </a:lnTo>
                <a:lnTo>
                  <a:pt x="473" y="6540"/>
                </a:lnTo>
                <a:lnTo>
                  <a:pt x="471" y="6539"/>
                </a:lnTo>
                <a:lnTo>
                  <a:pt x="469" y="6537"/>
                </a:lnTo>
                <a:lnTo>
                  <a:pt x="467" y="6535"/>
                </a:lnTo>
                <a:lnTo>
                  <a:pt x="347" y="6372"/>
                </a:lnTo>
                <a:lnTo>
                  <a:pt x="346" y="6370"/>
                </a:lnTo>
                <a:lnTo>
                  <a:pt x="344" y="6367"/>
                </a:lnTo>
                <a:lnTo>
                  <a:pt x="344" y="6365"/>
                </a:lnTo>
                <a:lnTo>
                  <a:pt x="343" y="6362"/>
                </a:lnTo>
                <a:lnTo>
                  <a:pt x="343" y="6360"/>
                </a:lnTo>
                <a:lnTo>
                  <a:pt x="343" y="6357"/>
                </a:lnTo>
                <a:lnTo>
                  <a:pt x="343" y="6355"/>
                </a:lnTo>
                <a:lnTo>
                  <a:pt x="343" y="6352"/>
                </a:lnTo>
                <a:lnTo>
                  <a:pt x="344" y="6350"/>
                </a:lnTo>
                <a:lnTo>
                  <a:pt x="345" y="6347"/>
                </a:lnTo>
                <a:lnTo>
                  <a:pt x="346" y="6345"/>
                </a:lnTo>
                <a:lnTo>
                  <a:pt x="347" y="6343"/>
                </a:lnTo>
                <a:lnTo>
                  <a:pt x="349" y="6340"/>
                </a:lnTo>
                <a:lnTo>
                  <a:pt x="351" y="6339"/>
                </a:lnTo>
                <a:lnTo>
                  <a:pt x="353" y="6337"/>
                </a:lnTo>
                <a:lnTo>
                  <a:pt x="355" y="6335"/>
                </a:lnTo>
                <a:moveTo>
                  <a:pt x="599" y="6651"/>
                </a:moveTo>
                <a:lnTo>
                  <a:pt x="601" y="6649"/>
                </a:lnTo>
                <a:lnTo>
                  <a:pt x="603" y="6648"/>
                </a:lnTo>
                <a:lnTo>
                  <a:pt x="606" y="6647"/>
                </a:lnTo>
                <a:lnTo>
                  <a:pt x="608" y="6646"/>
                </a:lnTo>
                <a:lnTo>
                  <a:pt x="611" y="6645"/>
                </a:lnTo>
                <a:lnTo>
                  <a:pt x="613" y="6644"/>
                </a:lnTo>
                <a:lnTo>
                  <a:pt x="616" y="6644"/>
                </a:lnTo>
                <a:lnTo>
                  <a:pt x="618" y="6644"/>
                </a:lnTo>
                <a:lnTo>
                  <a:pt x="621" y="6644"/>
                </a:lnTo>
                <a:lnTo>
                  <a:pt x="623" y="6645"/>
                </a:lnTo>
                <a:lnTo>
                  <a:pt x="626" y="6646"/>
                </a:lnTo>
                <a:lnTo>
                  <a:pt x="628" y="6647"/>
                </a:lnTo>
                <a:lnTo>
                  <a:pt x="631" y="6648"/>
                </a:lnTo>
                <a:lnTo>
                  <a:pt x="633" y="6649"/>
                </a:lnTo>
                <a:lnTo>
                  <a:pt x="635" y="6651"/>
                </a:lnTo>
                <a:lnTo>
                  <a:pt x="637" y="6653"/>
                </a:lnTo>
                <a:lnTo>
                  <a:pt x="705" y="6725"/>
                </a:lnTo>
                <a:lnTo>
                  <a:pt x="740" y="6760"/>
                </a:lnTo>
                <a:lnTo>
                  <a:pt x="776" y="6794"/>
                </a:lnTo>
                <a:lnTo>
                  <a:pt x="778" y="6796"/>
                </a:lnTo>
                <a:lnTo>
                  <a:pt x="779" y="6798"/>
                </a:lnTo>
                <a:lnTo>
                  <a:pt x="781" y="6800"/>
                </a:lnTo>
                <a:lnTo>
                  <a:pt x="782" y="6803"/>
                </a:lnTo>
                <a:lnTo>
                  <a:pt x="783" y="6805"/>
                </a:lnTo>
                <a:lnTo>
                  <a:pt x="784" y="6807"/>
                </a:lnTo>
                <a:lnTo>
                  <a:pt x="784" y="6810"/>
                </a:lnTo>
                <a:lnTo>
                  <a:pt x="784" y="6812"/>
                </a:lnTo>
                <a:lnTo>
                  <a:pt x="784" y="6815"/>
                </a:lnTo>
                <a:lnTo>
                  <a:pt x="784" y="6817"/>
                </a:lnTo>
                <a:lnTo>
                  <a:pt x="783" y="6820"/>
                </a:lnTo>
                <a:lnTo>
                  <a:pt x="782" y="6822"/>
                </a:lnTo>
                <a:lnTo>
                  <a:pt x="781" y="6824"/>
                </a:lnTo>
                <a:lnTo>
                  <a:pt x="780" y="6827"/>
                </a:lnTo>
                <a:lnTo>
                  <a:pt x="779" y="6829"/>
                </a:lnTo>
                <a:lnTo>
                  <a:pt x="777" y="6831"/>
                </a:lnTo>
                <a:lnTo>
                  <a:pt x="775" y="6833"/>
                </a:lnTo>
                <a:lnTo>
                  <a:pt x="773" y="6835"/>
                </a:lnTo>
                <a:lnTo>
                  <a:pt x="771" y="6836"/>
                </a:lnTo>
                <a:lnTo>
                  <a:pt x="768" y="6837"/>
                </a:lnTo>
                <a:lnTo>
                  <a:pt x="766" y="6838"/>
                </a:lnTo>
                <a:lnTo>
                  <a:pt x="763" y="6839"/>
                </a:lnTo>
                <a:lnTo>
                  <a:pt x="761" y="6839"/>
                </a:lnTo>
                <a:lnTo>
                  <a:pt x="758" y="6839"/>
                </a:lnTo>
                <a:lnTo>
                  <a:pt x="756" y="6839"/>
                </a:lnTo>
                <a:lnTo>
                  <a:pt x="753" y="6839"/>
                </a:lnTo>
                <a:lnTo>
                  <a:pt x="751" y="6838"/>
                </a:lnTo>
                <a:lnTo>
                  <a:pt x="748" y="6838"/>
                </a:lnTo>
                <a:lnTo>
                  <a:pt x="746" y="6837"/>
                </a:lnTo>
                <a:lnTo>
                  <a:pt x="744" y="6835"/>
                </a:lnTo>
                <a:lnTo>
                  <a:pt x="742" y="6834"/>
                </a:lnTo>
                <a:lnTo>
                  <a:pt x="740" y="6832"/>
                </a:lnTo>
                <a:lnTo>
                  <a:pt x="703" y="6798"/>
                </a:lnTo>
                <a:lnTo>
                  <a:pt x="668" y="6762"/>
                </a:lnTo>
                <a:lnTo>
                  <a:pt x="598" y="6689"/>
                </a:lnTo>
                <a:lnTo>
                  <a:pt x="596" y="6687"/>
                </a:lnTo>
                <a:lnTo>
                  <a:pt x="595" y="6685"/>
                </a:lnTo>
                <a:lnTo>
                  <a:pt x="593" y="6682"/>
                </a:lnTo>
                <a:lnTo>
                  <a:pt x="592" y="6680"/>
                </a:lnTo>
                <a:lnTo>
                  <a:pt x="591" y="6677"/>
                </a:lnTo>
                <a:lnTo>
                  <a:pt x="591" y="6675"/>
                </a:lnTo>
                <a:lnTo>
                  <a:pt x="591" y="6672"/>
                </a:lnTo>
                <a:lnTo>
                  <a:pt x="591" y="6670"/>
                </a:lnTo>
                <a:lnTo>
                  <a:pt x="591" y="6667"/>
                </a:lnTo>
                <a:lnTo>
                  <a:pt x="591" y="6665"/>
                </a:lnTo>
                <a:lnTo>
                  <a:pt x="592" y="6662"/>
                </a:lnTo>
                <a:lnTo>
                  <a:pt x="593" y="6660"/>
                </a:lnTo>
                <a:lnTo>
                  <a:pt x="594" y="6657"/>
                </a:lnTo>
                <a:lnTo>
                  <a:pt x="595" y="6655"/>
                </a:lnTo>
                <a:lnTo>
                  <a:pt x="597" y="6653"/>
                </a:lnTo>
                <a:lnTo>
                  <a:pt x="599" y="6651"/>
                </a:lnTo>
                <a:moveTo>
                  <a:pt x="888" y="6927"/>
                </a:moveTo>
                <a:lnTo>
                  <a:pt x="890" y="6925"/>
                </a:lnTo>
                <a:lnTo>
                  <a:pt x="892" y="6923"/>
                </a:lnTo>
                <a:lnTo>
                  <a:pt x="894" y="6922"/>
                </a:lnTo>
                <a:lnTo>
                  <a:pt x="896" y="6921"/>
                </a:lnTo>
                <a:lnTo>
                  <a:pt x="899" y="6919"/>
                </a:lnTo>
                <a:lnTo>
                  <a:pt x="901" y="6919"/>
                </a:lnTo>
                <a:lnTo>
                  <a:pt x="904" y="6918"/>
                </a:lnTo>
                <a:lnTo>
                  <a:pt x="906" y="6918"/>
                </a:lnTo>
                <a:lnTo>
                  <a:pt x="909" y="6917"/>
                </a:lnTo>
                <a:lnTo>
                  <a:pt x="911" y="6917"/>
                </a:lnTo>
                <a:lnTo>
                  <a:pt x="914" y="6918"/>
                </a:lnTo>
                <a:lnTo>
                  <a:pt x="916" y="6918"/>
                </a:lnTo>
                <a:lnTo>
                  <a:pt x="919" y="6919"/>
                </a:lnTo>
                <a:lnTo>
                  <a:pt x="921" y="6920"/>
                </a:lnTo>
                <a:lnTo>
                  <a:pt x="924" y="6921"/>
                </a:lnTo>
                <a:lnTo>
                  <a:pt x="926" y="6923"/>
                </a:lnTo>
                <a:lnTo>
                  <a:pt x="965" y="6954"/>
                </a:lnTo>
                <a:lnTo>
                  <a:pt x="1005" y="6984"/>
                </a:lnTo>
                <a:lnTo>
                  <a:pt x="1085" y="7040"/>
                </a:lnTo>
                <a:lnTo>
                  <a:pt x="1087" y="7042"/>
                </a:lnTo>
                <a:lnTo>
                  <a:pt x="1089" y="7043"/>
                </a:lnTo>
                <a:lnTo>
                  <a:pt x="1091" y="7045"/>
                </a:lnTo>
                <a:lnTo>
                  <a:pt x="1093" y="7047"/>
                </a:lnTo>
                <a:lnTo>
                  <a:pt x="1094" y="7050"/>
                </a:lnTo>
                <a:lnTo>
                  <a:pt x="1095" y="7052"/>
                </a:lnTo>
                <a:lnTo>
                  <a:pt x="1096" y="7054"/>
                </a:lnTo>
                <a:lnTo>
                  <a:pt x="1097" y="7057"/>
                </a:lnTo>
                <a:lnTo>
                  <a:pt x="1097" y="7059"/>
                </a:lnTo>
                <a:lnTo>
                  <a:pt x="1097" y="7061"/>
                </a:lnTo>
                <a:lnTo>
                  <a:pt x="1097" y="7064"/>
                </a:lnTo>
                <a:lnTo>
                  <a:pt x="1097" y="7066"/>
                </a:lnTo>
                <a:lnTo>
                  <a:pt x="1096" y="7069"/>
                </a:lnTo>
                <a:lnTo>
                  <a:pt x="1095" y="7071"/>
                </a:lnTo>
                <a:lnTo>
                  <a:pt x="1094" y="7074"/>
                </a:lnTo>
                <a:lnTo>
                  <a:pt x="1093" y="7076"/>
                </a:lnTo>
                <a:lnTo>
                  <a:pt x="1091" y="7078"/>
                </a:lnTo>
                <a:lnTo>
                  <a:pt x="1089" y="7080"/>
                </a:lnTo>
                <a:lnTo>
                  <a:pt x="1087" y="7082"/>
                </a:lnTo>
                <a:lnTo>
                  <a:pt x="1085" y="7084"/>
                </a:lnTo>
                <a:lnTo>
                  <a:pt x="1083" y="7085"/>
                </a:lnTo>
                <a:lnTo>
                  <a:pt x="1081" y="7086"/>
                </a:lnTo>
                <a:lnTo>
                  <a:pt x="1078" y="7087"/>
                </a:lnTo>
                <a:lnTo>
                  <a:pt x="1076" y="7088"/>
                </a:lnTo>
                <a:lnTo>
                  <a:pt x="1073" y="7088"/>
                </a:lnTo>
                <a:lnTo>
                  <a:pt x="1071" y="7088"/>
                </a:lnTo>
                <a:lnTo>
                  <a:pt x="1068" y="7088"/>
                </a:lnTo>
                <a:lnTo>
                  <a:pt x="1066" y="7088"/>
                </a:lnTo>
                <a:lnTo>
                  <a:pt x="1063" y="7087"/>
                </a:lnTo>
                <a:lnTo>
                  <a:pt x="1061" y="7087"/>
                </a:lnTo>
                <a:lnTo>
                  <a:pt x="1058" y="7085"/>
                </a:lnTo>
                <a:lnTo>
                  <a:pt x="1056" y="7084"/>
                </a:lnTo>
                <a:lnTo>
                  <a:pt x="974" y="7027"/>
                </a:lnTo>
                <a:lnTo>
                  <a:pt x="933" y="6997"/>
                </a:lnTo>
                <a:lnTo>
                  <a:pt x="893" y="6965"/>
                </a:lnTo>
                <a:lnTo>
                  <a:pt x="891" y="6963"/>
                </a:lnTo>
                <a:lnTo>
                  <a:pt x="889" y="6961"/>
                </a:lnTo>
                <a:lnTo>
                  <a:pt x="887" y="6959"/>
                </a:lnTo>
                <a:lnTo>
                  <a:pt x="886" y="6957"/>
                </a:lnTo>
                <a:lnTo>
                  <a:pt x="885" y="6954"/>
                </a:lnTo>
                <a:lnTo>
                  <a:pt x="884" y="6952"/>
                </a:lnTo>
                <a:lnTo>
                  <a:pt x="883" y="6949"/>
                </a:lnTo>
                <a:lnTo>
                  <a:pt x="882" y="6947"/>
                </a:lnTo>
                <a:lnTo>
                  <a:pt x="882" y="6944"/>
                </a:lnTo>
                <a:lnTo>
                  <a:pt x="882" y="6942"/>
                </a:lnTo>
                <a:lnTo>
                  <a:pt x="883" y="6939"/>
                </a:lnTo>
                <a:lnTo>
                  <a:pt x="883" y="6937"/>
                </a:lnTo>
                <a:lnTo>
                  <a:pt x="884" y="6934"/>
                </a:lnTo>
                <a:lnTo>
                  <a:pt x="885" y="6932"/>
                </a:lnTo>
                <a:lnTo>
                  <a:pt x="886" y="6929"/>
                </a:lnTo>
                <a:lnTo>
                  <a:pt x="888" y="6927"/>
                </a:lnTo>
                <a:moveTo>
                  <a:pt x="1219" y="7151"/>
                </a:moveTo>
                <a:lnTo>
                  <a:pt x="1220" y="7149"/>
                </a:lnTo>
                <a:lnTo>
                  <a:pt x="1222" y="7147"/>
                </a:lnTo>
                <a:lnTo>
                  <a:pt x="1224" y="7145"/>
                </a:lnTo>
                <a:lnTo>
                  <a:pt x="1226" y="7143"/>
                </a:lnTo>
                <a:lnTo>
                  <a:pt x="1228" y="7142"/>
                </a:lnTo>
                <a:lnTo>
                  <a:pt x="1230" y="7140"/>
                </a:lnTo>
                <a:lnTo>
                  <a:pt x="1232" y="7139"/>
                </a:lnTo>
                <a:lnTo>
                  <a:pt x="1235" y="7138"/>
                </a:lnTo>
                <a:lnTo>
                  <a:pt x="1237" y="7138"/>
                </a:lnTo>
                <a:lnTo>
                  <a:pt x="1240" y="7137"/>
                </a:lnTo>
                <a:lnTo>
                  <a:pt x="1242" y="7137"/>
                </a:lnTo>
                <a:lnTo>
                  <a:pt x="1245" y="7137"/>
                </a:lnTo>
                <a:lnTo>
                  <a:pt x="1247" y="7137"/>
                </a:lnTo>
                <a:lnTo>
                  <a:pt x="1250" y="7138"/>
                </a:lnTo>
                <a:lnTo>
                  <a:pt x="1252" y="7139"/>
                </a:lnTo>
                <a:lnTo>
                  <a:pt x="1255" y="7140"/>
                </a:lnTo>
                <a:lnTo>
                  <a:pt x="1300" y="7163"/>
                </a:lnTo>
                <a:lnTo>
                  <a:pt x="1345" y="7184"/>
                </a:lnTo>
                <a:lnTo>
                  <a:pt x="1390" y="7202"/>
                </a:lnTo>
                <a:lnTo>
                  <a:pt x="1434" y="7219"/>
                </a:lnTo>
                <a:lnTo>
                  <a:pt x="1436" y="7220"/>
                </a:lnTo>
                <a:lnTo>
                  <a:pt x="1439" y="7221"/>
                </a:lnTo>
                <a:lnTo>
                  <a:pt x="1441" y="7223"/>
                </a:lnTo>
                <a:lnTo>
                  <a:pt x="1443" y="7224"/>
                </a:lnTo>
                <a:lnTo>
                  <a:pt x="1445" y="7226"/>
                </a:lnTo>
                <a:lnTo>
                  <a:pt x="1446" y="7228"/>
                </a:lnTo>
                <a:lnTo>
                  <a:pt x="1448" y="7230"/>
                </a:lnTo>
                <a:lnTo>
                  <a:pt x="1449" y="7233"/>
                </a:lnTo>
                <a:lnTo>
                  <a:pt x="1450" y="7235"/>
                </a:lnTo>
                <a:lnTo>
                  <a:pt x="1451" y="7237"/>
                </a:lnTo>
                <a:lnTo>
                  <a:pt x="1451" y="7240"/>
                </a:lnTo>
                <a:lnTo>
                  <a:pt x="1452" y="7242"/>
                </a:lnTo>
                <a:lnTo>
                  <a:pt x="1452" y="7245"/>
                </a:lnTo>
                <a:lnTo>
                  <a:pt x="1452" y="7248"/>
                </a:lnTo>
                <a:lnTo>
                  <a:pt x="1451" y="7250"/>
                </a:lnTo>
                <a:lnTo>
                  <a:pt x="1451" y="7253"/>
                </a:lnTo>
                <a:lnTo>
                  <a:pt x="1450" y="7256"/>
                </a:lnTo>
                <a:lnTo>
                  <a:pt x="1448" y="7258"/>
                </a:lnTo>
                <a:lnTo>
                  <a:pt x="1447" y="7260"/>
                </a:lnTo>
                <a:lnTo>
                  <a:pt x="1445" y="7262"/>
                </a:lnTo>
                <a:lnTo>
                  <a:pt x="1443" y="7264"/>
                </a:lnTo>
                <a:lnTo>
                  <a:pt x="1441" y="7266"/>
                </a:lnTo>
                <a:lnTo>
                  <a:pt x="1439" y="7267"/>
                </a:lnTo>
                <a:lnTo>
                  <a:pt x="1437" y="7268"/>
                </a:lnTo>
                <a:lnTo>
                  <a:pt x="1435" y="7269"/>
                </a:lnTo>
                <a:lnTo>
                  <a:pt x="1432" y="7270"/>
                </a:lnTo>
                <a:lnTo>
                  <a:pt x="1430" y="7270"/>
                </a:lnTo>
                <a:lnTo>
                  <a:pt x="1427" y="7271"/>
                </a:lnTo>
                <a:lnTo>
                  <a:pt x="1425" y="7271"/>
                </a:lnTo>
                <a:lnTo>
                  <a:pt x="1422" y="7270"/>
                </a:lnTo>
                <a:lnTo>
                  <a:pt x="1419" y="7270"/>
                </a:lnTo>
                <a:lnTo>
                  <a:pt x="1417" y="7269"/>
                </a:lnTo>
                <a:lnTo>
                  <a:pt x="1371" y="7252"/>
                </a:lnTo>
                <a:lnTo>
                  <a:pt x="1324" y="7232"/>
                </a:lnTo>
                <a:lnTo>
                  <a:pt x="1277" y="7211"/>
                </a:lnTo>
                <a:lnTo>
                  <a:pt x="1231" y="7187"/>
                </a:lnTo>
                <a:lnTo>
                  <a:pt x="1228" y="7186"/>
                </a:lnTo>
                <a:lnTo>
                  <a:pt x="1226" y="7184"/>
                </a:lnTo>
                <a:lnTo>
                  <a:pt x="1224" y="7182"/>
                </a:lnTo>
                <a:lnTo>
                  <a:pt x="1223" y="7180"/>
                </a:lnTo>
                <a:lnTo>
                  <a:pt x="1221" y="7178"/>
                </a:lnTo>
                <a:lnTo>
                  <a:pt x="1220" y="7176"/>
                </a:lnTo>
                <a:lnTo>
                  <a:pt x="1219" y="7174"/>
                </a:lnTo>
                <a:lnTo>
                  <a:pt x="1218" y="7171"/>
                </a:lnTo>
                <a:lnTo>
                  <a:pt x="1217" y="7169"/>
                </a:lnTo>
                <a:lnTo>
                  <a:pt x="1216" y="7166"/>
                </a:lnTo>
                <a:lnTo>
                  <a:pt x="1216" y="7164"/>
                </a:lnTo>
                <a:lnTo>
                  <a:pt x="1216" y="7161"/>
                </a:lnTo>
                <a:lnTo>
                  <a:pt x="1217" y="7159"/>
                </a:lnTo>
                <a:lnTo>
                  <a:pt x="1217" y="7156"/>
                </a:lnTo>
                <a:lnTo>
                  <a:pt x="1218" y="7153"/>
                </a:lnTo>
                <a:lnTo>
                  <a:pt x="1219" y="7151"/>
                </a:lnTo>
                <a:moveTo>
                  <a:pt x="1593" y="7290"/>
                </a:moveTo>
                <a:lnTo>
                  <a:pt x="1593" y="7287"/>
                </a:lnTo>
                <a:lnTo>
                  <a:pt x="1594" y="7285"/>
                </a:lnTo>
                <a:lnTo>
                  <a:pt x="1595" y="7282"/>
                </a:lnTo>
                <a:lnTo>
                  <a:pt x="1596" y="7280"/>
                </a:lnTo>
                <a:lnTo>
                  <a:pt x="1598" y="7278"/>
                </a:lnTo>
                <a:lnTo>
                  <a:pt x="1599" y="7276"/>
                </a:lnTo>
                <a:lnTo>
                  <a:pt x="1601" y="7274"/>
                </a:lnTo>
                <a:lnTo>
                  <a:pt x="1603" y="7272"/>
                </a:lnTo>
                <a:lnTo>
                  <a:pt x="1605" y="7271"/>
                </a:lnTo>
                <a:lnTo>
                  <a:pt x="1608" y="7269"/>
                </a:lnTo>
                <a:lnTo>
                  <a:pt x="1610" y="7268"/>
                </a:lnTo>
                <a:lnTo>
                  <a:pt x="1612" y="7268"/>
                </a:lnTo>
                <a:lnTo>
                  <a:pt x="1615" y="7267"/>
                </a:lnTo>
                <a:lnTo>
                  <a:pt x="1617" y="7267"/>
                </a:lnTo>
                <a:lnTo>
                  <a:pt x="1620" y="7267"/>
                </a:lnTo>
                <a:lnTo>
                  <a:pt x="1623" y="7267"/>
                </a:lnTo>
                <a:lnTo>
                  <a:pt x="1647" y="7270"/>
                </a:lnTo>
                <a:lnTo>
                  <a:pt x="1671" y="7272"/>
                </a:lnTo>
                <a:lnTo>
                  <a:pt x="1695" y="7274"/>
                </a:lnTo>
                <a:lnTo>
                  <a:pt x="1719" y="7274"/>
                </a:lnTo>
                <a:lnTo>
                  <a:pt x="1721" y="7274"/>
                </a:lnTo>
                <a:lnTo>
                  <a:pt x="1724" y="7275"/>
                </a:lnTo>
                <a:lnTo>
                  <a:pt x="1726" y="7275"/>
                </a:lnTo>
                <a:lnTo>
                  <a:pt x="1729" y="7276"/>
                </a:lnTo>
                <a:lnTo>
                  <a:pt x="1731" y="7277"/>
                </a:lnTo>
                <a:lnTo>
                  <a:pt x="1733" y="7279"/>
                </a:lnTo>
                <a:lnTo>
                  <a:pt x="1735" y="7280"/>
                </a:lnTo>
                <a:lnTo>
                  <a:pt x="1737" y="7282"/>
                </a:lnTo>
                <a:lnTo>
                  <a:pt x="1739" y="7284"/>
                </a:lnTo>
                <a:lnTo>
                  <a:pt x="1740" y="7286"/>
                </a:lnTo>
                <a:lnTo>
                  <a:pt x="1741" y="7288"/>
                </a:lnTo>
                <a:lnTo>
                  <a:pt x="1743" y="7291"/>
                </a:lnTo>
                <a:lnTo>
                  <a:pt x="1743" y="7293"/>
                </a:lnTo>
                <a:lnTo>
                  <a:pt x="1744" y="7296"/>
                </a:lnTo>
                <a:lnTo>
                  <a:pt x="1745" y="7298"/>
                </a:lnTo>
                <a:lnTo>
                  <a:pt x="1745" y="7301"/>
                </a:lnTo>
                <a:lnTo>
                  <a:pt x="1745" y="7304"/>
                </a:lnTo>
                <a:lnTo>
                  <a:pt x="1744" y="7306"/>
                </a:lnTo>
                <a:lnTo>
                  <a:pt x="1743" y="7309"/>
                </a:lnTo>
                <a:lnTo>
                  <a:pt x="1743" y="7311"/>
                </a:lnTo>
                <a:lnTo>
                  <a:pt x="1741" y="7313"/>
                </a:lnTo>
                <a:lnTo>
                  <a:pt x="1740" y="7316"/>
                </a:lnTo>
                <a:lnTo>
                  <a:pt x="1739" y="7318"/>
                </a:lnTo>
                <a:lnTo>
                  <a:pt x="1737" y="7319"/>
                </a:lnTo>
                <a:lnTo>
                  <a:pt x="1735" y="7321"/>
                </a:lnTo>
                <a:lnTo>
                  <a:pt x="1733" y="7323"/>
                </a:lnTo>
                <a:lnTo>
                  <a:pt x="1731" y="7324"/>
                </a:lnTo>
                <a:lnTo>
                  <a:pt x="1729" y="7325"/>
                </a:lnTo>
                <a:lnTo>
                  <a:pt x="1726" y="7326"/>
                </a:lnTo>
                <a:lnTo>
                  <a:pt x="1724" y="7326"/>
                </a:lnTo>
                <a:lnTo>
                  <a:pt x="1721" y="7327"/>
                </a:lnTo>
                <a:lnTo>
                  <a:pt x="1719" y="7327"/>
                </a:lnTo>
                <a:lnTo>
                  <a:pt x="1693" y="7326"/>
                </a:lnTo>
                <a:lnTo>
                  <a:pt x="1668" y="7325"/>
                </a:lnTo>
                <a:lnTo>
                  <a:pt x="1642" y="7322"/>
                </a:lnTo>
                <a:lnTo>
                  <a:pt x="1616" y="7319"/>
                </a:lnTo>
                <a:lnTo>
                  <a:pt x="1613" y="7318"/>
                </a:lnTo>
                <a:lnTo>
                  <a:pt x="1610" y="7318"/>
                </a:lnTo>
                <a:lnTo>
                  <a:pt x="1608" y="7317"/>
                </a:lnTo>
                <a:lnTo>
                  <a:pt x="1605" y="7316"/>
                </a:lnTo>
                <a:lnTo>
                  <a:pt x="1603" y="7314"/>
                </a:lnTo>
                <a:lnTo>
                  <a:pt x="1601" y="7313"/>
                </a:lnTo>
                <a:lnTo>
                  <a:pt x="1599" y="7311"/>
                </a:lnTo>
                <a:lnTo>
                  <a:pt x="1598" y="7309"/>
                </a:lnTo>
                <a:lnTo>
                  <a:pt x="1596" y="7307"/>
                </a:lnTo>
                <a:lnTo>
                  <a:pt x="1595" y="7305"/>
                </a:lnTo>
                <a:lnTo>
                  <a:pt x="1594" y="7303"/>
                </a:lnTo>
                <a:lnTo>
                  <a:pt x="1593" y="7300"/>
                </a:lnTo>
                <a:lnTo>
                  <a:pt x="1593" y="7298"/>
                </a:lnTo>
                <a:lnTo>
                  <a:pt x="1592" y="7295"/>
                </a:lnTo>
                <a:lnTo>
                  <a:pt x="1592" y="7293"/>
                </a:lnTo>
                <a:lnTo>
                  <a:pt x="1593" y="7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9036" y="3646129"/>
            <a:ext cx="812897" cy="382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4"/>
          <p:cNvGrpSpPr/>
          <p:nvPr/>
        </p:nvGrpSpPr>
        <p:grpSpPr>
          <a:xfrm>
            <a:off x="5301367" y="1616787"/>
            <a:ext cx="356709" cy="381185"/>
            <a:chOff x="13944600" y="2442240"/>
            <a:chExt cx="923400" cy="986760"/>
          </a:xfrm>
        </p:grpSpPr>
        <p:sp>
          <p:nvSpPr>
            <p:cNvPr id="150" name="Google Shape;150;p14"/>
            <p:cNvSpPr/>
            <p:nvPr/>
          </p:nvSpPr>
          <p:spPr>
            <a:xfrm>
              <a:off x="13944600" y="2442240"/>
              <a:ext cx="302040" cy="599760"/>
            </a:xfrm>
            <a:custGeom>
              <a:rect b="b" l="l" r="r" t="t"/>
              <a:pathLst>
                <a:path extrusionOk="0" h="1666" w="839">
                  <a:moveTo>
                    <a:pt x="739" y="11"/>
                  </a:moveTo>
                  <a:lnTo>
                    <a:pt x="753" y="18"/>
                  </a:lnTo>
                  <a:lnTo>
                    <a:pt x="767" y="26"/>
                  </a:lnTo>
                  <a:lnTo>
                    <a:pt x="780" y="35"/>
                  </a:lnTo>
                  <a:lnTo>
                    <a:pt x="791" y="45"/>
                  </a:lnTo>
                  <a:lnTo>
                    <a:pt x="802" y="56"/>
                  </a:lnTo>
                  <a:lnTo>
                    <a:pt x="811" y="69"/>
                  </a:lnTo>
                  <a:lnTo>
                    <a:pt x="819" y="81"/>
                  </a:lnTo>
                  <a:lnTo>
                    <a:pt x="826" y="95"/>
                  </a:lnTo>
                  <a:lnTo>
                    <a:pt x="832" y="109"/>
                  </a:lnTo>
                  <a:lnTo>
                    <a:pt x="836" y="124"/>
                  </a:lnTo>
                  <a:lnTo>
                    <a:pt x="838" y="139"/>
                  </a:lnTo>
                  <a:lnTo>
                    <a:pt x="839" y="154"/>
                  </a:lnTo>
                  <a:lnTo>
                    <a:pt x="839" y="170"/>
                  </a:lnTo>
                  <a:lnTo>
                    <a:pt x="837" y="185"/>
                  </a:lnTo>
                  <a:lnTo>
                    <a:pt x="834" y="201"/>
                  </a:lnTo>
                  <a:lnTo>
                    <a:pt x="829" y="216"/>
                  </a:lnTo>
                  <a:lnTo>
                    <a:pt x="307" y="1565"/>
                  </a:lnTo>
                  <a:lnTo>
                    <a:pt x="300" y="1580"/>
                  </a:lnTo>
                  <a:lnTo>
                    <a:pt x="292" y="1594"/>
                  </a:lnTo>
                  <a:lnTo>
                    <a:pt x="283" y="1607"/>
                  </a:lnTo>
                  <a:lnTo>
                    <a:pt x="273" y="1618"/>
                  </a:lnTo>
                  <a:lnTo>
                    <a:pt x="261" y="1629"/>
                  </a:lnTo>
                  <a:lnTo>
                    <a:pt x="249" y="1638"/>
                  </a:lnTo>
                  <a:lnTo>
                    <a:pt x="236" y="1646"/>
                  </a:lnTo>
                  <a:lnTo>
                    <a:pt x="223" y="1653"/>
                  </a:lnTo>
                  <a:lnTo>
                    <a:pt x="209" y="1658"/>
                  </a:lnTo>
                  <a:lnTo>
                    <a:pt x="194" y="1662"/>
                  </a:lnTo>
                  <a:lnTo>
                    <a:pt x="179" y="1665"/>
                  </a:lnTo>
                  <a:lnTo>
                    <a:pt x="164" y="1666"/>
                  </a:lnTo>
                  <a:lnTo>
                    <a:pt x="148" y="1666"/>
                  </a:lnTo>
                  <a:lnTo>
                    <a:pt x="133" y="1664"/>
                  </a:lnTo>
                  <a:lnTo>
                    <a:pt x="117" y="1661"/>
                  </a:lnTo>
                  <a:lnTo>
                    <a:pt x="102" y="1655"/>
                  </a:lnTo>
                  <a:lnTo>
                    <a:pt x="87" y="1649"/>
                  </a:lnTo>
                  <a:lnTo>
                    <a:pt x="73" y="1641"/>
                  </a:lnTo>
                  <a:lnTo>
                    <a:pt x="60" y="1632"/>
                  </a:lnTo>
                  <a:lnTo>
                    <a:pt x="49" y="1622"/>
                  </a:lnTo>
                  <a:lnTo>
                    <a:pt x="38" y="1611"/>
                  </a:lnTo>
                  <a:lnTo>
                    <a:pt x="29" y="1599"/>
                  </a:lnTo>
                  <a:lnTo>
                    <a:pt x="21" y="1586"/>
                  </a:lnTo>
                  <a:lnTo>
                    <a:pt x="14" y="1572"/>
                  </a:lnTo>
                  <a:lnTo>
                    <a:pt x="8" y="1558"/>
                  </a:lnTo>
                  <a:lnTo>
                    <a:pt x="4" y="1543"/>
                  </a:lnTo>
                  <a:lnTo>
                    <a:pt x="1" y="1528"/>
                  </a:lnTo>
                  <a:lnTo>
                    <a:pt x="0" y="1513"/>
                  </a:lnTo>
                  <a:lnTo>
                    <a:pt x="0" y="1497"/>
                  </a:lnTo>
                  <a:lnTo>
                    <a:pt x="2" y="1482"/>
                  </a:lnTo>
                  <a:lnTo>
                    <a:pt x="6" y="1466"/>
                  </a:lnTo>
                  <a:lnTo>
                    <a:pt x="11" y="1450"/>
                  </a:lnTo>
                  <a:lnTo>
                    <a:pt x="533" y="102"/>
                  </a:lnTo>
                  <a:lnTo>
                    <a:pt x="539" y="87"/>
                  </a:lnTo>
                  <a:lnTo>
                    <a:pt x="547" y="73"/>
                  </a:lnTo>
                  <a:lnTo>
                    <a:pt x="557" y="60"/>
                  </a:lnTo>
                  <a:lnTo>
                    <a:pt x="567" y="49"/>
                  </a:lnTo>
                  <a:lnTo>
                    <a:pt x="578" y="38"/>
                  </a:lnTo>
                  <a:lnTo>
                    <a:pt x="590" y="29"/>
                  </a:lnTo>
                  <a:lnTo>
                    <a:pt x="603" y="21"/>
                  </a:lnTo>
                  <a:lnTo>
                    <a:pt x="617" y="14"/>
                  </a:lnTo>
                  <a:lnTo>
                    <a:pt x="631" y="8"/>
                  </a:lnTo>
                  <a:lnTo>
                    <a:pt x="646" y="4"/>
                  </a:lnTo>
                  <a:lnTo>
                    <a:pt x="661" y="1"/>
                  </a:lnTo>
                  <a:lnTo>
                    <a:pt x="676" y="0"/>
                  </a:lnTo>
                  <a:lnTo>
                    <a:pt x="692" y="0"/>
                  </a:lnTo>
                  <a:lnTo>
                    <a:pt x="708" y="2"/>
                  </a:lnTo>
                  <a:lnTo>
                    <a:pt x="723" y="6"/>
                  </a:lnTo>
                  <a:lnTo>
                    <a:pt x="739" y="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4132880" y="2765160"/>
              <a:ext cx="519480" cy="440640"/>
            </a:xfrm>
            <a:custGeom>
              <a:rect b="b" l="l" r="r" t="t"/>
              <a:pathLst>
                <a:path extrusionOk="0" h="1224" w="1443">
                  <a:moveTo>
                    <a:pt x="1408" y="59"/>
                  </a:moveTo>
                  <a:lnTo>
                    <a:pt x="1418" y="72"/>
                  </a:lnTo>
                  <a:lnTo>
                    <a:pt x="1426" y="85"/>
                  </a:lnTo>
                  <a:lnTo>
                    <a:pt x="1432" y="100"/>
                  </a:lnTo>
                  <a:lnTo>
                    <a:pt x="1437" y="114"/>
                  </a:lnTo>
                  <a:lnTo>
                    <a:pt x="1441" y="129"/>
                  </a:lnTo>
                  <a:lnTo>
                    <a:pt x="1443" y="145"/>
                  </a:lnTo>
                  <a:lnTo>
                    <a:pt x="1443" y="160"/>
                  </a:lnTo>
                  <a:lnTo>
                    <a:pt x="1442" y="175"/>
                  </a:lnTo>
                  <a:lnTo>
                    <a:pt x="1440" y="190"/>
                  </a:lnTo>
                  <a:lnTo>
                    <a:pt x="1436" y="205"/>
                  </a:lnTo>
                  <a:lnTo>
                    <a:pt x="1431" y="219"/>
                  </a:lnTo>
                  <a:lnTo>
                    <a:pt x="1424" y="233"/>
                  </a:lnTo>
                  <a:lnTo>
                    <a:pt x="1416" y="246"/>
                  </a:lnTo>
                  <a:lnTo>
                    <a:pt x="1407" y="259"/>
                  </a:lnTo>
                  <a:lnTo>
                    <a:pt x="1396" y="271"/>
                  </a:lnTo>
                  <a:lnTo>
                    <a:pt x="1384" y="282"/>
                  </a:lnTo>
                  <a:lnTo>
                    <a:pt x="258" y="1189"/>
                  </a:lnTo>
                  <a:lnTo>
                    <a:pt x="245" y="1199"/>
                  </a:lnTo>
                  <a:lnTo>
                    <a:pt x="231" y="1206"/>
                  </a:lnTo>
                  <a:lnTo>
                    <a:pt x="217" y="1213"/>
                  </a:lnTo>
                  <a:lnTo>
                    <a:pt x="202" y="1218"/>
                  </a:lnTo>
                  <a:lnTo>
                    <a:pt x="187" y="1221"/>
                  </a:lnTo>
                  <a:lnTo>
                    <a:pt x="172" y="1223"/>
                  </a:lnTo>
                  <a:lnTo>
                    <a:pt x="157" y="1224"/>
                  </a:lnTo>
                  <a:lnTo>
                    <a:pt x="141" y="1223"/>
                  </a:lnTo>
                  <a:lnTo>
                    <a:pt x="126" y="1220"/>
                  </a:lnTo>
                  <a:lnTo>
                    <a:pt x="112" y="1217"/>
                  </a:lnTo>
                  <a:lnTo>
                    <a:pt x="97" y="1211"/>
                  </a:lnTo>
                  <a:lnTo>
                    <a:pt x="83" y="1205"/>
                  </a:lnTo>
                  <a:lnTo>
                    <a:pt x="70" y="1197"/>
                  </a:lnTo>
                  <a:lnTo>
                    <a:pt x="57" y="1187"/>
                  </a:lnTo>
                  <a:lnTo>
                    <a:pt x="46" y="1176"/>
                  </a:lnTo>
                  <a:lnTo>
                    <a:pt x="35" y="1164"/>
                  </a:lnTo>
                  <a:lnTo>
                    <a:pt x="25" y="1151"/>
                  </a:lnTo>
                  <a:lnTo>
                    <a:pt x="17" y="1137"/>
                  </a:lnTo>
                  <a:lnTo>
                    <a:pt x="11" y="1123"/>
                  </a:lnTo>
                  <a:lnTo>
                    <a:pt x="6" y="1108"/>
                  </a:lnTo>
                  <a:lnTo>
                    <a:pt x="2" y="1094"/>
                  </a:lnTo>
                  <a:lnTo>
                    <a:pt x="0" y="1078"/>
                  </a:lnTo>
                  <a:lnTo>
                    <a:pt x="0" y="1063"/>
                  </a:lnTo>
                  <a:lnTo>
                    <a:pt x="1" y="1048"/>
                  </a:lnTo>
                  <a:lnTo>
                    <a:pt x="3" y="1033"/>
                  </a:lnTo>
                  <a:lnTo>
                    <a:pt x="7" y="1018"/>
                  </a:lnTo>
                  <a:lnTo>
                    <a:pt x="12" y="1004"/>
                  </a:lnTo>
                  <a:lnTo>
                    <a:pt x="19" y="990"/>
                  </a:lnTo>
                  <a:lnTo>
                    <a:pt x="27" y="976"/>
                  </a:lnTo>
                  <a:lnTo>
                    <a:pt x="36" y="964"/>
                  </a:lnTo>
                  <a:lnTo>
                    <a:pt x="47" y="952"/>
                  </a:lnTo>
                  <a:lnTo>
                    <a:pt x="59" y="941"/>
                  </a:lnTo>
                  <a:lnTo>
                    <a:pt x="1185" y="35"/>
                  </a:lnTo>
                  <a:lnTo>
                    <a:pt x="1198" y="25"/>
                  </a:lnTo>
                  <a:lnTo>
                    <a:pt x="1212" y="17"/>
                  </a:lnTo>
                  <a:lnTo>
                    <a:pt x="1226" y="11"/>
                  </a:lnTo>
                  <a:lnTo>
                    <a:pt x="1241" y="6"/>
                  </a:lnTo>
                  <a:lnTo>
                    <a:pt x="1256" y="2"/>
                  </a:lnTo>
                  <a:lnTo>
                    <a:pt x="1271" y="0"/>
                  </a:lnTo>
                  <a:lnTo>
                    <a:pt x="1286" y="0"/>
                  </a:lnTo>
                  <a:lnTo>
                    <a:pt x="1302" y="1"/>
                  </a:lnTo>
                  <a:lnTo>
                    <a:pt x="1317" y="3"/>
                  </a:lnTo>
                  <a:lnTo>
                    <a:pt x="1331" y="7"/>
                  </a:lnTo>
                  <a:lnTo>
                    <a:pt x="1346" y="12"/>
                  </a:lnTo>
                  <a:lnTo>
                    <a:pt x="1360" y="18"/>
                  </a:lnTo>
                  <a:lnTo>
                    <a:pt x="1373" y="26"/>
                  </a:lnTo>
                  <a:lnTo>
                    <a:pt x="1386" y="36"/>
                  </a:lnTo>
                  <a:lnTo>
                    <a:pt x="1397" y="47"/>
                  </a:lnTo>
                  <a:lnTo>
                    <a:pt x="1408" y="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4239080" y="3234960"/>
              <a:ext cx="628920" cy="194040"/>
            </a:xfrm>
            <a:custGeom>
              <a:rect b="b" l="l" r="r" t="t"/>
              <a:pathLst>
                <a:path extrusionOk="0" h="539" w="1747">
                  <a:moveTo>
                    <a:pt x="1745" y="134"/>
                  </a:moveTo>
                  <a:lnTo>
                    <a:pt x="1747" y="150"/>
                  </a:lnTo>
                  <a:lnTo>
                    <a:pt x="1747" y="166"/>
                  </a:lnTo>
                  <a:lnTo>
                    <a:pt x="1745" y="182"/>
                  </a:lnTo>
                  <a:lnTo>
                    <a:pt x="1742" y="197"/>
                  </a:lnTo>
                  <a:lnTo>
                    <a:pt x="1737" y="211"/>
                  </a:lnTo>
                  <a:lnTo>
                    <a:pt x="1732" y="225"/>
                  </a:lnTo>
                  <a:lnTo>
                    <a:pt x="1724" y="239"/>
                  </a:lnTo>
                  <a:lnTo>
                    <a:pt x="1716" y="252"/>
                  </a:lnTo>
                  <a:lnTo>
                    <a:pt x="1706" y="263"/>
                  </a:lnTo>
                  <a:lnTo>
                    <a:pt x="1696" y="274"/>
                  </a:lnTo>
                  <a:lnTo>
                    <a:pt x="1684" y="284"/>
                  </a:lnTo>
                  <a:lnTo>
                    <a:pt x="1671" y="293"/>
                  </a:lnTo>
                  <a:lnTo>
                    <a:pt x="1658" y="301"/>
                  </a:lnTo>
                  <a:lnTo>
                    <a:pt x="1643" y="307"/>
                  </a:lnTo>
                  <a:lnTo>
                    <a:pt x="1628" y="312"/>
                  </a:lnTo>
                  <a:lnTo>
                    <a:pt x="1612" y="315"/>
                  </a:lnTo>
                  <a:lnTo>
                    <a:pt x="184" y="537"/>
                  </a:lnTo>
                  <a:lnTo>
                    <a:pt x="167" y="539"/>
                  </a:lnTo>
                  <a:lnTo>
                    <a:pt x="151" y="539"/>
                  </a:lnTo>
                  <a:lnTo>
                    <a:pt x="136" y="537"/>
                  </a:lnTo>
                  <a:lnTo>
                    <a:pt x="120" y="534"/>
                  </a:lnTo>
                  <a:lnTo>
                    <a:pt x="106" y="530"/>
                  </a:lnTo>
                  <a:lnTo>
                    <a:pt x="92" y="524"/>
                  </a:lnTo>
                  <a:lnTo>
                    <a:pt x="78" y="517"/>
                  </a:lnTo>
                  <a:lnTo>
                    <a:pt x="65" y="509"/>
                  </a:lnTo>
                  <a:lnTo>
                    <a:pt x="53" y="499"/>
                  </a:lnTo>
                  <a:lnTo>
                    <a:pt x="42" y="488"/>
                  </a:lnTo>
                  <a:lnTo>
                    <a:pt x="33" y="477"/>
                  </a:lnTo>
                  <a:lnTo>
                    <a:pt x="24" y="464"/>
                  </a:lnTo>
                  <a:lnTo>
                    <a:pt x="16" y="450"/>
                  </a:lnTo>
                  <a:lnTo>
                    <a:pt x="10" y="436"/>
                  </a:lnTo>
                  <a:lnTo>
                    <a:pt x="5" y="421"/>
                  </a:lnTo>
                  <a:lnTo>
                    <a:pt x="2" y="405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7"/>
                  </a:lnTo>
                  <a:lnTo>
                    <a:pt x="5" y="342"/>
                  </a:lnTo>
                  <a:lnTo>
                    <a:pt x="9" y="327"/>
                  </a:lnTo>
                  <a:lnTo>
                    <a:pt x="15" y="313"/>
                  </a:lnTo>
                  <a:lnTo>
                    <a:pt x="22" y="300"/>
                  </a:lnTo>
                  <a:lnTo>
                    <a:pt x="31" y="287"/>
                  </a:lnTo>
                  <a:lnTo>
                    <a:pt x="40" y="275"/>
                  </a:lnTo>
                  <a:lnTo>
                    <a:pt x="51" y="264"/>
                  </a:lnTo>
                  <a:lnTo>
                    <a:pt x="63" y="254"/>
                  </a:lnTo>
                  <a:lnTo>
                    <a:pt x="75" y="246"/>
                  </a:lnTo>
                  <a:lnTo>
                    <a:pt x="89" y="238"/>
                  </a:lnTo>
                  <a:lnTo>
                    <a:pt x="103" y="232"/>
                  </a:lnTo>
                  <a:lnTo>
                    <a:pt x="119" y="227"/>
                  </a:lnTo>
                  <a:lnTo>
                    <a:pt x="135" y="224"/>
                  </a:lnTo>
                  <a:lnTo>
                    <a:pt x="1564" y="1"/>
                  </a:lnTo>
                  <a:lnTo>
                    <a:pt x="1580" y="0"/>
                  </a:lnTo>
                  <a:lnTo>
                    <a:pt x="1596" y="0"/>
                  </a:lnTo>
                  <a:lnTo>
                    <a:pt x="1611" y="1"/>
                  </a:lnTo>
                  <a:lnTo>
                    <a:pt x="1627" y="4"/>
                  </a:lnTo>
                  <a:lnTo>
                    <a:pt x="1641" y="9"/>
                  </a:lnTo>
                  <a:lnTo>
                    <a:pt x="1655" y="15"/>
                  </a:lnTo>
                  <a:lnTo>
                    <a:pt x="1669" y="22"/>
                  </a:lnTo>
                  <a:lnTo>
                    <a:pt x="1682" y="30"/>
                  </a:lnTo>
                  <a:lnTo>
                    <a:pt x="1693" y="40"/>
                  </a:lnTo>
                  <a:lnTo>
                    <a:pt x="1704" y="50"/>
                  </a:lnTo>
                  <a:lnTo>
                    <a:pt x="1714" y="62"/>
                  </a:lnTo>
                  <a:lnTo>
                    <a:pt x="1723" y="75"/>
                  </a:lnTo>
                  <a:lnTo>
                    <a:pt x="1730" y="88"/>
                  </a:lnTo>
                  <a:lnTo>
                    <a:pt x="1737" y="103"/>
                  </a:lnTo>
                  <a:lnTo>
                    <a:pt x="1742" y="118"/>
                  </a:lnTo>
                  <a:lnTo>
                    <a:pt x="1745" y="1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14"/>
          <p:cNvGrpSpPr/>
          <p:nvPr/>
        </p:nvGrpSpPr>
        <p:grpSpPr>
          <a:xfrm>
            <a:off x="514368" y="1858209"/>
            <a:ext cx="283282" cy="228072"/>
            <a:chOff x="1552680" y="3067200"/>
            <a:chExt cx="733320" cy="590400"/>
          </a:xfrm>
        </p:grpSpPr>
        <p:sp>
          <p:nvSpPr>
            <p:cNvPr id="154" name="Google Shape;154;p14"/>
            <p:cNvSpPr/>
            <p:nvPr/>
          </p:nvSpPr>
          <p:spPr>
            <a:xfrm>
              <a:off x="15526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5526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8576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8576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7719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7719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1715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1715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0858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20858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7146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7146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6290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6290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0289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0289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9432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9432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4"/>
          <p:cNvSpPr/>
          <p:nvPr/>
        </p:nvSpPr>
        <p:spPr>
          <a:xfrm>
            <a:off x="7508184" y="1114838"/>
            <a:ext cx="1121458" cy="1069592"/>
          </a:xfrm>
          <a:custGeom>
            <a:rect b="b" l="l" r="r" t="t"/>
            <a:pathLst>
              <a:path extrusionOk="0" h="7692" w="8065">
                <a:moveTo>
                  <a:pt x="2177" y="88"/>
                </a:moveTo>
                <a:lnTo>
                  <a:pt x="2269" y="53"/>
                </a:lnTo>
                <a:lnTo>
                  <a:pt x="2360" y="27"/>
                </a:lnTo>
                <a:lnTo>
                  <a:pt x="2451" y="10"/>
                </a:lnTo>
                <a:lnTo>
                  <a:pt x="2541" y="0"/>
                </a:lnTo>
                <a:lnTo>
                  <a:pt x="2720" y="2"/>
                </a:lnTo>
                <a:lnTo>
                  <a:pt x="2897" y="30"/>
                </a:lnTo>
                <a:lnTo>
                  <a:pt x="3073" y="81"/>
                </a:lnTo>
                <a:lnTo>
                  <a:pt x="3248" y="152"/>
                </a:lnTo>
                <a:lnTo>
                  <a:pt x="3421" y="239"/>
                </a:lnTo>
                <a:lnTo>
                  <a:pt x="3595" y="340"/>
                </a:lnTo>
                <a:lnTo>
                  <a:pt x="4291" y="808"/>
                </a:lnTo>
                <a:lnTo>
                  <a:pt x="4646" y="1036"/>
                </a:lnTo>
                <a:lnTo>
                  <a:pt x="4826" y="1138"/>
                </a:lnTo>
                <a:lnTo>
                  <a:pt x="5008" y="1226"/>
                </a:lnTo>
                <a:lnTo>
                  <a:pt x="5352" y="1355"/>
                </a:lnTo>
                <a:lnTo>
                  <a:pt x="5707" y="1459"/>
                </a:lnTo>
                <a:lnTo>
                  <a:pt x="6412" y="1655"/>
                </a:lnTo>
                <a:lnTo>
                  <a:pt x="6579" y="1713"/>
                </a:lnTo>
                <a:lnTo>
                  <a:pt x="6740" y="1778"/>
                </a:lnTo>
                <a:lnTo>
                  <a:pt x="6894" y="1851"/>
                </a:lnTo>
                <a:lnTo>
                  <a:pt x="7039" y="1936"/>
                </a:lnTo>
                <a:lnTo>
                  <a:pt x="7175" y="2034"/>
                </a:lnTo>
                <a:lnTo>
                  <a:pt x="7299" y="2147"/>
                </a:lnTo>
                <a:lnTo>
                  <a:pt x="7410" y="2276"/>
                </a:lnTo>
                <a:lnTo>
                  <a:pt x="7508" y="2425"/>
                </a:lnTo>
                <a:lnTo>
                  <a:pt x="7616" y="2626"/>
                </a:lnTo>
                <a:lnTo>
                  <a:pt x="7714" y="2834"/>
                </a:lnTo>
                <a:lnTo>
                  <a:pt x="7802" y="3047"/>
                </a:lnTo>
                <a:lnTo>
                  <a:pt x="7878" y="3264"/>
                </a:lnTo>
                <a:lnTo>
                  <a:pt x="7942" y="3486"/>
                </a:lnTo>
                <a:lnTo>
                  <a:pt x="7993" y="3710"/>
                </a:lnTo>
                <a:lnTo>
                  <a:pt x="8031" y="3935"/>
                </a:lnTo>
                <a:lnTo>
                  <a:pt x="8055" y="4162"/>
                </a:lnTo>
                <a:lnTo>
                  <a:pt x="8065" y="4388"/>
                </a:lnTo>
                <a:lnTo>
                  <a:pt x="8059" y="4613"/>
                </a:lnTo>
                <a:lnTo>
                  <a:pt x="8038" y="4835"/>
                </a:lnTo>
                <a:lnTo>
                  <a:pt x="8000" y="5055"/>
                </a:lnTo>
                <a:lnTo>
                  <a:pt x="7945" y="5270"/>
                </a:lnTo>
                <a:lnTo>
                  <a:pt x="7872" y="5481"/>
                </a:lnTo>
                <a:lnTo>
                  <a:pt x="7781" y="5685"/>
                </a:lnTo>
                <a:lnTo>
                  <a:pt x="7671" y="5882"/>
                </a:lnTo>
                <a:lnTo>
                  <a:pt x="7539" y="6074"/>
                </a:lnTo>
                <a:lnTo>
                  <a:pt x="7393" y="6247"/>
                </a:lnTo>
                <a:lnTo>
                  <a:pt x="7232" y="6404"/>
                </a:lnTo>
                <a:lnTo>
                  <a:pt x="7059" y="6546"/>
                </a:lnTo>
                <a:lnTo>
                  <a:pt x="6875" y="6673"/>
                </a:lnTo>
                <a:lnTo>
                  <a:pt x="6681" y="6786"/>
                </a:lnTo>
                <a:lnTo>
                  <a:pt x="6477" y="6887"/>
                </a:lnTo>
                <a:lnTo>
                  <a:pt x="6266" y="6977"/>
                </a:lnTo>
                <a:lnTo>
                  <a:pt x="5824" y="7126"/>
                </a:lnTo>
                <a:lnTo>
                  <a:pt x="5363" y="7242"/>
                </a:lnTo>
                <a:lnTo>
                  <a:pt x="4893" y="7334"/>
                </a:lnTo>
                <a:lnTo>
                  <a:pt x="4423" y="7409"/>
                </a:lnTo>
                <a:lnTo>
                  <a:pt x="3313" y="7588"/>
                </a:lnTo>
                <a:lnTo>
                  <a:pt x="2746" y="7661"/>
                </a:lnTo>
                <a:lnTo>
                  <a:pt x="2190" y="7692"/>
                </a:lnTo>
                <a:lnTo>
                  <a:pt x="1920" y="7686"/>
                </a:lnTo>
                <a:lnTo>
                  <a:pt x="1658" y="7662"/>
                </a:lnTo>
                <a:lnTo>
                  <a:pt x="1405" y="7616"/>
                </a:lnTo>
                <a:lnTo>
                  <a:pt x="1164" y="7546"/>
                </a:lnTo>
                <a:lnTo>
                  <a:pt x="936" y="7450"/>
                </a:lnTo>
                <a:lnTo>
                  <a:pt x="722" y="7325"/>
                </a:lnTo>
                <a:lnTo>
                  <a:pt x="526" y="7168"/>
                </a:lnTo>
                <a:lnTo>
                  <a:pt x="347" y="6976"/>
                </a:lnTo>
                <a:lnTo>
                  <a:pt x="203" y="6764"/>
                </a:lnTo>
                <a:lnTo>
                  <a:pt x="146" y="6655"/>
                </a:lnTo>
                <a:lnTo>
                  <a:pt x="100" y="6544"/>
                </a:lnTo>
                <a:lnTo>
                  <a:pt x="34" y="6315"/>
                </a:lnTo>
                <a:lnTo>
                  <a:pt x="2" y="6078"/>
                </a:lnTo>
                <a:lnTo>
                  <a:pt x="0" y="5835"/>
                </a:lnTo>
                <a:lnTo>
                  <a:pt x="25" y="5586"/>
                </a:lnTo>
                <a:lnTo>
                  <a:pt x="71" y="5332"/>
                </a:lnTo>
                <a:lnTo>
                  <a:pt x="136" y="5075"/>
                </a:lnTo>
                <a:lnTo>
                  <a:pt x="861" y="2976"/>
                </a:lnTo>
                <a:lnTo>
                  <a:pt x="957" y="2560"/>
                </a:lnTo>
                <a:lnTo>
                  <a:pt x="1043" y="2131"/>
                </a:lnTo>
                <a:lnTo>
                  <a:pt x="1133" y="1703"/>
                </a:lnTo>
                <a:lnTo>
                  <a:pt x="1242" y="1290"/>
                </a:lnTo>
                <a:lnTo>
                  <a:pt x="1308" y="1094"/>
                </a:lnTo>
                <a:lnTo>
                  <a:pt x="1385" y="908"/>
                </a:lnTo>
                <a:lnTo>
                  <a:pt x="1475" y="732"/>
                </a:lnTo>
                <a:lnTo>
                  <a:pt x="1579" y="570"/>
                </a:lnTo>
                <a:lnTo>
                  <a:pt x="1699" y="423"/>
                </a:lnTo>
                <a:lnTo>
                  <a:pt x="1838" y="292"/>
                </a:lnTo>
                <a:lnTo>
                  <a:pt x="1996" y="180"/>
                </a:lnTo>
                <a:lnTo>
                  <a:pt x="2177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6081816" y="1203198"/>
            <a:ext cx="985714" cy="968191"/>
            <a:chOff x="15964920" y="1371600"/>
            <a:chExt cx="2551680" cy="2506320"/>
          </a:xfrm>
        </p:grpSpPr>
        <p:sp>
          <p:nvSpPr>
            <p:cNvPr id="174" name="Google Shape;174;p14"/>
            <p:cNvSpPr/>
            <p:nvPr/>
          </p:nvSpPr>
          <p:spPr>
            <a:xfrm>
              <a:off x="15964920" y="1371600"/>
              <a:ext cx="2551680" cy="2506320"/>
            </a:xfrm>
            <a:custGeom>
              <a:rect b="b" l="l" r="r" t="t"/>
              <a:pathLst>
                <a:path extrusionOk="0" h="6962" w="7088">
                  <a:moveTo>
                    <a:pt x="5269" y="942"/>
                  </a:moveTo>
                  <a:lnTo>
                    <a:pt x="5924" y="1446"/>
                  </a:lnTo>
                  <a:lnTo>
                    <a:pt x="6253" y="1713"/>
                  </a:lnTo>
                  <a:lnTo>
                    <a:pt x="6556" y="1994"/>
                  </a:lnTo>
                  <a:lnTo>
                    <a:pt x="6690" y="2140"/>
                  </a:lnTo>
                  <a:lnTo>
                    <a:pt x="6809" y="2292"/>
                  </a:lnTo>
                  <a:lnTo>
                    <a:pt x="6910" y="2448"/>
                  </a:lnTo>
                  <a:lnTo>
                    <a:pt x="6991" y="2609"/>
                  </a:lnTo>
                  <a:lnTo>
                    <a:pt x="7050" y="2777"/>
                  </a:lnTo>
                  <a:lnTo>
                    <a:pt x="7082" y="2950"/>
                  </a:lnTo>
                  <a:lnTo>
                    <a:pt x="7088" y="3040"/>
                  </a:lnTo>
                  <a:lnTo>
                    <a:pt x="7086" y="3130"/>
                  </a:lnTo>
                  <a:lnTo>
                    <a:pt x="7077" y="3223"/>
                  </a:lnTo>
                  <a:lnTo>
                    <a:pt x="7059" y="3318"/>
                  </a:lnTo>
                  <a:lnTo>
                    <a:pt x="7034" y="3409"/>
                  </a:lnTo>
                  <a:lnTo>
                    <a:pt x="7001" y="3492"/>
                  </a:lnTo>
                  <a:lnTo>
                    <a:pt x="6961" y="3569"/>
                  </a:lnTo>
                  <a:lnTo>
                    <a:pt x="6914" y="3640"/>
                  </a:lnTo>
                  <a:lnTo>
                    <a:pt x="6862" y="3705"/>
                  </a:lnTo>
                  <a:lnTo>
                    <a:pt x="6803" y="3764"/>
                  </a:lnTo>
                  <a:lnTo>
                    <a:pt x="6739" y="3819"/>
                  </a:lnTo>
                  <a:lnTo>
                    <a:pt x="6669" y="3868"/>
                  </a:lnTo>
                  <a:lnTo>
                    <a:pt x="6516" y="3954"/>
                  </a:lnTo>
                  <a:lnTo>
                    <a:pt x="6347" y="4026"/>
                  </a:lnTo>
                  <a:lnTo>
                    <a:pt x="6165" y="4087"/>
                  </a:lnTo>
                  <a:lnTo>
                    <a:pt x="5972" y="4140"/>
                  </a:lnTo>
                  <a:lnTo>
                    <a:pt x="5160" y="4334"/>
                  </a:lnTo>
                  <a:lnTo>
                    <a:pt x="4961" y="4394"/>
                  </a:lnTo>
                  <a:lnTo>
                    <a:pt x="4770" y="4465"/>
                  </a:lnTo>
                  <a:lnTo>
                    <a:pt x="4590" y="4551"/>
                  </a:lnTo>
                  <a:lnTo>
                    <a:pt x="4423" y="4653"/>
                  </a:lnTo>
                  <a:lnTo>
                    <a:pt x="4251" y="4794"/>
                  </a:lnTo>
                  <a:lnTo>
                    <a:pt x="4091" y="4960"/>
                  </a:lnTo>
                  <a:lnTo>
                    <a:pt x="3939" y="5146"/>
                  </a:lnTo>
                  <a:lnTo>
                    <a:pt x="3796" y="5346"/>
                  </a:lnTo>
                  <a:lnTo>
                    <a:pt x="3259" y="6183"/>
                  </a:lnTo>
                  <a:lnTo>
                    <a:pt x="3126" y="6374"/>
                  </a:lnTo>
                  <a:lnTo>
                    <a:pt x="2989" y="6547"/>
                  </a:lnTo>
                  <a:lnTo>
                    <a:pt x="2846" y="6698"/>
                  </a:lnTo>
                  <a:lnTo>
                    <a:pt x="2696" y="6819"/>
                  </a:lnTo>
                  <a:lnTo>
                    <a:pt x="2618" y="6868"/>
                  </a:lnTo>
                  <a:lnTo>
                    <a:pt x="2537" y="6907"/>
                  </a:lnTo>
                  <a:lnTo>
                    <a:pt x="2454" y="6936"/>
                  </a:lnTo>
                  <a:lnTo>
                    <a:pt x="2367" y="6955"/>
                  </a:lnTo>
                  <a:lnTo>
                    <a:pt x="2277" y="6962"/>
                  </a:lnTo>
                  <a:lnTo>
                    <a:pt x="2184" y="6958"/>
                  </a:lnTo>
                  <a:lnTo>
                    <a:pt x="2087" y="6941"/>
                  </a:lnTo>
                  <a:lnTo>
                    <a:pt x="1987" y="6911"/>
                  </a:lnTo>
                  <a:lnTo>
                    <a:pt x="1889" y="6870"/>
                  </a:lnTo>
                  <a:lnTo>
                    <a:pt x="1804" y="6821"/>
                  </a:lnTo>
                  <a:lnTo>
                    <a:pt x="1729" y="6764"/>
                  </a:lnTo>
                  <a:lnTo>
                    <a:pt x="1664" y="6701"/>
                  </a:lnTo>
                  <a:lnTo>
                    <a:pt x="1609" y="6630"/>
                  </a:lnTo>
                  <a:lnTo>
                    <a:pt x="1564" y="6554"/>
                  </a:lnTo>
                  <a:lnTo>
                    <a:pt x="1526" y="6472"/>
                  </a:lnTo>
                  <a:lnTo>
                    <a:pt x="1497" y="6384"/>
                  </a:lnTo>
                  <a:lnTo>
                    <a:pt x="1459" y="6193"/>
                  </a:lnTo>
                  <a:lnTo>
                    <a:pt x="1445" y="5984"/>
                  </a:lnTo>
                  <a:lnTo>
                    <a:pt x="1449" y="5761"/>
                  </a:lnTo>
                  <a:lnTo>
                    <a:pt x="1468" y="5527"/>
                  </a:lnTo>
                  <a:lnTo>
                    <a:pt x="1578" y="4535"/>
                  </a:lnTo>
                  <a:lnTo>
                    <a:pt x="1589" y="4289"/>
                  </a:lnTo>
                  <a:lnTo>
                    <a:pt x="1585" y="4050"/>
                  </a:lnTo>
                  <a:lnTo>
                    <a:pt x="1558" y="3820"/>
                  </a:lnTo>
                  <a:lnTo>
                    <a:pt x="1506" y="3603"/>
                  </a:lnTo>
                  <a:lnTo>
                    <a:pt x="1432" y="3419"/>
                  </a:lnTo>
                  <a:lnTo>
                    <a:pt x="1334" y="3241"/>
                  </a:lnTo>
                  <a:lnTo>
                    <a:pt x="1218" y="3070"/>
                  </a:lnTo>
                  <a:lnTo>
                    <a:pt x="1088" y="2904"/>
                  </a:lnTo>
                  <a:lnTo>
                    <a:pt x="516" y="2271"/>
                  </a:lnTo>
                  <a:lnTo>
                    <a:pt x="382" y="2116"/>
                  </a:lnTo>
                  <a:lnTo>
                    <a:pt x="262" y="1960"/>
                  </a:lnTo>
                  <a:lnTo>
                    <a:pt x="159" y="1802"/>
                  </a:lnTo>
                  <a:lnTo>
                    <a:pt x="78" y="1642"/>
                  </a:lnTo>
                  <a:lnTo>
                    <a:pt x="47" y="1561"/>
                  </a:lnTo>
                  <a:lnTo>
                    <a:pt x="23" y="1479"/>
                  </a:lnTo>
                  <a:lnTo>
                    <a:pt x="7" y="1395"/>
                  </a:lnTo>
                  <a:lnTo>
                    <a:pt x="0" y="1310"/>
                  </a:lnTo>
                  <a:lnTo>
                    <a:pt x="1" y="1224"/>
                  </a:lnTo>
                  <a:lnTo>
                    <a:pt x="12" y="1136"/>
                  </a:lnTo>
                  <a:lnTo>
                    <a:pt x="33" y="1047"/>
                  </a:lnTo>
                  <a:lnTo>
                    <a:pt x="64" y="956"/>
                  </a:lnTo>
                  <a:lnTo>
                    <a:pt x="150" y="782"/>
                  </a:lnTo>
                  <a:lnTo>
                    <a:pt x="258" y="631"/>
                  </a:lnTo>
                  <a:lnTo>
                    <a:pt x="386" y="501"/>
                  </a:lnTo>
                  <a:lnTo>
                    <a:pt x="532" y="390"/>
                  </a:lnTo>
                  <a:lnTo>
                    <a:pt x="694" y="297"/>
                  </a:lnTo>
                  <a:lnTo>
                    <a:pt x="870" y="220"/>
                  </a:lnTo>
                  <a:lnTo>
                    <a:pt x="1057" y="157"/>
                  </a:lnTo>
                  <a:lnTo>
                    <a:pt x="1255" y="108"/>
                  </a:lnTo>
                  <a:lnTo>
                    <a:pt x="1461" y="71"/>
                  </a:lnTo>
                  <a:lnTo>
                    <a:pt x="1672" y="43"/>
                  </a:lnTo>
                  <a:lnTo>
                    <a:pt x="2104" y="12"/>
                  </a:lnTo>
                  <a:lnTo>
                    <a:pt x="2949" y="0"/>
                  </a:lnTo>
                  <a:lnTo>
                    <a:pt x="3112" y="4"/>
                  </a:lnTo>
                  <a:lnTo>
                    <a:pt x="3273" y="17"/>
                  </a:lnTo>
                  <a:lnTo>
                    <a:pt x="3431" y="39"/>
                  </a:lnTo>
                  <a:lnTo>
                    <a:pt x="3586" y="69"/>
                  </a:lnTo>
                  <a:lnTo>
                    <a:pt x="3739" y="106"/>
                  </a:lnTo>
                  <a:lnTo>
                    <a:pt x="3889" y="152"/>
                  </a:lnTo>
                  <a:lnTo>
                    <a:pt x="4182" y="263"/>
                  </a:lnTo>
                  <a:lnTo>
                    <a:pt x="4467" y="401"/>
                  </a:lnTo>
                  <a:lnTo>
                    <a:pt x="4742" y="562"/>
                  </a:lnTo>
                  <a:lnTo>
                    <a:pt x="5010" y="743"/>
                  </a:lnTo>
                  <a:lnTo>
                    <a:pt x="5269" y="9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5964920" y="1371600"/>
              <a:ext cx="2551680" cy="2506320"/>
            </a:xfrm>
            <a:custGeom>
              <a:rect b="b" l="l" r="r" t="t"/>
              <a:pathLst>
                <a:path extrusionOk="0" h="6962" w="7088">
                  <a:moveTo>
                    <a:pt x="5269" y="942"/>
                  </a:moveTo>
                  <a:lnTo>
                    <a:pt x="5924" y="1446"/>
                  </a:lnTo>
                  <a:lnTo>
                    <a:pt x="6253" y="1713"/>
                  </a:lnTo>
                  <a:lnTo>
                    <a:pt x="6556" y="1994"/>
                  </a:lnTo>
                  <a:lnTo>
                    <a:pt x="6690" y="2140"/>
                  </a:lnTo>
                  <a:lnTo>
                    <a:pt x="6809" y="2292"/>
                  </a:lnTo>
                  <a:lnTo>
                    <a:pt x="6910" y="2448"/>
                  </a:lnTo>
                  <a:lnTo>
                    <a:pt x="6991" y="2609"/>
                  </a:lnTo>
                  <a:lnTo>
                    <a:pt x="7050" y="2777"/>
                  </a:lnTo>
                  <a:lnTo>
                    <a:pt x="7082" y="2950"/>
                  </a:lnTo>
                  <a:lnTo>
                    <a:pt x="7088" y="3040"/>
                  </a:lnTo>
                  <a:lnTo>
                    <a:pt x="7086" y="3130"/>
                  </a:lnTo>
                  <a:lnTo>
                    <a:pt x="7077" y="3223"/>
                  </a:lnTo>
                  <a:lnTo>
                    <a:pt x="7059" y="3318"/>
                  </a:lnTo>
                  <a:lnTo>
                    <a:pt x="7034" y="3409"/>
                  </a:lnTo>
                  <a:lnTo>
                    <a:pt x="7001" y="3492"/>
                  </a:lnTo>
                  <a:lnTo>
                    <a:pt x="6961" y="3569"/>
                  </a:lnTo>
                  <a:lnTo>
                    <a:pt x="6914" y="3640"/>
                  </a:lnTo>
                  <a:lnTo>
                    <a:pt x="6862" y="3705"/>
                  </a:lnTo>
                  <a:lnTo>
                    <a:pt x="6803" y="3764"/>
                  </a:lnTo>
                  <a:lnTo>
                    <a:pt x="6739" y="3819"/>
                  </a:lnTo>
                  <a:lnTo>
                    <a:pt x="6669" y="3868"/>
                  </a:lnTo>
                  <a:lnTo>
                    <a:pt x="6516" y="3954"/>
                  </a:lnTo>
                  <a:lnTo>
                    <a:pt x="6347" y="4026"/>
                  </a:lnTo>
                  <a:lnTo>
                    <a:pt x="6165" y="4087"/>
                  </a:lnTo>
                  <a:lnTo>
                    <a:pt x="5972" y="4140"/>
                  </a:lnTo>
                  <a:lnTo>
                    <a:pt x="5160" y="4334"/>
                  </a:lnTo>
                  <a:lnTo>
                    <a:pt x="4961" y="4394"/>
                  </a:lnTo>
                  <a:lnTo>
                    <a:pt x="4770" y="4465"/>
                  </a:lnTo>
                  <a:lnTo>
                    <a:pt x="4590" y="4551"/>
                  </a:lnTo>
                  <a:lnTo>
                    <a:pt x="4423" y="4653"/>
                  </a:lnTo>
                  <a:lnTo>
                    <a:pt x="4251" y="4794"/>
                  </a:lnTo>
                  <a:lnTo>
                    <a:pt x="4091" y="4960"/>
                  </a:lnTo>
                  <a:lnTo>
                    <a:pt x="3939" y="5146"/>
                  </a:lnTo>
                  <a:lnTo>
                    <a:pt x="3796" y="5346"/>
                  </a:lnTo>
                  <a:lnTo>
                    <a:pt x="3259" y="6183"/>
                  </a:lnTo>
                  <a:lnTo>
                    <a:pt x="3126" y="6374"/>
                  </a:lnTo>
                  <a:lnTo>
                    <a:pt x="2989" y="6547"/>
                  </a:lnTo>
                  <a:lnTo>
                    <a:pt x="2846" y="6698"/>
                  </a:lnTo>
                  <a:lnTo>
                    <a:pt x="2696" y="6819"/>
                  </a:lnTo>
                  <a:lnTo>
                    <a:pt x="2618" y="6868"/>
                  </a:lnTo>
                  <a:lnTo>
                    <a:pt x="2537" y="6907"/>
                  </a:lnTo>
                  <a:lnTo>
                    <a:pt x="2454" y="6936"/>
                  </a:lnTo>
                  <a:lnTo>
                    <a:pt x="2367" y="6955"/>
                  </a:lnTo>
                  <a:lnTo>
                    <a:pt x="2277" y="6962"/>
                  </a:lnTo>
                  <a:lnTo>
                    <a:pt x="2184" y="6958"/>
                  </a:lnTo>
                  <a:lnTo>
                    <a:pt x="2087" y="6941"/>
                  </a:lnTo>
                  <a:lnTo>
                    <a:pt x="1987" y="6911"/>
                  </a:lnTo>
                  <a:lnTo>
                    <a:pt x="1889" y="6870"/>
                  </a:lnTo>
                  <a:lnTo>
                    <a:pt x="1804" y="6821"/>
                  </a:lnTo>
                  <a:lnTo>
                    <a:pt x="1729" y="6764"/>
                  </a:lnTo>
                  <a:lnTo>
                    <a:pt x="1664" y="6701"/>
                  </a:lnTo>
                  <a:lnTo>
                    <a:pt x="1609" y="6630"/>
                  </a:lnTo>
                  <a:lnTo>
                    <a:pt x="1564" y="6554"/>
                  </a:lnTo>
                  <a:lnTo>
                    <a:pt x="1526" y="6472"/>
                  </a:lnTo>
                  <a:lnTo>
                    <a:pt x="1497" y="6384"/>
                  </a:lnTo>
                  <a:lnTo>
                    <a:pt x="1459" y="6193"/>
                  </a:lnTo>
                  <a:lnTo>
                    <a:pt x="1445" y="5984"/>
                  </a:lnTo>
                  <a:lnTo>
                    <a:pt x="1449" y="5761"/>
                  </a:lnTo>
                  <a:lnTo>
                    <a:pt x="1468" y="5527"/>
                  </a:lnTo>
                  <a:lnTo>
                    <a:pt x="1578" y="4535"/>
                  </a:lnTo>
                  <a:lnTo>
                    <a:pt x="1589" y="4289"/>
                  </a:lnTo>
                  <a:lnTo>
                    <a:pt x="1585" y="4050"/>
                  </a:lnTo>
                  <a:lnTo>
                    <a:pt x="1558" y="3820"/>
                  </a:lnTo>
                  <a:lnTo>
                    <a:pt x="1506" y="3603"/>
                  </a:lnTo>
                  <a:lnTo>
                    <a:pt x="1432" y="3419"/>
                  </a:lnTo>
                  <a:lnTo>
                    <a:pt x="1334" y="3241"/>
                  </a:lnTo>
                  <a:lnTo>
                    <a:pt x="1218" y="3070"/>
                  </a:lnTo>
                  <a:lnTo>
                    <a:pt x="1088" y="2904"/>
                  </a:lnTo>
                  <a:lnTo>
                    <a:pt x="516" y="2271"/>
                  </a:lnTo>
                  <a:lnTo>
                    <a:pt x="382" y="2116"/>
                  </a:lnTo>
                  <a:lnTo>
                    <a:pt x="262" y="1960"/>
                  </a:lnTo>
                  <a:lnTo>
                    <a:pt x="159" y="1802"/>
                  </a:lnTo>
                  <a:lnTo>
                    <a:pt x="78" y="1642"/>
                  </a:lnTo>
                  <a:lnTo>
                    <a:pt x="47" y="1561"/>
                  </a:lnTo>
                  <a:lnTo>
                    <a:pt x="23" y="1479"/>
                  </a:lnTo>
                  <a:lnTo>
                    <a:pt x="7" y="1395"/>
                  </a:lnTo>
                  <a:lnTo>
                    <a:pt x="0" y="1310"/>
                  </a:lnTo>
                  <a:lnTo>
                    <a:pt x="1" y="1224"/>
                  </a:lnTo>
                  <a:lnTo>
                    <a:pt x="12" y="1136"/>
                  </a:lnTo>
                  <a:lnTo>
                    <a:pt x="33" y="1047"/>
                  </a:lnTo>
                  <a:lnTo>
                    <a:pt x="64" y="956"/>
                  </a:lnTo>
                  <a:lnTo>
                    <a:pt x="150" y="782"/>
                  </a:lnTo>
                  <a:lnTo>
                    <a:pt x="258" y="631"/>
                  </a:lnTo>
                  <a:lnTo>
                    <a:pt x="386" y="501"/>
                  </a:lnTo>
                  <a:lnTo>
                    <a:pt x="532" y="390"/>
                  </a:lnTo>
                  <a:lnTo>
                    <a:pt x="694" y="297"/>
                  </a:lnTo>
                  <a:lnTo>
                    <a:pt x="870" y="220"/>
                  </a:lnTo>
                  <a:lnTo>
                    <a:pt x="1057" y="157"/>
                  </a:lnTo>
                  <a:lnTo>
                    <a:pt x="1255" y="108"/>
                  </a:lnTo>
                  <a:lnTo>
                    <a:pt x="1461" y="71"/>
                  </a:lnTo>
                  <a:lnTo>
                    <a:pt x="1672" y="43"/>
                  </a:lnTo>
                  <a:lnTo>
                    <a:pt x="2104" y="12"/>
                  </a:lnTo>
                  <a:lnTo>
                    <a:pt x="2949" y="0"/>
                  </a:lnTo>
                  <a:lnTo>
                    <a:pt x="3112" y="4"/>
                  </a:lnTo>
                  <a:lnTo>
                    <a:pt x="3273" y="17"/>
                  </a:lnTo>
                  <a:lnTo>
                    <a:pt x="3431" y="39"/>
                  </a:lnTo>
                  <a:lnTo>
                    <a:pt x="3586" y="69"/>
                  </a:lnTo>
                  <a:lnTo>
                    <a:pt x="3739" y="106"/>
                  </a:lnTo>
                  <a:lnTo>
                    <a:pt x="3889" y="152"/>
                  </a:lnTo>
                  <a:lnTo>
                    <a:pt x="4182" y="263"/>
                  </a:lnTo>
                  <a:lnTo>
                    <a:pt x="4467" y="401"/>
                  </a:lnTo>
                  <a:lnTo>
                    <a:pt x="4742" y="562"/>
                  </a:lnTo>
                  <a:lnTo>
                    <a:pt x="5010" y="743"/>
                  </a:lnTo>
                  <a:lnTo>
                    <a:pt x="5269" y="94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4"/>
          <p:cNvSpPr/>
          <p:nvPr/>
        </p:nvSpPr>
        <p:spPr>
          <a:xfrm>
            <a:off x="4295309" y="1361155"/>
            <a:ext cx="695541" cy="652295"/>
          </a:xfrm>
          <a:custGeom>
            <a:rect b="b" l="l" r="r" t="t"/>
            <a:pathLst>
              <a:path extrusionOk="0" h="4691" w="5002">
                <a:moveTo>
                  <a:pt x="1041" y="4653"/>
                </a:moveTo>
                <a:lnTo>
                  <a:pt x="894" y="4594"/>
                </a:lnTo>
                <a:lnTo>
                  <a:pt x="760" y="4517"/>
                </a:lnTo>
                <a:lnTo>
                  <a:pt x="639" y="4424"/>
                </a:lnTo>
                <a:lnTo>
                  <a:pt x="530" y="4316"/>
                </a:lnTo>
                <a:lnTo>
                  <a:pt x="433" y="4194"/>
                </a:lnTo>
                <a:lnTo>
                  <a:pt x="347" y="4060"/>
                </a:lnTo>
                <a:lnTo>
                  <a:pt x="273" y="3916"/>
                </a:lnTo>
                <a:lnTo>
                  <a:pt x="208" y="3764"/>
                </a:lnTo>
                <a:lnTo>
                  <a:pt x="153" y="3605"/>
                </a:lnTo>
                <a:lnTo>
                  <a:pt x="108" y="3440"/>
                </a:lnTo>
                <a:lnTo>
                  <a:pt x="42" y="3100"/>
                </a:lnTo>
                <a:lnTo>
                  <a:pt x="8" y="2757"/>
                </a:lnTo>
                <a:lnTo>
                  <a:pt x="0" y="2424"/>
                </a:lnTo>
                <a:lnTo>
                  <a:pt x="8" y="2292"/>
                </a:lnTo>
                <a:lnTo>
                  <a:pt x="27" y="2163"/>
                </a:lnTo>
                <a:lnTo>
                  <a:pt x="58" y="2038"/>
                </a:lnTo>
                <a:lnTo>
                  <a:pt x="99" y="1917"/>
                </a:lnTo>
                <a:lnTo>
                  <a:pt x="149" y="1800"/>
                </a:lnTo>
                <a:lnTo>
                  <a:pt x="207" y="1685"/>
                </a:lnTo>
                <a:lnTo>
                  <a:pt x="274" y="1574"/>
                </a:lnTo>
                <a:lnTo>
                  <a:pt x="347" y="1466"/>
                </a:lnTo>
                <a:lnTo>
                  <a:pt x="511" y="1258"/>
                </a:lnTo>
                <a:lnTo>
                  <a:pt x="694" y="1060"/>
                </a:lnTo>
                <a:lnTo>
                  <a:pt x="889" y="870"/>
                </a:lnTo>
                <a:lnTo>
                  <a:pt x="1090" y="688"/>
                </a:lnTo>
                <a:lnTo>
                  <a:pt x="1265" y="543"/>
                </a:lnTo>
                <a:lnTo>
                  <a:pt x="1448" y="414"/>
                </a:lnTo>
                <a:lnTo>
                  <a:pt x="1639" y="303"/>
                </a:lnTo>
                <a:lnTo>
                  <a:pt x="1837" y="208"/>
                </a:lnTo>
                <a:lnTo>
                  <a:pt x="2042" y="132"/>
                </a:lnTo>
                <a:lnTo>
                  <a:pt x="2255" y="74"/>
                </a:lnTo>
                <a:lnTo>
                  <a:pt x="2474" y="35"/>
                </a:lnTo>
                <a:lnTo>
                  <a:pt x="2700" y="16"/>
                </a:lnTo>
                <a:lnTo>
                  <a:pt x="3273" y="0"/>
                </a:lnTo>
                <a:lnTo>
                  <a:pt x="3561" y="10"/>
                </a:lnTo>
                <a:lnTo>
                  <a:pt x="3841" y="40"/>
                </a:lnTo>
                <a:lnTo>
                  <a:pt x="3976" y="67"/>
                </a:lnTo>
                <a:lnTo>
                  <a:pt x="4107" y="101"/>
                </a:lnTo>
                <a:lnTo>
                  <a:pt x="4233" y="145"/>
                </a:lnTo>
                <a:lnTo>
                  <a:pt x="4352" y="199"/>
                </a:lnTo>
                <a:lnTo>
                  <a:pt x="4464" y="265"/>
                </a:lnTo>
                <a:lnTo>
                  <a:pt x="4569" y="342"/>
                </a:lnTo>
                <a:lnTo>
                  <a:pt x="4665" y="433"/>
                </a:lnTo>
                <a:lnTo>
                  <a:pt x="4751" y="539"/>
                </a:lnTo>
                <a:lnTo>
                  <a:pt x="4826" y="656"/>
                </a:lnTo>
                <a:lnTo>
                  <a:pt x="4887" y="780"/>
                </a:lnTo>
                <a:lnTo>
                  <a:pt x="4935" y="908"/>
                </a:lnTo>
                <a:lnTo>
                  <a:pt x="4969" y="1040"/>
                </a:lnTo>
                <a:lnTo>
                  <a:pt x="4991" y="1175"/>
                </a:lnTo>
                <a:lnTo>
                  <a:pt x="5002" y="1313"/>
                </a:lnTo>
                <a:lnTo>
                  <a:pt x="5002" y="1453"/>
                </a:lnTo>
                <a:lnTo>
                  <a:pt x="4992" y="1595"/>
                </a:lnTo>
                <a:lnTo>
                  <a:pt x="4972" y="1736"/>
                </a:lnTo>
                <a:lnTo>
                  <a:pt x="4943" y="1878"/>
                </a:lnTo>
                <a:lnTo>
                  <a:pt x="4905" y="2018"/>
                </a:lnTo>
                <a:lnTo>
                  <a:pt x="4861" y="2157"/>
                </a:lnTo>
                <a:lnTo>
                  <a:pt x="4751" y="2426"/>
                </a:lnTo>
                <a:lnTo>
                  <a:pt x="4618" y="2679"/>
                </a:lnTo>
                <a:lnTo>
                  <a:pt x="4557" y="2769"/>
                </a:lnTo>
                <a:lnTo>
                  <a:pt x="4488" y="2847"/>
                </a:lnTo>
                <a:lnTo>
                  <a:pt x="4410" y="2913"/>
                </a:lnTo>
                <a:lnTo>
                  <a:pt x="4326" y="2970"/>
                </a:lnTo>
                <a:lnTo>
                  <a:pt x="4235" y="3018"/>
                </a:lnTo>
                <a:lnTo>
                  <a:pt x="4139" y="3059"/>
                </a:lnTo>
                <a:lnTo>
                  <a:pt x="3934" y="3127"/>
                </a:lnTo>
                <a:lnTo>
                  <a:pt x="3501" y="3243"/>
                </a:lnTo>
                <a:lnTo>
                  <a:pt x="3287" y="3313"/>
                </a:lnTo>
                <a:lnTo>
                  <a:pt x="3183" y="3355"/>
                </a:lnTo>
                <a:lnTo>
                  <a:pt x="3083" y="3405"/>
                </a:lnTo>
                <a:lnTo>
                  <a:pt x="2948" y="3489"/>
                </a:lnTo>
                <a:lnTo>
                  <a:pt x="2817" y="3586"/>
                </a:lnTo>
                <a:lnTo>
                  <a:pt x="2567" y="3807"/>
                </a:lnTo>
                <a:lnTo>
                  <a:pt x="2086" y="4276"/>
                </a:lnTo>
                <a:lnTo>
                  <a:pt x="1966" y="4382"/>
                </a:lnTo>
                <a:lnTo>
                  <a:pt x="1845" y="4477"/>
                </a:lnTo>
                <a:lnTo>
                  <a:pt x="1721" y="4558"/>
                </a:lnTo>
                <a:lnTo>
                  <a:pt x="1594" y="4622"/>
                </a:lnTo>
                <a:lnTo>
                  <a:pt x="1463" y="4667"/>
                </a:lnTo>
                <a:lnTo>
                  <a:pt x="1396" y="4681"/>
                </a:lnTo>
                <a:lnTo>
                  <a:pt x="1328" y="4689"/>
                </a:lnTo>
                <a:lnTo>
                  <a:pt x="1258" y="4691"/>
                </a:lnTo>
                <a:lnTo>
                  <a:pt x="1187" y="4685"/>
                </a:lnTo>
                <a:lnTo>
                  <a:pt x="1115" y="4673"/>
                </a:lnTo>
                <a:lnTo>
                  <a:pt x="1041" y="46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2320024" y="1152659"/>
            <a:ext cx="1303061" cy="1551548"/>
          </a:xfrm>
          <a:custGeom>
            <a:rect b="b" l="l" r="r" t="t"/>
            <a:pathLst>
              <a:path extrusionOk="0" h="11158" w="9371">
                <a:moveTo>
                  <a:pt x="7688" y="7805"/>
                </a:moveTo>
                <a:lnTo>
                  <a:pt x="8356" y="6798"/>
                </a:lnTo>
                <a:lnTo>
                  <a:pt x="8684" y="6286"/>
                </a:lnTo>
                <a:lnTo>
                  <a:pt x="8974" y="5767"/>
                </a:lnTo>
                <a:lnTo>
                  <a:pt x="9097" y="5505"/>
                </a:lnTo>
                <a:lnTo>
                  <a:pt x="9201" y="5241"/>
                </a:lnTo>
                <a:lnTo>
                  <a:pt x="9284" y="4975"/>
                </a:lnTo>
                <a:lnTo>
                  <a:pt x="9342" y="4707"/>
                </a:lnTo>
                <a:lnTo>
                  <a:pt x="9371" y="4436"/>
                </a:lnTo>
                <a:lnTo>
                  <a:pt x="9369" y="4163"/>
                </a:lnTo>
                <a:lnTo>
                  <a:pt x="9333" y="3888"/>
                </a:lnTo>
                <a:lnTo>
                  <a:pt x="9260" y="3610"/>
                </a:lnTo>
                <a:lnTo>
                  <a:pt x="9152" y="3342"/>
                </a:lnTo>
                <a:lnTo>
                  <a:pt x="9015" y="3098"/>
                </a:lnTo>
                <a:lnTo>
                  <a:pt x="8852" y="2876"/>
                </a:lnTo>
                <a:lnTo>
                  <a:pt x="8666" y="2676"/>
                </a:lnTo>
                <a:lnTo>
                  <a:pt x="8459" y="2493"/>
                </a:lnTo>
                <a:lnTo>
                  <a:pt x="8233" y="2328"/>
                </a:lnTo>
                <a:lnTo>
                  <a:pt x="7991" y="2177"/>
                </a:lnTo>
                <a:lnTo>
                  <a:pt x="7735" y="2039"/>
                </a:lnTo>
                <a:lnTo>
                  <a:pt x="7192" y="1794"/>
                </a:lnTo>
                <a:lnTo>
                  <a:pt x="6621" y="1578"/>
                </a:lnTo>
                <a:lnTo>
                  <a:pt x="5478" y="1171"/>
                </a:lnTo>
                <a:lnTo>
                  <a:pt x="4285" y="657"/>
                </a:lnTo>
                <a:lnTo>
                  <a:pt x="3672" y="394"/>
                </a:lnTo>
                <a:lnTo>
                  <a:pt x="3062" y="174"/>
                </a:lnTo>
                <a:lnTo>
                  <a:pt x="2761" y="91"/>
                </a:lnTo>
                <a:lnTo>
                  <a:pt x="2465" y="31"/>
                </a:lnTo>
                <a:lnTo>
                  <a:pt x="2175" y="0"/>
                </a:lnTo>
                <a:lnTo>
                  <a:pt x="1892" y="1"/>
                </a:lnTo>
                <a:lnTo>
                  <a:pt x="1619" y="39"/>
                </a:lnTo>
                <a:lnTo>
                  <a:pt x="1485" y="73"/>
                </a:lnTo>
                <a:lnTo>
                  <a:pt x="1355" y="118"/>
                </a:lnTo>
                <a:lnTo>
                  <a:pt x="1227" y="174"/>
                </a:lnTo>
                <a:lnTo>
                  <a:pt x="1103" y="243"/>
                </a:lnTo>
                <a:lnTo>
                  <a:pt x="981" y="323"/>
                </a:lnTo>
                <a:lnTo>
                  <a:pt x="863" y="417"/>
                </a:lnTo>
                <a:lnTo>
                  <a:pt x="755" y="519"/>
                </a:lnTo>
                <a:lnTo>
                  <a:pt x="662" y="627"/>
                </a:lnTo>
                <a:lnTo>
                  <a:pt x="583" y="739"/>
                </a:lnTo>
                <a:lnTo>
                  <a:pt x="518" y="855"/>
                </a:lnTo>
                <a:lnTo>
                  <a:pt x="465" y="976"/>
                </a:lnTo>
                <a:lnTo>
                  <a:pt x="425" y="1101"/>
                </a:lnTo>
                <a:lnTo>
                  <a:pt x="395" y="1230"/>
                </a:lnTo>
                <a:lnTo>
                  <a:pt x="375" y="1363"/>
                </a:lnTo>
                <a:lnTo>
                  <a:pt x="364" y="1638"/>
                </a:lnTo>
                <a:lnTo>
                  <a:pt x="385" y="1926"/>
                </a:lnTo>
                <a:lnTo>
                  <a:pt x="431" y="2223"/>
                </a:lnTo>
                <a:lnTo>
                  <a:pt x="497" y="2529"/>
                </a:lnTo>
                <a:lnTo>
                  <a:pt x="826" y="3800"/>
                </a:lnTo>
                <a:lnTo>
                  <a:pt x="895" y="4121"/>
                </a:lnTo>
                <a:lnTo>
                  <a:pt x="945" y="4439"/>
                </a:lnTo>
                <a:lnTo>
                  <a:pt x="970" y="4753"/>
                </a:lnTo>
                <a:lnTo>
                  <a:pt x="965" y="5062"/>
                </a:lnTo>
                <a:lnTo>
                  <a:pt x="931" y="5331"/>
                </a:lnTo>
                <a:lnTo>
                  <a:pt x="871" y="5598"/>
                </a:lnTo>
                <a:lnTo>
                  <a:pt x="792" y="5863"/>
                </a:lnTo>
                <a:lnTo>
                  <a:pt x="698" y="6127"/>
                </a:lnTo>
                <a:lnTo>
                  <a:pt x="273" y="7160"/>
                </a:lnTo>
                <a:lnTo>
                  <a:pt x="99" y="7663"/>
                </a:lnTo>
                <a:lnTo>
                  <a:pt x="40" y="7910"/>
                </a:lnTo>
                <a:lnTo>
                  <a:pt x="5" y="8155"/>
                </a:lnTo>
                <a:lnTo>
                  <a:pt x="0" y="8398"/>
                </a:lnTo>
                <a:lnTo>
                  <a:pt x="30" y="8637"/>
                </a:lnTo>
                <a:lnTo>
                  <a:pt x="60" y="8756"/>
                </a:lnTo>
                <a:lnTo>
                  <a:pt x="100" y="8874"/>
                </a:lnTo>
                <a:lnTo>
                  <a:pt x="151" y="8992"/>
                </a:lnTo>
                <a:lnTo>
                  <a:pt x="214" y="9108"/>
                </a:lnTo>
                <a:lnTo>
                  <a:pt x="386" y="9371"/>
                </a:lnTo>
                <a:lnTo>
                  <a:pt x="579" y="9619"/>
                </a:lnTo>
                <a:lnTo>
                  <a:pt x="791" y="9852"/>
                </a:lnTo>
                <a:lnTo>
                  <a:pt x="1021" y="10068"/>
                </a:lnTo>
                <a:lnTo>
                  <a:pt x="1267" y="10267"/>
                </a:lnTo>
                <a:lnTo>
                  <a:pt x="1528" y="10448"/>
                </a:lnTo>
                <a:lnTo>
                  <a:pt x="1802" y="10610"/>
                </a:lnTo>
                <a:lnTo>
                  <a:pt x="2086" y="10753"/>
                </a:lnTo>
                <a:lnTo>
                  <a:pt x="2380" y="10876"/>
                </a:lnTo>
                <a:lnTo>
                  <a:pt x="2681" y="10977"/>
                </a:lnTo>
                <a:lnTo>
                  <a:pt x="2988" y="11057"/>
                </a:lnTo>
                <a:lnTo>
                  <a:pt x="3300" y="11114"/>
                </a:lnTo>
                <a:lnTo>
                  <a:pt x="3614" y="11148"/>
                </a:lnTo>
                <a:lnTo>
                  <a:pt x="3928" y="11158"/>
                </a:lnTo>
                <a:lnTo>
                  <a:pt x="4242" y="11143"/>
                </a:lnTo>
                <a:lnTo>
                  <a:pt x="4554" y="11102"/>
                </a:lnTo>
                <a:lnTo>
                  <a:pt x="4838" y="11035"/>
                </a:lnTo>
                <a:lnTo>
                  <a:pt x="5105" y="10937"/>
                </a:lnTo>
                <a:lnTo>
                  <a:pt x="5354" y="10812"/>
                </a:lnTo>
                <a:lnTo>
                  <a:pt x="5587" y="10661"/>
                </a:lnTo>
                <a:lnTo>
                  <a:pt x="5806" y="10488"/>
                </a:lnTo>
                <a:lnTo>
                  <a:pt x="6012" y="10295"/>
                </a:lnTo>
                <a:lnTo>
                  <a:pt x="6207" y="10084"/>
                </a:lnTo>
                <a:lnTo>
                  <a:pt x="6392" y="9857"/>
                </a:lnTo>
                <a:lnTo>
                  <a:pt x="6738" y="9370"/>
                </a:lnTo>
                <a:lnTo>
                  <a:pt x="7061" y="8852"/>
                </a:lnTo>
                <a:lnTo>
                  <a:pt x="7688" y="780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3799952" y="1821497"/>
            <a:ext cx="88020" cy="88020"/>
          </a:xfrm>
          <a:custGeom>
            <a:rect b="b" l="l" r="r" t="t"/>
            <a:pathLst>
              <a:path extrusionOk="0" h="633" w="633">
                <a:moveTo>
                  <a:pt x="633" y="317"/>
                </a:moveTo>
                <a:lnTo>
                  <a:pt x="632" y="337"/>
                </a:lnTo>
                <a:lnTo>
                  <a:pt x="630" y="358"/>
                </a:lnTo>
                <a:lnTo>
                  <a:pt x="627" y="378"/>
                </a:lnTo>
                <a:lnTo>
                  <a:pt x="622" y="398"/>
                </a:lnTo>
                <a:lnTo>
                  <a:pt x="616" y="418"/>
                </a:lnTo>
                <a:lnTo>
                  <a:pt x="609" y="437"/>
                </a:lnTo>
                <a:lnTo>
                  <a:pt x="601" y="456"/>
                </a:lnTo>
                <a:lnTo>
                  <a:pt x="591" y="474"/>
                </a:lnTo>
                <a:lnTo>
                  <a:pt x="580" y="492"/>
                </a:lnTo>
                <a:lnTo>
                  <a:pt x="568" y="509"/>
                </a:lnTo>
                <a:lnTo>
                  <a:pt x="555" y="525"/>
                </a:lnTo>
                <a:lnTo>
                  <a:pt x="541" y="541"/>
                </a:lnTo>
                <a:lnTo>
                  <a:pt x="525" y="555"/>
                </a:lnTo>
                <a:lnTo>
                  <a:pt x="509" y="568"/>
                </a:lnTo>
                <a:lnTo>
                  <a:pt x="492" y="580"/>
                </a:lnTo>
                <a:lnTo>
                  <a:pt x="474" y="591"/>
                </a:lnTo>
                <a:lnTo>
                  <a:pt x="456" y="601"/>
                </a:lnTo>
                <a:lnTo>
                  <a:pt x="437" y="609"/>
                </a:lnTo>
                <a:lnTo>
                  <a:pt x="418" y="616"/>
                </a:lnTo>
                <a:lnTo>
                  <a:pt x="398" y="622"/>
                </a:lnTo>
                <a:lnTo>
                  <a:pt x="378" y="627"/>
                </a:lnTo>
                <a:lnTo>
                  <a:pt x="358" y="630"/>
                </a:lnTo>
                <a:lnTo>
                  <a:pt x="337" y="632"/>
                </a:lnTo>
                <a:lnTo>
                  <a:pt x="317" y="633"/>
                </a:lnTo>
                <a:lnTo>
                  <a:pt x="296" y="632"/>
                </a:lnTo>
                <a:lnTo>
                  <a:pt x="275" y="630"/>
                </a:lnTo>
                <a:lnTo>
                  <a:pt x="255" y="627"/>
                </a:lnTo>
                <a:lnTo>
                  <a:pt x="235" y="622"/>
                </a:lnTo>
                <a:lnTo>
                  <a:pt x="215" y="616"/>
                </a:lnTo>
                <a:lnTo>
                  <a:pt x="196" y="609"/>
                </a:lnTo>
                <a:lnTo>
                  <a:pt x="177" y="601"/>
                </a:lnTo>
                <a:lnTo>
                  <a:pt x="159" y="591"/>
                </a:lnTo>
                <a:lnTo>
                  <a:pt x="141" y="580"/>
                </a:lnTo>
                <a:lnTo>
                  <a:pt x="124" y="568"/>
                </a:lnTo>
                <a:lnTo>
                  <a:pt x="108" y="555"/>
                </a:lnTo>
                <a:lnTo>
                  <a:pt x="92" y="541"/>
                </a:lnTo>
                <a:lnTo>
                  <a:pt x="78" y="525"/>
                </a:lnTo>
                <a:lnTo>
                  <a:pt x="65" y="509"/>
                </a:lnTo>
                <a:lnTo>
                  <a:pt x="53" y="492"/>
                </a:lnTo>
                <a:lnTo>
                  <a:pt x="42" y="474"/>
                </a:lnTo>
                <a:lnTo>
                  <a:pt x="32" y="456"/>
                </a:lnTo>
                <a:lnTo>
                  <a:pt x="24" y="437"/>
                </a:lnTo>
                <a:lnTo>
                  <a:pt x="17" y="418"/>
                </a:lnTo>
                <a:lnTo>
                  <a:pt x="11" y="398"/>
                </a:lnTo>
                <a:lnTo>
                  <a:pt x="6" y="378"/>
                </a:lnTo>
                <a:lnTo>
                  <a:pt x="3" y="358"/>
                </a:lnTo>
                <a:lnTo>
                  <a:pt x="1" y="337"/>
                </a:lnTo>
                <a:lnTo>
                  <a:pt x="0" y="317"/>
                </a:lnTo>
                <a:lnTo>
                  <a:pt x="1" y="296"/>
                </a:lnTo>
                <a:lnTo>
                  <a:pt x="3" y="275"/>
                </a:lnTo>
                <a:lnTo>
                  <a:pt x="6" y="255"/>
                </a:lnTo>
                <a:lnTo>
                  <a:pt x="11" y="235"/>
                </a:lnTo>
                <a:lnTo>
                  <a:pt x="17" y="215"/>
                </a:lnTo>
                <a:lnTo>
                  <a:pt x="24" y="196"/>
                </a:lnTo>
                <a:lnTo>
                  <a:pt x="32" y="177"/>
                </a:lnTo>
                <a:lnTo>
                  <a:pt x="42" y="159"/>
                </a:lnTo>
                <a:lnTo>
                  <a:pt x="53" y="141"/>
                </a:lnTo>
                <a:lnTo>
                  <a:pt x="65" y="124"/>
                </a:lnTo>
                <a:lnTo>
                  <a:pt x="78" y="107"/>
                </a:lnTo>
                <a:lnTo>
                  <a:pt x="93" y="92"/>
                </a:lnTo>
                <a:lnTo>
                  <a:pt x="108" y="78"/>
                </a:lnTo>
                <a:lnTo>
                  <a:pt x="124" y="65"/>
                </a:lnTo>
                <a:lnTo>
                  <a:pt x="141" y="53"/>
                </a:lnTo>
                <a:lnTo>
                  <a:pt x="159" y="42"/>
                </a:lnTo>
                <a:lnTo>
                  <a:pt x="177" y="32"/>
                </a:lnTo>
                <a:lnTo>
                  <a:pt x="196" y="24"/>
                </a:lnTo>
                <a:lnTo>
                  <a:pt x="215" y="17"/>
                </a:lnTo>
                <a:lnTo>
                  <a:pt x="235" y="11"/>
                </a:lnTo>
                <a:lnTo>
                  <a:pt x="255" y="6"/>
                </a:lnTo>
                <a:lnTo>
                  <a:pt x="275" y="3"/>
                </a:lnTo>
                <a:lnTo>
                  <a:pt x="296" y="1"/>
                </a:lnTo>
                <a:lnTo>
                  <a:pt x="317" y="0"/>
                </a:lnTo>
                <a:lnTo>
                  <a:pt x="337" y="1"/>
                </a:lnTo>
                <a:lnTo>
                  <a:pt x="358" y="3"/>
                </a:lnTo>
                <a:lnTo>
                  <a:pt x="378" y="6"/>
                </a:lnTo>
                <a:lnTo>
                  <a:pt x="398" y="11"/>
                </a:lnTo>
                <a:lnTo>
                  <a:pt x="418" y="17"/>
                </a:lnTo>
                <a:lnTo>
                  <a:pt x="437" y="24"/>
                </a:lnTo>
                <a:lnTo>
                  <a:pt x="456" y="32"/>
                </a:lnTo>
                <a:lnTo>
                  <a:pt x="474" y="42"/>
                </a:lnTo>
                <a:lnTo>
                  <a:pt x="492" y="53"/>
                </a:lnTo>
                <a:lnTo>
                  <a:pt x="509" y="65"/>
                </a:lnTo>
                <a:lnTo>
                  <a:pt x="525" y="78"/>
                </a:lnTo>
                <a:lnTo>
                  <a:pt x="540" y="92"/>
                </a:lnTo>
                <a:lnTo>
                  <a:pt x="555" y="107"/>
                </a:lnTo>
                <a:lnTo>
                  <a:pt x="568" y="124"/>
                </a:lnTo>
                <a:lnTo>
                  <a:pt x="580" y="141"/>
                </a:lnTo>
                <a:lnTo>
                  <a:pt x="591" y="159"/>
                </a:lnTo>
                <a:lnTo>
                  <a:pt x="601" y="177"/>
                </a:lnTo>
                <a:lnTo>
                  <a:pt x="609" y="196"/>
                </a:lnTo>
                <a:lnTo>
                  <a:pt x="616" y="215"/>
                </a:lnTo>
                <a:lnTo>
                  <a:pt x="622" y="235"/>
                </a:lnTo>
                <a:lnTo>
                  <a:pt x="627" y="255"/>
                </a:lnTo>
                <a:lnTo>
                  <a:pt x="630" y="275"/>
                </a:lnTo>
                <a:lnTo>
                  <a:pt x="632" y="296"/>
                </a:lnTo>
                <a:lnTo>
                  <a:pt x="633" y="317"/>
                </a:lnTo>
                <a:close/>
              </a:path>
            </a:pathLst>
          </a:custGeom>
          <a:noFill/>
          <a:ln cap="flat" cmpd="sng" w="38150">
            <a:solidFill>
              <a:srgbClr val="3465A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64075" lIns="109075" spcFirstLastPara="1" rIns="109075" wrap="square" tIns="64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857121" y="2170933"/>
            <a:ext cx="97337" cy="91775"/>
          </a:xfrm>
          <a:custGeom>
            <a:rect b="b" l="l" r="r" t="t"/>
            <a:pathLst>
              <a:path extrusionOk="0" h="660" w="700">
                <a:moveTo>
                  <a:pt x="396" y="0"/>
                </a:moveTo>
                <a:lnTo>
                  <a:pt x="399" y="0"/>
                </a:lnTo>
                <a:lnTo>
                  <a:pt x="402" y="1"/>
                </a:lnTo>
                <a:lnTo>
                  <a:pt x="404" y="1"/>
                </a:lnTo>
                <a:lnTo>
                  <a:pt x="406" y="2"/>
                </a:lnTo>
                <a:lnTo>
                  <a:pt x="409" y="3"/>
                </a:lnTo>
                <a:lnTo>
                  <a:pt x="411" y="5"/>
                </a:lnTo>
                <a:lnTo>
                  <a:pt x="413" y="6"/>
                </a:lnTo>
                <a:lnTo>
                  <a:pt x="415" y="8"/>
                </a:lnTo>
                <a:lnTo>
                  <a:pt x="416" y="10"/>
                </a:lnTo>
                <a:lnTo>
                  <a:pt x="418" y="12"/>
                </a:lnTo>
                <a:lnTo>
                  <a:pt x="419" y="14"/>
                </a:lnTo>
                <a:lnTo>
                  <a:pt x="420" y="16"/>
                </a:lnTo>
                <a:lnTo>
                  <a:pt x="421" y="19"/>
                </a:lnTo>
                <a:lnTo>
                  <a:pt x="422" y="21"/>
                </a:lnTo>
                <a:lnTo>
                  <a:pt x="422" y="24"/>
                </a:lnTo>
                <a:lnTo>
                  <a:pt x="422" y="27"/>
                </a:lnTo>
                <a:lnTo>
                  <a:pt x="422" y="295"/>
                </a:lnTo>
                <a:lnTo>
                  <a:pt x="652" y="162"/>
                </a:lnTo>
                <a:lnTo>
                  <a:pt x="655" y="161"/>
                </a:lnTo>
                <a:lnTo>
                  <a:pt x="657" y="160"/>
                </a:lnTo>
                <a:lnTo>
                  <a:pt x="660" y="159"/>
                </a:lnTo>
                <a:lnTo>
                  <a:pt x="662" y="159"/>
                </a:lnTo>
                <a:lnTo>
                  <a:pt x="665" y="158"/>
                </a:lnTo>
                <a:lnTo>
                  <a:pt x="668" y="158"/>
                </a:lnTo>
                <a:lnTo>
                  <a:pt x="670" y="159"/>
                </a:lnTo>
                <a:lnTo>
                  <a:pt x="673" y="159"/>
                </a:lnTo>
                <a:lnTo>
                  <a:pt x="675" y="160"/>
                </a:lnTo>
                <a:lnTo>
                  <a:pt x="677" y="161"/>
                </a:lnTo>
                <a:lnTo>
                  <a:pt x="680" y="162"/>
                </a:lnTo>
                <a:lnTo>
                  <a:pt x="682" y="164"/>
                </a:lnTo>
                <a:lnTo>
                  <a:pt x="684" y="165"/>
                </a:lnTo>
                <a:lnTo>
                  <a:pt x="686" y="167"/>
                </a:lnTo>
                <a:lnTo>
                  <a:pt x="688" y="169"/>
                </a:lnTo>
                <a:lnTo>
                  <a:pt x="689" y="172"/>
                </a:lnTo>
                <a:lnTo>
                  <a:pt x="690" y="174"/>
                </a:lnTo>
                <a:lnTo>
                  <a:pt x="691" y="177"/>
                </a:lnTo>
                <a:lnTo>
                  <a:pt x="692" y="179"/>
                </a:lnTo>
                <a:lnTo>
                  <a:pt x="692" y="182"/>
                </a:lnTo>
                <a:lnTo>
                  <a:pt x="693" y="184"/>
                </a:lnTo>
                <a:lnTo>
                  <a:pt x="693" y="187"/>
                </a:lnTo>
                <a:lnTo>
                  <a:pt x="692" y="189"/>
                </a:lnTo>
                <a:lnTo>
                  <a:pt x="692" y="192"/>
                </a:lnTo>
                <a:lnTo>
                  <a:pt x="691" y="194"/>
                </a:lnTo>
                <a:lnTo>
                  <a:pt x="690" y="197"/>
                </a:lnTo>
                <a:lnTo>
                  <a:pt x="689" y="199"/>
                </a:lnTo>
                <a:lnTo>
                  <a:pt x="687" y="201"/>
                </a:lnTo>
                <a:lnTo>
                  <a:pt x="685" y="203"/>
                </a:lnTo>
                <a:lnTo>
                  <a:pt x="684" y="205"/>
                </a:lnTo>
                <a:lnTo>
                  <a:pt x="681" y="206"/>
                </a:lnTo>
                <a:lnTo>
                  <a:pt x="679" y="208"/>
                </a:lnTo>
                <a:lnTo>
                  <a:pt x="501" y="311"/>
                </a:lnTo>
                <a:lnTo>
                  <a:pt x="673" y="311"/>
                </a:lnTo>
                <a:lnTo>
                  <a:pt x="676" y="311"/>
                </a:lnTo>
                <a:lnTo>
                  <a:pt x="679" y="311"/>
                </a:lnTo>
                <a:lnTo>
                  <a:pt x="681" y="312"/>
                </a:lnTo>
                <a:lnTo>
                  <a:pt x="684" y="313"/>
                </a:lnTo>
                <a:lnTo>
                  <a:pt x="686" y="314"/>
                </a:lnTo>
                <a:lnTo>
                  <a:pt x="688" y="315"/>
                </a:lnTo>
                <a:lnTo>
                  <a:pt x="690" y="316"/>
                </a:lnTo>
                <a:lnTo>
                  <a:pt x="692" y="318"/>
                </a:lnTo>
                <a:lnTo>
                  <a:pt x="694" y="320"/>
                </a:lnTo>
                <a:lnTo>
                  <a:pt x="695" y="322"/>
                </a:lnTo>
                <a:lnTo>
                  <a:pt x="697" y="324"/>
                </a:lnTo>
                <a:lnTo>
                  <a:pt x="698" y="326"/>
                </a:lnTo>
                <a:lnTo>
                  <a:pt x="699" y="329"/>
                </a:lnTo>
                <a:lnTo>
                  <a:pt x="699" y="331"/>
                </a:lnTo>
                <a:lnTo>
                  <a:pt x="700" y="334"/>
                </a:lnTo>
                <a:lnTo>
                  <a:pt x="700" y="336"/>
                </a:lnTo>
                <a:lnTo>
                  <a:pt x="700" y="339"/>
                </a:lnTo>
                <a:lnTo>
                  <a:pt x="699" y="342"/>
                </a:lnTo>
                <a:lnTo>
                  <a:pt x="699" y="344"/>
                </a:lnTo>
                <a:lnTo>
                  <a:pt x="698" y="347"/>
                </a:lnTo>
                <a:lnTo>
                  <a:pt x="697" y="349"/>
                </a:lnTo>
                <a:lnTo>
                  <a:pt x="695" y="351"/>
                </a:lnTo>
                <a:lnTo>
                  <a:pt x="694" y="353"/>
                </a:lnTo>
                <a:lnTo>
                  <a:pt x="692" y="355"/>
                </a:lnTo>
                <a:lnTo>
                  <a:pt x="690" y="357"/>
                </a:lnTo>
                <a:lnTo>
                  <a:pt x="688" y="359"/>
                </a:lnTo>
                <a:lnTo>
                  <a:pt x="686" y="360"/>
                </a:lnTo>
                <a:lnTo>
                  <a:pt x="684" y="361"/>
                </a:lnTo>
                <a:lnTo>
                  <a:pt x="681" y="362"/>
                </a:lnTo>
                <a:lnTo>
                  <a:pt x="679" y="363"/>
                </a:lnTo>
                <a:lnTo>
                  <a:pt x="676" y="363"/>
                </a:lnTo>
                <a:lnTo>
                  <a:pt x="673" y="363"/>
                </a:lnTo>
                <a:lnTo>
                  <a:pt x="466" y="363"/>
                </a:lnTo>
                <a:lnTo>
                  <a:pt x="576" y="472"/>
                </a:lnTo>
                <a:lnTo>
                  <a:pt x="578" y="474"/>
                </a:lnTo>
                <a:lnTo>
                  <a:pt x="580" y="477"/>
                </a:lnTo>
                <a:lnTo>
                  <a:pt x="581" y="479"/>
                </a:lnTo>
                <a:lnTo>
                  <a:pt x="582" y="481"/>
                </a:lnTo>
                <a:lnTo>
                  <a:pt x="583" y="484"/>
                </a:lnTo>
                <a:lnTo>
                  <a:pt x="584" y="486"/>
                </a:lnTo>
                <a:lnTo>
                  <a:pt x="584" y="489"/>
                </a:lnTo>
                <a:lnTo>
                  <a:pt x="584" y="491"/>
                </a:lnTo>
                <a:lnTo>
                  <a:pt x="584" y="494"/>
                </a:lnTo>
                <a:lnTo>
                  <a:pt x="584" y="496"/>
                </a:lnTo>
                <a:lnTo>
                  <a:pt x="583" y="499"/>
                </a:lnTo>
                <a:lnTo>
                  <a:pt x="582" y="501"/>
                </a:lnTo>
                <a:lnTo>
                  <a:pt x="581" y="504"/>
                </a:lnTo>
                <a:lnTo>
                  <a:pt x="580" y="506"/>
                </a:lnTo>
                <a:lnTo>
                  <a:pt x="578" y="508"/>
                </a:lnTo>
                <a:lnTo>
                  <a:pt x="576" y="510"/>
                </a:lnTo>
                <a:lnTo>
                  <a:pt x="574" y="512"/>
                </a:lnTo>
                <a:lnTo>
                  <a:pt x="572" y="514"/>
                </a:lnTo>
                <a:lnTo>
                  <a:pt x="570" y="515"/>
                </a:lnTo>
                <a:lnTo>
                  <a:pt x="568" y="516"/>
                </a:lnTo>
                <a:lnTo>
                  <a:pt x="565" y="517"/>
                </a:lnTo>
                <a:lnTo>
                  <a:pt x="563" y="517"/>
                </a:lnTo>
                <a:lnTo>
                  <a:pt x="560" y="518"/>
                </a:lnTo>
                <a:lnTo>
                  <a:pt x="558" y="518"/>
                </a:lnTo>
                <a:lnTo>
                  <a:pt x="555" y="518"/>
                </a:lnTo>
                <a:lnTo>
                  <a:pt x="553" y="517"/>
                </a:lnTo>
                <a:lnTo>
                  <a:pt x="550" y="517"/>
                </a:lnTo>
                <a:lnTo>
                  <a:pt x="548" y="516"/>
                </a:lnTo>
                <a:lnTo>
                  <a:pt x="546" y="515"/>
                </a:lnTo>
                <a:lnTo>
                  <a:pt x="543" y="514"/>
                </a:lnTo>
                <a:lnTo>
                  <a:pt x="541" y="512"/>
                </a:lnTo>
                <a:lnTo>
                  <a:pt x="539" y="510"/>
                </a:lnTo>
                <a:lnTo>
                  <a:pt x="422" y="393"/>
                </a:lnTo>
                <a:lnTo>
                  <a:pt x="422" y="633"/>
                </a:lnTo>
                <a:lnTo>
                  <a:pt x="422" y="636"/>
                </a:lnTo>
                <a:lnTo>
                  <a:pt x="422" y="639"/>
                </a:lnTo>
                <a:lnTo>
                  <a:pt x="421" y="641"/>
                </a:lnTo>
                <a:lnTo>
                  <a:pt x="420" y="644"/>
                </a:lnTo>
                <a:lnTo>
                  <a:pt x="419" y="646"/>
                </a:lnTo>
                <a:lnTo>
                  <a:pt x="418" y="648"/>
                </a:lnTo>
                <a:lnTo>
                  <a:pt x="417" y="650"/>
                </a:lnTo>
                <a:lnTo>
                  <a:pt x="415" y="652"/>
                </a:lnTo>
                <a:lnTo>
                  <a:pt x="413" y="654"/>
                </a:lnTo>
                <a:lnTo>
                  <a:pt x="411" y="655"/>
                </a:lnTo>
                <a:lnTo>
                  <a:pt x="409" y="657"/>
                </a:lnTo>
                <a:lnTo>
                  <a:pt x="407" y="658"/>
                </a:lnTo>
                <a:lnTo>
                  <a:pt x="404" y="659"/>
                </a:lnTo>
                <a:lnTo>
                  <a:pt x="402" y="659"/>
                </a:lnTo>
                <a:lnTo>
                  <a:pt x="399" y="660"/>
                </a:lnTo>
                <a:lnTo>
                  <a:pt x="396" y="660"/>
                </a:lnTo>
                <a:lnTo>
                  <a:pt x="394" y="660"/>
                </a:lnTo>
                <a:lnTo>
                  <a:pt x="391" y="659"/>
                </a:lnTo>
                <a:lnTo>
                  <a:pt x="389" y="659"/>
                </a:lnTo>
                <a:lnTo>
                  <a:pt x="386" y="658"/>
                </a:lnTo>
                <a:lnTo>
                  <a:pt x="384" y="657"/>
                </a:lnTo>
                <a:lnTo>
                  <a:pt x="382" y="655"/>
                </a:lnTo>
                <a:lnTo>
                  <a:pt x="379" y="654"/>
                </a:lnTo>
                <a:lnTo>
                  <a:pt x="378" y="652"/>
                </a:lnTo>
                <a:lnTo>
                  <a:pt x="376" y="650"/>
                </a:lnTo>
                <a:lnTo>
                  <a:pt x="374" y="648"/>
                </a:lnTo>
                <a:lnTo>
                  <a:pt x="373" y="646"/>
                </a:lnTo>
                <a:lnTo>
                  <a:pt x="372" y="644"/>
                </a:lnTo>
                <a:lnTo>
                  <a:pt x="371" y="641"/>
                </a:lnTo>
                <a:lnTo>
                  <a:pt x="370" y="639"/>
                </a:lnTo>
                <a:lnTo>
                  <a:pt x="370" y="636"/>
                </a:lnTo>
                <a:lnTo>
                  <a:pt x="369" y="633"/>
                </a:lnTo>
                <a:lnTo>
                  <a:pt x="369" y="386"/>
                </a:lnTo>
                <a:lnTo>
                  <a:pt x="119" y="531"/>
                </a:lnTo>
                <a:lnTo>
                  <a:pt x="117" y="532"/>
                </a:lnTo>
                <a:lnTo>
                  <a:pt x="114" y="533"/>
                </a:lnTo>
                <a:lnTo>
                  <a:pt x="112" y="534"/>
                </a:lnTo>
                <a:lnTo>
                  <a:pt x="109" y="534"/>
                </a:lnTo>
                <a:lnTo>
                  <a:pt x="107" y="535"/>
                </a:lnTo>
                <a:lnTo>
                  <a:pt x="104" y="535"/>
                </a:lnTo>
                <a:lnTo>
                  <a:pt x="101" y="534"/>
                </a:lnTo>
                <a:lnTo>
                  <a:pt x="99" y="534"/>
                </a:lnTo>
                <a:lnTo>
                  <a:pt x="97" y="533"/>
                </a:lnTo>
                <a:lnTo>
                  <a:pt x="94" y="532"/>
                </a:lnTo>
                <a:lnTo>
                  <a:pt x="92" y="531"/>
                </a:lnTo>
                <a:lnTo>
                  <a:pt x="90" y="529"/>
                </a:lnTo>
                <a:lnTo>
                  <a:pt x="88" y="528"/>
                </a:lnTo>
                <a:lnTo>
                  <a:pt x="86" y="526"/>
                </a:lnTo>
                <a:lnTo>
                  <a:pt x="84" y="524"/>
                </a:lnTo>
                <a:lnTo>
                  <a:pt x="83" y="521"/>
                </a:lnTo>
                <a:lnTo>
                  <a:pt x="82" y="519"/>
                </a:lnTo>
                <a:lnTo>
                  <a:pt x="81" y="516"/>
                </a:lnTo>
                <a:lnTo>
                  <a:pt x="80" y="514"/>
                </a:lnTo>
                <a:lnTo>
                  <a:pt x="80" y="511"/>
                </a:lnTo>
                <a:lnTo>
                  <a:pt x="79" y="509"/>
                </a:lnTo>
                <a:lnTo>
                  <a:pt x="80" y="506"/>
                </a:lnTo>
                <a:lnTo>
                  <a:pt x="80" y="503"/>
                </a:lnTo>
                <a:lnTo>
                  <a:pt x="80" y="501"/>
                </a:lnTo>
                <a:lnTo>
                  <a:pt x="81" y="499"/>
                </a:lnTo>
                <a:lnTo>
                  <a:pt x="82" y="496"/>
                </a:lnTo>
                <a:lnTo>
                  <a:pt x="83" y="494"/>
                </a:lnTo>
                <a:lnTo>
                  <a:pt x="85" y="492"/>
                </a:lnTo>
                <a:lnTo>
                  <a:pt x="87" y="490"/>
                </a:lnTo>
                <a:lnTo>
                  <a:pt x="88" y="488"/>
                </a:lnTo>
                <a:lnTo>
                  <a:pt x="91" y="487"/>
                </a:lnTo>
                <a:lnTo>
                  <a:pt x="93" y="485"/>
                </a:lnTo>
                <a:lnTo>
                  <a:pt x="305" y="363"/>
                </a:lnTo>
                <a:lnTo>
                  <a:pt x="27" y="363"/>
                </a:lnTo>
                <a:lnTo>
                  <a:pt x="24" y="363"/>
                </a:lnTo>
                <a:lnTo>
                  <a:pt x="21" y="363"/>
                </a:lnTo>
                <a:lnTo>
                  <a:pt x="19" y="362"/>
                </a:lnTo>
                <a:lnTo>
                  <a:pt x="16" y="361"/>
                </a:lnTo>
                <a:lnTo>
                  <a:pt x="14" y="360"/>
                </a:lnTo>
                <a:lnTo>
                  <a:pt x="12" y="359"/>
                </a:lnTo>
                <a:lnTo>
                  <a:pt x="10" y="357"/>
                </a:lnTo>
                <a:lnTo>
                  <a:pt x="8" y="355"/>
                </a:lnTo>
                <a:lnTo>
                  <a:pt x="6" y="353"/>
                </a:lnTo>
                <a:lnTo>
                  <a:pt x="5" y="351"/>
                </a:lnTo>
                <a:lnTo>
                  <a:pt x="3" y="349"/>
                </a:lnTo>
                <a:lnTo>
                  <a:pt x="2" y="347"/>
                </a:lnTo>
                <a:lnTo>
                  <a:pt x="1" y="344"/>
                </a:lnTo>
                <a:lnTo>
                  <a:pt x="1" y="342"/>
                </a:lnTo>
                <a:lnTo>
                  <a:pt x="0" y="339"/>
                </a:lnTo>
                <a:lnTo>
                  <a:pt x="0" y="336"/>
                </a:lnTo>
                <a:lnTo>
                  <a:pt x="0" y="334"/>
                </a:lnTo>
                <a:lnTo>
                  <a:pt x="1" y="331"/>
                </a:lnTo>
                <a:lnTo>
                  <a:pt x="1" y="329"/>
                </a:lnTo>
                <a:lnTo>
                  <a:pt x="2" y="326"/>
                </a:lnTo>
                <a:lnTo>
                  <a:pt x="3" y="324"/>
                </a:lnTo>
                <a:lnTo>
                  <a:pt x="5" y="322"/>
                </a:lnTo>
                <a:lnTo>
                  <a:pt x="6" y="320"/>
                </a:lnTo>
                <a:lnTo>
                  <a:pt x="8" y="318"/>
                </a:lnTo>
                <a:lnTo>
                  <a:pt x="10" y="316"/>
                </a:lnTo>
                <a:lnTo>
                  <a:pt x="12" y="315"/>
                </a:lnTo>
                <a:lnTo>
                  <a:pt x="14" y="314"/>
                </a:lnTo>
                <a:lnTo>
                  <a:pt x="16" y="313"/>
                </a:lnTo>
                <a:lnTo>
                  <a:pt x="19" y="312"/>
                </a:lnTo>
                <a:lnTo>
                  <a:pt x="21" y="311"/>
                </a:lnTo>
                <a:lnTo>
                  <a:pt x="24" y="311"/>
                </a:lnTo>
                <a:lnTo>
                  <a:pt x="27" y="311"/>
                </a:lnTo>
                <a:lnTo>
                  <a:pt x="340" y="311"/>
                </a:lnTo>
                <a:lnTo>
                  <a:pt x="170" y="141"/>
                </a:lnTo>
                <a:lnTo>
                  <a:pt x="168" y="139"/>
                </a:lnTo>
                <a:lnTo>
                  <a:pt x="166" y="136"/>
                </a:lnTo>
                <a:lnTo>
                  <a:pt x="165" y="134"/>
                </a:lnTo>
                <a:lnTo>
                  <a:pt x="164" y="132"/>
                </a:lnTo>
                <a:lnTo>
                  <a:pt x="163" y="129"/>
                </a:lnTo>
                <a:lnTo>
                  <a:pt x="163" y="127"/>
                </a:lnTo>
                <a:lnTo>
                  <a:pt x="162" y="124"/>
                </a:lnTo>
                <a:lnTo>
                  <a:pt x="162" y="122"/>
                </a:lnTo>
                <a:lnTo>
                  <a:pt x="162" y="119"/>
                </a:lnTo>
                <a:lnTo>
                  <a:pt x="163" y="117"/>
                </a:lnTo>
                <a:lnTo>
                  <a:pt x="163" y="114"/>
                </a:lnTo>
                <a:lnTo>
                  <a:pt x="164" y="112"/>
                </a:lnTo>
                <a:lnTo>
                  <a:pt x="165" y="109"/>
                </a:lnTo>
                <a:lnTo>
                  <a:pt x="166" y="107"/>
                </a:lnTo>
                <a:lnTo>
                  <a:pt x="168" y="105"/>
                </a:lnTo>
                <a:lnTo>
                  <a:pt x="170" y="103"/>
                </a:lnTo>
                <a:lnTo>
                  <a:pt x="172" y="101"/>
                </a:lnTo>
                <a:lnTo>
                  <a:pt x="174" y="99"/>
                </a:lnTo>
                <a:lnTo>
                  <a:pt x="176" y="98"/>
                </a:lnTo>
                <a:lnTo>
                  <a:pt x="178" y="97"/>
                </a:lnTo>
                <a:lnTo>
                  <a:pt x="181" y="96"/>
                </a:lnTo>
                <a:lnTo>
                  <a:pt x="183" y="96"/>
                </a:lnTo>
                <a:lnTo>
                  <a:pt x="186" y="95"/>
                </a:lnTo>
                <a:lnTo>
                  <a:pt x="188" y="95"/>
                </a:lnTo>
                <a:lnTo>
                  <a:pt x="191" y="95"/>
                </a:lnTo>
                <a:lnTo>
                  <a:pt x="193" y="96"/>
                </a:lnTo>
                <a:lnTo>
                  <a:pt x="196" y="96"/>
                </a:lnTo>
                <a:lnTo>
                  <a:pt x="198" y="97"/>
                </a:lnTo>
                <a:lnTo>
                  <a:pt x="200" y="98"/>
                </a:lnTo>
                <a:lnTo>
                  <a:pt x="203" y="100"/>
                </a:lnTo>
                <a:lnTo>
                  <a:pt x="205" y="101"/>
                </a:lnTo>
                <a:lnTo>
                  <a:pt x="207" y="103"/>
                </a:lnTo>
                <a:lnTo>
                  <a:pt x="369" y="266"/>
                </a:lnTo>
                <a:lnTo>
                  <a:pt x="369" y="27"/>
                </a:lnTo>
                <a:lnTo>
                  <a:pt x="370" y="24"/>
                </a:lnTo>
                <a:lnTo>
                  <a:pt x="370" y="21"/>
                </a:lnTo>
                <a:lnTo>
                  <a:pt x="371" y="19"/>
                </a:lnTo>
                <a:lnTo>
                  <a:pt x="372" y="16"/>
                </a:lnTo>
                <a:lnTo>
                  <a:pt x="373" y="14"/>
                </a:lnTo>
                <a:lnTo>
                  <a:pt x="374" y="12"/>
                </a:lnTo>
                <a:lnTo>
                  <a:pt x="376" y="10"/>
                </a:lnTo>
                <a:lnTo>
                  <a:pt x="377" y="8"/>
                </a:lnTo>
                <a:lnTo>
                  <a:pt x="379" y="6"/>
                </a:lnTo>
                <a:lnTo>
                  <a:pt x="381" y="5"/>
                </a:lnTo>
                <a:lnTo>
                  <a:pt x="384" y="3"/>
                </a:lnTo>
                <a:lnTo>
                  <a:pt x="386" y="2"/>
                </a:lnTo>
                <a:lnTo>
                  <a:pt x="388" y="1"/>
                </a:lnTo>
                <a:lnTo>
                  <a:pt x="391" y="1"/>
                </a:lnTo>
                <a:lnTo>
                  <a:pt x="394" y="0"/>
                </a:lnTo>
                <a:lnTo>
                  <a:pt x="3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3658025" y="2901425"/>
            <a:ext cx="229951" cy="192772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rgbClr val="729FC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4008050" y="2559725"/>
            <a:ext cx="229951" cy="192772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4374575" y="2843875"/>
            <a:ext cx="229951" cy="192772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4131700" y="3232350"/>
            <a:ext cx="229951" cy="192776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87" name="Google Shape;187;p1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15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89" name="Google Shape;189;p15"/>
          <p:cNvSpPr/>
          <p:nvPr/>
        </p:nvSpPr>
        <p:spPr>
          <a:xfrm>
            <a:off x="566250" y="1370350"/>
            <a:ext cx="84600" cy="393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4760850" y="1370350"/>
            <a:ext cx="84600" cy="393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 txBox="1"/>
          <p:nvPr>
            <p:ph idx="3" type="subTitle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4" name="Google Shape;194;p15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5" name="Google Shape;195;p15"/>
          <p:cNvSpPr/>
          <p:nvPr/>
        </p:nvSpPr>
        <p:spPr>
          <a:xfrm>
            <a:off x="8204477" y="-389698"/>
            <a:ext cx="1345202" cy="1282968"/>
          </a:xfrm>
          <a:custGeom>
            <a:rect b="b" l="l" r="r" t="t"/>
            <a:pathLst>
              <a:path extrusionOk="0" h="7692" w="8065">
                <a:moveTo>
                  <a:pt x="2177" y="88"/>
                </a:moveTo>
                <a:lnTo>
                  <a:pt x="2269" y="53"/>
                </a:lnTo>
                <a:lnTo>
                  <a:pt x="2360" y="27"/>
                </a:lnTo>
                <a:lnTo>
                  <a:pt x="2451" y="10"/>
                </a:lnTo>
                <a:lnTo>
                  <a:pt x="2541" y="0"/>
                </a:lnTo>
                <a:lnTo>
                  <a:pt x="2720" y="2"/>
                </a:lnTo>
                <a:lnTo>
                  <a:pt x="2897" y="30"/>
                </a:lnTo>
                <a:lnTo>
                  <a:pt x="3073" y="81"/>
                </a:lnTo>
                <a:lnTo>
                  <a:pt x="3248" y="152"/>
                </a:lnTo>
                <a:lnTo>
                  <a:pt x="3421" y="239"/>
                </a:lnTo>
                <a:lnTo>
                  <a:pt x="3595" y="340"/>
                </a:lnTo>
                <a:lnTo>
                  <a:pt x="4291" y="808"/>
                </a:lnTo>
                <a:lnTo>
                  <a:pt x="4646" y="1036"/>
                </a:lnTo>
                <a:lnTo>
                  <a:pt x="4826" y="1138"/>
                </a:lnTo>
                <a:lnTo>
                  <a:pt x="5008" y="1226"/>
                </a:lnTo>
                <a:lnTo>
                  <a:pt x="5352" y="1355"/>
                </a:lnTo>
                <a:lnTo>
                  <a:pt x="5707" y="1459"/>
                </a:lnTo>
                <a:lnTo>
                  <a:pt x="6412" y="1655"/>
                </a:lnTo>
                <a:lnTo>
                  <a:pt x="6579" y="1713"/>
                </a:lnTo>
                <a:lnTo>
                  <a:pt x="6740" y="1778"/>
                </a:lnTo>
                <a:lnTo>
                  <a:pt x="6894" y="1851"/>
                </a:lnTo>
                <a:lnTo>
                  <a:pt x="7039" y="1936"/>
                </a:lnTo>
                <a:lnTo>
                  <a:pt x="7175" y="2034"/>
                </a:lnTo>
                <a:lnTo>
                  <a:pt x="7299" y="2147"/>
                </a:lnTo>
                <a:lnTo>
                  <a:pt x="7410" y="2276"/>
                </a:lnTo>
                <a:lnTo>
                  <a:pt x="7508" y="2425"/>
                </a:lnTo>
                <a:lnTo>
                  <a:pt x="7616" y="2626"/>
                </a:lnTo>
                <a:lnTo>
                  <a:pt x="7714" y="2834"/>
                </a:lnTo>
                <a:lnTo>
                  <a:pt x="7802" y="3047"/>
                </a:lnTo>
                <a:lnTo>
                  <a:pt x="7878" y="3264"/>
                </a:lnTo>
                <a:lnTo>
                  <a:pt x="7942" y="3486"/>
                </a:lnTo>
                <a:lnTo>
                  <a:pt x="7993" y="3710"/>
                </a:lnTo>
                <a:lnTo>
                  <a:pt x="8031" y="3935"/>
                </a:lnTo>
                <a:lnTo>
                  <a:pt x="8055" y="4162"/>
                </a:lnTo>
                <a:lnTo>
                  <a:pt x="8065" y="4388"/>
                </a:lnTo>
                <a:lnTo>
                  <a:pt x="8059" y="4613"/>
                </a:lnTo>
                <a:lnTo>
                  <a:pt x="8038" y="4835"/>
                </a:lnTo>
                <a:lnTo>
                  <a:pt x="8000" y="5055"/>
                </a:lnTo>
                <a:lnTo>
                  <a:pt x="7945" y="5270"/>
                </a:lnTo>
                <a:lnTo>
                  <a:pt x="7872" y="5481"/>
                </a:lnTo>
                <a:lnTo>
                  <a:pt x="7781" y="5685"/>
                </a:lnTo>
                <a:lnTo>
                  <a:pt x="7671" y="5882"/>
                </a:lnTo>
                <a:lnTo>
                  <a:pt x="7539" y="6074"/>
                </a:lnTo>
                <a:lnTo>
                  <a:pt x="7393" y="6247"/>
                </a:lnTo>
                <a:lnTo>
                  <a:pt x="7232" y="6404"/>
                </a:lnTo>
                <a:lnTo>
                  <a:pt x="7059" y="6546"/>
                </a:lnTo>
                <a:lnTo>
                  <a:pt x="6875" y="6673"/>
                </a:lnTo>
                <a:lnTo>
                  <a:pt x="6681" y="6786"/>
                </a:lnTo>
                <a:lnTo>
                  <a:pt x="6477" y="6887"/>
                </a:lnTo>
                <a:lnTo>
                  <a:pt x="6266" y="6977"/>
                </a:lnTo>
                <a:lnTo>
                  <a:pt x="5824" y="7126"/>
                </a:lnTo>
                <a:lnTo>
                  <a:pt x="5363" y="7242"/>
                </a:lnTo>
                <a:lnTo>
                  <a:pt x="4893" y="7334"/>
                </a:lnTo>
                <a:lnTo>
                  <a:pt x="4423" y="7409"/>
                </a:lnTo>
                <a:lnTo>
                  <a:pt x="3313" y="7588"/>
                </a:lnTo>
                <a:lnTo>
                  <a:pt x="2746" y="7661"/>
                </a:lnTo>
                <a:lnTo>
                  <a:pt x="2190" y="7692"/>
                </a:lnTo>
                <a:lnTo>
                  <a:pt x="1920" y="7686"/>
                </a:lnTo>
                <a:lnTo>
                  <a:pt x="1658" y="7662"/>
                </a:lnTo>
                <a:lnTo>
                  <a:pt x="1405" y="7616"/>
                </a:lnTo>
                <a:lnTo>
                  <a:pt x="1164" y="7546"/>
                </a:lnTo>
                <a:lnTo>
                  <a:pt x="936" y="7450"/>
                </a:lnTo>
                <a:lnTo>
                  <a:pt x="722" y="7325"/>
                </a:lnTo>
                <a:lnTo>
                  <a:pt x="526" y="7168"/>
                </a:lnTo>
                <a:lnTo>
                  <a:pt x="347" y="6976"/>
                </a:lnTo>
                <a:lnTo>
                  <a:pt x="203" y="6764"/>
                </a:lnTo>
                <a:lnTo>
                  <a:pt x="146" y="6655"/>
                </a:lnTo>
                <a:lnTo>
                  <a:pt x="100" y="6544"/>
                </a:lnTo>
                <a:lnTo>
                  <a:pt x="34" y="6315"/>
                </a:lnTo>
                <a:lnTo>
                  <a:pt x="2" y="6078"/>
                </a:lnTo>
                <a:lnTo>
                  <a:pt x="0" y="5835"/>
                </a:lnTo>
                <a:lnTo>
                  <a:pt x="25" y="5586"/>
                </a:lnTo>
                <a:lnTo>
                  <a:pt x="71" y="5332"/>
                </a:lnTo>
                <a:lnTo>
                  <a:pt x="136" y="5075"/>
                </a:lnTo>
                <a:lnTo>
                  <a:pt x="861" y="2976"/>
                </a:lnTo>
                <a:lnTo>
                  <a:pt x="957" y="2560"/>
                </a:lnTo>
                <a:lnTo>
                  <a:pt x="1043" y="2131"/>
                </a:lnTo>
                <a:lnTo>
                  <a:pt x="1133" y="1703"/>
                </a:lnTo>
                <a:lnTo>
                  <a:pt x="1242" y="1290"/>
                </a:lnTo>
                <a:lnTo>
                  <a:pt x="1308" y="1094"/>
                </a:lnTo>
                <a:lnTo>
                  <a:pt x="1385" y="908"/>
                </a:lnTo>
                <a:lnTo>
                  <a:pt x="1475" y="732"/>
                </a:lnTo>
                <a:lnTo>
                  <a:pt x="1579" y="570"/>
                </a:lnTo>
                <a:lnTo>
                  <a:pt x="1699" y="423"/>
                </a:lnTo>
                <a:lnTo>
                  <a:pt x="1838" y="292"/>
                </a:lnTo>
                <a:lnTo>
                  <a:pt x="1996" y="180"/>
                </a:lnTo>
                <a:lnTo>
                  <a:pt x="2177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-559126" y="4473909"/>
            <a:ext cx="1303061" cy="1551548"/>
          </a:xfrm>
          <a:custGeom>
            <a:rect b="b" l="l" r="r" t="t"/>
            <a:pathLst>
              <a:path extrusionOk="0" h="11158" w="9371">
                <a:moveTo>
                  <a:pt x="7688" y="7805"/>
                </a:moveTo>
                <a:lnTo>
                  <a:pt x="8356" y="6798"/>
                </a:lnTo>
                <a:lnTo>
                  <a:pt x="8684" y="6286"/>
                </a:lnTo>
                <a:lnTo>
                  <a:pt x="8974" y="5767"/>
                </a:lnTo>
                <a:lnTo>
                  <a:pt x="9097" y="5505"/>
                </a:lnTo>
                <a:lnTo>
                  <a:pt x="9201" y="5241"/>
                </a:lnTo>
                <a:lnTo>
                  <a:pt x="9284" y="4975"/>
                </a:lnTo>
                <a:lnTo>
                  <a:pt x="9342" y="4707"/>
                </a:lnTo>
                <a:lnTo>
                  <a:pt x="9371" y="4436"/>
                </a:lnTo>
                <a:lnTo>
                  <a:pt x="9369" y="4163"/>
                </a:lnTo>
                <a:lnTo>
                  <a:pt x="9333" y="3888"/>
                </a:lnTo>
                <a:lnTo>
                  <a:pt x="9260" y="3610"/>
                </a:lnTo>
                <a:lnTo>
                  <a:pt x="9152" y="3342"/>
                </a:lnTo>
                <a:lnTo>
                  <a:pt x="9015" y="3098"/>
                </a:lnTo>
                <a:lnTo>
                  <a:pt x="8852" y="2876"/>
                </a:lnTo>
                <a:lnTo>
                  <a:pt x="8666" y="2676"/>
                </a:lnTo>
                <a:lnTo>
                  <a:pt x="8459" y="2493"/>
                </a:lnTo>
                <a:lnTo>
                  <a:pt x="8233" y="2328"/>
                </a:lnTo>
                <a:lnTo>
                  <a:pt x="7991" y="2177"/>
                </a:lnTo>
                <a:lnTo>
                  <a:pt x="7735" y="2039"/>
                </a:lnTo>
                <a:lnTo>
                  <a:pt x="7192" y="1794"/>
                </a:lnTo>
                <a:lnTo>
                  <a:pt x="6621" y="1578"/>
                </a:lnTo>
                <a:lnTo>
                  <a:pt x="5478" y="1171"/>
                </a:lnTo>
                <a:lnTo>
                  <a:pt x="4285" y="657"/>
                </a:lnTo>
                <a:lnTo>
                  <a:pt x="3672" y="394"/>
                </a:lnTo>
                <a:lnTo>
                  <a:pt x="3062" y="174"/>
                </a:lnTo>
                <a:lnTo>
                  <a:pt x="2761" y="91"/>
                </a:lnTo>
                <a:lnTo>
                  <a:pt x="2465" y="31"/>
                </a:lnTo>
                <a:lnTo>
                  <a:pt x="2175" y="0"/>
                </a:lnTo>
                <a:lnTo>
                  <a:pt x="1892" y="1"/>
                </a:lnTo>
                <a:lnTo>
                  <a:pt x="1619" y="39"/>
                </a:lnTo>
                <a:lnTo>
                  <a:pt x="1485" y="73"/>
                </a:lnTo>
                <a:lnTo>
                  <a:pt x="1355" y="118"/>
                </a:lnTo>
                <a:lnTo>
                  <a:pt x="1227" y="174"/>
                </a:lnTo>
                <a:lnTo>
                  <a:pt x="1103" y="243"/>
                </a:lnTo>
                <a:lnTo>
                  <a:pt x="981" y="323"/>
                </a:lnTo>
                <a:lnTo>
                  <a:pt x="863" y="417"/>
                </a:lnTo>
                <a:lnTo>
                  <a:pt x="755" y="519"/>
                </a:lnTo>
                <a:lnTo>
                  <a:pt x="662" y="627"/>
                </a:lnTo>
                <a:lnTo>
                  <a:pt x="583" y="739"/>
                </a:lnTo>
                <a:lnTo>
                  <a:pt x="518" y="855"/>
                </a:lnTo>
                <a:lnTo>
                  <a:pt x="465" y="976"/>
                </a:lnTo>
                <a:lnTo>
                  <a:pt x="425" y="1101"/>
                </a:lnTo>
                <a:lnTo>
                  <a:pt x="395" y="1230"/>
                </a:lnTo>
                <a:lnTo>
                  <a:pt x="375" y="1363"/>
                </a:lnTo>
                <a:lnTo>
                  <a:pt x="364" y="1638"/>
                </a:lnTo>
                <a:lnTo>
                  <a:pt x="385" y="1926"/>
                </a:lnTo>
                <a:lnTo>
                  <a:pt x="431" y="2223"/>
                </a:lnTo>
                <a:lnTo>
                  <a:pt x="497" y="2529"/>
                </a:lnTo>
                <a:lnTo>
                  <a:pt x="826" y="3800"/>
                </a:lnTo>
                <a:lnTo>
                  <a:pt x="895" y="4121"/>
                </a:lnTo>
                <a:lnTo>
                  <a:pt x="945" y="4439"/>
                </a:lnTo>
                <a:lnTo>
                  <a:pt x="970" y="4753"/>
                </a:lnTo>
                <a:lnTo>
                  <a:pt x="965" y="5062"/>
                </a:lnTo>
                <a:lnTo>
                  <a:pt x="931" y="5331"/>
                </a:lnTo>
                <a:lnTo>
                  <a:pt x="871" y="5598"/>
                </a:lnTo>
                <a:lnTo>
                  <a:pt x="792" y="5863"/>
                </a:lnTo>
                <a:lnTo>
                  <a:pt x="698" y="6127"/>
                </a:lnTo>
                <a:lnTo>
                  <a:pt x="273" y="7160"/>
                </a:lnTo>
                <a:lnTo>
                  <a:pt x="99" y="7663"/>
                </a:lnTo>
                <a:lnTo>
                  <a:pt x="40" y="7910"/>
                </a:lnTo>
                <a:lnTo>
                  <a:pt x="5" y="8155"/>
                </a:lnTo>
                <a:lnTo>
                  <a:pt x="0" y="8398"/>
                </a:lnTo>
                <a:lnTo>
                  <a:pt x="30" y="8637"/>
                </a:lnTo>
                <a:lnTo>
                  <a:pt x="60" y="8756"/>
                </a:lnTo>
                <a:lnTo>
                  <a:pt x="100" y="8874"/>
                </a:lnTo>
                <a:lnTo>
                  <a:pt x="151" y="8992"/>
                </a:lnTo>
                <a:lnTo>
                  <a:pt x="214" y="9108"/>
                </a:lnTo>
                <a:lnTo>
                  <a:pt x="386" y="9371"/>
                </a:lnTo>
                <a:lnTo>
                  <a:pt x="579" y="9619"/>
                </a:lnTo>
                <a:lnTo>
                  <a:pt x="791" y="9852"/>
                </a:lnTo>
                <a:lnTo>
                  <a:pt x="1021" y="10068"/>
                </a:lnTo>
                <a:lnTo>
                  <a:pt x="1267" y="10267"/>
                </a:lnTo>
                <a:lnTo>
                  <a:pt x="1528" y="10448"/>
                </a:lnTo>
                <a:lnTo>
                  <a:pt x="1802" y="10610"/>
                </a:lnTo>
                <a:lnTo>
                  <a:pt x="2086" y="10753"/>
                </a:lnTo>
                <a:lnTo>
                  <a:pt x="2380" y="10876"/>
                </a:lnTo>
                <a:lnTo>
                  <a:pt x="2681" y="10977"/>
                </a:lnTo>
                <a:lnTo>
                  <a:pt x="2988" y="11057"/>
                </a:lnTo>
                <a:lnTo>
                  <a:pt x="3300" y="11114"/>
                </a:lnTo>
                <a:lnTo>
                  <a:pt x="3614" y="11148"/>
                </a:lnTo>
                <a:lnTo>
                  <a:pt x="3928" y="11158"/>
                </a:lnTo>
                <a:lnTo>
                  <a:pt x="4242" y="11143"/>
                </a:lnTo>
                <a:lnTo>
                  <a:pt x="4554" y="11102"/>
                </a:lnTo>
                <a:lnTo>
                  <a:pt x="4838" y="11035"/>
                </a:lnTo>
                <a:lnTo>
                  <a:pt x="5105" y="10937"/>
                </a:lnTo>
                <a:lnTo>
                  <a:pt x="5354" y="10812"/>
                </a:lnTo>
                <a:lnTo>
                  <a:pt x="5587" y="10661"/>
                </a:lnTo>
                <a:lnTo>
                  <a:pt x="5806" y="10488"/>
                </a:lnTo>
                <a:lnTo>
                  <a:pt x="6012" y="10295"/>
                </a:lnTo>
                <a:lnTo>
                  <a:pt x="6207" y="10084"/>
                </a:lnTo>
                <a:lnTo>
                  <a:pt x="6392" y="9857"/>
                </a:lnTo>
                <a:lnTo>
                  <a:pt x="6738" y="9370"/>
                </a:lnTo>
                <a:lnTo>
                  <a:pt x="7061" y="8852"/>
                </a:lnTo>
                <a:lnTo>
                  <a:pt x="7688" y="780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4496548" y="4568880"/>
            <a:ext cx="724464" cy="1018838"/>
          </a:xfrm>
          <a:custGeom>
            <a:rect b="b" l="l" r="r" t="t"/>
            <a:pathLst>
              <a:path extrusionOk="0" h="7327" w="5210">
                <a:moveTo>
                  <a:pt x="4879" y="62"/>
                </a:moveTo>
                <a:lnTo>
                  <a:pt x="4828" y="58"/>
                </a:lnTo>
                <a:lnTo>
                  <a:pt x="4777" y="55"/>
                </a:lnTo>
                <a:lnTo>
                  <a:pt x="4727" y="54"/>
                </a:lnTo>
                <a:lnTo>
                  <a:pt x="4677" y="53"/>
                </a:lnTo>
                <a:lnTo>
                  <a:pt x="4674" y="53"/>
                </a:lnTo>
                <a:lnTo>
                  <a:pt x="4672" y="52"/>
                </a:lnTo>
                <a:lnTo>
                  <a:pt x="4669" y="52"/>
                </a:lnTo>
                <a:lnTo>
                  <a:pt x="4667" y="51"/>
                </a:lnTo>
                <a:lnTo>
                  <a:pt x="4664" y="50"/>
                </a:lnTo>
                <a:lnTo>
                  <a:pt x="4662" y="48"/>
                </a:lnTo>
                <a:lnTo>
                  <a:pt x="4660" y="47"/>
                </a:lnTo>
                <a:lnTo>
                  <a:pt x="4658" y="45"/>
                </a:lnTo>
                <a:lnTo>
                  <a:pt x="4656" y="43"/>
                </a:lnTo>
                <a:lnTo>
                  <a:pt x="4655" y="41"/>
                </a:lnTo>
                <a:lnTo>
                  <a:pt x="4653" y="39"/>
                </a:lnTo>
                <a:lnTo>
                  <a:pt x="4652" y="37"/>
                </a:lnTo>
                <a:lnTo>
                  <a:pt x="4651" y="34"/>
                </a:lnTo>
                <a:lnTo>
                  <a:pt x="4651" y="31"/>
                </a:lnTo>
                <a:lnTo>
                  <a:pt x="4650" y="29"/>
                </a:lnTo>
                <a:lnTo>
                  <a:pt x="4650" y="26"/>
                </a:lnTo>
                <a:lnTo>
                  <a:pt x="4650" y="23"/>
                </a:lnTo>
                <a:lnTo>
                  <a:pt x="4651" y="21"/>
                </a:lnTo>
                <a:lnTo>
                  <a:pt x="4651" y="18"/>
                </a:lnTo>
                <a:lnTo>
                  <a:pt x="4652" y="16"/>
                </a:lnTo>
                <a:lnTo>
                  <a:pt x="4653" y="14"/>
                </a:lnTo>
                <a:lnTo>
                  <a:pt x="4655" y="12"/>
                </a:lnTo>
                <a:lnTo>
                  <a:pt x="4656" y="10"/>
                </a:lnTo>
                <a:lnTo>
                  <a:pt x="4658" y="8"/>
                </a:lnTo>
                <a:lnTo>
                  <a:pt x="4660" y="6"/>
                </a:lnTo>
                <a:lnTo>
                  <a:pt x="4662" y="5"/>
                </a:lnTo>
                <a:lnTo>
                  <a:pt x="4664" y="3"/>
                </a:lnTo>
                <a:lnTo>
                  <a:pt x="4667" y="2"/>
                </a:lnTo>
                <a:lnTo>
                  <a:pt x="4669" y="1"/>
                </a:lnTo>
                <a:lnTo>
                  <a:pt x="4672" y="1"/>
                </a:lnTo>
                <a:lnTo>
                  <a:pt x="4674" y="0"/>
                </a:lnTo>
                <a:lnTo>
                  <a:pt x="4677" y="0"/>
                </a:lnTo>
                <a:lnTo>
                  <a:pt x="4728" y="1"/>
                </a:lnTo>
                <a:lnTo>
                  <a:pt x="4779" y="2"/>
                </a:lnTo>
                <a:lnTo>
                  <a:pt x="4831" y="5"/>
                </a:lnTo>
                <a:lnTo>
                  <a:pt x="4883" y="9"/>
                </a:lnTo>
                <a:lnTo>
                  <a:pt x="4886" y="9"/>
                </a:lnTo>
                <a:lnTo>
                  <a:pt x="4888" y="10"/>
                </a:lnTo>
                <a:lnTo>
                  <a:pt x="4891" y="11"/>
                </a:lnTo>
                <a:lnTo>
                  <a:pt x="4893" y="12"/>
                </a:lnTo>
                <a:lnTo>
                  <a:pt x="4896" y="14"/>
                </a:lnTo>
                <a:lnTo>
                  <a:pt x="4898" y="15"/>
                </a:lnTo>
                <a:lnTo>
                  <a:pt x="4900" y="17"/>
                </a:lnTo>
                <a:lnTo>
                  <a:pt x="4901" y="19"/>
                </a:lnTo>
                <a:lnTo>
                  <a:pt x="4903" y="21"/>
                </a:lnTo>
                <a:lnTo>
                  <a:pt x="4904" y="23"/>
                </a:lnTo>
                <a:lnTo>
                  <a:pt x="4905" y="25"/>
                </a:lnTo>
                <a:lnTo>
                  <a:pt x="4906" y="27"/>
                </a:lnTo>
                <a:lnTo>
                  <a:pt x="4907" y="30"/>
                </a:lnTo>
                <a:lnTo>
                  <a:pt x="4907" y="33"/>
                </a:lnTo>
                <a:lnTo>
                  <a:pt x="4907" y="35"/>
                </a:lnTo>
                <a:lnTo>
                  <a:pt x="4907" y="38"/>
                </a:lnTo>
                <a:lnTo>
                  <a:pt x="4907" y="41"/>
                </a:lnTo>
                <a:lnTo>
                  <a:pt x="4906" y="43"/>
                </a:lnTo>
                <a:lnTo>
                  <a:pt x="4905" y="46"/>
                </a:lnTo>
                <a:lnTo>
                  <a:pt x="4904" y="48"/>
                </a:lnTo>
                <a:lnTo>
                  <a:pt x="4903" y="50"/>
                </a:lnTo>
                <a:lnTo>
                  <a:pt x="4901" y="52"/>
                </a:lnTo>
                <a:lnTo>
                  <a:pt x="4900" y="54"/>
                </a:lnTo>
                <a:lnTo>
                  <a:pt x="4898" y="56"/>
                </a:lnTo>
                <a:lnTo>
                  <a:pt x="4896" y="57"/>
                </a:lnTo>
                <a:lnTo>
                  <a:pt x="4894" y="59"/>
                </a:lnTo>
                <a:lnTo>
                  <a:pt x="4892" y="60"/>
                </a:lnTo>
                <a:lnTo>
                  <a:pt x="4889" y="61"/>
                </a:lnTo>
                <a:lnTo>
                  <a:pt x="4887" y="61"/>
                </a:lnTo>
                <a:lnTo>
                  <a:pt x="4884" y="62"/>
                </a:lnTo>
                <a:lnTo>
                  <a:pt x="4882" y="62"/>
                </a:lnTo>
                <a:lnTo>
                  <a:pt x="4879" y="62"/>
                </a:lnTo>
                <a:moveTo>
                  <a:pt x="4499" y="34"/>
                </a:moveTo>
                <a:lnTo>
                  <a:pt x="4499" y="37"/>
                </a:lnTo>
                <a:lnTo>
                  <a:pt x="4499" y="39"/>
                </a:lnTo>
                <a:lnTo>
                  <a:pt x="4499" y="42"/>
                </a:lnTo>
                <a:lnTo>
                  <a:pt x="4498" y="44"/>
                </a:lnTo>
                <a:lnTo>
                  <a:pt x="4498" y="47"/>
                </a:lnTo>
                <a:lnTo>
                  <a:pt x="4496" y="49"/>
                </a:lnTo>
                <a:lnTo>
                  <a:pt x="4495" y="51"/>
                </a:lnTo>
                <a:lnTo>
                  <a:pt x="4494" y="53"/>
                </a:lnTo>
                <a:lnTo>
                  <a:pt x="4492" y="55"/>
                </a:lnTo>
                <a:lnTo>
                  <a:pt x="4490" y="57"/>
                </a:lnTo>
                <a:lnTo>
                  <a:pt x="4488" y="58"/>
                </a:lnTo>
                <a:lnTo>
                  <a:pt x="4486" y="60"/>
                </a:lnTo>
                <a:lnTo>
                  <a:pt x="4484" y="61"/>
                </a:lnTo>
                <a:lnTo>
                  <a:pt x="4481" y="62"/>
                </a:lnTo>
                <a:lnTo>
                  <a:pt x="4479" y="62"/>
                </a:lnTo>
                <a:lnTo>
                  <a:pt x="4476" y="63"/>
                </a:lnTo>
                <a:lnTo>
                  <a:pt x="4425" y="68"/>
                </a:lnTo>
                <a:lnTo>
                  <a:pt x="4375" y="75"/>
                </a:lnTo>
                <a:lnTo>
                  <a:pt x="4325" y="83"/>
                </a:lnTo>
                <a:lnTo>
                  <a:pt x="4276" y="92"/>
                </a:lnTo>
                <a:lnTo>
                  <a:pt x="4274" y="92"/>
                </a:lnTo>
                <a:lnTo>
                  <a:pt x="4271" y="93"/>
                </a:lnTo>
                <a:lnTo>
                  <a:pt x="4268" y="92"/>
                </a:lnTo>
                <a:lnTo>
                  <a:pt x="4266" y="92"/>
                </a:lnTo>
                <a:lnTo>
                  <a:pt x="4263" y="91"/>
                </a:lnTo>
                <a:lnTo>
                  <a:pt x="4261" y="91"/>
                </a:lnTo>
                <a:lnTo>
                  <a:pt x="4259" y="90"/>
                </a:lnTo>
                <a:lnTo>
                  <a:pt x="4257" y="88"/>
                </a:lnTo>
                <a:lnTo>
                  <a:pt x="4255" y="87"/>
                </a:lnTo>
                <a:lnTo>
                  <a:pt x="4253" y="85"/>
                </a:lnTo>
                <a:lnTo>
                  <a:pt x="4251" y="83"/>
                </a:lnTo>
                <a:lnTo>
                  <a:pt x="4249" y="81"/>
                </a:lnTo>
                <a:lnTo>
                  <a:pt x="4248" y="79"/>
                </a:lnTo>
                <a:lnTo>
                  <a:pt x="4247" y="77"/>
                </a:lnTo>
                <a:lnTo>
                  <a:pt x="4246" y="75"/>
                </a:lnTo>
                <a:lnTo>
                  <a:pt x="4245" y="72"/>
                </a:lnTo>
                <a:lnTo>
                  <a:pt x="4245" y="69"/>
                </a:lnTo>
                <a:lnTo>
                  <a:pt x="4245" y="66"/>
                </a:lnTo>
                <a:lnTo>
                  <a:pt x="4245" y="64"/>
                </a:lnTo>
                <a:lnTo>
                  <a:pt x="4245" y="61"/>
                </a:lnTo>
                <a:lnTo>
                  <a:pt x="4246" y="59"/>
                </a:lnTo>
                <a:lnTo>
                  <a:pt x="4247" y="56"/>
                </a:lnTo>
                <a:lnTo>
                  <a:pt x="4248" y="54"/>
                </a:lnTo>
                <a:lnTo>
                  <a:pt x="4249" y="51"/>
                </a:lnTo>
                <a:lnTo>
                  <a:pt x="4251" y="49"/>
                </a:lnTo>
                <a:lnTo>
                  <a:pt x="4253" y="47"/>
                </a:lnTo>
                <a:lnTo>
                  <a:pt x="4255" y="46"/>
                </a:lnTo>
                <a:lnTo>
                  <a:pt x="4257" y="44"/>
                </a:lnTo>
                <a:lnTo>
                  <a:pt x="4259" y="43"/>
                </a:lnTo>
                <a:lnTo>
                  <a:pt x="4261" y="42"/>
                </a:lnTo>
                <a:lnTo>
                  <a:pt x="4264" y="41"/>
                </a:lnTo>
                <a:lnTo>
                  <a:pt x="4266" y="40"/>
                </a:lnTo>
                <a:lnTo>
                  <a:pt x="4316" y="31"/>
                </a:lnTo>
                <a:lnTo>
                  <a:pt x="4367" y="23"/>
                </a:lnTo>
                <a:lnTo>
                  <a:pt x="4418" y="16"/>
                </a:lnTo>
                <a:lnTo>
                  <a:pt x="4471" y="10"/>
                </a:lnTo>
                <a:lnTo>
                  <a:pt x="4474" y="10"/>
                </a:lnTo>
                <a:lnTo>
                  <a:pt x="4476" y="10"/>
                </a:lnTo>
                <a:lnTo>
                  <a:pt x="4479" y="11"/>
                </a:lnTo>
                <a:lnTo>
                  <a:pt x="4481" y="11"/>
                </a:lnTo>
                <a:lnTo>
                  <a:pt x="4484" y="12"/>
                </a:lnTo>
                <a:lnTo>
                  <a:pt x="4486" y="13"/>
                </a:lnTo>
                <a:lnTo>
                  <a:pt x="4488" y="14"/>
                </a:lnTo>
                <a:lnTo>
                  <a:pt x="4490" y="16"/>
                </a:lnTo>
                <a:lnTo>
                  <a:pt x="4492" y="18"/>
                </a:lnTo>
                <a:lnTo>
                  <a:pt x="4494" y="20"/>
                </a:lnTo>
                <a:lnTo>
                  <a:pt x="4495" y="22"/>
                </a:lnTo>
                <a:lnTo>
                  <a:pt x="4496" y="24"/>
                </a:lnTo>
                <a:lnTo>
                  <a:pt x="4497" y="26"/>
                </a:lnTo>
                <a:lnTo>
                  <a:pt x="4498" y="29"/>
                </a:lnTo>
                <a:lnTo>
                  <a:pt x="4499" y="31"/>
                </a:lnTo>
                <a:lnTo>
                  <a:pt x="4499" y="34"/>
                </a:lnTo>
                <a:moveTo>
                  <a:pt x="5057" y="58"/>
                </a:moveTo>
                <a:lnTo>
                  <a:pt x="5058" y="55"/>
                </a:lnTo>
                <a:lnTo>
                  <a:pt x="5058" y="53"/>
                </a:lnTo>
                <a:lnTo>
                  <a:pt x="5059" y="50"/>
                </a:lnTo>
                <a:lnTo>
                  <a:pt x="5061" y="48"/>
                </a:lnTo>
                <a:lnTo>
                  <a:pt x="5062" y="46"/>
                </a:lnTo>
                <a:lnTo>
                  <a:pt x="5064" y="44"/>
                </a:lnTo>
                <a:lnTo>
                  <a:pt x="5066" y="42"/>
                </a:lnTo>
                <a:lnTo>
                  <a:pt x="5068" y="41"/>
                </a:lnTo>
                <a:lnTo>
                  <a:pt x="5070" y="39"/>
                </a:lnTo>
                <a:lnTo>
                  <a:pt x="5072" y="38"/>
                </a:lnTo>
                <a:lnTo>
                  <a:pt x="5074" y="37"/>
                </a:lnTo>
                <a:lnTo>
                  <a:pt x="5077" y="36"/>
                </a:lnTo>
                <a:lnTo>
                  <a:pt x="5079" y="36"/>
                </a:lnTo>
                <a:lnTo>
                  <a:pt x="5082" y="36"/>
                </a:lnTo>
                <a:lnTo>
                  <a:pt x="5084" y="36"/>
                </a:lnTo>
                <a:lnTo>
                  <a:pt x="5087" y="36"/>
                </a:lnTo>
                <a:lnTo>
                  <a:pt x="5189" y="56"/>
                </a:lnTo>
                <a:lnTo>
                  <a:pt x="5192" y="57"/>
                </a:lnTo>
                <a:lnTo>
                  <a:pt x="5194" y="58"/>
                </a:lnTo>
                <a:lnTo>
                  <a:pt x="5196" y="59"/>
                </a:lnTo>
                <a:lnTo>
                  <a:pt x="5198" y="60"/>
                </a:lnTo>
                <a:lnTo>
                  <a:pt x="5200" y="62"/>
                </a:lnTo>
                <a:lnTo>
                  <a:pt x="5202" y="63"/>
                </a:lnTo>
                <a:lnTo>
                  <a:pt x="5204" y="65"/>
                </a:lnTo>
                <a:lnTo>
                  <a:pt x="5205" y="67"/>
                </a:lnTo>
                <a:lnTo>
                  <a:pt x="5207" y="70"/>
                </a:lnTo>
                <a:lnTo>
                  <a:pt x="5208" y="72"/>
                </a:lnTo>
                <a:lnTo>
                  <a:pt x="5209" y="74"/>
                </a:lnTo>
                <a:lnTo>
                  <a:pt x="5209" y="77"/>
                </a:lnTo>
                <a:lnTo>
                  <a:pt x="5209" y="79"/>
                </a:lnTo>
                <a:lnTo>
                  <a:pt x="5210" y="82"/>
                </a:lnTo>
                <a:lnTo>
                  <a:pt x="5209" y="84"/>
                </a:lnTo>
                <a:lnTo>
                  <a:pt x="5209" y="87"/>
                </a:lnTo>
                <a:lnTo>
                  <a:pt x="5208" y="90"/>
                </a:lnTo>
                <a:lnTo>
                  <a:pt x="5207" y="92"/>
                </a:lnTo>
                <a:lnTo>
                  <a:pt x="5206" y="95"/>
                </a:lnTo>
                <a:lnTo>
                  <a:pt x="5205" y="97"/>
                </a:lnTo>
                <a:lnTo>
                  <a:pt x="5203" y="99"/>
                </a:lnTo>
                <a:lnTo>
                  <a:pt x="5202" y="101"/>
                </a:lnTo>
                <a:lnTo>
                  <a:pt x="5200" y="103"/>
                </a:lnTo>
                <a:lnTo>
                  <a:pt x="5198" y="104"/>
                </a:lnTo>
                <a:lnTo>
                  <a:pt x="5195" y="106"/>
                </a:lnTo>
                <a:lnTo>
                  <a:pt x="5193" y="107"/>
                </a:lnTo>
                <a:lnTo>
                  <a:pt x="5191" y="107"/>
                </a:lnTo>
                <a:lnTo>
                  <a:pt x="5188" y="108"/>
                </a:lnTo>
                <a:lnTo>
                  <a:pt x="5186" y="108"/>
                </a:lnTo>
                <a:lnTo>
                  <a:pt x="5183" y="109"/>
                </a:lnTo>
                <a:lnTo>
                  <a:pt x="5181" y="108"/>
                </a:lnTo>
                <a:lnTo>
                  <a:pt x="5178" y="108"/>
                </a:lnTo>
                <a:lnTo>
                  <a:pt x="5078" y="88"/>
                </a:lnTo>
                <a:lnTo>
                  <a:pt x="5075" y="87"/>
                </a:lnTo>
                <a:lnTo>
                  <a:pt x="5073" y="87"/>
                </a:lnTo>
                <a:lnTo>
                  <a:pt x="5071" y="86"/>
                </a:lnTo>
                <a:lnTo>
                  <a:pt x="5068" y="84"/>
                </a:lnTo>
                <a:lnTo>
                  <a:pt x="5066" y="83"/>
                </a:lnTo>
                <a:lnTo>
                  <a:pt x="5064" y="81"/>
                </a:lnTo>
                <a:lnTo>
                  <a:pt x="5063" y="79"/>
                </a:lnTo>
                <a:lnTo>
                  <a:pt x="5061" y="77"/>
                </a:lnTo>
                <a:lnTo>
                  <a:pt x="5060" y="75"/>
                </a:lnTo>
                <a:lnTo>
                  <a:pt x="5059" y="73"/>
                </a:lnTo>
                <a:lnTo>
                  <a:pt x="5058" y="71"/>
                </a:lnTo>
                <a:lnTo>
                  <a:pt x="5057" y="68"/>
                </a:lnTo>
                <a:lnTo>
                  <a:pt x="5057" y="66"/>
                </a:lnTo>
                <a:lnTo>
                  <a:pt x="5056" y="63"/>
                </a:lnTo>
                <a:lnTo>
                  <a:pt x="5057" y="61"/>
                </a:lnTo>
                <a:lnTo>
                  <a:pt x="5057" y="58"/>
                </a:lnTo>
                <a:moveTo>
                  <a:pt x="4099" y="109"/>
                </a:moveTo>
                <a:lnTo>
                  <a:pt x="4100" y="112"/>
                </a:lnTo>
                <a:lnTo>
                  <a:pt x="4100" y="114"/>
                </a:lnTo>
                <a:lnTo>
                  <a:pt x="4101" y="117"/>
                </a:lnTo>
                <a:lnTo>
                  <a:pt x="4101" y="119"/>
                </a:lnTo>
                <a:lnTo>
                  <a:pt x="4100" y="122"/>
                </a:lnTo>
                <a:lnTo>
                  <a:pt x="4100" y="125"/>
                </a:lnTo>
                <a:lnTo>
                  <a:pt x="4099" y="127"/>
                </a:lnTo>
                <a:lnTo>
                  <a:pt x="4098" y="129"/>
                </a:lnTo>
                <a:lnTo>
                  <a:pt x="4097" y="132"/>
                </a:lnTo>
                <a:lnTo>
                  <a:pt x="4095" y="134"/>
                </a:lnTo>
                <a:lnTo>
                  <a:pt x="4093" y="136"/>
                </a:lnTo>
                <a:lnTo>
                  <a:pt x="4091" y="138"/>
                </a:lnTo>
                <a:lnTo>
                  <a:pt x="4089" y="139"/>
                </a:lnTo>
                <a:lnTo>
                  <a:pt x="4087" y="141"/>
                </a:lnTo>
                <a:lnTo>
                  <a:pt x="4085" y="142"/>
                </a:lnTo>
                <a:lnTo>
                  <a:pt x="4082" y="143"/>
                </a:lnTo>
                <a:lnTo>
                  <a:pt x="4034" y="159"/>
                </a:lnTo>
                <a:lnTo>
                  <a:pt x="3986" y="176"/>
                </a:lnTo>
                <a:lnTo>
                  <a:pt x="3940" y="195"/>
                </a:lnTo>
                <a:lnTo>
                  <a:pt x="3894" y="215"/>
                </a:lnTo>
                <a:lnTo>
                  <a:pt x="3892" y="216"/>
                </a:lnTo>
                <a:lnTo>
                  <a:pt x="3889" y="217"/>
                </a:lnTo>
                <a:lnTo>
                  <a:pt x="3887" y="217"/>
                </a:lnTo>
                <a:lnTo>
                  <a:pt x="3884" y="217"/>
                </a:lnTo>
                <a:lnTo>
                  <a:pt x="3882" y="217"/>
                </a:lnTo>
                <a:lnTo>
                  <a:pt x="3879" y="217"/>
                </a:lnTo>
                <a:lnTo>
                  <a:pt x="3877" y="216"/>
                </a:lnTo>
                <a:lnTo>
                  <a:pt x="3874" y="215"/>
                </a:lnTo>
                <a:lnTo>
                  <a:pt x="3872" y="214"/>
                </a:lnTo>
                <a:lnTo>
                  <a:pt x="3870" y="213"/>
                </a:lnTo>
                <a:lnTo>
                  <a:pt x="3867" y="212"/>
                </a:lnTo>
                <a:lnTo>
                  <a:pt x="3865" y="210"/>
                </a:lnTo>
                <a:lnTo>
                  <a:pt x="3864" y="208"/>
                </a:lnTo>
                <a:lnTo>
                  <a:pt x="3862" y="206"/>
                </a:lnTo>
                <a:lnTo>
                  <a:pt x="3860" y="204"/>
                </a:lnTo>
                <a:lnTo>
                  <a:pt x="3859" y="201"/>
                </a:lnTo>
                <a:lnTo>
                  <a:pt x="3858" y="199"/>
                </a:lnTo>
                <a:lnTo>
                  <a:pt x="3858" y="196"/>
                </a:lnTo>
                <a:lnTo>
                  <a:pt x="3857" y="193"/>
                </a:lnTo>
                <a:lnTo>
                  <a:pt x="3857" y="191"/>
                </a:lnTo>
                <a:lnTo>
                  <a:pt x="3857" y="188"/>
                </a:lnTo>
                <a:lnTo>
                  <a:pt x="3857" y="186"/>
                </a:lnTo>
                <a:lnTo>
                  <a:pt x="3858" y="183"/>
                </a:lnTo>
                <a:lnTo>
                  <a:pt x="3859" y="181"/>
                </a:lnTo>
                <a:lnTo>
                  <a:pt x="3860" y="179"/>
                </a:lnTo>
                <a:lnTo>
                  <a:pt x="3861" y="176"/>
                </a:lnTo>
                <a:lnTo>
                  <a:pt x="3862" y="174"/>
                </a:lnTo>
                <a:lnTo>
                  <a:pt x="3864" y="172"/>
                </a:lnTo>
                <a:lnTo>
                  <a:pt x="3866" y="170"/>
                </a:lnTo>
                <a:lnTo>
                  <a:pt x="3868" y="169"/>
                </a:lnTo>
                <a:lnTo>
                  <a:pt x="3870" y="167"/>
                </a:lnTo>
                <a:lnTo>
                  <a:pt x="3872" y="166"/>
                </a:lnTo>
                <a:lnTo>
                  <a:pt x="3919" y="146"/>
                </a:lnTo>
                <a:lnTo>
                  <a:pt x="3967" y="127"/>
                </a:lnTo>
                <a:lnTo>
                  <a:pt x="4016" y="109"/>
                </a:lnTo>
                <a:lnTo>
                  <a:pt x="4066" y="92"/>
                </a:lnTo>
                <a:lnTo>
                  <a:pt x="4069" y="91"/>
                </a:lnTo>
                <a:lnTo>
                  <a:pt x="4071" y="91"/>
                </a:lnTo>
                <a:lnTo>
                  <a:pt x="4074" y="91"/>
                </a:lnTo>
                <a:lnTo>
                  <a:pt x="4077" y="91"/>
                </a:lnTo>
                <a:lnTo>
                  <a:pt x="4079" y="92"/>
                </a:lnTo>
                <a:lnTo>
                  <a:pt x="4082" y="92"/>
                </a:lnTo>
                <a:lnTo>
                  <a:pt x="4084" y="93"/>
                </a:lnTo>
                <a:lnTo>
                  <a:pt x="4086" y="94"/>
                </a:lnTo>
                <a:lnTo>
                  <a:pt x="4089" y="95"/>
                </a:lnTo>
                <a:lnTo>
                  <a:pt x="4091" y="97"/>
                </a:lnTo>
                <a:lnTo>
                  <a:pt x="4093" y="98"/>
                </a:lnTo>
                <a:lnTo>
                  <a:pt x="4094" y="100"/>
                </a:lnTo>
                <a:lnTo>
                  <a:pt x="4096" y="102"/>
                </a:lnTo>
                <a:lnTo>
                  <a:pt x="4097" y="104"/>
                </a:lnTo>
                <a:lnTo>
                  <a:pt x="4098" y="107"/>
                </a:lnTo>
                <a:lnTo>
                  <a:pt x="4099" y="109"/>
                </a:lnTo>
                <a:moveTo>
                  <a:pt x="3725" y="271"/>
                </a:moveTo>
                <a:lnTo>
                  <a:pt x="3727" y="273"/>
                </a:lnTo>
                <a:lnTo>
                  <a:pt x="3728" y="276"/>
                </a:lnTo>
                <a:lnTo>
                  <a:pt x="3729" y="279"/>
                </a:lnTo>
                <a:lnTo>
                  <a:pt x="3729" y="281"/>
                </a:lnTo>
                <a:lnTo>
                  <a:pt x="3729" y="284"/>
                </a:lnTo>
                <a:lnTo>
                  <a:pt x="3729" y="286"/>
                </a:lnTo>
                <a:lnTo>
                  <a:pt x="3729" y="289"/>
                </a:lnTo>
                <a:lnTo>
                  <a:pt x="3729" y="291"/>
                </a:lnTo>
                <a:lnTo>
                  <a:pt x="3728" y="294"/>
                </a:lnTo>
                <a:lnTo>
                  <a:pt x="3727" y="296"/>
                </a:lnTo>
                <a:lnTo>
                  <a:pt x="3726" y="298"/>
                </a:lnTo>
                <a:lnTo>
                  <a:pt x="3724" y="301"/>
                </a:lnTo>
                <a:lnTo>
                  <a:pt x="3723" y="303"/>
                </a:lnTo>
                <a:lnTo>
                  <a:pt x="3721" y="305"/>
                </a:lnTo>
                <a:lnTo>
                  <a:pt x="3719" y="306"/>
                </a:lnTo>
                <a:lnTo>
                  <a:pt x="3716" y="308"/>
                </a:lnTo>
                <a:lnTo>
                  <a:pt x="3673" y="335"/>
                </a:lnTo>
                <a:lnTo>
                  <a:pt x="3632" y="363"/>
                </a:lnTo>
                <a:lnTo>
                  <a:pt x="3591" y="392"/>
                </a:lnTo>
                <a:lnTo>
                  <a:pt x="3551" y="422"/>
                </a:lnTo>
                <a:lnTo>
                  <a:pt x="3549" y="424"/>
                </a:lnTo>
                <a:lnTo>
                  <a:pt x="3547" y="425"/>
                </a:lnTo>
                <a:lnTo>
                  <a:pt x="3545" y="426"/>
                </a:lnTo>
                <a:lnTo>
                  <a:pt x="3542" y="427"/>
                </a:lnTo>
                <a:lnTo>
                  <a:pt x="3540" y="427"/>
                </a:lnTo>
                <a:lnTo>
                  <a:pt x="3537" y="428"/>
                </a:lnTo>
                <a:lnTo>
                  <a:pt x="3535" y="428"/>
                </a:lnTo>
                <a:lnTo>
                  <a:pt x="3532" y="427"/>
                </a:lnTo>
                <a:lnTo>
                  <a:pt x="3530" y="427"/>
                </a:lnTo>
                <a:lnTo>
                  <a:pt x="3527" y="426"/>
                </a:lnTo>
                <a:lnTo>
                  <a:pt x="3525" y="426"/>
                </a:lnTo>
                <a:lnTo>
                  <a:pt x="3522" y="424"/>
                </a:lnTo>
                <a:lnTo>
                  <a:pt x="3520" y="423"/>
                </a:lnTo>
                <a:lnTo>
                  <a:pt x="3518" y="422"/>
                </a:lnTo>
                <a:lnTo>
                  <a:pt x="3516" y="420"/>
                </a:lnTo>
                <a:lnTo>
                  <a:pt x="3514" y="418"/>
                </a:lnTo>
                <a:lnTo>
                  <a:pt x="3513" y="416"/>
                </a:lnTo>
                <a:lnTo>
                  <a:pt x="3511" y="413"/>
                </a:lnTo>
                <a:lnTo>
                  <a:pt x="3510" y="411"/>
                </a:lnTo>
                <a:lnTo>
                  <a:pt x="3510" y="408"/>
                </a:lnTo>
                <a:lnTo>
                  <a:pt x="3509" y="406"/>
                </a:lnTo>
                <a:lnTo>
                  <a:pt x="3509" y="403"/>
                </a:lnTo>
                <a:lnTo>
                  <a:pt x="3509" y="401"/>
                </a:lnTo>
                <a:lnTo>
                  <a:pt x="3509" y="398"/>
                </a:lnTo>
                <a:lnTo>
                  <a:pt x="3509" y="396"/>
                </a:lnTo>
                <a:lnTo>
                  <a:pt x="3510" y="393"/>
                </a:lnTo>
                <a:lnTo>
                  <a:pt x="3511" y="391"/>
                </a:lnTo>
                <a:lnTo>
                  <a:pt x="3512" y="389"/>
                </a:lnTo>
                <a:lnTo>
                  <a:pt x="3514" y="387"/>
                </a:lnTo>
                <a:lnTo>
                  <a:pt x="3515" y="385"/>
                </a:lnTo>
                <a:lnTo>
                  <a:pt x="3517" y="383"/>
                </a:lnTo>
                <a:lnTo>
                  <a:pt x="3519" y="381"/>
                </a:lnTo>
                <a:lnTo>
                  <a:pt x="3560" y="349"/>
                </a:lnTo>
                <a:lnTo>
                  <a:pt x="3602" y="319"/>
                </a:lnTo>
                <a:lnTo>
                  <a:pt x="3645" y="291"/>
                </a:lnTo>
                <a:lnTo>
                  <a:pt x="3689" y="263"/>
                </a:lnTo>
                <a:lnTo>
                  <a:pt x="3692" y="262"/>
                </a:lnTo>
                <a:lnTo>
                  <a:pt x="3694" y="261"/>
                </a:lnTo>
                <a:lnTo>
                  <a:pt x="3696" y="260"/>
                </a:lnTo>
                <a:lnTo>
                  <a:pt x="3699" y="259"/>
                </a:lnTo>
                <a:lnTo>
                  <a:pt x="3702" y="259"/>
                </a:lnTo>
                <a:lnTo>
                  <a:pt x="3704" y="259"/>
                </a:lnTo>
                <a:lnTo>
                  <a:pt x="3707" y="259"/>
                </a:lnTo>
                <a:lnTo>
                  <a:pt x="3709" y="259"/>
                </a:lnTo>
                <a:lnTo>
                  <a:pt x="3712" y="260"/>
                </a:lnTo>
                <a:lnTo>
                  <a:pt x="3714" y="261"/>
                </a:lnTo>
                <a:lnTo>
                  <a:pt x="3716" y="262"/>
                </a:lnTo>
                <a:lnTo>
                  <a:pt x="3718" y="264"/>
                </a:lnTo>
                <a:lnTo>
                  <a:pt x="3720" y="265"/>
                </a:lnTo>
                <a:lnTo>
                  <a:pt x="3722" y="267"/>
                </a:lnTo>
                <a:lnTo>
                  <a:pt x="3724" y="269"/>
                </a:lnTo>
                <a:lnTo>
                  <a:pt x="3725" y="271"/>
                </a:lnTo>
                <a:moveTo>
                  <a:pt x="3402" y="519"/>
                </a:moveTo>
                <a:lnTo>
                  <a:pt x="3404" y="521"/>
                </a:lnTo>
                <a:lnTo>
                  <a:pt x="3406" y="523"/>
                </a:lnTo>
                <a:lnTo>
                  <a:pt x="3407" y="525"/>
                </a:lnTo>
                <a:lnTo>
                  <a:pt x="3409" y="528"/>
                </a:lnTo>
                <a:lnTo>
                  <a:pt x="3409" y="530"/>
                </a:lnTo>
                <a:lnTo>
                  <a:pt x="3410" y="532"/>
                </a:lnTo>
                <a:lnTo>
                  <a:pt x="3411" y="535"/>
                </a:lnTo>
                <a:lnTo>
                  <a:pt x="3411" y="538"/>
                </a:lnTo>
                <a:lnTo>
                  <a:pt x="3411" y="540"/>
                </a:lnTo>
                <a:lnTo>
                  <a:pt x="3410" y="543"/>
                </a:lnTo>
                <a:lnTo>
                  <a:pt x="3410" y="545"/>
                </a:lnTo>
                <a:lnTo>
                  <a:pt x="3409" y="548"/>
                </a:lnTo>
                <a:lnTo>
                  <a:pt x="3408" y="550"/>
                </a:lnTo>
                <a:lnTo>
                  <a:pt x="3407" y="553"/>
                </a:lnTo>
                <a:lnTo>
                  <a:pt x="3405" y="555"/>
                </a:lnTo>
                <a:lnTo>
                  <a:pt x="3403" y="557"/>
                </a:lnTo>
                <a:lnTo>
                  <a:pt x="3369" y="594"/>
                </a:lnTo>
                <a:lnTo>
                  <a:pt x="3336" y="632"/>
                </a:lnTo>
                <a:lnTo>
                  <a:pt x="3305" y="671"/>
                </a:lnTo>
                <a:lnTo>
                  <a:pt x="3275" y="710"/>
                </a:lnTo>
                <a:lnTo>
                  <a:pt x="3274" y="712"/>
                </a:lnTo>
                <a:lnTo>
                  <a:pt x="3272" y="714"/>
                </a:lnTo>
                <a:lnTo>
                  <a:pt x="3270" y="716"/>
                </a:lnTo>
                <a:lnTo>
                  <a:pt x="3267" y="717"/>
                </a:lnTo>
                <a:lnTo>
                  <a:pt x="3265" y="718"/>
                </a:lnTo>
                <a:lnTo>
                  <a:pt x="3263" y="719"/>
                </a:lnTo>
                <a:lnTo>
                  <a:pt x="3260" y="720"/>
                </a:lnTo>
                <a:lnTo>
                  <a:pt x="3258" y="721"/>
                </a:lnTo>
                <a:lnTo>
                  <a:pt x="3255" y="721"/>
                </a:lnTo>
                <a:lnTo>
                  <a:pt x="3253" y="721"/>
                </a:lnTo>
                <a:lnTo>
                  <a:pt x="3250" y="721"/>
                </a:lnTo>
                <a:lnTo>
                  <a:pt x="3248" y="720"/>
                </a:lnTo>
                <a:lnTo>
                  <a:pt x="3245" y="720"/>
                </a:lnTo>
                <a:lnTo>
                  <a:pt x="3243" y="719"/>
                </a:lnTo>
                <a:lnTo>
                  <a:pt x="3241" y="717"/>
                </a:lnTo>
                <a:lnTo>
                  <a:pt x="3238" y="716"/>
                </a:lnTo>
                <a:lnTo>
                  <a:pt x="3236" y="714"/>
                </a:lnTo>
                <a:lnTo>
                  <a:pt x="3234" y="713"/>
                </a:lnTo>
                <a:lnTo>
                  <a:pt x="3233" y="711"/>
                </a:lnTo>
                <a:lnTo>
                  <a:pt x="3231" y="708"/>
                </a:lnTo>
                <a:lnTo>
                  <a:pt x="3230" y="706"/>
                </a:lnTo>
                <a:lnTo>
                  <a:pt x="3229" y="704"/>
                </a:lnTo>
                <a:lnTo>
                  <a:pt x="3228" y="701"/>
                </a:lnTo>
                <a:lnTo>
                  <a:pt x="3228" y="699"/>
                </a:lnTo>
                <a:lnTo>
                  <a:pt x="3227" y="696"/>
                </a:lnTo>
                <a:lnTo>
                  <a:pt x="3227" y="694"/>
                </a:lnTo>
                <a:lnTo>
                  <a:pt x="3227" y="691"/>
                </a:lnTo>
                <a:lnTo>
                  <a:pt x="3228" y="689"/>
                </a:lnTo>
                <a:lnTo>
                  <a:pt x="3229" y="686"/>
                </a:lnTo>
                <a:lnTo>
                  <a:pt x="3230" y="684"/>
                </a:lnTo>
                <a:lnTo>
                  <a:pt x="3231" y="681"/>
                </a:lnTo>
                <a:lnTo>
                  <a:pt x="3232" y="679"/>
                </a:lnTo>
                <a:lnTo>
                  <a:pt x="3263" y="638"/>
                </a:lnTo>
                <a:lnTo>
                  <a:pt x="3295" y="598"/>
                </a:lnTo>
                <a:lnTo>
                  <a:pt x="3330" y="559"/>
                </a:lnTo>
                <a:lnTo>
                  <a:pt x="3365" y="520"/>
                </a:lnTo>
                <a:lnTo>
                  <a:pt x="3367" y="518"/>
                </a:lnTo>
                <a:lnTo>
                  <a:pt x="3369" y="516"/>
                </a:lnTo>
                <a:lnTo>
                  <a:pt x="3372" y="515"/>
                </a:lnTo>
                <a:lnTo>
                  <a:pt x="3374" y="514"/>
                </a:lnTo>
                <a:lnTo>
                  <a:pt x="3376" y="513"/>
                </a:lnTo>
                <a:lnTo>
                  <a:pt x="3379" y="512"/>
                </a:lnTo>
                <a:lnTo>
                  <a:pt x="3381" y="512"/>
                </a:lnTo>
                <a:lnTo>
                  <a:pt x="3384" y="512"/>
                </a:lnTo>
                <a:lnTo>
                  <a:pt x="3386" y="512"/>
                </a:lnTo>
                <a:lnTo>
                  <a:pt x="3389" y="512"/>
                </a:lnTo>
                <a:lnTo>
                  <a:pt x="3391" y="513"/>
                </a:lnTo>
                <a:lnTo>
                  <a:pt x="3394" y="513"/>
                </a:lnTo>
                <a:lnTo>
                  <a:pt x="3396" y="514"/>
                </a:lnTo>
                <a:lnTo>
                  <a:pt x="3398" y="516"/>
                </a:lnTo>
                <a:lnTo>
                  <a:pt x="3400" y="517"/>
                </a:lnTo>
                <a:lnTo>
                  <a:pt x="3402" y="519"/>
                </a:lnTo>
                <a:moveTo>
                  <a:pt x="3159" y="845"/>
                </a:moveTo>
                <a:lnTo>
                  <a:pt x="3162" y="846"/>
                </a:lnTo>
                <a:lnTo>
                  <a:pt x="3164" y="848"/>
                </a:lnTo>
                <a:lnTo>
                  <a:pt x="3166" y="850"/>
                </a:lnTo>
                <a:lnTo>
                  <a:pt x="3168" y="852"/>
                </a:lnTo>
                <a:lnTo>
                  <a:pt x="3169" y="854"/>
                </a:lnTo>
                <a:lnTo>
                  <a:pt x="3170" y="856"/>
                </a:lnTo>
                <a:lnTo>
                  <a:pt x="3172" y="858"/>
                </a:lnTo>
                <a:lnTo>
                  <a:pt x="3172" y="861"/>
                </a:lnTo>
                <a:lnTo>
                  <a:pt x="3173" y="863"/>
                </a:lnTo>
                <a:lnTo>
                  <a:pt x="3173" y="866"/>
                </a:lnTo>
                <a:lnTo>
                  <a:pt x="3174" y="868"/>
                </a:lnTo>
                <a:lnTo>
                  <a:pt x="3173" y="871"/>
                </a:lnTo>
                <a:lnTo>
                  <a:pt x="3173" y="873"/>
                </a:lnTo>
                <a:lnTo>
                  <a:pt x="3172" y="876"/>
                </a:lnTo>
                <a:lnTo>
                  <a:pt x="3172" y="878"/>
                </a:lnTo>
                <a:lnTo>
                  <a:pt x="3170" y="881"/>
                </a:lnTo>
                <a:lnTo>
                  <a:pt x="3149" y="926"/>
                </a:lnTo>
                <a:lnTo>
                  <a:pt x="3129" y="972"/>
                </a:lnTo>
                <a:lnTo>
                  <a:pt x="3110" y="1019"/>
                </a:lnTo>
                <a:lnTo>
                  <a:pt x="3094" y="1066"/>
                </a:lnTo>
                <a:lnTo>
                  <a:pt x="3094" y="1068"/>
                </a:lnTo>
                <a:lnTo>
                  <a:pt x="3092" y="1070"/>
                </a:lnTo>
                <a:lnTo>
                  <a:pt x="3091" y="1073"/>
                </a:lnTo>
                <a:lnTo>
                  <a:pt x="3090" y="1075"/>
                </a:lnTo>
                <a:lnTo>
                  <a:pt x="3088" y="1076"/>
                </a:lnTo>
                <a:lnTo>
                  <a:pt x="3086" y="1078"/>
                </a:lnTo>
                <a:lnTo>
                  <a:pt x="3084" y="1079"/>
                </a:lnTo>
                <a:lnTo>
                  <a:pt x="3082" y="1081"/>
                </a:lnTo>
                <a:lnTo>
                  <a:pt x="3079" y="1082"/>
                </a:lnTo>
                <a:lnTo>
                  <a:pt x="3077" y="1083"/>
                </a:lnTo>
                <a:lnTo>
                  <a:pt x="3074" y="1083"/>
                </a:lnTo>
                <a:lnTo>
                  <a:pt x="3072" y="1084"/>
                </a:lnTo>
                <a:lnTo>
                  <a:pt x="3069" y="1084"/>
                </a:lnTo>
                <a:lnTo>
                  <a:pt x="3067" y="1084"/>
                </a:lnTo>
                <a:lnTo>
                  <a:pt x="3064" y="1083"/>
                </a:lnTo>
                <a:lnTo>
                  <a:pt x="3061" y="1083"/>
                </a:lnTo>
                <a:lnTo>
                  <a:pt x="3059" y="1082"/>
                </a:lnTo>
                <a:lnTo>
                  <a:pt x="3056" y="1081"/>
                </a:lnTo>
                <a:lnTo>
                  <a:pt x="3054" y="1079"/>
                </a:lnTo>
                <a:lnTo>
                  <a:pt x="3052" y="1078"/>
                </a:lnTo>
                <a:lnTo>
                  <a:pt x="3050" y="1076"/>
                </a:lnTo>
                <a:lnTo>
                  <a:pt x="3049" y="1074"/>
                </a:lnTo>
                <a:lnTo>
                  <a:pt x="3047" y="1072"/>
                </a:lnTo>
                <a:lnTo>
                  <a:pt x="3046" y="1070"/>
                </a:lnTo>
                <a:lnTo>
                  <a:pt x="3045" y="1067"/>
                </a:lnTo>
                <a:lnTo>
                  <a:pt x="3044" y="1065"/>
                </a:lnTo>
                <a:lnTo>
                  <a:pt x="3044" y="1063"/>
                </a:lnTo>
                <a:lnTo>
                  <a:pt x="3043" y="1060"/>
                </a:lnTo>
                <a:lnTo>
                  <a:pt x="3043" y="1058"/>
                </a:lnTo>
                <a:lnTo>
                  <a:pt x="3043" y="1055"/>
                </a:lnTo>
                <a:lnTo>
                  <a:pt x="3044" y="1052"/>
                </a:lnTo>
                <a:lnTo>
                  <a:pt x="3044" y="1050"/>
                </a:lnTo>
                <a:lnTo>
                  <a:pt x="3061" y="1001"/>
                </a:lnTo>
                <a:lnTo>
                  <a:pt x="3080" y="952"/>
                </a:lnTo>
                <a:lnTo>
                  <a:pt x="3101" y="904"/>
                </a:lnTo>
                <a:lnTo>
                  <a:pt x="3123" y="857"/>
                </a:lnTo>
                <a:lnTo>
                  <a:pt x="3125" y="855"/>
                </a:lnTo>
                <a:lnTo>
                  <a:pt x="3126" y="852"/>
                </a:lnTo>
                <a:lnTo>
                  <a:pt x="3128" y="850"/>
                </a:lnTo>
                <a:lnTo>
                  <a:pt x="3130" y="849"/>
                </a:lnTo>
                <a:lnTo>
                  <a:pt x="3132" y="847"/>
                </a:lnTo>
                <a:lnTo>
                  <a:pt x="3134" y="846"/>
                </a:lnTo>
                <a:lnTo>
                  <a:pt x="3137" y="845"/>
                </a:lnTo>
                <a:lnTo>
                  <a:pt x="3139" y="844"/>
                </a:lnTo>
                <a:lnTo>
                  <a:pt x="3142" y="843"/>
                </a:lnTo>
                <a:lnTo>
                  <a:pt x="3144" y="843"/>
                </a:lnTo>
                <a:lnTo>
                  <a:pt x="3147" y="842"/>
                </a:lnTo>
                <a:lnTo>
                  <a:pt x="3149" y="842"/>
                </a:lnTo>
                <a:lnTo>
                  <a:pt x="3152" y="843"/>
                </a:lnTo>
                <a:lnTo>
                  <a:pt x="3154" y="843"/>
                </a:lnTo>
                <a:lnTo>
                  <a:pt x="3157" y="844"/>
                </a:lnTo>
                <a:lnTo>
                  <a:pt x="3159" y="845"/>
                </a:lnTo>
                <a:moveTo>
                  <a:pt x="3029" y="1230"/>
                </a:moveTo>
                <a:lnTo>
                  <a:pt x="3032" y="1230"/>
                </a:lnTo>
                <a:lnTo>
                  <a:pt x="3034" y="1231"/>
                </a:lnTo>
                <a:lnTo>
                  <a:pt x="3037" y="1232"/>
                </a:lnTo>
                <a:lnTo>
                  <a:pt x="3039" y="1233"/>
                </a:lnTo>
                <a:lnTo>
                  <a:pt x="3041" y="1235"/>
                </a:lnTo>
                <a:lnTo>
                  <a:pt x="3043" y="1236"/>
                </a:lnTo>
                <a:lnTo>
                  <a:pt x="3045" y="1238"/>
                </a:lnTo>
                <a:lnTo>
                  <a:pt x="3047" y="1240"/>
                </a:lnTo>
                <a:lnTo>
                  <a:pt x="3048" y="1242"/>
                </a:lnTo>
                <a:lnTo>
                  <a:pt x="3049" y="1244"/>
                </a:lnTo>
                <a:lnTo>
                  <a:pt x="3050" y="1247"/>
                </a:lnTo>
                <a:lnTo>
                  <a:pt x="3051" y="1249"/>
                </a:lnTo>
                <a:lnTo>
                  <a:pt x="3052" y="1252"/>
                </a:lnTo>
                <a:lnTo>
                  <a:pt x="3052" y="1254"/>
                </a:lnTo>
                <a:lnTo>
                  <a:pt x="3052" y="1257"/>
                </a:lnTo>
                <a:lnTo>
                  <a:pt x="3052" y="1260"/>
                </a:lnTo>
                <a:lnTo>
                  <a:pt x="3047" y="1309"/>
                </a:lnTo>
                <a:lnTo>
                  <a:pt x="3044" y="1359"/>
                </a:lnTo>
                <a:lnTo>
                  <a:pt x="3044" y="1409"/>
                </a:lnTo>
                <a:lnTo>
                  <a:pt x="3046" y="1459"/>
                </a:lnTo>
                <a:lnTo>
                  <a:pt x="3046" y="1461"/>
                </a:lnTo>
                <a:lnTo>
                  <a:pt x="3046" y="1464"/>
                </a:lnTo>
                <a:lnTo>
                  <a:pt x="3046" y="1466"/>
                </a:lnTo>
                <a:lnTo>
                  <a:pt x="3045" y="1469"/>
                </a:lnTo>
                <a:lnTo>
                  <a:pt x="3044" y="1471"/>
                </a:lnTo>
                <a:lnTo>
                  <a:pt x="3043" y="1474"/>
                </a:lnTo>
                <a:lnTo>
                  <a:pt x="3042" y="1476"/>
                </a:lnTo>
                <a:lnTo>
                  <a:pt x="3040" y="1478"/>
                </a:lnTo>
                <a:lnTo>
                  <a:pt x="3038" y="1480"/>
                </a:lnTo>
                <a:lnTo>
                  <a:pt x="3036" y="1481"/>
                </a:lnTo>
                <a:lnTo>
                  <a:pt x="3034" y="1483"/>
                </a:lnTo>
                <a:lnTo>
                  <a:pt x="3032" y="1484"/>
                </a:lnTo>
                <a:lnTo>
                  <a:pt x="3029" y="1485"/>
                </a:lnTo>
                <a:lnTo>
                  <a:pt x="3027" y="1486"/>
                </a:lnTo>
                <a:lnTo>
                  <a:pt x="3024" y="1486"/>
                </a:lnTo>
                <a:lnTo>
                  <a:pt x="3021" y="1487"/>
                </a:lnTo>
                <a:lnTo>
                  <a:pt x="3019" y="1487"/>
                </a:lnTo>
                <a:lnTo>
                  <a:pt x="3016" y="1487"/>
                </a:lnTo>
                <a:lnTo>
                  <a:pt x="3013" y="1486"/>
                </a:lnTo>
                <a:lnTo>
                  <a:pt x="3011" y="1485"/>
                </a:lnTo>
                <a:lnTo>
                  <a:pt x="3008" y="1484"/>
                </a:lnTo>
                <a:lnTo>
                  <a:pt x="3006" y="1483"/>
                </a:lnTo>
                <a:lnTo>
                  <a:pt x="3004" y="1482"/>
                </a:lnTo>
                <a:lnTo>
                  <a:pt x="3002" y="1480"/>
                </a:lnTo>
                <a:lnTo>
                  <a:pt x="3000" y="1479"/>
                </a:lnTo>
                <a:lnTo>
                  <a:pt x="2999" y="1477"/>
                </a:lnTo>
                <a:lnTo>
                  <a:pt x="2997" y="1474"/>
                </a:lnTo>
                <a:lnTo>
                  <a:pt x="2996" y="1472"/>
                </a:lnTo>
                <a:lnTo>
                  <a:pt x="2995" y="1470"/>
                </a:lnTo>
                <a:lnTo>
                  <a:pt x="2994" y="1467"/>
                </a:lnTo>
                <a:lnTo>
                  <a:pt x="2994" y="1465"/>
                </a:lnTo>
                <a:lnTo>
                  <a:pt x="2993" y="1462"/>
                </a:lnTo>
                <a:lnTo>
                  <a:pt x="2991" y="1410"/>
                </a:lnTo>
                <a:lnTo>
                  <a:pt x="2991" y="1358"/>
                </a:lnTo>
                <a:lnTo>
                  <a:pt x="2994" y="1305"/>
                </a:lnTo>
                <a:lnTo>
                  <a:pt x="2999" y="1253"/>
                </a:lnTo>
                <a:lnTo>
                  <a:pt x="3000" y="1250"/>
                </a:lnTo>
                <a:lnTo>
                  <a:pt x="3001" y="1248"/>
                </a:lnTo>
                <a:lnTo>
                  <a:pt x="3002" y="1245"/>
                </a:lnTo>
                <a:lnTo>
                  <a:pt x="3003" y="1243"/>
                </a:lnTo>
                <a:lnTo>
                  <a:pt x="3004" y="1241"/>
                </a:lnTo>
                <a:lnTo>
                  <a:pt x="3006" y="1239"/>
                </a:lnTo>
                <a:lnTo>
                  <a:pt x="3008" y="1237"/>
                </a:lnTo>
                <a:lnTo>
                  <a:pt x="3010" y="1236"/>
                </a:lnTo>
                <a:lnTo>
                  <a:pt x="3012" y="1234"/>
                </a:lnTo>
                <a:lnTo>
                  <a:pt x="3014" y="1233"/>
                </a:lnTo>
                <a:lnTo>
                  <a:pt x="3016" y="1232"/>
                </a:lnTo>
                <a:lnTo>
                  <a:pt x="3019" y="1231"/>
                </a:lnTo>
                <a:lnTo>
                  <a:pt x="3021" y="1230"/>
                </a:lnTo>
                <a:lnTo>
                  <a:pt x="3024" y="1230"/>
                </a:lnTo>
                <a:lnTo>
                  <a:pt x="3027" y="1230"/>
                </a:lnTo>
                <a:lnTo>
                  <a:pt x="3029" y="1230"/>
                </a:lnTo>
                <a:moveTo>
                  <a:pt x="3046" y="1636"/>
                </a:moveTo>
                <a:lnTo>
                  <a:pt x="3049" y="1635"/>
                </a:lnTo>
                <a:lnTo>
                  <a:pt x="3052" y="1635"/>
                </a:lnTo>
                <a:lnTo>
                  <a:pt x="3054" y="1635"/>
                </a:lnTo>
                <a:lnTo>
                  <a:pt x="3057" y="1635"/>
                </a:lnTo>
                <a:lnTo>
                  <a:pt x="3059" y="1635"/>
                </a:lnTo>
                <a:lnTo>
                  <a:pt x="3062" y="1636"/>
                </a:lnTo>
                <a:lnTo>
                  <a:pt x="3064" y="1637"/>
                </a:lnTo>
                <a:lnTo>
                  <a:pt x="3067" y="1638"/>
                </a:lnTo>
                <a:lnTo>
                  <a:pt x="3069" y="1639"/>
                </a:lnTo>
                <a:lnTo>
                  <a:pt x="3071" y="1641"/>
                </a:lnTo>
                <a:lnTo>
                  <a:pt x="3073" y="1643"/>
                </a:lnTo>
                <a:lnTo>
                  <a:pt x="3075" y="1644"/>
                </a:lnTo>
                <a:lnTo>
                  <a:pt x="3076" y="1647"/>
                </a:lnTo>
                <a:lnTo>
                  <a:pt x="3077" y="1649"/>
                </a:lnTo>
                <a:lnTo>
                  <a:pt x="3079" y="1651"/>
                </a:lnTo>
                <a:lnTo>
                  <a:pt x="3079" y="1654"/>
                </a:lnTo>
                <a:lnTo>
                  <a:pt x="3093" y="1701"/>
                </a:lnTo>
                <a:lnTo>
                  <a:pt x="3110" y="1748"/>
                </a:lnTo>
                <a:lnTo>
                  <a:pt x="3129" y="1794"/>
                </a:lnTo>
                <a:lnTo>
                  <a:pt x="3150" y="1840"/>
                </a:lnTo>
                <a:lnTo>
                  <a:pt x="3151" y="1842"/>
                </a:lnTo>
                <a:lnTo>
                  <a:pt x="3152" y="1845"/>
                </a:lnTo>
                <a:lnTo>
                  <a:pt x="3153" y="1847"/>
                </a:lnTo>
                <a:lnTo>
                  <a:pt x="3153" y="1850"/>
                </a:lnTo>
                <a:lnTo>
                  <a:pt x="3153" y="1852"/>
                </a:lnTo>
                <a:lnTo>
                  <a:pt x="3153" y="1855"/>
                </a:lnTo>
                <a:lnTo>
                  <a:pt x="3152" y="1857"/>
                </a:lnTo>
                <a:lnTo>
                  <a:pt x="3152" y="1860"/>
                </a:lnTo>
                <a:lnTo>
                  <a:pt x="3151" y="1862"/>
                </a:lnTo>
                <a:lnTo>
                  <a:pt x="3149" y="1864"/>
                </a:lnTo>
                <a:lnTo>
                  <a:pt x="3148" y="1867"/>
                </a:lnTo>
                <a:lnTo>
                  <a:pt x="3147" y="1869"/>
                </a:lnTo>
                <a:lnTo>
                  <a:pt x="3145" y="1870"/>
                </a:lnTo>
                <a:lnTo>
                  <a:pt x="3143" y="1872"/>
                </a:lnTo>
                <a:lnTo>
                  <a:pt x="3141" y="1874"/>
                </a:lnTo>
                <a:lnTo>
                  <a:pt x="3138" y="1875"/>
                </a:lnTo>
                <a:lnTo>
                  <a:pt x="3136" y="1876"/>
                </a:lnTo>
                <a:lnTo>
                  <a:pt x="3133" y="1877"/>
                </a:lnTo>
                <a:lnTo>
                  <a:pt x="3131" y="1877"/>
                </a:lnTo>
                <a:lnTo>
                  <a:pt x="3128" y="1878"/>
                </a:lnTo>
                <a:lnTo>
                  <a:pt x="3126" y="1878"/>
                </a:lnTo>
                <a:lnTo>
                  <a:pt x="3123" y="1878"/>
                </a:lnTo>
                <a:lnTo>
                  <a:pt x="3121" y="1877"/>
                </a:lnTo>
                <a:lnTo>
                  <a:pt x="3118" y="1877"/>
                </a:lnTo>
                <a:lnTo>
                  <a:pt x="3116" y="1876"/>
                </a:lnTo>
                <a:lnTo>
                  <a:pt x="3114" y="1875"/>
                </a:lnTo>
                <a:lnTo>
                  <a:pt x="3112" y="1873"/>
                </a:lnTo>
                <a:lnTo>
                  <a:pt x="3110" y="1872"/>
                </a:lnTo>
                <a:lnTo>
                  <a:pt x="3108" y="1870"/>
                </a:lnTo>
                <a:lnTo>
                  <a:pt x="3106" y="1868"/>
                </a:lnTo>
                <a:lnTo>
                  <a:pt x="3105" y="1865"/>
                </a:lnTo>
                <a:lnTo>
                  <a:pt x="3103" y="1863"/>
                </a:lnTo>
                <a:lnTo>
                  <a:pt x="3081" y="1815"/>
                </a:lnTo>
                <a:lnTo>
                  <a:pt x="3061" y="1767"/>
                </a:lnTo>
                <a:lnTo>
                  <a:pt x="3043" y="1718"/>
                </a:lnTo>
                <a:lnTo>
                  <a:pt x="3028" y="1668"/>
                </a:lnTo>
                <a:lnTo>
                  <a:pt x="3028" y="1665"/>
                </a:lnTo>
                <a:lnTo>
                  <a:pt x="3027" y="1663"/>
                </a:lnTo>
                <a:lnTo>
                  <a:pt x="3027" y="1660"/>
                </a:lnTo>
                <a:lnTo>
                  <a:pt x="3028" y="1657"/>
                </a:lnTo>
                <a:lnTo>
                  <a:pt x="3028" y="1655"/>
                </a:lnTo>
                <a:lnTo>
                  <a:pt x="3029" y="1653"/>
                </a:lnTo>
                <a:lnTo>
                  <a:pt x="3030" y="1650"/>
                </a:lnTo>
                <a:lnTo>
                  <a:pt x="3031" y="1648"/>
                </a:lnTo>
                <a:lnTo>
                  <a:pt x="3032" y="1646"/>
                </a:lnTo>
                <a:lnTo>
                  <a:pt x="3034" y="1644"/>
                </a:lnTo>
                <a:lnTo>
                  <a:pt x="3035" y="1642"/>
                </a:lnTo>
                <a:lnTo>
                  <a:pt x="3037" y="1640"/>
                </a:lnTo>
                <a:lnTo>
                  <a:pt x="3039" y="1639"/>
                </a:lnTo>
                <a:lnTo>
                  <a:pt x="3041" y="1638"/>
                </a:lnTo>
                <a:lnTo>
                  <a:pt x="3044" y="1637"/>
                </a:lnTo>
                <a:lnTo>
                  <a:pt x="3046" y="1636"/>
                </a:lnTo>
                <a:moveTo>
                  <a:pt x="3218" y="2003"/>
                </a:moveTo>
                <a:lnTo>
                  <a:pt x="3221" y="2001"/>
                </a:lnTo>
                <a:lnTo>
                  <a:pt x="3223" y="2000"/>
                </a:lnTo>
                <a:lnTo>
                  <a:pt x="3226" y="1999"/>
                </a:lnTo>
                <a:lnTo>
                  <a:pt x="3228" y="1999"/>
                </a:lnTo>
                <a:lnTo>
                  <a:pt x="3231" y="1998"/>
                </a:lnTo>
                <a:lnTo>
                  <a:pt x="3233" y="1998"/>
                </a:lnTo>
                <a:lnTo>
                  <a:pt x="3236" y="1998"/>
                </a:lnTo>
                <a:lnTo>
                  <a:pt x="3238" y="1998"/>
                </a:lnTo>
                <a:lnTo>
                  <a:pt x="3241" y="1999"/>
                </a:lnTo>
                <a:lnTo>
                  <a:pt x="3243" y="1999"/>
                </a:lnTo>
                <a:lnTo>
                  <a:pt x="3246" y="2000"/>
                </a:lnTo>
                <a:lnTo>
                  <a:pt x="3248" y="2001"/>
                </a:lnTo>
                <a:lnTo>
                  <a:pt x="3250" y="2002"/>
                </a:lnTo>
                <a:lnTo>
                  <a:pt x="3252" y="2004"/>
                </a:lnTo>
                <a:lnTo>
                  <a:pt x="3254" y="2006"/>
                </a:lnTo>
                <a:lnTo>
                  <a:pt x="3255" y="2008"/>
                </a:lnTo>
                <a:lnTo>
                  <a:pt x="3269" y="2026"/>
                </a:lnTo>
                <a:lnTo>
                  <a:pt x="3284" y="2044"/>
                </a:lnTo>
                <a:lnTo>
                  <a:pt x="3313" y="2079"/>
                </a:lnTo>
                <a:lnTo>
                  <a:pt x="3393" y="2096"/>
                </a:lnTo>
                <a:lnTo>
                  <a:pt x="3396" y="2096"/>
                </a:lnTo>
                <a:lnTo>
                  <a:pt x="3398" y="2097"/>
                </a:lnTo>
                <a:lnTo>
                  <a:pt x="3401" y="2098"/>
                </a:lnTo>
                <a:lnTo>
                  <a:pt x="3403" y="2100"/>
                </a:lnTo>
                <a:lnTo>
                  <a:pt x="3405" y="2101"/>
                </a:lnTo>
                <a:lnTo>
                  <a:pt x="3407" y="2103"/>
                </a:lnTo>
                <a:lnTo>
                  <a:pt x="3408" y="2105"/>
                </a:lnTo>
                <a:lnTo>
                  <a:pt x="3410" y="2107"/>
                </a:lnTo>
                <a:lnTo>
                  <a:pt x="3411" y="2109"/>
                </a:lnTo>
                <a:lnTo>
                  <a:pt x="3412" y="2112"/>
                </a:lnTo>
                <a:lnTo>
                  <a:pt x="3413" y="2114"/>
                </a:lnTo>
                <a:lnTo>
                  <a:pt x="3413" y="2116"/>
                </a:lnTo>
                <a:lnTo>
                  <a:pt x="3414" y="2119"/>
                </a:lnTo>
                <a:lnTo>
                  <a:pt x="3414" y="2121"/>
                </a:lnTo>
                <a:lnTo>
                  <a:pt x="3414" y="2124"/>
                </a:lnTo>
                <a:lnTo>
                  <a:pt x="3413" y="2127"/>
                </a:lnTo>
                <a:lnTo>
                  <a:pt x="3412" y="2129"/>
                </a:lnTo>
                <a:lnTo>
                  <a:pt x="3411" y="2132"/>
                </a:lnTo>
                <a:lnTo>
                  <a:pt x="3410" y="2134"/>
                </a:lnTo>
                <a:lnTo>
                  <a:pt x="3409" y="2137"/>
                </a:lnTo>
                <a:lnTo>
                  <a:pt x="3407" y="2139"/>
                </a:lnTo>
                <a:lnTo>
                  <a:pt x="3405" y="2140"/>
                </a:lnTo>
                <a:lnTo>
                  <a:pt x="3403" y="2142"/>
                </a:lnTo>
                <a:lnTo>
                  <a:pt x="3401" y="2143"/>
                </a:lnTo>
                <a:lnTo>
                  <a:pt x="3399" y="2145"/>
                </a:lnTo>
                <a:lnTo>
                  <a:pt x="3397" y="2146"/>
                </a:lnTo>
                <a:lnTo>
                  <a:pt x="3394" y="2146"/>
                </a:lnTo>
                <a:lnTo>
                  <a:pt x="3392" y="2147"/>
                </a:lnTo>
                <a:lnTo>
                  <a:pt x="3389" y="2147"/>
                </a:lnTo>
                <a:lnTo>
                  <a:pt x="3387" y="2147"/>
                </a:lnTo>
                <a:lnTo>
                  <a:pt x="3384" y="2147"/>
                </a:lnTo>
                <a:lnTo>
                  <a:pt x="3381" y="2147"/>
                </a:lnTo>
                <a:lnTo>
                  <a:pt x="3365" y="2143"/>
                </a:lnTo>
                <a:lnTo>
                  <a:pt x="3356" y="2141"/>
                </a:lnTo>
                <a:lnTo>
                  <a:pt x="3347" y="2140"/>
                </a:lnTo>
                <a:lnTo>
                  <a:pt x="3347" y="2141"/>
                </a:lnTo>
                <a:lnTo>
                  <a:pt x="3346" y="2142"/>
                </a:lnTo>
                <a:lnTo>
                  <a:pt x="3346" y="2143"/>
                </a:lnTo>
                <a:lnTo>
                  <a:pt x="3345" y="2144"/>
                </a:lnTo>
                <a:lnTo>
                  <a:pt x="3342" y="2148"/>
                </a:lnTo>
                <a:lnTo>
                  <a:pt x="3340" y="2149"/>
                </a:lnTo>
                <a:lnTo>
                  <a:pt x="3338" y="2151"/>
                </a:lnTo>
                <a:lnTo>
                  <a:pt x="3336" y="2152"/>
                </a:lnTo>
                <a:lnTo>
                  <a:pt x="3333" y="2153"/>
                </a:lnTo>
                <a:lnTo>
                  <a:pt x="3331" y="2154"/>
                </a:lnTo>
                <a:lnTo>
                  <a:pt x="3328" y="2154"/>
                </a:lnTo>
                <a:lnTo>
                  <a:pt x="3326" y="2155"/>
                </a:lnTo>
                <a:lnTo>
                  <a:pt x="3323" y="2155"/>
                </a:lnTo>
                <a:lnTo>
                  <a:pt x="3320" y="2154"/>
                </a:lnTo>
                <a:lnTo>
                  <a:pt x="3318" y="2154"/>
                </a:lnTo>
                <a:lnTo>
                  <a:pt x="3315" y="2153"/>
                </a:lnTo>
                <a:lnTo>
                  <a:pt x="3313" y="2152"/>
                </a:lnTo>
                <a:lnTo>
                  <a:pt x="3311" y="2151"/>
                </a:lnTo>
                <a:lnTo>
                  <a:pt x="3308" y="2150"/>
                </a:lnTo>
                <a:lnTo>
                  <a:pt x="3306" y="2148"/>
                </a:lnTo>
                <a:lnTo>
                  <a:pt x="3304" y="2147"/>
                </a:lnTo>
                <a:lnTo>
                  <a:pt x="3300" y="2142"/>
                </a:lnTo>
                <a:lnTo>
                  <a:pt x="3295" y="2137"/>
                </a:lnTo>
                <a:lnTo>
                  <a:pt x="3286" y="2128"/>
                </a:lnTo>
                <a:lnTo>
                  <a:pt x="3260" y="2123"/>
                </a:lnTo>
                <a:lnTo>
                  <a:pt x="3234" y="2118"/>
                </a:lnTo>
                <a:lnTo>
                  <a:pt x="3180" y="2111"/>
                </a:lnTo>
                <a:lnTo>
                  <a:pt x="3178" y="2110"/>
                </a:lnTo>
                <a:lnTo>
                  <a:pt x="3175" y="2110"/>
                </a:lnTo>
                <a:lnTo>
                  <a:pt x="3173" y="2109"/>
                </a:lnTo>
                <a:lnTo>
                  <a:pt x="3171" y="2108"/>
                </a:lnTo>
                <a:lnTo>
                  <a:pt x="3169" y="2106"/>
                </a:lnTo>
                <a:lnTo>
                  <a:pt x="3167" y="2105"/>
                </a:lnTo>
                <a:lnTo>
                  <a:pt x="3165" y="2103"/>
                </a:lnTo>
                <a:lnTo>
                  <a:pt x="3163" y="2101"/>
                </a:lnTo>
                <a:lnTo>
                  <a:pt x="3162" y="2099"/>
                </a:lnTo>
                <a:lnTo>
                  <a:pt x="3161" y="2097"/>
                </a:lnTo>
                <a:lnTo>
                  <a:pt x="3159" y="2094"/>
                </a:lnTo>
                <a:lnTo>
                  <a:pt x="3159" y="2092"/>
                </a:lnTo>
                <a:lnTo>
                  <a:pt x="3158" y="2090"/>
                </a:lnTo>
                <a:lnTo>
                  <a:pt x="3158" y="2087"/>
                </a:lnTo>
                <a:lnTo>
                  <a:pt x="3157" y="2084"/>
                </a:lnTo>
                <a:lnTo>
                  <a:pt x="3157" y="2082"/>
                </a:lnTo>
                <a:lnTo>
                  <a:pt x="3158" y="2079"/>
                </a:lnTo>
                <a:lnTo>
                  <a:pt x="3159" y="2076"/>
                </a:lnTo>
                <a:lnTo>
                  <a:pt x="3160" y="2074"/>
                </a:lnTo>
                <a:lnTo>
                  <a:pt x="3161" y="2072"/>
                </a:lnTo>
                <a:lnTo>
                  <a:pt x="3162" y="2069"/>
                </a:lnTo>
                <a:lnTo>
                  <a:pt x="3164" y="2067"/>
                </a:lnTo>
                <a:lnTo>
                  <a:pt x="3166" y="2065"/>
                </a:lnTo>
                <a:lnTo>
                  <a:pt x="3168" y="2064"/>
                </a:lnTo>
                <a:lnTo>
                  <a:pt x="3170" y="2062"/>
                </a:lnTo>
                <a:lnTo>
                  <a:pt x="3172" y="2061"/>
                </a:lnTo>
                <a:lnTo>
                  <a:pt x="3174" y="2060"/>
                </a:lnTo>
                <a:lnTo>
                  <a:pt x="3177" y="2059"/>
                </a:lnTo>
                <a:lnTo>
                  <a:pt x="3179" y="2059"/>
                </a:lnTo>
                <a:lnTo>
                  <a:pt x="3182" y="2059"/>
                </a:lnTo>
                <a:lnTo>
                  <a:pt x="3185" y="2058"/>
                </a:lnTo>
                <a:lnTo>
                  <a:pt x="3187" y="2059"/>
                </a:lnTo>
                <a:lnTo>
                  <a:pt x="3233" y="2065"/>
                </a:lnTo>
                <a:lnTo>
                  <a:pt x="3213" y="2041"/>
                </a:lnTo>
                <a:lnTo>
                  <a:pt x="3212" y="2038"/>
                </a:lnTo>
                <a:lnTo>
                  <a:pt x="3211" y="2036"/>
                </a:lnTo>
                <a:lnTo>
                  <a:pt x="3210" y="2034"/>
                </a:lnTo>
                <a:lnTo>
                  <a:pt x="3209" y="2031"/>
                </a:lnTo>
                <a:lnTo>
                  <a:pt x="3208" y="2028"/>
                </a:lnTo>
                <a:lnTo>
                  <a:pt x="3208" y="2026"/>
                </a:lnTo>
                <a:lnTo>
                  <a:pt x="3208" y="2023"/>
                </a:lnTo>
                <a:lnTo>
                  <a:pt x="3208" y="2021"/>
                </a:lnTo>
                <a:lnTo>
                  <a:pt x="3209" y="2018"/>
                </a:lnTo>
                <a:lnTo>
                  <a:pt x="3210" y="2016"/>
                </a:lnTo>
                <a:lnTo>
                  <a:pt x="3211" y="2013"/>
                </a:lnTo>
                <a:lnTo>
                  <a:pt x="3212" y="2011"/>
                </a:lnTo>
                <a:lnTo>
                  <a:pt x="3213" y="2009"/>
                </a:lnTo>
                <a:lnTo>
                  <a:pt x="3215" y="2006"/>
                </a:lnTo>
                <a:lnTo>
                  <a:pt x="3216" y="2005"/>
                </a:lnTo>
                <a:lnTo>
                  <a:pt x="3218" y="2003"/>
                </a:lnTo>
                <a:moveTo>
                  <a:pt x="2949" y="2095"/>
                </a:moveTo>
                <a:lnTo>
                  <a:pt x="2892" y="2095"/>
                </a:lnTo>
                <a:lnTo>
                  <a:pt x="2834" y="2096"/>
                </a:lnTo>
                <a:lnTo>
                  <a:pt x="2776" y="2099"/>
                </a:lnTo>
                <a:lnTo>
                  <a:pt x="2717" y="2103"/>
                </a:lnTo>
                <a:lnTo>
                  <a:pt x="2715" y="2103"/>
                </a:lnTo>
                <a:lnTo>
                  <a:pt x="2712" y="2103"/>
                </a:lnTo>
                <a:lnTo>
                  <a:pt x="2710" y="2103"/>
                </a:lnTo>
                <a:lnTo>
                  <a:pt x="2707" y="2102"/>
                </a:lnTo>
                <a:lnTo>
                  <a:pt x="2705" y="2101"/>
                </a:lnTo>
                <a:lnTo>
                  <a:pt x="2703" y="2100"/>
                </a:lnTo>
                <a:lnTo>
                  <a:pt x="2701" y="2099"/>
                </a:lnTo>
                <a:lnTo>
                  <a:pt x="2699" y="2097"/>
                </a:lnTo>
                <a:lnTo>
                  <a:pt x="2697" y="2095"/>
                </a:lnTo>
                <a:lnTo>
                  <a:pt x="2695" y="2093"/>
                </a:lnTo>
                <a:lnTo>
                  <a:pt x="2694" y="2091"/>
                </a:lnTo>
                <a:lnTo>
                  <a:pt x="2692" y="2089"/>
                </a:lnTo>
                <a:lnTo>
                  <a:pt x="2691" y="2087"/>
                </a:lnTo>
                <a:lnTo>
                  <a:pt x="2690" y="2084"/>
                </a:lnTo>
                <a:lnTo>
                  <a:pt x="2690" y="2081"/>
                </a:lnTo>
                <a:lnTo>
                  <a:pt x="2689" y="2079"/>
                </a:lnTo>
                <a:lnTo>
                  <a:pt x="2689" y="2076"/>
                </a:lnTo>
                <a:lnTo>
                  <a:pt x="2689" y="2074"/>
                </a:lnTo>
                <a:lnTo>
                  <a:pt x="2690" y="2071"/>
                </a:lnTo>
                <a:lnTo>
                  <a:pt x="2690" y="2069"/>
                </a:lnTo>
                <a:lnTo>
                  <a:pt x="2691" y="2066"/>
                </a:lnTo>
                <a:lnTo>
                  <a:pt x="2692" y="2064"/>
                </a:lnTo>
                <a:lnTo>
                  <a:pt x="2694" y="2062"/>
                </a:lnTo>
                <a:lnTo>
                  <a:pt x="2695" y="2060"/>
                </a:lnTo>
                <a:lnTo>
                  <a:pt x="2697" y="2058"/>
                </a:lnTo>
                <a:lnTo>
                  <a:pt x="2699" y="2056"/>
                </a:lnTo>
                <a:lnTo>
                  <a:pt x="2701" y="2055"/>
                </a:lnTo>
                <a:lnTo>
                  <a:pt x="2703" y="2054"/>
                </a:lnTo>
                <a:lnTo>
                  <a:pt x="2706" y="2052"/>
                </a:lnTo>
                <a:lnTo>
                  <a:pt x="2708" y="2052"/>
                </a:lnTo>
                <a:lnTo>
                  <a:pt x="2711" y="2051"/>
                </a:lnTo>
                <a:lnTo>
                  <a:pt x="2713" y="2051"/>
                </a:lnTo>
                <a:lnTo>
                  <a:pt x="2773" y="2046"/>
                </a:lnTo>
                <a:lnTo>
                  <a:pt x="2833" y="2043"/>
                </a:lnTo>
                <a:lnTo>
                  <a:pt x="2892" y="2042"/>
                </a:lnTo>
                <a:lnTo>
                  <a:pt x="2950" y="2042"/>
                </a:lnTo>
                <a:lnTo>
                  <a:pt x="2953" y="2042"/>
                </a:lnTo>
                <a:lnTo>
                  <a:pt x="2956" y="2043"/>
                </a:lnTo>
                <a:lnTo>
                  <a:pt x="2958" y="2043"/>
                </a:lnTo>
                <a:lnTo>
                  <a:pt x="2961" y="2044"/>
                </a:lnTo>
                <a:lnTo>
                  <a:pt x="2963" y="2046"/>
                </a:lnTo>
                <a:lnTo>
                  <a:pt x="2965" y="2047"/>
                </a:lnTo>
                <a:lnTo>
                  <a:pt x="2967" y="2048"/>
                </a:lnTo>
                <a:lnTo>
                  <a:pt x="2969" y="2050"/>
                </a:lnTo>
                <a:lnTo>
                  <a:pt x="2971" y="2052"/>
                </a:lnTo>
                <a:lnTo>
                  <a:pt x="2972" y="2054"/>
                </a:lnTo>
                <a:lnTo>
                  <a:pt x="2973" y="2056"/>
                </a:lnTo>
                <a:lnTo>
                  <a:pt x="2974" y="2059"/>
                </a:lnTo>
                <a:lnTo>
                  <a:pt x="2975" y="2061"/>
                </a:lnTo>
                <a:lnTo>
                  <a:pt x="2976" y="2063"/>
                </a:lnTo>
                <a:lnTo>
                  <a:pt x="2976" y="2066"/>
                </a:lnTo>
                <a:lnTo>
                  <a:pt x="2976" y="2069"/>
                </a:lnTo>
                <a:lnTo>
                  <a:pt x="2976" y="2071"/>
                </a:lnTo>
                <a:lnTo>
                  <a:pt x="2976" y="2074"/>
                </a:lnTo>
                <a:lnTo>
                  <a:pt x="2975" y="2077"/>
                </a:lnTo>
                <a:lnTo>
                  <a:pt x="2974" y="2079"/>
                </a:lnTo>
                <a:lnTo>
                  <a:pt x="2973" y="2081"/>
                </a:lnTo>
                <a:lnTo>
                  <a:pt x="2972" y="2084"/>
                </a:lnTo>
                <a:lnTo>
                  <a:pt x="2970" y="2086"/>
                </a:lnTo>
                <a:lnTo>
                  <a:pt x="2969" y="2088"/>
                </a:lnTo>
                <a:lnTo>
                  <a:pt x="2967" y="2089"/>
                </a:lnTo>
                <a:lnTo>
                  <a:pt x="2965" y="2091"/>
                </a:lnTo>
                <a:lnTo>
                  <a:pt x="2962" y="2092"/>
                </a:lnTo>
                <a:lnTo>
                  <a:pt x="2960" y="2093"/>
                </a:lnTo>
                <a:lnTo>
                  <a:pt x="2957" y="2094"/>
                </a:lnTo>
                <a:lnTo>
                  <a:pt x="2955" y="2094"/>
                </a:lnTo>
                <a:lnTo>
                  <a:pt x="2952" y="2095"/>
                </a:lnTo>
                <a:lnTo>
                  <a:pt x="2949" y="2095"/>
                </a:lnTo>
                <a:moveTo>
                  <a:pt x="2509" y="2104"/>
                </a:moveTo>
                <a:lnTo>
                  <a:pt x="2509" y="2106"/>
                </a:lnTo>
                <a:lnTo>
                  <a:pt x="2509" y="2109"/>
                </a:lnTo>
                <a:lnTo>
                  <a:pt x="2509" y="2112"/>
                </a:lnTo>
                <a:lnTo>
                  <a:pt x="2508" y="2114"/>
                </a:lnTo>
                <a:lnTo>
                  <a:pt x="2508" y="2117"/>
                </a:lnTo>
                <a:lnTo>
                  <a:pt x="2507" y="2119"/>
                </a:lnTo>
                <a:lnTo>
                  <a:pt x="2506" y="2121"/>
                </a:lnTo>
                <a:lnTo>
                  <a:pt x="2504" y="2123"/>
                </a:lnTo>
                <a:lnTo>
                  <a:pt x="2503" y="2125"/>
                </a:lnTo>
                <a:lnTo>
                  <a:pt x="2501" y="2127"/>
                </a:lnTo>
                <a:lnTo>
                  <a:pt x="2499" y="2129"/>
                </a:lnTo>
                <a:lnTo>
                  <a:pt x="2497" y="2131"/>
                </a:lnTo>
                <a:lnTo>
                  <a:pt x="2495" y="2132"/>
                </a:lnTo>
                <a:lnTo>
                  <a:pt x="2493" y="2133"/>
                </a:lnTo>
                <a:lnTo>
                  <a:pt x="2490" y="2134"/>
                </a:lnTo>
                <a:lnTo>
                  <a:pt x="2488" y="2135"/>
                </a:lnTo>
                <a:lnTo>
                  <a:pt x="2431" y="2146"/>
                </a:lnTo>
                <a:lnTo>
                  <a:pt x="2375" y="2158"/>
                </a:lnTo>
                <a:lnTo>
                  <a:pt x="2318" y="2172"/>
                </a:lnTo>
                <a:lnTo>
                  <a:pt x="2262" y="2188"/>
                </a:lnTo>
                <a:lnTo>
                  <a:pt x="2259" y="2188"/>
                </a:lnTo>
                <a:lnTo>
                  <a:pt x="2256" y="2189"/>
                </a:lnTo>
                <a:lnTo>
                  <a:pt x="2254" y="2189"/>
                </a:lnTo>
                <a:lnTo>
                  <a:pt x="2251" y="2189"/>
                </a:lnTo>
                <a:lnTo>
                  <a:pt x="2249" y="2189"/>
                </a:lnTo>
                <a:lnTo>
                  <a:pt x="2246" y="2188"/>
                </a:lnTo>
                <a:lnTo>
                  <a:pt x="2244" y="2187"/>
                </a:lnTo>
                <a:lnTo>
                  <a:pt x="2242" y="2186"/>
                </a:lnTo>
                <a:lnTo>
                  <a:pt x="2240" y="2184"/>
                </a:lnTo>
                <a:lnTo>
                  <a:pt x="2238" y="2183"/>
                </a:lnTo>
                <a:lnTo>
                  <a:pt x="2236" y="2181"/>
                </a:lnTo>
                <a:lnTo>
                  <a:pt x="2234" y="2179"/>
                </a:lnTo>
                <a:lnTo>
                  <a:pt x="2233" y="2177"/>
                </a:lnTo>
                <a:lnTo>
                  <a:pt x="2232" y="2175"/>
                </a:lnTo>
                <a:lnTo>
                  <a:pt x="2230" y="2172"/>
                </a:lnTo>
                <a:lnTo>
                  <a:pt x="2230" y="2170"/>
                </a:lnTo>
                <a:lnTo>
                  <a:pt x="2229" y="2167"/>
                </a:lnTo>
                <a:lnTo>
                  <a:pt x="2228" y="2164"/>
                </a:lnTo>
                <a:lnTo>
                  <a:pt x="2228" y="2162"/>
                </a:lnTo>
                <a:lnTo>
                  <a:pt x="2228" y="2159"/>
                </a:lnTo>
                <a:lnTo>
                  <a:pt x="2228" y="2157"/>
                </a:lnTo>
                <a:lnTo>
                  <a:pt x="2229" y="2154"/>
                </a:lnTo>
                <a:lnTo>
                  <a:pt x="2230" y="2152"/>
                </a:lnTo>
                <a:lnTo>
                  <a:pt x="2231" y="2150"/>
                </a:lnTo>
                <a:lnTo>
                  <a:pt x="2232" y="2148"/>
                </a:lnTo>
                <a:lnTo>
                  <a:pt x="2234" y="2146"/>
                </a:lnTo>
                <a:lnTo>
                  <a:pt x="2235" y="2144"/>
                </a:lnTo>
                <a:lnTo>
                  <a:pt x="2237" y="2142"/>
                </a:lnTo>
                <a:lnTo>
                  <a:pt x="2239" y="2141"/>
                </a:lnTo>
                <a:lnTo>
                  <a:pt x="2242" y="2140"/>
                </a:lnTo>
                <a:lnTo>
                  <a:pt x="2244" y="2139"/>
                </a:lnTo>
                <a:lnTo>
                  <a:pt x="2247" y="2138"/>
                </a:lnTo>
                <a:lnTo>
                  <a:pt x="2304" y="2121"/>
                </a:lnTo>
                <a:lnTo>
                  <a:pt x="2362" y="2107"/>
                </a:lnTo>
                <a:lnTo>
                  <a:pt x="2420" y="2094"/>
                </a:lnTo>
                <a:lnTo>
                  <a:pt x="2478" y="2082"/>
                </a:lnTo>
                <a:lnTo>
                  <a:pt x="2480" y="2081"/>
                </a:lnTo>
                <a:lnTo>
                  <a:pt x="2483" y="2081"/>
                </a:lnTo>
                <a:lnTo>
                  <a:pt x="2486" y="2082"/>
                </a:lnTo>
                <a:lnTo>
                  <a:pt x="2488" y="2082"/>
                </a:lnTo>
                <a:lnTo>
                  <a:pt x="2491" y="2083"/>
                </a:lnTo>
                <a:lnTo>
                  <a:pt x="2493" y="2084"/>
                </a:lnTo>
                <a:lnTo>
                  <a:pt x="2496" y="2085"/>
                </a:lnTo>
                <a:lnTo>
                  <a:pt x="2498" y="2086"/>
                </a:lnTo>
                <a:lnTo>
                  <a:pt x="2500" y="2088"/>
                </a:lnTo>
                <a:lnTo>
                  <a:pt x="2502" y="2090"/>
                </a:lnTo>
                <a:lnTo>
                  <a:pt x="2503" y="2092"/>
                </a:lnTo>
                <a:lnTo>
                  <a:pt x="2505" y="2094"/>
                </a:lnTo>
                <a:lnTo>
                  <a:pt x="2506" y="2096"/>
                </a:lnTo>
                <a:lnTo>
                  <a:pt x="2507" y="2098"/>
                </a:lnTo>
                <a:lnTo>
                  <a:pt x="2508" y="2101"/>
                </a:lnTo>
                <a:lnTo>
                  <a:pt x="2509" y="2104"/>
                </a:lnTo>
                <a:moveTo>
                  <a:pt x="3533" y="2162"/>
                </a:moveTo>
                <a:lnTo>
                  <a:pt x="3534" y="2159"/>
                </a:lnTo>
                <a:lnTo>
                  <a:pt x="3536" y="2157"/>
                </a:lnTo>
                <a:lnTo>
                  <a:pt x="3537" y="2155"/>
                </a:lnTo>
                <a:lnTo>
                  <a:pt x="3539" y="2153"/>
                </a:lnTo>
                <a:lnTo>
                  <a:pt x="3541" y="2151"/>
                </a:lnTo>
                <a:lnTo>
                  <a:pt x="3543" y="2150"/>
                </a:lnTo>
                <a:lnTo>
                  <a:pt x="3545" y="2148"/>
                </a:lnTo>
                <a:lnTo>
                  <a:pt x="3547" y="2147"/>
                </a:lnTo>
                <a:lnTo>
                  <a:pt x="3549" y="2146"/>
                </a:lnTo>
                <a:lnTo>
                  <a:pt x="3552" y="2145"/>
                </a:lnTo>
                <a:lnTo>
                  <a:pt x="3554" y="2145"/>
                </a:lnTo>
                <a:lnTo>
                  <a:pt x="3557" y="2144"/>
                </a:lnTo>
                <a:lnTo>
                  <a:pt x="3559" y="2144"/>
                </a:lnTo>
                <a:lnTo>
                  <a:pt x="3562" y="2144"/>
                </a:lnTo>
                <a:lnTo>
                  <a:pt x="3565" y="2145"/>
                </a:lnTo>
                <a:lnTo>
                  <a:pt x="3567" y="2146"/>
                </a:lnTo>
                <a:lnTo>
                  <a:pt x="3611" y="2162"/>
                </a:lnTo>
                <a:lnTo>
                  <a:pt x="3653" y="2179"/>
                </a:lnTo>
                <a:lnTo>
                  <a:pt x="3695" y="2197"/>
                </a:lnTo>
                <a:lnTo>
                  <a:pt x="3734" y="2217"/>
                </a:lnTo>
                <a:lnTo>
                  <a:pt x="3737" y="2218"/>
                </a:lnTo>
                <a:lnTo>
                  <a:pt x="3739" y="2219"/>
                </a:lnTo>
                <a:lnTo>
                  <a:pt x="3741" y="2221"/>
                </a:lnTo>
                <a:lnTo>
                  <a:pt x="3743" y="2223"/>
                </a:lnTo>
                <a:lnTo>
                  <a:pt x="3744" y="2225"/>
                </a:lnTo>
                <a:lnTo>
                  <a:pt x="3746" y="2227"/>
                </a:lnTo>
                <a:lnTo>
                  <a:pt x="3747" y="2229"/>
                </a:lnTo>
                <a:lnTo>
                  <a:pt x="3748" y="2232"/>
                </a:lnTo>
                <a:lnTo>
                  <a:pt x="3749" y="2234"/>
                </a:lnTo>
                <a:lnTo>
                  <a:pt x="3749" y="2236"/>
                </a:lnTo>
                <a:lnTo>
                  <a:pt x="3749" y="2239"/>
                </a:lnTo>
                <a:lnTo>
                  <a:pt x="3749" y="2242"/>
                </a:lnTo>
                <a:lnTo>
                  <a:pt x="3749" y="2244"/>
                </a:lnTo>
                <a:lnTo>
                  <a:pt x="3748" y="2247"/>
                </a:lnTo>
                <a:lnTo>
                  <a:pt x="3747" y="2249"/>
                </a:lnTo>
                <a:lnTo>
                  <a:pt x="3746" y="2252"/>
                </a:lnTo>
                <a:lnTo>
                  <a:pt x="3745" y="2254"/>
                </a:lnTo>
                <a:lnTo>
                  <a:pt x="3743" y="2256"/>
                </a:lnTo>
                <a:lnTo>
                  <a:pt x="3742" y="2258"/>
                </a:lnTo>
                <a:lnTo>
                  <a:pt x="3740" y="2260"/>
                </a:lnTo>
                <a:lnTo>
                  <a:pt x="3738" y="2262"/>
                </a:lnTo>
                <a:lnTo>
                  <a:pt x="3736" y="2263"/>
                </a:lnTo>
                <a:lnTo>
                  <a:pt x="3733" y="2264"/>
                </a:lnTo>
                <a:lnTo>
                  <a:pt x="3731" y="2265"/>
                </a:lnTo>
                <a:lnTo>
                  <a:pt x="3728" y="2266"/>
                </a:lnTo>
                <a:lnTo>
                  <a:pt x="3726" y="2266"/>
                </a:lnTo>
                <a:lnTo>
                  <a:pt x="3723" y="2267"/>
                </a:lnTo>
                <a:lnTo>
                  <a:pt x="3721" y="2267"/>
                </a:lnTo>
                <a:lnTo>
                  <a:pt x="3718" y="2266"/>
                </a:lnTo>
                <a:lnTo>
                  <a:pt x="3716" y="2266"/>
                </a:lnTo>
                <a:lnTo>
                  <a:pt x="3713" y="2265"/>
                </a:lnTo>
                <a:lnTo>
                  <a:pt x="3710" y="2264"/>
                </a:lnTo>
                <a:lnTo>
                  <a:pt x="3672" y="2245"/>
                </a:lnTo>
                <a:lnTo>
                  <a:pt x="3632" y="2228"/>
                </a:lnTo>
                <a:lnTo>
                  <a:pt x="3591" y="2211"/>
                </a:lnTo>
                <a:lnTo>
                  <a:pt x="3549" y="2196"/>
                </a:lnTo>
                <a:lnTo>
                  <a:pt x="3547" y="2195"/>
                </a:lnTo>
                <a:lnTo>
                  <a:pt x="3545" y="2193"/>
                </a:lnTo>
                <a:lnTo>
                  <a:pt x="3543" y="2192"/>
                </a:lnTo>
                <a:lnTo>
                  <a:pt x="3541" y="2190"/>
                </a:lnTo>
                <a:lnTo>
                  <a:pt x="3539" y="2188"/>
                </a:lnTo>
                <a:lnTo>
                  <a:pt x="3537" y="2186"/>
                </a:lnTo>
                <a:lnTo>
                  <a:pt x="3536" y="2184"/>
                </a:lnTo>
                <a:lnTo>
                  <a:pt x="3535" y="2182"/>
                </a:lnTo>
                <a:lnTo>
                  <a:pt x="3534" y="2180"/>
                </a:lnTo>
                <a:lnTo>
                  <a:pt x="3533" y="2177"/>
                </a:lnTo>
                <a:lnTo>
                  <a:pt x="3532" y="2175"/>
                </a:lnTo>
                <a:lnTo>
                  <a:pt x="3532" y="2172"/>
                </a:lnTo>
                <a:lnTo>
                  <a:pt x="3532" y="2170"/>
                </a:lnTo>
                <a:lnTo>
                  <a:pt x="3532" y="2167"/>
                </a:lnTo>
                <a:lnTo>
                  <a:pt x="3533" y="2164"/>
                </a:lnTo>
                <a:lnTo>
                  <a:pt x="3533" y="2162"/>
                </a:lnTo>
                <a:moveTo>
                  <a:pt x="3353" y="2159"/>
                </a:moveTo>
                <a:lnTo>
                  <a:pt x="3355" y="2157"/>
                </a:lnTo>
                <a:lnTo>
                  <a:pt x="3357" y="2155"/>
                </a:lnTo>
                <a:lnTo>
                  <a:pt x="3360" y="2154"/>
                </a:lnTo>
                <a:lnTo>
                  <a:pt x="3362" y="2153"/>
                </a:lnTo>
                <a:lnTo>
                  <a:pt x="3364" y="2152"/>
                </a:lnTo>
                <a:lnTo>
                  <a:pt x="3367" y="2151"/>
                </a:lnTo>
                <a:lnTo>
                  <a:pt x="3369" y="2151"/>
                </a:lnTo>
                <a:lnTo>
                  <a:pt x="3372" y="2151"/>
                </a:lnTo>
                <a:lnTo>
                  <a:pt x="3375" y="2151"/>
                </a:lnTo>
                <a:lnTo>
                  <a:pt x="3377" y="2151"/>
                </a:lnTo>
                <a:lnTo>
                  <a:pt x="3380" y="2151"/>
                </a:lnTo>
                <a:lnTo>
                  <a:pt x="3382" y="2152"/>
                </a:lnTo>
                <a:lnTo>
                  <a:pt x="3385" y="2153"/>
                </a:lnTo>
                <a:lnTo>
                  <a:pt x="3387" y="2154"/>
                </a:lnTo>
                <a:lnTo>
                  <a:pt x="3389" y="2156"/>
                </a:lnTo>
                <a:lnTo>
                  <a:pt x="3391" y="2158"/>
                </a:lnTo>
                <a:lnTo>
                  <a:pt x="3403" y="2170"/>
                </a:lnTo>
                <a:lnTo>
                  <a:pt x="3410" y="2175"/>
                </a:lnTo>
                <a:lnTo>
                  <a:pt x="3416" y="2181"/>
                </a:lnTo>
                <a:lnTo>
                  <a:pt x="3490" y="2247"/>
                </a:lnTo>
                <a:lnTo>
                  <a:pt x="3492" y="2248"/>
                </a:lnTo>
                <a:lnTo>
                  <a:pt x="3494" y="2250"/>
                </a:lnTo>
                <a:lnTo>
                  <a:pt x="3495" y="2253"/>
                </a:lnTo>
                <a:lnTo>
                  <a:pt x="3497" y="2255"/>
                </a:lnTo>
                <a:lnTo>
                  <a:pt x="3498" y="2257"/>
                </a:lnTo>
                <a:lnTo>
                  <a:pt x="3498" y="2259"/>
                </a:lnTo>
                <a:lnTo>
                  <a:pt x="3499" y="2262"/>
                </a:lnTo>
                <a:lnTo>
                  <a:pt x="3499" y="2264"/>
                </a:lnTo>
                <a:lnTo>
                  <a:pt x="3499" y="2267"/>
                </a:lnTo>
                <a:lnTo>
                  <a:pt x="3499" y="2270"/>
                </a:lnTo>
                <a:lnTo>
                  <a:pt x="3499" y="2272"/>
                </a:lnTo>
                <a:lnTo>
                  <a:pt x="3498" y="2275"/>
                </a:lnTo>
                <a:lnTo>
                  <a:pt x="3497" y="2277"/>
                </a:lnTo>
                <a:lnTo>
                  <a:pt x="3496" y="2279"/>
                </a:lnTo>
                <a:lnTo>
                  <a:pt x="3495" y="2282"/>
                </a:lnTo>
                <a:lnTo>
                  <a:pt x="3493" y="2284"/>
                </a:lnTo>
                <a:lnTo>
                  <a:pt x="3491" y="2286"/>
                </a:lnTo>
                <a:lnTo>
                  <a:pt x="3489" y="2287"/>
                </a:lnTo>
                <a:lnTo>
                  <a:pt x="3487" y="2289"/>
                </a:lnTo>
                <a:lnTo>
                  <a:pt x="3485" y="2290"/>
                </a:lnTo>
                <a:lnTo>
                  <a:pt x="3482" y="2291"/>
                </a:lnTo>
                <a:lnTo>
                  <a:pt x="3480" y="2292"/>
                </a:lnTo>
                <a:lnTo>
                  <a:pt x="3477" y="2292"/>
                </a:lnTo>
                <a:lnTo>
                  <a:pt x="3475" y="2293"/>
                </a:lnTo>
                <a:lnTo>
                  <a:pt x="3472" y="2293"/>
                </a:lnTo>
                <a:lnTo>
                  <a:pt x="3470" y="2293"/>
                </a:lnTo>
                <a:lnTo>
                  <a:pt x="3467" y="2292"/>
                </a:lnTo>
                <a:lnTo>
                  <a:pt x="3465" y="2292"/>
                </a:lnTo>
                <a:lnTo>
                  <a:pt x="3462" y="2291"/>
                </a:lnTo>
                <a:lnTo>
                  <a:pt x="3460" y="2290"/>
                </a:lnTo>
                <a:lnTo>
                  <a:pt x="3457" y="2288"/>
                </a:lnTo>
                <a:lnTo>
                  <a:pt x="3455" y="2287"/>
                </a:lnTo>
                <a:lnTo>
                  <a:pt x="3381" y="2221"/>
                </a:lnTo>
                <a:lnTo>
                  <a:pt x="3354" y="2197"/>
                </a:lnTo>
                <a:lnTo>
                  <a:pt x="3353" y="2195"/>
                </a:lnTo>
                <a:lnTo>
                  <a:pt x="3351" y="2193"/>
                </a:lnTo>
                <a:lnTo>
                  <a:pt x="3350" y="2190"/>
                </a:lnTo>
                <a:lnTo>
                  <a:pt x="3349" y="2188"/>
                </a:lnTo>
                <a:lnTo>
                  <a:pt x="3348" y="2186"/>
                </a:lnTo>
                <a:lnTo>
                  <a:pt x="3347" y="2183"/>
                </a:lnTo>
                <a:lnTo>
                  <a:pt x="3347" y="2181"/>
                </a:lnTo>
                <a:lnTo>
                  <a:pt x="3346" y="2178"/>
                </a:lnTo>
                <a:lnTo>
                  <a:pt x="3346" y="2175"/>
                </a:lnTo>
                <a:lnTo>
                  <a:pt x="3347" y="2173"/>
                </a:lnTo>
                <a:lnTo>
                  <a:pt x="3347" y="2170"/>
                </a:lnTo>
                <a:lnTo>
                  <a:pt x="3348" y="2168"/>
                </a:lnTo>
                <a:lnTo>
                  <a:pt x="3349" y="2165"/>
                </a:lnTo>
                <a:lnTo>
                  <a:pt x="3350" y="2163"/>
                </a:lnTo>
                <a:lnTo>
                  <a:pt x="3352" y="2161"/>
                </a:lnTo>
                <a:lnTo>
                  <a:pt x="3353" y="2159"/>
                </a:lnTo>
                <a:moveTo>
                  <a:pt x="2058" y="2231"/>
                </a:moveTo>
                <a:lnTo>
                  <a:pt x="2058" y="2233"/>
                </a:lnTo>
                <a:lnTo>
                  <a:pt x="2059" y="2236"/>
                </a:lnTo>
                <a:lnTo>
                  <a:pt x="2059" y="2238"/>
                </a:lnTo>
                <a:lnTo>
                  <a:pt x="2059" y="2241"/>
                </a:lnTo>
                <a:lnTo>
                  <a:pt x="2059" y="2243"/>
                </a:lnTo>
                <a:lnTo>
                  <a:pt x="2059" y="2246"/>
                </a:lnTo>
                <a:lnTo>
                  <a:pt x="2058" y="2248"/>
                </a:lnTo>
                <a:lnTo>
                  <a:pt x="2057" y="2251"/>
                </a:lnTo>
                <a:lnTo>
                  <a:pt x="2056" y="2253"/>
                </a:lnTo>
                <a:lnTo>
                  <a:pt x="2055" y="2255"/>
                </a:lnTo>
                <a:lnTo>
                  <a:pt x="2053" y="2257"/>
                </a:lnTo>
                <a:lnTo>
                  <a:pt x="2052" y="2259"/>
                </a:lnTo>
                <a:lnTo>
                  <a:pt x="2050" y="2261"/>
                </a:lnTo>
                <a:lnTo>
                  <a:pt x="2047" y="2262"/>
                </a:lnTo>
                <a:lnTo>
                  <a:pt x="2045" y="2264"/>
                </a:lnTo>
                <a:lnTo>
                  <a:pt x="2043" y="2265"/>
                </a:lnTo>
                <a:lnTo>
                  <a:pt x="1990" y="2288"/>
                </a:lnTo>
                <a:lnTo>
                  <a:pt x="1937" y="2312"/>
                </a:lnTo>
                <a:lnTo>
                  <a:pt x="1885" y="2338"/>
                </a:lnTo>
                <a:lnTo>
                  <a:pt x="1834" y="2365"/>
                </a:lnTo>
                <a:lnTo>
                  <a:pt x="1831" y="2366"/>
                </a:lnTo>
                <a:lnTo>
                  <a:pt x="1829" y="2367"/>
                </a:lnTo>
                <a:lnTo>
                  <a:pt x="1827" y="2367"/>
                </a:lnTo>
                <a:lnTo>
                  <a:pt x="1824" y="2368"/>
                </a:lnTo>
                <a:lnTo>
                  <a:pt x="1822" y="2368"/>
                </a:lnTo>
                <a:lnTo>
                  <a:pt x="1819" y="2368"/>
                </a:lnTo>
                <a:lnTo>
                  <a:pt x="1817" y="2368"/>
                </a:lnTo>
                <a:lnTo>
                  <a:pt x="1814" y="2367"/>
                </a:lnTo>
                <a:lnTo>
                  <a:pt x="1812" y="2366"/>
                </a:lnTo>
                <a:lnTo>
                  <a:pt x="1809" y="2365"/>
                </a:lnTo>
                <a:lnTo>
                  <a:pt x="1807" y="2364"/>
                </a:lnTo>
                <a:lnTo>
                  <a:pt x="1805" y="2363"/>
                </a:lnTo>
                <a:lnTo>
                  <a:pt x="1803" y="2361"/>
                </a:lnTo>
                <a:lnTo>
                  <a:pt x="1801" y="2359"/>
                </a:lnTo>
                <a:lnTo>
                  <a:pt x="1799" y="2357"/>
                </a:lnTo>
                <a:lnTo>
                  <a:pt x="1798" y="2355"/>
                </a:lnTo>
                <a:lnTo>
                  <a:pt x="1796" y="2352"/>
                </a:lnTo>
                <a:lnTo>
                  <a:pt x="1796" y="2350"/>
                </a:lnTo>
                <a:lnTo>
                  <a:pt x="1795" y="2347"/>
                </a:lnTo>
                <a:lnTo>
                  <a:pt x="1795" y="2345"/>
                </a:lnTo>
                <a:lnTo>
                  <a:pt x="1794" y="2342"/>
                </a:lnTo>
                <a:lnTo>
                  <a:pt x="1795" y="2339"/>
                </a:lnTo>
                <a:lnTo>
                  <a:pt x="1795" y="2337"/>
                </a:lnTo>
                <a:lnTo>
                  <a:pt x="1796" y="2334"/>
                </a:lnTo>
                <a:lnTo>
                  <a:pt x="1797" y="2332"/>
                </a:lnTo>
                <a:lnTo>
                  <a:pt x="1798" y="2330"/>
                </a:lnTo>
                <a:lnTo>
                  <a:pt x="1799" y="2328"/>
                </a:lnTo>
                <a:lnTo>
                  <a:pt x="1800" y="2325"/>
                </a:lnTo>
                <a:lnTo>
                  <a:pt x="1802" y="2323"/>
                </a:lnTo>
                <a:lnTo>
                  <a:pt x="1804" y="2322"/>
                </a:lnTo>
                <a:lnTo>
                  <a:pt x="1806" y="2320"/>
                </a:lnTo>
                <a:lnTo>
                  <a:pt x="1809" y="2319"/>
                </a:lnTo>
                <a:lnTo>
                  <a:pt x="1861" y="2291"/>
                </a:lnTo>
                <a:lnTo>
                  <a:pt x="1915" y="2264"/>
                </a:lnTo>
                <a:lnTo>
                  <a:pt x="1968" y="2239"/>
                </a:lnTo>
                <a:lnTo>
                  <a:pt x="2023" y="2216"/>
                </a:lnTo>
                <a:lnTo>
                  <a:pt x="2025" y="2215"/>
                </a:lnTo>
                <a:lnTo>
                  <a:pt x="2028" y="2214"/>
                </a:lnTo>
                <a:lnTo>
                  <a:pt x="2031" y="2214"/>
                </a:lnTo>
                <a:lnTo>
                  <a:pt x="2033" y="2214"/>
                </a:lnTo>
                <a:lnTo>
                  <a:pt x="2036" y="2214"/>
                </a:lnTo>
                <a:lnTo>
                  <a:pt x="2038" y="2215"/>
                </a:lnTo>
                <a:lnTo>
                  <a:pt x="2041" y="2215"/>
                </a:lnTo>
                <a:lnTo>
                  <a:pt x="2043" y="2216"/>
                </a:lnTo>
                <a:lnTo>
                  <a:pt x="2045" y="2217"/>
                </a:lnTo>
                <a:lnTo>
                  <a:pt x="2048" y="2218"/>
                </a:lnTo>
                <a:lnTo>
                  <a:pt x="2050" y="2220"/>
                </a:lnTo>
                <a:lnTo>
                  <a:pt x="2052" y="2222"/>
                </a:lnTo>
                <a:lnTo>
                  <a:pt x="2053" y="2224"/>
                </a:lnTo>
                <a:lnTo>
                  <a:pt x="2055" y="2226"/>
                </a:lnTo>
                <a:lnTo>
                  <a:pt x="2056" y="2228"/>
                </a:lnTo>
                <a:lnTo>
                  <a:pt x="2058" y="2231"/>
                </a:lnTo>
                <a:moveTo>
                  <a:pt x="3853" y="2317"/>
                </a:moveTo>
                <a:lnTo>
                  <a:pt x="3855" y="2315"/>
                </a:lnTo>
                <a:lnTo>
                  <a:pt x="3857" y="2313"/>
                </a:lnTo>
                <a:lnTo>
                  <a:pt x="3859" y="2311"/>
                </a:lnTo>
                <a:lnTo>
                  <a:pt x="3861" y="2310"/>
                </a:lnTo>
                <a:lnTo>
                  <a:pt x="3864" y="2308"/>
                </a:lnTo>
                <a:lnTo>
                  <a:pt x="3866" y="2307"/>
                </a:lnTo>
                <a:lnTo>
                  <a:pt x="3868" y="2307"/>
                </a:lnTo>
                <a:lnTo>
                  <a:pt x="3871" y="2306"/>
                </a:lnTo>
                <a:lnTo>
                  <a:pt x="3874" y="2306"/>
                </a:lnTo>
                <a:lnTo>
                  <a:pt x="3876" y="2306"/>
                </a:lnTo>
                <a:lnTo>
                  <a:pt x="3879" y="2306"/>
                </a:lnTo>
                <a:lnTo>
                  <a:pt x="3881" y="2307"/>
                </a:lnTo>
                <a:lnTo>
                  <a:pt x="3884" y="2307"/>
                </a:lnTo>
                <a:lnTo>
                  <a:pt x="3886" y="2308"/>
                </a:lnTo>
                <a:lnTo>
                  <a:pt x="3888" y="2309"/>
                </a:lnTo>
                <a:lnTo>
                  <a:pt x="3890" y="2311"/>
                </a:lnTo>
                <a:lnTo>
                  <a:pt x="3909" y="2325"/>
                </a:lnTo>
                <a:lnTo>
                  <a:pt x="3927" y="2339"/>
                </a:lnTo>
                <a:lnTo>
                  <a:pt x="3962" y="2369"/>
                </a:lnTo>
                <a:lnTo>
                  <a:pt x="3981" y="2386"/>
                </a:lnTo>
                <a:lnTo>
                  <a:pt x="4000" y="2404"/>
                </a:lnTo>
                <a:lnTo>
                  <a:pt x="4017" y="2423"/>
                </a:lnTo>
                <a:lnTo>
                  <a:pt x="4034" y="2442"/>
                </a:lnTo>
                <a:lnTo>
                  <a:pt x="4036" y="2444"/>
                </a:lnTo>
                <a:lnTo>
                  <a:pt x="4037" y="2446"/>
                </a:lnTo>
                <a:lnTo>
                  <a:pt x="4038" y="2448"/>
                </a:lnTo>
                <a:lnTo>
                  <a:pt x="4039" y="2451"/>
                </a:lnTo>
                <a:lnTo>
                  <a:pt x="4040" y="2453"/>
                </a:lnTo>
                <a:lnTo>
                  <a:pt x="4040" y="2456"/>
                </a:lnTo>
                <a:lnTo>
                  <a:pt x="4040" y="2458"/>
                </a:lnTo>
                <a:lnTo>
                  <a:pt x="4040" y="2461"/>
                </a:lnTo>
                <a:lnTo>
                  <a:pt x="4040" y="2463"/>
                </a:lnTo>
                <a:lnTo>
                  <a:pt x="4039" y="2466"/>
                </a:lnTo>
                <a:lnTo>
                  <a:pt x="4039" y="2468"/>
                </a:lnTo>
                <a:lnTo>
                  <a:pt x="4038" y="2471"/>
                </a:lnTo>
                <a:lnTo>
                  <a:pt x="4036" y="2473"/>
                </a:lnTo>
                <a:lnTo>
                  <a:pt x="4035" y="2475"/>
                </a:lnTo>
                <a:lnTo>
                  <a:pt x="4033" y="2477"/>
                </a:lnTo>
                <a:lnTo>
                  <a:pt x="4031" y="2479"/>
                </a:lnTo>
                <a:lnTo>
                  <a:pt x="4029" y="2480"/>
                </a:lnTo>
                <a:lnTo>
                  <a:pt x="4027" y="2482"/>
                </a:lnTo>
                <a:lnTo>
                  <a:pt x="4024" y="2483"/>
                </a:lnTo>
                <a:lnTo>
                  <a:pt x="4022" y="2484"/>
                </a:lnTo>
                <a:lnTo>
                  <a:pt x="4020" y="2485"/>
                </a:lnTo>
                <a:lnTo>
                  <a:pt x="4017" y="2485"/>
                </a:lnTo>
                <a:lnTo>
                  <a:pt x="4015" y="2485"/>
                </a:lnTo>
                <a:lnTo>
                  <a:pt x="4012" y="2485"/>
                </a:lnTo>
                <a:lnTo>
                  <a:pt x="4009" y="2485"/>
                </a:lnTo>
                <a:lnTo>
                  <a:pt x="4007" y="2484"/>
                </a:lnTo>
                <a:lnTo>
                  <a:pt x="4005" y="2483"/>
                </a:lnTo>
                <a:lnTo>
                  <a:pt x="4002" y="2482"/>
                </a:lnTo>
                <a:lnTo>
                  <a:pt x="4000" y="2481"/>
                </a:lnTo>
                <a:lnTo>
                  <a:pt x="3998" y="2479"/>
                </a:lnTo>
                <a:lnTo>
                  <a:pt x="3996" y="2478"/>
                </a:lnTo>
                <a:lnTo>
                  <a:pt x="3994" y="2476"/>
                </a:lnTo>
                <a:lnTo>
                  <a:pt x="3979" y="2458"/>
                </a:lnTo>
                <a:lnTo>
                  <a:pt x="3962" y="2441"/>
                </a:lnTo>
                <a:lnTo>
                  <a:pt x="3945" y="2424"/>
                </a:lnTo>
                <a:lnTo>
                  <a:pt x="3927" y="2408"/>
                </a:lnTo>
                <a:lnTo>
                  <a:pt x="3911" y="2394"/>
                </a:lnTo>
                <a:lnTo>
                  <a:pt x="3894" y="2380"/>
                </a:lnTo>
                <a:lnTo>
                  <a:pt x="3877" y="2367"/>
                </a:lnTo>
                <a:lnTo>
                  <a:pt x="3859" y="2354"/>
                </a:lnTo>
                <a:lnTo>
                  <a:pt x="3857" y="2352"/>
                </a:lnTo>
                <a:lnTo>
                  <a:pt x="3855" y="2350"/>
                </a:lnTo>
                <a:lnTo>
                  <a:pt x="3854" y="2348"/>
                </a:lnTo>
                <a:lnTo>
                  <a:pt x="3852" y="2346"/>
                </a:lnTo>
                <a:lnTo>
                  <a:pt x="3851" y="2344"/>
                </a:lnTo>
                <a:lnTo>
                  <a:pt x="3850" y="2341"/>
                </a:lnTo>
                <a:lnTo>
                  <a:pt x="3849" y="2339"/>
                </a:lnTo>
                <a:lnTo>
                  <a:pt x="3849" y="2336"/>
                </a:lnTo>
                <a:lnTo>
                  <a:pt x="3849" y="2334"/>
                </a:lnTo>
                <a:lnTo>
                  <a:pt x="3848" y="2331"/>
                </a:lnTo>
                <a:lnTo>
                  <a:pt x="3849" y="2329"/>
                </a:lnTo>
                <a:lnTo>
                  <a:pt x="3849" y="2326"/>
                </a:lnTo>
                <a:lnTo>
                  <a:pt x="3850" y="2324"/>
                </a:lnTo>
                <a:lnTo>
                  <a:pt x="3851" y="2321"/>
                </a:lnTo>
                <a:lnTo>
                  <a:pt x="3852" y="2319"/>
                </a:lnTo>
                <a:lnTo>
                  <a:pt x="3853" y="2317"/>
                </a:lnTo>
                <a:moveTo>
                  <a:pt x="3604" y="2378"/>
                </a:moveTo>
                <a:lnTo>
                  <a:pt x="3606" y="2376"/>
                </a:lnTo>
                <a:lnTo>
                  <a:pt x="3608" y="2374"/>
                </a:lnTo>
                <a:lnTo>
                  <a:pt x="3610" y="2372"/>
                </a:lnTo>
                <a:lnTo>
                  <a:pt x="3612" y="2371"/>
                </a:lnTo>
                <a:lnTo>
                  <a:pt x="3615" y="2370"/>
                </a:lnTo>
                <a:lnTo>
                  <a:pt x="3617" y="2369"/>
                </a:lnTo>
                <a:lnTo>
                  <a:pt x="3620" y="2369"/>
                </a:lnTo>
                <a:lnTo>
                  <a:pt x="3622" y="2368"/>
                </a:lnTo>
                <a:lnTo>
                  <a:pt x="3625" y="2368"/>
                </a:lnTo>
                <a:lnTo>
                  <a:pt x="3627" y="2368"/>
                </a:lnTo>
                <a:lnTo>
                  <a:pt x="3630" y="2368"/>
                </a:lnTo>
                <a:lnTo>
                  <a:pt x="3632" y="2369"/>
                </a:lnTo>
                <a:lnTo>
                  <a:pt x="3635" y="2370"/>
                </a:lnTo>
                <a:lnTo>
                  <a:pt x="3637" y="2371"/>
                </a:lnTo>
                <a:lnTo>
                  <a:pt x="3639" y="2372"/>
                </a:lnTo>
                <a:lnTo>
                  <a:pt x="3641" y="2374"/>
                </a:lnTo>
                <a:lnTo>
                  <a:pt x="3723" y="2440"/>
                </a:lnTo>
                <a:lnTo>
                  <a:pt x="3761" y="2469"/>
                </a:lnTo>
                <a:lnTo>
                  <a:pt x="3796" y="2495"/>
                </a:lnTo>
                <a:lnTo>
                  <a:pt x="3798" y="2496"/>
                </a:lnTo>
                <a:lnTo>
                  <a:pt x="3800" y="2498"/>
                </a:lnTo>
                <a:lnTo>
                  <a:pt x="3802" y="2500"/>
                </a:lnTo>
                <a:lnTo>
                  <a:pt x="3804" y="2503"/>
                </a:lnTo>
                <a:lnTo>
                  <a:pt x="3805" y="2505"/>
                </a:lnTo>
                <a:lnTo>
                  <a:pt x="3806" y="2507"/>
                </a:lnTo>
                <a:lnTo>
                  <a:pt x="3807" y="2510"/>
                </a:lnTo>
                <a:lnTo>
                  <a:pt x="3807" y="2512"/>
                </a:lnTo>
                <a:lnTo>
                  <a:pt x="3807" y="2515"/>
                </a:lnTo>
                <a:lnTo>
                  <a:pt x="3807" y="2517"/>
                </a:lnTo>
                <a:lnTo>
                  <a:pt x="3807" y="2520"/>
                </a:lnTo>
                <a:lnTo>
                  <a:pt x="3807" y="2522"/>
                </a:lnTo>
                <a:lnTo>
                  <a:pt x="3806" y="2525"/>
                </a:lnTo>
                <a:lnTo>
                  <a:pt x="3805" y="2527"/>
                </a:lnTo>
                <a:lnTo>
                  <a:pt x="3804" y="2529"/>
                </a:lnTo>
                <a:lnTo>
                  <a:pt x="3802" y="2532"/>
                </a:lnTo>
                <a:lnTo>
                  <a:pt x="3801" y="2534"/>
                </a:lnTo>
                <a:lnTo>
                  <a:pt x="3799" y="2536"/>
                </a:lnTo>
                <a:lnTo>
                  <a:pt x="3797" y="2537"/>
                </a:lnTo>
                <a:lnTo>
                  <a:pt x="3795" y="2539"/>
                </a:lnTo>
                <a:lnTo>
                  <a:pt x="3793" y="2540"/>
                </a:lnTo>
                <a:lnTo>
                  <a:pt x="3790" y="2541"/>
                </a:lnTo>
                <a:lnTo>
                  <a:pt x="3788" y="2542"/>
                </a:lnTo>
                <a:lnTo>
                  <a:pt x="3785" y="2542"/>
                </a:lnTo>
                <a:lnTo>
                  <a:pt x="3783" y="2542"/>
                </a:lnTo>
                <a:lnTo>
                  <a:pt x="3780" y="2542"/>
                </a:lnTo>
                <a:lnTo>
                  <a:pt x="3778" y="2542"/>
                </a:lnTo>
                <a:lnTo>
                  <a:pt x="3775" y="2542"/>
                </a:lnTo>
                <a:lnTo>
                  <a:pt x="3772" y="2541"/>
                </a:lnTo>
                <a:lnTo>
                  <a:pt x="3770" y="2540"/>
                </a:lnTo>
                <a:lnTo>
                  <a:pt x="3768" y="2539"/>
                </a:lnTo>
                <a:lnTo>
                  <a:pt x="3765" y="2538"/>
                </a:lnTo>
                <a:lnTo>
                  <a:pt x="3607" y="2415"/>
                </a:lnTo>
                <a:lnTo>
                  <a:pt x="3605" y="2413"/>
                </a:lnTo>
                <a:lnTo>
                  <a:pt x="3604" y="2411"/>
                </a:lnTo>
                <a:lnTo>
                  <a:pt x="3602" y="2409"/>
                </a:lnTo>
                <a:lnTo>
                  <a:pt x="3601" y="2407"/>
                </a:lnTo>
                <a:lnTo>
                  <a:pt x="3600" y="2404"/>
                </a:lnTo>
                <a:lnTo>
                  <a:pt x="3599" y="2402"/>
                </a:lnTo>
                <a:lnTo>
                  <a:pt x="3598" y="2399"/>
                </a:lnTo>
                <a:lnTo>
                  <a:pt x="3598" y="2397"/>
                </a:lnTo>
                <a:lnTo>
                  <a:pt x="3598" y="2394"/>
                </a:lnTo>
                <a:lnTo>
                  <a:pt x="3598" y="2392"/>
                </a:lnTo>
                <a:lnTo>
                  <a:pt x="3598" y="2389"/>
                </a:lnTo>
                <a:lnTo>
                  <a:pt x="3599" y="2387"/>
                </a:lnTo>
                <a:lnTo>
                  <a:pt x="3600" y="2384"/>
                </a:lnTo>
                <a:lnTo>
                  <a:pt x="3601" y="2382"/>
                </a:lnTo>
                <a:lnTo>
                  <a:pt x="3603" y="2380"/>
                </a:lnTo>
                <a:lnTo>
                  <a:pt x="3604" y="2378"/>
                </a:lnTo>
                <a:moveTo>
                  <a:pt x="1645" y="2452"/>
                </a:moveTo>
                <a:lnTo>
                  <a:pt x="1646" y="2454"/>
                </a:lnTo>
                <a:lnTo>
                  <a:pt x="1647" y="2456"/>
                </a:lnTo>
                <a:lnTo>
                  <a:pt x="1648" y="2459"/>
                </a:lnTo>
                <a:lnTo>
                  <a:pt x="1649" y="2461"/>
                </a:lnTo>
                <a:lnTo>
                  <a:pt x="1649" y="2464"/>
                </a:lnTo>
                <a:lnTo>
                  <a:pt x="1649" y="2466"/>
                </a:lnTo>
                <a:lnTo>
                  <a:pt x="1649" y="2469"/>
                </a:lnTo>
                <a:lnTo>
                  <a:pt x="1649" y="2471"/>
                </a:lnTo>
                <a:lnTo>
                  <a:pt x="1648" y="2474"/>
                </a:lnTo>
                <a:lnTo>
                  <a:pt x="1647" y="2476"/>
                </a:lnTo>
                <a:lnTo>
                  <a:pt x="1646" y="2479"/>
                </a:lnTo>
                <a:lnTo>
                  <a:pt x="1645" y="2481"/>
                </a:lnTo>
                <a:lnTo>
                  <a:pt x="1643" y="2483"/>
                </a:lnTo>
                <a:lnTo>
                  <a:pt x="1642" y="2485"/>
                </a:lnTo>
                <a:lnTo>
                  <a:pt x="1640" y="2487"/>
                </a:lnTo>
                <a:lnTo>
                  <a:pt x="1638" y="2489"/>
                </a:lnTo>
                <a:lnTo>
                  <a:pt x="1591" y="2523"/>
                </a:lnTo>
                <a:lnTo>
                  <a:pt x="1568" y="2540"/>
                </a:lnTo>
                <a:lnTo>
                  <a:pt x="1546" y="2559"/>
                </a:lnTo>
                <a:lnTo>
                  <a:pt x="1466" y="2628"/>
                </a:lnTo>
                <a:lnTo>
                  <a:pt x="1464" y="2629"/>
                </a:lnTo>
                <a:lnTo>
                  <a:pt x="1462" y="2631"/>
                </a:lnTo>
                <a:lnTo>
                  <a:pt x="1459" y="2632"/>
                </a:lnTo>
                <a:lnTo>
                  <a:pt x="1457" y="2633"/>
                </a:lnTo>
                <a:lnTo>
                  <a:pt x="1455" y="2634"/>
                </a:lnTo>
                <a:lnTo>
                  <a:pt x="1452" y="2634"/>
                </a:lnTo>
                <a:lnTo>
                  <a:pt x="1450" y="2635"/>
                </a:lnTo>
                <a:lnTo>
                  <a:pt x="1447" y="2635"/>
                </a:lnTo>
                <a:lnTo>
                  <a:pt x="1445" y="2634"/>
                </a:lnTo>
                <a:lnTo>
                  <a:pt x="1442" y="2634"/>
                </a:lnTo>
                <a:lnTo>
                  <a:pt x="1440" y="2633"/>
                </a:lnTo>
                <a:lnTo>
                  <a:pt x="1437" y="2632"/>
                </a:lnTo>
                <a:lnTo>
                  <a:pt x="1435" y="2631"/>
                </a:lnTo>
                <a:lnTo>
                  <a:pt x="1433" y="2630"/>
                </a:lnTo>
                <a:lnTo>
                  <a:pt x="1431" y="2628"/>
                </a:lnTo>
                <a:lnTo>
                  <a:pt x="1429" y="2627"/>
                </a:lnTo>
                <a:lnTo>
                  <a:pt x="1427" y="2625"/>
                </a:lnTo>
                <a:lnTo>
                  <a:pt x="1425" y="2622"/>
                </a:lnTo>
                <a:lnTo>
                  <a:pt x="1424" y="2620"/>
                </a:lnTo>
                <a:lnTo>
                  <a:pt x="1423" y="2617"/>
                </a:lnTo>
                <a:lnTo>
                  <a:pt x="1423" y="2615"/>
                </a:lnTo>
                <a:lnTo>
                  <a:pt x="1422" y="2612"/>
                </a:lnTo>
                <a:lnTo>
                  <a:pt x="1422" y="2610"/>
                </a:lnTo>
                <a:lnTo>
                  <a:pt x="1422" y="2607"/>
                </a:lnTo>
                <a:lnTo>
                  <a:pt x="1422" y="2605"/>
                </a:lnTo>
                <a:lnTo>
                  <a:pt x="1423" y="2602"/>
                </a:lnTo>
                <a:lnTo>
                  <a:pt x="1423" y="2600"/>
                </a:lnTo>
                <a:lnTo>
                  <a:pt x="1424" y="2597"/>
                </a:lnTo>
                <a:lnTo>
                  <a:pt x="1426" y="2595"/>
                </a:lnTo>
                <a:lnTo>
                  <a:pt x="1427" y="2593"/>
                </a:lnTo>
                <a:lnTo>
                  <a:pt x="1429" y="2591"/>
                </a:lnTo>
                <a:lnTo>
                  <a:pt x="1431" y="2589"/>
                </a:lnTo>
                <a:lnTo>
                  <a:pt x="1513" y="2518"/>
                </a:lnTo>
                <a:lnTo>
                  <a:pt x="1559" y="2481"/>
                </a:lnTo>
                <a:lnTo>
                  <a:pt x="1583" y="2463"/>
                </a:lnTo>
                <a:lnTo>
                  <a:pt x="1608" y="2446"/>
                </a:lnTo>
                <a:lnTo>
                  <a:pt x="1610" y="2444"/>
                </a:lnTo>
                <a:lnTo>
                  <a:pt x="1612" y="2443"/>
                </a:lnTo>
                <a:lnTo>
                  <a:pt x="1614" y="2442"/>
                </a:lnTo>
                <a:lnTo>
                  <a:pt x="1617" y="2441"/>
                </a:lnTo>
                <a:lnTo>
                  <a:pt x="1619" y="2441"/>
                </a:lnTo>
                <a:lnTo>
                  <a:pt x="1622" y="2440"/>
                </a:lnTo>
                <a:lnTo>
                  <a:pt x="1624" y="2440"/>
                </a:lnTo>
                <a:lnTo>
                  <a:pt x="1627" y="2441"/>
                </a:lnTo>
                <a:lnTo>
                  <a:pt x="1629" y="2441"/>
                </a:lnTo>
                <a:lnTo>
                  <a:pt x="1632" y="2442"/>
                </a:lnTo>
                <a:lnTo>
                  <a:pt x="1634" y="2443"/>
                </a:lnTo>
                <a:lnTo>
                  <a:pt x="1637" y="2444"/>
                </a:lnTo>
                <a:lnTo>
                  <a:pt x="1639" y="2446"/>
                </a:lnTo>
                <a:lnTo>
                  <a:pt x="1641" y="2448"/>
                </a:lnTo>
                <a:lnTo>
                  <a:pt x="1643" y="2450"/>
                </a:lnTo>
                <a:lnTo>
                  <a:pt x="1645" y="2452"/>
                </a:lnTo>
                <a:moveTo>
                  <a:pt x="3924" y="2612"/>
                </a:moveTo>
                <a:lnTo>
                  <a:pt x="3926" y="2609"/>
                </a:lnTo>
                <a:lnTo>
                  <a:pt x="3927" y="2607"/>
                </a:lnTo>
                <a:lnTo>
                  <a:pt x="3929" y="2605"/>
                </a:lnTo>
                <a:lnTo>
                  <a:pt x="3931" y="2604"/>
                </a:lnTo>
                <a:lnTo>
                  <a:pt x="3933" y="2602"/>
                </a:lnTo>
                <a:lnTo>
                  <a:pt x="3935" y="2601"/>
                </a:lnTo>
                <a:lnTo>
                  <a:pt x="3938" y="2600"/>
                </a:lnTo>
                <a:lnTo>
                  <a:pt x="3940" y="2599"/>
                </a:lnTo>
                <a:lnTo>
                  <a:pt x="3942" y="2599"/>
                </a:lnTo>
                <a:lnTo>
                  <a:pt x="3945" y="2598"/>
                </a:lnTo>
                <a:lnTo>
                  <a:pt x="3948" y="2598"/>
                </a:lnTo>
                <a:lnTo>
                  <a:pt x="3950" y="2598"/>
                </a:lnTo>
                <a:lnTo>
                  <a:pt x="3953" y="2599"/>
                </a:lnTo>
                <a:lnTo>
                  <a:pt x="3955" y="2600"/>
                </a:lnTo>
                <a:lnTo>
                  <a:pt x="3958" y="2600"/>
                </a:lnTo>
                <a:lnTo>
                  <a:pt x="3960" y="2602"/>
                </a:lnTo>
                <a:lnTo>
                  <a:pt x="3981" y="2613"/>
                </a:lnTo>
                <a:lnTo>
                  <a:pt x="4000" y="2622"/>
                </a:lnTo>
                <a:lnTo>
                  <a:pt x="4017" y="2629"/>
                </a:lnTo>
                <a:lnTo>
                  <a:pt x="4032" y="2635"/>
                </a:lnTo>
                <a:lnTo>
                  <a:pt x="4045" y="2639"/>
                </a:lnTo>
                <a:lnTo>
                  <a:pt x="4056" y="2642"/>
                </a:lnTo>
                <a:lnTo>
                  <a:pt x="4066" y="2643"/>
                </a:lnTo>
                <a:lnTo>
                  <a:pt x="4070" y="2644"/>
                </a:lnTo>
                <a:lnTo>
                  <a:pt x="4073" y="2644"/>
                </a:lnTo>
                <a:lnTo>
                  <a:pt x="4075" y="2644"/>
                </a:lnTo>
                <a:lnTo>
                  <a:pt x="4076" y="2643"/>
                </a:lnTo>
                <a:lnTo>
                  <a:pt x="4077" y="2643"/>
                </a:lnTo>
                <a:lnTo>
                  <a:pt x="4078" y="2643"/>
                </a:lnTo>
                <a:lnTo>
                  <a:pt x="4079" y="2643"/>
                </a:lnTo>
                <a:lnTo>
                  <a:pt x="4080" y="2642"/>
                </a:lnTo>
                <a:lnTo>
                  <a:pt x="4081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1"/>
                </a:lnTo>
                <a:lnTo>
                  <a:pt x="4082" y="2640"/>
                </a:lnTo>
                <a:lnTo>
                  <a:pt x="4082" y="2639"/>
                </a:lnTo>
                <a:lnTo>
                  <a:pt x="4083" y="2639"/>
                </a:lnTo>
                <a:lnTo>
                  <a:pt x="4083" y="2638"/>
                </a:lnTo>
                <a:lnTo>
                  <a:pt x="4083" y="2638"/>
                </a:lnTo>
                <a:lnTo>
                  <a:pt x="4083" y="2637"/>
                </a:lnTo>
                <a:lnTo>
                  <a:pt x="4083" y="2636"/>
                </a:lnTo>
                <a:lnTo>
                  <a:pt x="4083" y="2635"/>
                </a:lnTo>
                <a:lnTo>
                  <a:pt x="4083" y="2634"/>
                </a:lnTo>
                <a:lnTo>
                  <a:pt x="4083" y="2632"/>
                </a:lnTo>
                <a:lnTo>
                  <a:pt x="4083" y="2629"/>
                </a:lnTo>
                <a:lnTo>
                  <a:pt x="4083" y="2626"/>
                </a:lnTo>
                <a:lnTo>
                  <a:pt x="4084" y="2623"/>
                </a:lnTo>
                <a:lnTo>
                  <a:pt x="4085" y="2621"/>
                </a:lnTo>
                <a:lnTo>
                  <a:pt x="4086" y="2619"/>
                </a:lnTo>
                <a:lnTo>
                  <a:pt x="4087" y="2616"/>
                </a:lnTo>
                <a:lnTo>
                  <a:pt x="4088" y="2614"/>
                </a:lnTo>
                <a:lnTo>
                  <a:pt x="4090" y="2612"/>
                </a:lnTo>
                <a:lnTo>
                  <a:pt x="4091" y="2610"/>
                </a:lnTo>
                <a:lnTo>
                  <a:pt x="4093" y="2609"/>
                </a:lnTo>
                <a:lnTo>
                  <a:pt x="4096" y="2607"/>
                </a:lnTo>
                <a:lnTo>
                  <a:pt x="4098" y="2606"/>
                </a:lnTo>
                <a:lnTo>
                  <a:pt x="4100" y="2605"/>
                </a:lnTo>
                <a:lnTo>
                  <a:pt x="4103" y="2604"/>
                </a:lnTo>
                <a:lnTo>
                  <a:pt x="4105" y="2604"/>
                </a:lnTo>
                <a:lnTo>
                  <a:pt x="4108" y="2604"/>
                </a:lnTo>
                <a:lnTo>
                  <a:pt x="4111" y="2604"/>
                </a:lnTo>
                <a:lnTo>
                  <a:pt x="4113" y="2604"/>
                </a:lnTo>
                <a:lnTo>
                  <a:pt x="4116" y="2604"/>
                </a:lnTo>
                <a:lnTo>
                  <a:pt x="4118" y="2605"/>
                </a:lnTo>
                <a:lnTo>
                  <a:pt x="4121" y="2606"/>
                </a:lnTo>
                <a:lnTo>
                  <a:pt x="4123" y="2607"/>
                </a:lnTo>
                <a:lnTo>
                  <a:pt x="4125" y="2608"/>
                </a:lnTo>
                <a:lnTo>
                  <a:pt x="4127" y="2610"/>
                </a:lnTo>
                <a:lnTo>
                  <a:pt x="4129" y="2612"/>
                </a:lnTo>
                <a:lnTo>
                  <a:pt x="4131" y="2614"/>
                </a:lnTo>
                <a:lnTo>
                  <a:pt x="4132" y="2616"/>
                </a:lnTo>
                <a:lnTo>
                  <a:pt x="4133" y="2618"/>
                </a:lnTo>
                <a:lnTo>
                  <a:pt x="4134" y="2620"/>
                </a:lnTo>
                <a:lnTo>
                  <a:pt x="4135" y="2623"/>
                </a:lnTo>
                <a:lnTo>
                  <a:pt x="4136" y="2625"/>
                </a:lnTo>
                <a:lnTo>
                  <a:pt x="4136" y="2628"/>
                </a:lnTo>
                <a:lnTo>
                  <a:pt x="4136" y="2634"/>
                </a:lnTo>
                <a:lnTo>
                  <a:pt x="4136" y="2640"/>
                </a:lnTo>
                <a:lnTo>
                  <a:pt x="4135" y="2646"/>
                </a:lnTo>
                <a:lnTo>
                  <a:pt x="4134" y="2652"/>
                </a:lnTo>
                <a:lnTo>
                  <a:pt x="4133" y="2655"/>
                </a:lnTo>
                <a:lnTo>
                  <a:pt x="4132" y="2659"/>
                </a:lnTo>
                <a:lnTo>
                  <a:pt x="4131" y="2662"/>
                </a:lnTo>
                <a:lnTo>
                  <a:pt x="4130" y="2664"/>
                </a:lnTo>
                <a:lnTo>
                  <a:pt x="4128" y="2667"/>
                </a:lnTo>
                <a:lnTo>
                  <a:pt x="4126" y="2670"/>
                </a:lnTo>
                <a:lnTo>
                  <a:pt x="4124" y="2673"/>
                </a:lnTo>
                <a:lnTo>
                  <a:pt x="4122" y="2676"/>
                </a:lnTo>
                <a:lnTo>
                  <a:pt x="4120" y="2678"/>
                </a:lnTo>
                <a:lnTo>
                  <a:pt x="4117" y="2681"/>
                </a:lnTo>
                <a:lnTo>
                  <a:pt x="4115" y="2683"/>
                </a:lnTo>
                <a:lnTo>
                  <a:pt x="4112" y="2685"/>
                </a:lnTo>
                <a:lnTo>
                  <a:pt x="4110" y="2687"/>
                </a:lnTo>
                <a:lnTo>
                  <a:pt x="4107" y="2688"/>
                </a:lnTo>
                <a:lnTo>
                  <a:pt x="4104" y="2690"/>
                </a:lnTo>
                <a:lnTo>
                  <a:pt x="4101" y="2691"/>
                </a:lnTo>
                <a:lnTo>
                  <a:pt x="4095" y="2693"/>
                </a:lnTo>
                <a:lnTo>
                  <a:pt x="4088" y="2695"/>
                </a:lnTo>
                <a:lnTo>
                  <a:pt x="4082" y="2696"/>
                </a:lnTo>
                <a:lnTo>
                  <a:pt x="4075" y="2697"/>
                </a:lnTo>
                <a:lnTo>
                  <a:pt x="4069" y="2697"/>
                </a:lnTo>
                <a:lnTo>
                  <a:pt x="4062" y="2696"/>
                </a:lnTo>
                <a:lnTo>
                  <a:pt x="4047" y="2694"/>
                </a:lnTo>
                <a:lnTo>
                  <a:pt x="4031" y="2690"/>
                </a:lnTo>
                <a:lnTo>
                  <a:pt x="4014" y="2685"/>
                </a:lnTo>
                <a:lnTo>
                  <a:pt x="3996" y="2678"/>
                </a:lnTo>
                <a:lnTo>
                  <a:pt x="3977" y="2669"/>
                </a:lnTo>
                <a:lnTo>
                  <a:pt x="3956" y="2659"/>
                </a:lnTo>
                <a:lnTo>
                  <a:pt x="3934" y="2648"/>
                </a:lnTo>
                <a:lnTo>
                  <a:pt x="3932" y="2646"/>
                </a:lnTo>
                <a:lnTo>
                  <a:pt x="3930" y="2645"/>
                </a:lnTo>
                <a:lnTo>
                  <a:pt x="3928" y="2643"/>
                </a:lnTo>
                <a:lnTo>
                  <a:pt x="3926" y="2641"/>
                </a:lnTo>
                <a:lnTo>
                  <a:pt x="3925" y="2639"/>
                </a:lnTo>
                <a:lnTo>
                  <a:pt x="3924" y="2637"/>
                </a:lnTo>
                <a:lnTo>
                  <a:pt x="3923" y="2634"/>
                </a:lnTo>
                <a:lnTo>
                  <a:pt x="3922" y="2632"/>
                </a:lnTo>
                <a:lnTo>
                  <a:pt x="3921" y="2629"/>
                </a:lnTo>
                <a:lnTo>
                  <a:pt x="3921" y="2627"/>
                </a:lnTo>
                <a:lnTo>
                  <a:pt x="3921" y="2624"/>
                </a:lnTo>
                <a:lnTo>
                  <a:pt x="3921" y="2622"/>
                </a:lnTo>
                <a:lnTo>
                  <a:pt x="3921" y="2619"/>
                </a:lnTo>
                <a:lnTo>
                  <a:pt x="3922" y="2617"/>
                </a:lnTo>
                <a:lnTo>
                  <a:pt x="3923" y="2614"/>
                </a:lnTo>
                <a:lnTo>
                  <a:pt x="3924" y="2612"/>
                </a:lnTo>
                <a:moveTo>
                  <a:pt x="1318" y="2743"/>
                </a:moveTo>
                <a:lnTo>
                  <a:pt x="1320" y="2744"/>
                </a:lnTo>
                <a:lnTo>
                  <a:pt x="1321" y="2746"/>
                </a:lnTo>
                <a:lnTo>
                  <a:pt x="1323" y="2748"/>
                </a:lnTo>
                <a:lnTo>
                  <a:pt x="1324" y="2751"/>
                </a:lnTo>
                <a:lnTo>
                  <a:pt x="1325" y="2753"/>
                </a:lnTo>
                <a:lnTo>
                  <a:pt x="1326" y="2755"/>
                </a:lnTo>
                <a:lnTo>
                  <a:pt x="1327" y="2758"/>
                </a:lnTo>
                <a:lnTo>
                  <a:pt x="1327" y="2760"/>
                </a:lnTo>
                <a:lnTo>
                  <a:pt x="1327" y="2763"/>
                </a:lnTo>
                <a:lnTo>
                  <a:pt x="1327" y="2765"/>
                </a:lnTo>
                <a:lnTo>
                  <a:pt x="1327" y="2768"/>
                </a:lnTo>
                <a:lnTo>
                  <a:pt x="1326" y="2770"/>
                </a:lnTo>
                <a:lnTo>
                  <a:pt x="1326" y="2773"/>
                </a:lnTo>
                <a:lnTo>
                  <a:pt x="1325" y="2775"/>
                </a:lnTo>
                <a:lnTo>
                  <a:pt x="1323" y="2777"/>
                </a:lnTo>
                <a:lnTo>
                  <a:pt x="1322" y="2780"/>
                </a:lnTo>
                <a:lnTo>
                  <a:pt x="1288" y="2823"/>
                </a:lnTo>
                <a:lnTo>
                  <a:pt x="1257" y="2866"/>
                </a:lnTo>
                <a:lnTo>
                  <a:pt x="1230" y="2910"/>
                </a:lnTo>
                <a:lnTo>
                  <a:pt x="1205" y="2953"/>
                </a:lnTo>
                <a:lnTo>
                  <a:pt x="1203" y="2955"/>
                </a:lnTo>
                <a:lnTo>
                  <a:pt x="1202" y="2957"/>
                </a:lnTo>
                <a:lnTo>
                  <a:pt x="1200" y="2959"/>
                </a:lnTo>
                <a:lnTo>
                  <a:pt x="1198" y="2961"/>
                </a:lnTo>
                <a:lnTo>
                  <a:pt x="1196" y="2962"/>
                </a:lnTo>
                <a:lnTo>
                  <a:pt x="1194" y="2964"/>
                </a:lnTo>
                <a:lnTo>
                  <a:pt x="1191" y="2965"/>
                </a:lnTo>
                <a:lnTo>
                  <a:pt x="1189" y="2966"/>
                </a:lnTo>
                <a:lnTo>
                  <a:pt x="1187" y="2966"/>
                </a:lnTo>
                <a:lnTo>
                  <a:pt x="1184" y="2967"/>
                </a:lnTo>
                <a:lnTo>
                  <a:pt x="1181" y="2967"/>
                </a:lnTo>
                <a:lnTo>
                  <a:pt x="1179" y="2967"/>
                </a:lnTo>
                <a:lnTo>
                  <a:pt x="1176" y="2966"/>
                </a:lnTo>
                <a:lnTo>
                  <a:pt x="1174" y="2966"/>
                </a:lnTo>
                <a:lnTo>
                  <a:pt x="1171" y="2965"/>
                </a:lnTo>
                <a:lnTo>
                  <a:pt x="1169" y="2964"/>
                </a:lnTo>
                <a:lnTo>
                  <a:pt x="1166" y="2962"/>
                </a:lnTo>
                <a:lnTo>
                  <a:pt x="1164" y="2961"/>
                </a:lnTo>
                <a:lnTo>
                  <a:pt x="1162" y="2959"/>
                </a:lnTo>
                <a:lnTo>
                  <a:pt x="1161" y="2957"/>
                </a:lnTo>
                <a:lnTo>
                  <a:pt x="1159" y="2955"/>
                </a:lnTo>
                <a:lnTo>
                  <a:pt x="1158" y="2953"/>
                </a:lnTo>
                <a:lnTo>
                  <a:pt x="1157" y="2950"/>
                </a:lnTo>
                <a:lnTo>
                  <a:pt x="1156" y="2948"/>
                </a:lnTo>
                <a:lnTo>
                  <a:pt x="1155" y="2945"/>
                </a:lnTo>
                <a:lnTo>
                  <a:pt x="1155" y="2943"/>
                </a:lnTo>
                <a:lnTo>
                  <a:pt x="1155" y="2940"/>
                </a:lnTo>
                <a:lnTo>
                  <a:pt x="1155" y="2938"/>
                </a:lnTo>
                <a:lnTo>
                  <a:pt x="1155" y="2935"/>
                </a:lnTo>
                <a:lnTo>
                  <a:pt x="1156" y="2933"/>
                </a:lnTo>
                <a:lnTo>
                  <a:pt x="1157" y="2930"/>
                </a:lnTo>
                <a:lnTo>
                  <a:pt x="1158" y="2928"/>
                </a:lnTo>
                <a:lnTo>
                  <a:pt x="1184" y="2882"/>
                </a:lnTo>
                <a:lnTo>
                  <a:pt x="1213" y="2837"/>
                </a:lnTo>
                <a:lnTo>
                  <a:pt x="1246" y="2792"/>
                </a:lnTo>
                <a:lnTo>
                  <a:pt x="1281" y="2747"/>
                </a:lnTo>
                <a:lnTo>
                  <a:pt x="1283" y="2745"/>
                </a:lnTo>
                <a:lnTo>
                  <a:pt x="1284" y="2743"/>
                </a:lnTo>
                <a:lnTo>
                  <a:pt x="1287" y="2741"/>
                </a:lnTo>
                <a:lnTo>
                  <a:pt x="1289" y="2740"/>
                </a:lnTo>
                <a:lnTo>
                  <a:pt x="1291" y="2739"/>
                </a:lnTo>
                <a:lnTo>
                  <a:pt x="1294" y="2738"/>
                </a:lnTo>
                <a:lnTo>
                  <a:pt x="1296" y="2737"/>
                </a:lnTo>
                <a:lnTo>
                  <a:pt x="1299" y="2737"/>
                </a:lnTo>
                <a:lnTo>
                  <a:pt x="1301" y="2737"/>
                </a:lnTo>
                <a:lnTo>
                  <a:pt x="1304" y="2737"/>
                </a:lnTo>
                <a:lnTo>
                  <a:pt x="1306" y="2737"/>
                </a:lnTo>
                <a:lnTo>
                  <a:pt x="1309" y="2738"/>
                </a:lnTo>
                <a:lnTo>
                  <a:pt x="1311" y="2739"/>
                </a:lnTo>
                <a:lnTo>
                  <a:pt x="1313" y="2740"/>
                </a:lnTo>
                <a:lnTo>
                  <a:pt x="1316" y="2741"/>
                </a:lnTo>
                <a:lnTo>
                  <a:pt x="1318" y="2743"/>
                </a:lnTo>
                <a:moveTo>
                  <a:pt x="1108" y="3113"/>
                </a:moveTo>
                <a:lnTo>
                  <a:pt x="1110" y="3113"/>
                </a:lnTo>
                <a:lnTo>
                  <a:pt x="1113" y="3114"/>
                </a:lnTo>
                <a:lnTo>
                  <a:pt x="1115" y="3115"/>
                </a:lnTo>
                <a:lnTo>
                  <a:pt x="1117" y="3117"/>
                </a:lnTo>
                <a:lnTo>
                  <a:pt x="1119" y="3119"/>
                </a:lnTo>
                <a:lnTo>
                  <a:pt x="1121" y="3120"/>
                </a:lnTo>
                <a:lnTo>
                  <a:pt x="1123" y="3122"/>
                </a:lnTo>
                <a:lnTo>
                  <a:pt x="1124" y="3124"/>
                </a:lnTo>
                <a:lnTo>
                  <a:pt x="1125" y="3127"/>
                </a:lnTo>
                <a:lnTo>
                  <a:pt x="1126" y="3129"/>
                </a:lnTo>
                <a:lnTo>
                  <a:pt x="1127" y="3132"/>
                </a:lnTo>
                <a:lnTo>
                  <a:pt x="1127" y="3134"/>
                </a:lnTo>
                <a:lnTo>
                  <a:pt x="1128" y="3137"/>
                </a:lnTo>
                <a:lnTo>
                  <a:pt x="1128" y="3139"/>
                </a:lnTo>
                <a:lnTo>
                  <a:pt x="1127" y="3142"/>
                </a:lnTo>
                <a:lnTo>
                  <a:pt x="1127" y="3145"/>
                </a:lnTo>
                <a:lnTo>
                  <a:pt x="1120" y="3170"/>
                </a:lnTo>
                <a:lnTo>
                  <a:pt x="1114" y="3196"/>
                </a:lnTo>
                <a:lnTo>
                  <a:pt x="1110" y="3222"/>
                </a:lnTo>
                <a:lnTo>
                  <a:pt x="1106" y="3247"/>
                </a:lnTo>
                <a:lnTo>
                  <a:pt x="1102" y="3273"/>
                </a:lnTo>
                <a:lnTo>
                  <a:pt x="1100" y="3299"/>
                </a:lnTo>
                <a:lnTo>
                  <a:pt x="1098" y="3350"/>
                </a:lnTo>
                <a:lnTo>
                  <a:pt x="1098" y="3352"/>
                </a:lnTo>
                <a:lnTo>
                  <a:pt x="1097" y="3355"/>
                </a:lnTo>
                <a:lnTo>
                  <a:pt x="1097" y="3357"/>
                </a:lnTo>
                <a:lnTo>
                  <a:pt x="1096" y="3360"/>
                </a:lnTo>
                <a:lnTo>
                  <a:pt x="1095" y="3362"/>
                </a:lnTo>
                <a:lnTo>
                  <a:pt x="1093" y="3364"/>
                </a:lnTo>
                <a:lnTo>
                  <a:pt x="1092" y="3366"/>
                </a:lnTo>
                <a:lnTo>
                  <a:pt x="1090" y="3368"/>
                </a:lnTo>
                <a:lnTo>
                  <a:pt x="1088" y="3369"/>
                </a:lnTo>
                <a:lnTo>
                  <a:pt x="1086" y="3371"/>
                </a:lnTo>
                <a:lnTo>
                  <a:pt x="1084" y="3372"/>
                </a:lnTo>
                <a:lnTo>
                  <a:pt x="1081" y="3373"/>
                </a:lnTo>
                <a:lnTo>
                  <a:pt x="1079" y="3374"/>
                </a:lnTo>
                <a:lnTo>
                  <a:pt x="1076" y="3375"/>
                </a:lnTo>
                <a:lnTo>
                  <a:pt x="1074" y="3375"/>
                </a:lnTo>
                <a:lnTo>
                  <a:pt x="1071" y="3376"/>
                </a:lnTo>
                <a:lnTo>
                  <a:pt x="1068" y="3375"/>
                </a:lnTo>
                <a:lnTo>
                  <a:pt x="1065" y="3375"/>
                </a:lnTo>
                <a:lnTo>
                  <a:pt x="1063" y="3374"/>
                </a:lnTo>
                <a:lnTo>
                  <a:pt x="1060" y="3373"/>
                </a:lnTo>
                <a:lnTo>
                  <a:pt x="1058" y="3372"/>
                </a:lnTo>
                <a:lnTo>
                  <a:pt x="1056" y="3371"/>
                </a:lnTo>
                <a:lnTo>
                  <a:pt x="1054" y="3369"/>
                </a:lnTo>
                <a:lnTo>
                  <a:pt x="1052" y="3368"/>
                </a:lnTo>
                <a:lnTo>
                  <a:pt x="1051" y="3366"/>
                </a:lnTo>
                <a:lnTo>
                  <a:pt x="1049" y="3364"/>
                </a:lnTo>
                <a:lnTo>
                  <a:pt x="1048" y="3361"/>
                </a:lnTo>
                <a:lnTo>
                  <a:pt x="1047" y="3359"/>
                </a:lnTo>
                <a:lnTo>
                  <a:pt x="1046" y="3357"/>
                </a:lnTo>
                <a:lnTo>
                  <a:pt x="1045" y="3354"/>
                </a:lnTo>
                <a:lnTo>
                  <a:pt x="1045" y="3351"/>
                </a:lnTo>
                <a:lnTo>
                  <a:pt x="1045" y="3349"/>
                </a:lnTo>
                <a:lnTo>
                  <a:pt x="1047" y="3294"/>
                </a:lnTo>
                <a:lnTo>
                  <a:pt x="1050" y="3267"/>
                </a:lnTo>
                <a:lnTo>
                  <a:pt x="1053" y="3240"/>
                </a:lnTo>
                <a:lnTo>
                  <a:pt x="1057" y="3213"/>
                </a:lnTo>
                <a:lnTo>
                  <a:pt x="1063" y="3185"/>
                </a:lnTo>
                <a:lnTo>
                  <a:pt x="1069" y="3158"/>
                </a:lnTo>
                <a:lnTo>
                  <a:pt x="1076" y="3131"/>
                </a:lnTo>
                <a:lnTo>
                  <a:pt x="1077" y="3128"/>
                </a:lnTo>
                <a:lnTo>
                  <a:pt x="1078" y="3126"/>
                </a:lnTo>
                <a:lnTo>
                  <a:pt x="1079" y="3123"/>
                </a:lnTo>
                <a:lnTo>
                  <a:pt x="1081" y="3121"/>
                </a:lnTo>
                <a:lnTo>
                  <a:pt x="1082" y="3119"/>
                </a:lnTo>
                <a:lnTo>
                  <a:pt x="1084" y="3118"/>
                </a:lnTo>
                <a:lnTo>
                  <a:pt x="1086" y="3116"/>
                </a:lnTo>
                <a:lnTo>
                  <a:pt x="1088" y="3115"/>
                </a:lnTo>
                <a:lnTo>
                  <a:pt x="1090" y="3114"/>
                </a:lnTo>
                <a:lnTo>
                  <a:pt x="1093" y="3113"/>
                </a:lnTo>
                <a:lnTo>
                  <a:pt x="1095" y="3112"/>
                </a:lnTo>
                <a:lnTo>
                  <a:pt x="1097" y="3112"/>
                </a:lnTo>
                <a:lnTo>
                  <a:pt x="1100" y="3112"/>
                </a:lnTo>
                <a:lnTo>
                  <a:pt x="1103" y="3112"/>
                </a:lnTo>
                <a:lnTo>
                  <a:pt x="1105" y="3112"/>
                </a:lnTo>
                <a:lnTo>
                  <a:pt x="1108" y="3113"/>
                </a:lnTo>
                <a:moveTo>
                  <a:pt x="1088" y="3536"/>
                </a:moveTo>
                <a:lnTo>
                  <a:pt x="1090" y="3535"/>
                </a:lnTo>
                <a:lnTo>
                  <a:pt x="1093" y="3535"/>
                </a:lnTo>
                <a:lnTo>
                  <a:pt x="1096" y="3535"/>
                </a:lnTo>
                <a:lnTo>
                  <a:pt x="1098" y="3535"/>
                </a:lnTo>
                <a:lnTo>
                  <a:pt x="1101" y="3536"/>
                </a:lnTo>
                <a:lnTo>
                  <a:pt x="1103" y="3537"/>
                </a:lnTo>
                <a:lnTo>
                  <a:pt x="1105" y="3538"/>
                </a:lnTo>
                <a:lnTo>
                  <a:pt x="1108" y="3539"/>
                </a:lnTo>
                <a:lnTo>
                  <a:pt x="1110" y="3541"/>
                </a:lnTo>
                <a:lnTo>
                  <a:pt x="1112" y="3542"/>
                </a:lnTo>
                <a:lnTo>
                  <a:pt x="1113" y="3544"/>
                </a:lnTo>
                <a:lnTo>
                  <a:pt x="1115" y="3546"/>
                </a:lnTo>
                <a:lnTo>
                  <a:pt x="1117" y="3548"/>
                </a:lnTo>
                <a:lnTo>
                  <a:pt x="1118" y="3551"/>
                </a:lnTo>
                <a:lnTo>
                  <a:pt x="1119" y="3553"/>
                </a:lnTo>
                <a:lnTo>
                  <a:pt x="1120" y="3556"/>
                </a:lnTo>
                <a:lnTo>
                  <a:pt x="1132" y="3606"/>
                </a:lnTo>
                <a:lnTo>
                  <a:pt x="1147" y="3656"/>
                </a:lnTo>
                <a:lnTo>
                  <a:pt x="1165" y="3705"/>
                </a:lnTo>
                <a:lnTo>
                  <a:pt x="1185" y="3753"/>
                </a:lnTo>
                <a:lnTo>
                  <a:pt x="1186" y="3756"/>
                </a:lnTo>
                <a:lnTo>
                  <a:pt x="1186" y="3758"/>
                </a:lnTo>
                <a:lnTo>
                  <a:pt x="1187" y="3761"/>
                </a:lnTo>
                <a:lnTo>
                  <a:pt x="1187" y="3764"/>
                </a:lnTo>
                <a:lnTo>
                  <a:pt x="1187" y="3766"/>
                </a:lnTo>
                <a:lnTo>
                  <a:pt x="1187" y="3769"/>
                </a:lnTo>
                <a:lnTo>
                  <a:pt x="1186" y="3771"/>
                </a:lnTo>
                <a:lnTo>
                  <a:pt x="1185" y="3774"/>
                </a:lnTo>
                <a:lnTo>
                  <a:pt x="1184" y="3776"/>
                </a:lnTo>
                <a:lnTo>
                  <a:pt x="1183" y="3778"/>
                </a:lnTo>
                <a:lnTo>
                  <a:pt x="1181" y="3780"/>
                </a:lnTo>
                <a:lnTo>
                  <a:pt x="1180" y="3782"/>
                </a:lnTo>
                <a:lnTo>
                  <a:pt x="1178" y="3784"/>
                </a:lnTo>
                <a:lnTo>
                  <a:pt x="1176" y="3786"/>
                </a:lnTo>
                <a:lnTo>
                  <a:pt x="1173" y="3787"/>
                </a:lnTo>
                <a:lnTo>
                  <a:pt x="1171" y="3788"/>
                </a:lnTo>
                <a:lnTo>
                  <a:pt x="1168" y="3789"/>
                </a:lnTo>
                <a:lnTo>
                  <a:pt x="1166" y="3790"/>
                </a:lnTo>
                <a:lnTo>
                  <a:pt x="1163" y="3791"/>
                </a:lnTo>
                <a:lnTo>
                  <a:pt x="1161" y="3791"/>
                </a:lnTo>
                <a:lnTo>
                  <a:pt x="1158" y="3791"/>
                </a:lnTo>
                <a:lnTo>
                  <a:pt x="1156" y="3790"/>
                </a:lnTo>
                <a:lnTo>
                  <a:pt x="1153" y="3790"/>
                </a:lnTo>
                <a:lnTo>
                  <a:pt x="1151" y="3789"/>
                </a:lnTo>
                <a:lnTo>
                  <a:pt x="1148" y="3788"/>
                </a:lnTo>
                <a:lnTo>
                  <a:pt x="1146" y="3787"/>
                </a:lnTo>
                <a:lnTo>
                  <a:pt x="1144" y="3785"/>
                </a:lnTo>
                <a:lnTo>
                  <a:pt x="1142" y="3783"/>
                </a:lnTo>
                <a:lnTo>
                  <a:pt x="1140" y="3781"/>
                </a:lnTo>
                <a:lnTo>
                  <a:pt x="1138" y="3779"/>
                </a:lnTo>
                <a:lnTo>
                  <a:pt x="1137" y="3777"/>
                </a:lnTo>
                <a:lnTo>
                  <a:pt x="1136" y="3774"/>
                </a:lnTo>
                <a:lnTo>
                  <a:pt x="1115" y="3724"/>
                </a:lnTo>
                <a:lnTo>
                  <a:pt x="1097" y="3672"/>
                </a:lnTo>
                <a:lnTo>
                  <a:pt x="1081" y="3620"/>
                </a:lnTo>
                <a:lnTo>
                  <a:pt x="1068" y="3567"/>
                </a:lnTo>
                <a:lnTo>
                  <a:pt x="1067" y="3564"/>
                </a:lnTo>
                <a:lnTo>
                  <a:pt x="1067" y="3561"/>
                </a:lnTo>
                <a:lnTo>
                  <a:pt x="1067" y="3559"/>
                </a:lnTo>
                <a:lnTo>
                  <a:pt x="1068" y="3556"/>
                </a:lnTo>
                <a:lnTo>
                  <a:pt x="1068" y="3554"/>
                </a:lnTo>
                <a:lnTo>
                  <a:pt x="1069" y="3551"/>
                </a:lnTo>
                <a:lnTo>
                  <a:pt x="1070" y="3549"/>
                </a:lnTo>
                <a:lnTo>
                  <a:pt x="1071" y="3547"/>
                </a:lnTo>
                <a:lnTo>
                  <a:pt x="1073" y="3545"/>
                </a:lnTo>
                <a:lnTo>
                  <a:pt x="1075" y="3543"/>
                </a:lnTo>
                <a:lnTo>
                  <a:pt x="1076" y="3541"/>
                </a:lnTo>
                <a:lnTo>
                  <a:pt x="1078" y="3540"/>
                </a:lnTo>
                <a:lnTo>
                  <a:pt x="1080" y="3538"/>
                </a:lnTo>
                <a:lnTo>
                  <a:pt x="1083" y="3537"/>
                </a:lnTo>
                <a:lnTo>
                  <a:pt x="1085" y="3536"/>
                </a:lnTo>
                <a:lnTo>
                  <a:pt x="1088" y="3536"/>
                </a:lnTo>
                <a:moveTo>
                  <a:pt x="1247" y="3930"/>
                </a:moveTo>
                <a:lnTo>
                  <a:pt x="1249" y="3929"/>
                </a:lnTo>
                <a:lnTo>
                  <a:pt x="1251" y="3928"/>
                </a:lnTo>
                <a:lnTo>
                  <a:pt x="1254" y="3927"/>
                </a:lnTo>
                <a:lnTo>
                  <a:pt x="1256" y="3927"/>
                </a:lnTo>
                <a:lnTo>
                  <a:pt x="1259" y="3926"/>
                </a:lnTo>
                <a:lnTo>
                  <a:pt x="1262" y="3926"/>
                </a:lnTo>
                <a:lnTo>
                  <a:pt x="1264" y="3927"/>
                </a:lnTo>
                <a:lnTo>
                  <a:pt x="1267" y="3927"/>
                </a:lnTo>
                <a:lnTo>
                  <a:pt x="1269" y="3928"/>
                </a:lnTo>
                <a:lnTo>
                  <a:pt x="1271" y="3929"/>
                </a:lnTo>
                <a:lnTo>
                  <a:pt x="1274" y="3930"/>
                </a:lnTo>
                <a:lnTo>
                  <a:pt x="1276" y="3931"/>
                </a:lnTo>
                <a:lnTo>
                  <a:pt x="1278" y="3933"/>
                </a:lnTo>
                <a:lnTo>
                  <a:pt x="1280" y="3934"/>
                </a:lnTo>
                <a:lnTo>
                  <a:pt x="1281" y="3936"/>
                </a:lnTo>
                <a:lnTo>
                  <a:pt x="1283" y="3938"/>
                </a:lnTo>
                <a:lnTo>
                  <a:pt x="1335" y="4016"/>
                </a:lnTo>
                <a:lnTo>
                  <a:pt x="1355" y="4018"/>
                </a:lnTo>
                <a:lnTo>
                  <a:pt x="1376" y="4021"/>
                </a:lnTo>
                <a:lnTo>
                  <a:pt x="1396" y="4024"/>
                </a:lnTo>
                <a:lnTo>
                  <a:pt x="1417" y="4028"/>
                </a:lnTo>
                <a:lnTo>
                  <a:pt x="1419" y="4029"/>
                </a:lnTo>
                <a:lnTo>
                  <a:pt x="1422" y="4030"/>
                </a:lnTo>
                <a:lnTo>
                  <a:pt x="1424" y="4031"/>
                </a:lnTo>
                <a:lnTo>
                  <a:pt x="1426" y="4033"/>
                </a:lnTo>
                <a:lnTo>
                  <a:pt x="1428" y="4034"/>
                </a:lnTo>
                <a:lnTo>
                  <a:pt x="1430" y="4036"/>
                </a:lnTo>
                <a:lnTo>
                  <a:pt x="1432" y="4038"/>
                </a:lnTo>
                <a:lnTo>
                  <a:pt x="1434" y="4040"/>
                </a:lnTo>
                <a:lnTo>
                  <a:pt x="1435" y="4042"/>
                </a:lnTo>
                <a:lnTo>
                  <a:pt x="1436" y="4044"/>
                </a:lnTo>
                <a:lnTo>
                  <a:pt x="1437" y="4047"/>
                </a:lnTo>
                <a:lnTo>
                  <a:pt x="1438" y="4049"/>
                </a:lnTo>
                <a:lnTo>
                  <a:pt x="1438" y="4052"/>
                </a:lnTo>
                <a:lnTo>
                  <a:pt x="1438" y="4054"/>
                </a:lnTo>
                <a:lnTo>
                  <a:pt x="1438" y="4057"/>
                </a:lnTo>
                <a:lnTo>
                  <a:pt x="1438" y="4059"/>
                </a:lnTo>
                <a:lnTo>
                  <a:pt x="1437" y="4062"/>
                </a:lnTo>
                <a:lnTo>
                  <a:pt x="1436" y="4064"/>
                </a:lnTo>
                <a:lnTo>
                  <a:pt x="1435" y="4067"/>
                </a:lnTo>
                <a:lnTo>
                  <a:pt x="1434" y="4069"/>
                </a:lnTo>
                <a:lnTo>
                  <a:pt x="1432" y="4071"/>
                </a:lnTo>
                <a:lnTo>
                  <a:pt x="1430" y="4073"/>
                </a:lnTo>
                <a:lnTo>
                  <a:pt x="1428" y="4075"/>
                </a:lnTo>
                <a:lnTo>
                  <a:pt x="1426" y="4076"/>
                </a:lnTo>
                <a:lnTo>
                  <a:pt x="1424" y="4078"/>
                </a:lnTo>
                <a:lnTo>
                  <a:pt x="1422" y="4079"/>
                </a:lnTo>
                <a:lnTo>
                  <a:pt x="1420" y="4080"/>
                </a:lnTo>
                <a:lnTo>
                  <a:pt x="1417" y="4080"/>
                </a:lnTo>
                <a:lnTo>
                  <a:pt x="1415" y="4081"/>
                </a:lnTo>
                <a:lnTo>
                  <a:pt x="1412" y="4081"/>
                </a:lnTo>
                <a:lnTo>
                  <a:pt x="1409" y="4081"/>
                </a:lnTo>
                <a:lnTo>
                  <a:pt x="1407" y="4080"/>
                </a:lnTo>
                <a:lnTo>
                  <a:pt x="1393" y="4078"/>
                </a:lnTo>
                <a:lnTo>
                  <a:pt x="1386" y="4076"/>
                </a:lnTo>
                <a:lnTo>
                  <a:pt x="1380" y="4075"/>
                </a:lnTo>
                <a:lnTo>
                  <a:pt x="1404" y="4106"/>
                </a:lnTo>
                <a:lnTo>
                  <a:pt x="1405" y="4109"/>
                </a:lnTo>
                <a:lnTo>
                  <a:pt x="1407" y="4111"/>
                </a:lnTo>
                <a:lnTo>
                  <a:pt x="1408" y="4114"/>
                </a:lnTo>
                <a:lnTo>
                  <a:pt x="1409" y="4116"/>
                </a:lnTo>
                <a:lnTo>
                  <a:pt x="1410" y="4119"/>
                </a:lnTo>
                <a:lnTo>
                  <a:pt x="1410" y="4121"/>
                </a:lnTo>
                <a:lnTo>
                  <a:pt x="1410" y="4124"/>
                </a:lnTo>
                <a:lnTo>
                  <a:pt x="1410" y="4126"/>
                </a:lnTo>
                <a:lnTo>
                  <a:pt x="1410" y="4129"/>
                </a:lnTo>
                <a:lnTo>
                  <a:pt x="1409" y="4131"/>
                </a:lnTo>
                <a:lnTo>
                  <a:pt x="1408" y="4133"/>
                </a:lnTo>
                <a:lnTo>
                  <a:pt x="1407" y="4136"/>
                </a:lnTo>
                <a:lnTo>
                  <a:pt x="1406" y="4138"/>
                </a:lnTo>
                <a:lnTo>
                  <a:pt x="1404" y="4140"/>
                </a:lnTo>
                <a:lnTo>
                  <a:pt x="1403" y="4142"/>
                </a:lnTo>
                <a:lnTo>
                  <a:pt x="1401" y="4143"/>
                </a:lnTo>
                <a:lnTo>
                  <a:pt x="1398" y="4145"/>
                </a:lnTo>
                <a:lnTo>
                  <a:pt x="1396" y="4147"/>
                </a:lnTo>
                <a:lnTo>
                  <a:pt x="1394" y="4148"/>
                </a:lnTo>
                <a:lnTo>
                  <a:pt x="1391" y="4149"/>
                </a:lnTo>
                <a:lnTo>
                  <a:pt x="1389" y="4149"/>
                </a:lnTo>
                <a:lnTo>
                  <a:pt x="1386" y="4150"/>
                </a:lnTo>
                <a:lnTo>
                  <a:pt x="1384" y="4150"/>
                </a:lnTo>
                <a:lnTo>
                  <a:pt x="1381" y="4150"/>
                </a:lnTo>
                <a:lnTo>
                  <a:pt x="1378" y="4149"/>
                </a:lnTo>
                <a:lnTo>
                  <a:pt x="1376" y="4149"/>
                </a:lnTo>
                <a:lnTo>
                  <a:pt x="1374" y="4148"/>
                </a:lnTo>
                <a:lnTo>
                  <a:pt x="1371" y="4147"/>
                </a:lnTo>
                <a:lnTo>
                  <a:pt x="1369" y="4146"/>
                </a:lnTo>
                <a:lnTo>
                  <a:pt x="1367" y="4144"/>
                </a:lnTo>
                <a:lnTo>
                  <a:pt x="1365" y="4142"/>
                </a:lnTo>
                <a:lnTo>
                  <a:pt x="1363" y="4140"/>
                </a:lnTo>
                <a:lnTo>
                  <a:pt x="1307" y="4066"/>
                </a:lnTo>
                <a:lnTo>
                  <a:pt x="1285" y="4065"/>
                </a:lnTo>
                <a:lnTo>
                  <a:pt x="1264" y="4065"/>
                </a:lnTo>
                <a:lnTo>
                  <a:pt x="1221" y="4064"/>
                </a:lnTo>
                <a:lnTo>
                  <a:pt x="1218" y="4064"/>
                </a:lnTo>
                <a:lnTo>
                  <a:pt x="1216" y="4064"/>
                </a:lnTo>
                <a:lnTo>
                  <a:pt x="1213" y="4064"/>
                </a:lnTo>
                <a:lnTo>
                  <a:pt x="1211" y="4063"/>
                </a:lnTo>
                <a:lnTo>
                  <a:pt x="1209" y="4062"/>
                </a:lnTo>
                <a:lnTo>
                  <a:pt x="1206" y="4061"/>
                </a:lnTo>
                <a:lnTo>
                  <a:pt x="1204" y="4059"/>
                </a:lnTo>
                <a:lnTo>
                  <a:pt x="1202" y="4058"/>
                </a:lnTo>
                <a:lnTo>
                  <a:pt x="1201" y="4056"/>
                </a:lnTo>
                <a:lnTo>
                  <a:pt x="1199" y="4054"/>
                </a:lnTo>
                <a:lnTo>
                  <a:pt x="1198" y="4052"/>
                </a:lnTo>
                <a:lnTo>
                  <a:pt x="1196" y="4049"/>
                </a:lnTo>
                <a:lnTo>
                  <a:pt x="1195" y="4047"/>
                </a:lnTo>
                <a:lnTo>
                  <a:pt x="1195" y="4045"/>
                </a:lnTo>
                <a:lnTo>
                  <a:pt x="1194" y="4042"/>
                </a:lnTo>
                <a:lnTo>
                  <a:pt x="1194" y="4039"/>
                </a:lnTo>
                <a:lnTo>
                  <a:pt x="1194" y="4037"/>
                </a:lnTo>
                <a:lnTo>
                  <a:pt x="1194" y="4034"/>
                </a:lnTo>
                <a:lnTo>
                  <a:pt x="1195" y="4031"/>
                </a:lnTo>
                <a:lnTo>
                  <a:pt x="1196" y="4029"/>
                </a:lnTo>
                <a:lnTo>
                  <a:pt x="1197" y="4027"/>
                </a:lnTo>
                <a:lnTo>
                  <a:pt x="1198" y="4024"/>
                </a:lnTo>
                <a:lnTo>
                  <a:pt x="1200" y="4022"/>
                </a:lnTo>
                <a:lnTo>
                  <a:pt x="1201" y="4020"/>
                </a:lnTo>
                <a:lnTo>
                  <a:pt x="1203" y="4019"/>
                </a:lnTo>
                <a:lnTo>
                  <a:pt x="1205" y="4017"/>
                </a:lnTo>
                <a:lnTo>
                  <a:pt x="1207" y="4016"/>
                </a:lnTo>
                <a:lnTo>
                  <a:pt x="1209" y="4015"/>
                </a:lnTo>
                <a:lnTo>
                  <a:pt x="1212" y="4014"/>
                </a:lnTo>
                <a:lnTo>
                  <a:pt x="1214" y="4013"/>
                </a:lnTo>
                <a:lnTo>
                  <a:pt x="1217" y="4013"/>
                </a:lnTo>
                <a:lnTo>
                  <a:pt x="1220" y="4012"/>
                </a:lnTo>
                <a:lnTo>
                  <a:pt x="1232" y="4012"/>
                </a:lnTo>
                <a:lnTo>
                  <a:pt x="1244" y="4012"/>
                </a:lnTo>
                <a:lnTo>
                  <a:pt x="1268" y="4011"/>
                </a:lnTo>
                <a:lnTo>
                  <a:pt x="1260" y="4001"/>
                </a:lnTo>
                <a:lnTo>
                  <a:pt x="1253" y="3989"/>
                </a:lnTo>
                <a:lnTo>
                  <a:pt x="1239" y="3966"/>
                </a:lnTo>
                <a:lnTo>
                  <a:pt x="1237" y="3964"/>
                </a:lnTo>
                <a:lnTo>
                  <a:pt x="1236" y="3962"/>
                </a:lnTo>
                <a:lnTo>
                  <a:pt x="1236" y="3959"/>
                </a:lnTo>
                <a:lnTo>
                  <a:pt x="1235" y="3957"/>
                </a:lnTo>
                <a:lnTo>
                  <a:pt x="1235" y="3954"/>
                </a:lnTo>
                <a:lnTo>
                  <a:pt x="1235" y="3952"/>
                </a:lnTo>
                <a:lnTo>
                  <a:pt x="1235" y="3949"/>
                </a:lnTo>
                <a:lnTo>
                  <a:pt x="1235" y="3947"/>
                </a:lnTo>
                <a:lnTo>
                  <a:pt x="1236" y="3945"/>
                </a:lnTo>
                <a:lnTo>
                  <a:pt x="1237" y="3942"/>
                </a:lnTo>
                <a:lnTo>
                  <a:pt x="1238" y="3940"/>
                </a:lnTo>
                <a:lnTo>
                  <a:pt x="1239" y="3938"/>
                </a:lnTo>
                <a:lnTo>
                  <a:pt x="1241" y="3936"/>
                </a:lnTo>
                <a:lnTo>
                  <a:pt x="1243" y="3934"/>
                </a:lnTo>
                <a:lnTo>
                  <a:pt x="1245" y="3932"/>
                </a:lnTo>
                <a:lnTo>
                  <a:pt x="1247" y="3930"/>
                </a:lnTo>
                <a:moveTo>
                  <a:pt x="1048" y="4061"/>
                </a:moveTo>
                <a:lnTo>
                  <a:pt x="1048" y="4064"/>
                </a:lnTo>
                <a:lnTo>
                  <a:pt x="1049" y="4067"/>
                </a:lnTo>
                <a:lnTo>
                  <a:pt x="1049" y="4069"/>
                </a:lnTo>
                <a:lnTo>
                  <a:pt x="1049" y="4072"/>
                </a:lnTo>
                <a:lnTo>
                  <a:pt x="1048" y="4074"/>
                </a:lnTo>
                <a:lnTo>
                  <a:pt x="1048" y="4077"/>
                </a:lnTo>
                <a:lnTo>
                  <a:pt x="1047" y="4079"/>
                </a:lnTo>
                <a:lnTo>
                  <a:pt x="1046" y="4082"/>
                </a:lnTo>
                <a:lnTo>
                  <a:pt x="1044" y="4084"/>
                </a:lnTo>
                <a:lnTo>
                  <a:pt x="1043" y="4086"/>
                </a:lnTo>
                <a:lnTo>
                  <a:pt x="1041" y="4088"/>
                </a:lnTo>
                <a:lnTo>
                  <a:pt x="1039" y="4089"/>
                </a:lnTo>
                <a:lnTo>
                  <a:pt x="1037" y="4091"/>
                </a:lnTo>
                <a:lnTo>
                  <a:pt x="1035" y="4092"/>
                </a:lnTo>
                <a:lnTo>
                  <a:pt x="1032" y="4093"/>
                </a:lnTo>
                <a:lnTo>
                  <a:pt x="1030" y="4093"/>
                </a:lnTo>
                <a:lnTo>
                  <a:pt x="983" y="4107"/>
                </a:lnTo>
                <a:lnTo>
                  <a:pt x="937" y="4124"/>
                </a:lnTo>
                <a:lnTo>
                  <a:pt x="892" y="4143"/>
                </a:lnTo>
                <a:lnTo>
                  <a:pt x="848" y="4164"/>
                </a:lnTo>
                <a:lnTo>
                  <a:pt x="845" y="4165"/>
                </a:lnTo>
                <a:lnTo>
                  <a:pt x="843" y="4166"/>
                </a:lnTo>
                <a:lnTo>
                  <a:pt x="840" y="4167"/>
                </a:lnTo>
                <a:lnTo>
                  <a:pt x="838" y="4167"/>
                </a:lnTo>
                <a:lnTo>
                  <a:pt x="835" y="4167"/>
                </a:lnTo>
                <a:lnTo>
                  <a:pt x="833" y="4167"/>
                </a:lnTo>
                <a:lnTo>
                  <a:pt x="830" y="4166"/>
                </a:lnTo>
                <a:lnTo>
                  <a:pt x="828" y="4166"/>
                </a:lnTo>
                <a:lnTo>
                  <a:pt x="825" y="4165"/>
                </a:lnTo>
                <a:lnTo>
                  <a:pt x="823" y="4164"/>
                </a:lnTo>
                <a:lnTo>
                  <a:pt x="821" y="4162"/>
                </a:lnTo>
                <a:lnTo>
                  <a:pt x="819" y="4161"/>
                </a:lnTo>
                <a:lnTo>
                  <a:pt x="817" y="4159"/>
                </a:lnTo>
                <a:lnTo>
                  <a:pt x="815" y="4157"/>
                </a:lnTo>
                <a:lnTo>
                  <a:pt x="813" y="4155"/>
                </a:lnTo>
                <a:lnTo>
                  <a:pt x="812" y="4152"/>
                </a:lnTo>
                <a:lnTo>
                  <a:pt x="811" y="4150"/>
                </a:lnTo>
                <a:lnTo>
                  <a:pt x="810" y="4147"/>
                </a:lnTo>
                <a:lnTo>
                  <a:pt x="810" y="4145"/>
                </a:lnTo>
                <a:lnTo>
                  <a:pt x="809" y="4142"/>
                </a:lnTo>
                <a:lnTo>
                  <a:pt x="809" y="4140"/>
                </a:lnTo>
                <a:lnTo>
                  <a:pt x="810" y="4137"/>
                </a:lnTo>
                <a:lnTo>
                  <a:pt x="810" y="4135"/>
                </a:lnTo>
                <a:lnTo>
                  <a:pt x="811" y="4132"/>
                </a:lnTo>
                <a:lnTo>
                  <a:pt x="812" y="4130"/>
                </a:lnTo>
                <a:lnTo>
                  <a:pt x="813" y="4127"/>
                </a:lnTo>
                <a:lnTo>
                  <a:pt x="814" y="4125"/>
                </a:lnTo>
                <a:lnTo>
                  <a:pt x="816" y="4123"/>
                </a:lnTo>
                <a:lnTo>
                  <a:pt x="817" y="4121"/>
                </a:lnTo>
                <a:lnTo>
                  <a:pt x="819" y="4119"/>
                </a:lnTo>
                <a:lnTo>
                  <a:pt x="821" y="4118"/>
                </a:lnTo>
                <a:lnTo>
                  <a:pt x="824" y="4116"/>
                </a:lnTo>
                <a:lnTo>
                  <a:pt x="870" y="4095"/>
                </a:lnTo>
                <a:lnTo>
                  <a:pt x="918" y="4075"/>
                </a:lnTo>
                <a:lnTo>
                  <a:pt x="966" y="4057"/>
                </a:lnTo>
                <a:lnTo>
                  <a:pt x="1016" y="4042"/>
                </a:lnTo>
                <a:lnTo>
                  <a:pt x="1018" y="4042"/>
                </a:lnTo>
                <a:lnTo>
                  <a:pt x="1021" y="4042"/>
                </a:lnTo>
                <a:lnTo>
                  <a:pt x="1024" y="4042"/>
                </a:lnTo>
                <a:lnTo>
                  <a:pt x="1026" y="4042"/>
                </a:lnTo>
                <a:lnTo>
                  <a:pt x="1029" y="4043"/>
                </a:lnTo>
                <a:lnTo>
                  <a:pt x="1031" y="4043"/>
                </a:lnTo>
                <a:lnTo>
                  <a:pt x="1034" y="4044"/>
                </a:lnTo>
                <a:lnTo>
                  <a:pt x="1036" y="4046"/>
                </a:lnTo>
                <a:lnTo>
                  <a:pt x="1038" y="4047"/>
                </a:lnTo>
                <a:lnTo>
                  <a:pt x="1040" y="4048"/>
                </a:lnTo>
                <a:lnTo>
                  <a:pt x="1042" y="4050"/>
                </a:lnTo>
                <a:lnTo>
                  <a:pt x="1044" y="4052"/>
                </a:lnTo>
                <a:lnTo>
                  <a:pt x="1045" y="4054"/>
                </a:lnTo>
                <a:lnTo>
                  <a:pt x="1046" y="4056"/>
                </a:lnTo>
                <a:lnTo>
                  <a:pt x="1047" y="4059"/>
                </a:lnTo>
                <a:lnTo>
                  <a:pt x="1048" y="4061"/>
                </a:lnTo>
                <a:moveTo>
                  <a:pt x="1563" y="4097"/>
                </a:moveTo>
                <a:lnTo>
                  <a:pt x="1564" y="4095"/>
                </a:lnTo>
                <a:lnTo>
                  <a:pt x="1565" y="4093"/>
                </a:lnTo>
                <a:lnTo>
                  <a:pt x="1567" y="4091"/>
                </a:lnTo>
                <a:lnTo>
                  <a:pt x="1568" y="4089"/>
                </a:lnTo>
                <a:lnTo>
                  <a:pt x="1570" y="4087"/>
                </a:lnTo>
                <a:lnTo>
                  <a:pt x="1572" y="4086"/>
                </a:lnTo>
                <a:lnTo>
                  <a:pt x="1574" y="4084"/>
                </a:lnTo>
                <a:lnTo>
                  <a:pt x="1577" y="4083"/>
                </a:lnTo>
                <a:lnTo>
                  <a:pt x="1579" y="4082"/>
                </a:lnTo>
                <a:lnTo>
                  <a:pt x="1582" y="4082"/>
                </a:lnTo>
                <a:lnTo>
                  <a:pt x="1584" y="4081"/>
                </a:lnTo>
                <a:lnTo>
                  <a:pt x="1587" y="4081"/>
                </a:lnTo>
                <a:lnTo>
                  <a:pt x="1589" y="4081"/>
                </a:lnTo>
                <a:lnTo>
                  <a:pt x="1592" y="4082"/>
                </a:lnTo>
                <a:lnTo>
                  <a:pt x="1594" y="4082"/>
                </a:lnTo>
                <a:lnTo>
                  <a:pt x="1597" y="4083"/>
                </a:lnTo>
                <a:lnTo>
                  <a:pt x="1638" y="4101"/>
                </a:lnTo>
                <a:lnTo>
                  <a:pt x="1680" y="4121"/>
                </a:lnTo>
                <a:lnTo>
                  <a:pt x="1722" y="4144"/>
                </a:lnTo>
                <a:lnTo>
                  <a:pt x="1765" y="4168"/>
                </a:lnTo>
                <a:lnTo>
                  <a:pt x="1767" y="4170"/>
                </a:lnTo>
                <a:lnTo>
                  <a:pt x="1769" y="4172"/>
                </a:lnTo>
                <a:lnTo>
                  <a:pt x="1771" y="4174"/>
                </a:lnTo>
                <a:lnTo>
                  <a:pt x="1772" y="4176"/>
                </a:lnTo>
                <a:lnTo>
                  <a:pt x="1773" y="4178"/>
                </a:lnTo>
                <a:lnTo>
                  <a:pt x="1775" y="4180"/>
                </a:lnTo>
                <a:lnTo>
                  <a:pt x="1775" y="4183"/>
                </a:lnTo>
                <a:lnTo>
                  <a:pt x="1776" y="4185"/>
                </a:lnTo>
                <a:lnTo>
                  <a:pt x="1777" y="4188"/>
                </a:lnTo>
                <a:lnTo>
                  <a:pt x="1777" y="4190"/>
                </a:lnTo>
                <a:lnTo>
                  <a:pt x="1777" y="4193"/>
                </a:lnTo>
                <a:lnTo>
                  <a:pt x="1776" y="4195"/>
                </a:lnTo>
                <a:lnTo>
                  <a:pt x="1776" y="4198"/>
                </a:lnTo>
                <a:lnTo>
                  <a:pt x="1775" y="4200"/>
                </a:lnTo>
                <a:lnTo>
                  <a:pt x="1774" y="4203"/>
                </a:lnTo>
                <a:lnTo>
                  <a:pt x="1773" y="4205"/>
                </a:lnTo>
                <a:lnTo>
                  <a:pt x="1771" y="4208"/>
                </a:lnTo>
                <a:lnTo>
                  <a:pt x="1770" y="4210"/>
                </a:lnTo>
                <a:lnTo>
                  <a:pt x="1768" y="4211"/>
                </a:lnTo>
                <a:lnTo>
                  <a:pt x="1766" y="4213"/>
                </a:lnTo>
                <a:lnTo>
                  <a:pt x="1764" y="4214"/>
                </a:lnTo>
                <a:lnTo>
                  <a:pt x="1761" y="4215"/>
                </a:lnTo>
                <a:lnTo>
                  <a:pt x="1759" y="4216"/>
                </a:lnTo>
                <a:lnTo>
                  <a:pt x="1757" y="4217"/>
                </a:lnTo>
                <a:lnTo>
                  <a:pt x="1754" y="4217"/>
                </a:lnTo>
                <a:lnTo>
                  <a:pt x="1751" y="4218"/>
                </a:lnTo>
                <a:lnTo>
                  <a:pt x="1749" y="4218"/>
                </a:lnTo>
                <a:lnTo>
                  <a:pt x="1746" y="4217"/>
                </a:lnTo>
                <a:lnTo>
                  <a:pt x="1744" y="4217"/>
                </a:lnTo>
                <a:lnTo>
                  <a:pt x="1741" y="4216"/>
                </a:lnTo>
                <a:lnTo>
                  <a:pt x="1739" y="4215"/>
                </a:lnTo>
                <a:lnTo>
                  <a:pt x="1737" y="4213"/>
                </a:lnTo>
                <a:lnTo>
                  <a:pt x="1696" y="4190"/>
                </a:lnTo>
                <a:lnTo>
                  <a:pt x="1656" y="4168"/>
                </a:lnTo>
                <a:lnTo>
                  <a:pt x="1616" y="4149"/>
                </a:lnTo>
                <a:lnTo>
                  <a:pt x="1577" y="4132"/>
                </a:lnTo>
                <a:lnTo>
                  <a:pt x="1574" y="4131"/>
                </a:lnTo>
                <a:lnTo>
                  <a:pt x="1572" y="4130"/>
                </a:lnTo>
                <a:lnTo>
                  <a:pt x="1570" y="4128"/>
                </a:lnTo>
                <a:lnTo>
                  <a:pt x="1568" y="4126"/>
                </a:lnTo>
                <a:lnTo>
                  <a:pt x="1566" y="4124"/>
                </a:lnTo>
                <a:lnTo>
                  <a:pt x="1565" y="4122"/>
                </a:lnTo>
                <a:lnTo>
                  <a:pt x="1564" y="4120"/>
                </a:lnTo>
                <a:lnTo>
                  <a:pt x="1563" y="4118"/>
                </a:lnTo>
                <a:lnTo>
                  <a:pt x="1562" y="4116"/>
                </a:lnTo>
                <a:lnTo>
                  <a:pt x="1561" y="4113"/>
                </a:lnTo>
                <a:lnTo>
                  <a:pt x="1561" y="4111"/>
                </a:lnTo>
                <a:lnTo>
                  <a:pt x="1561" y="4108"/>
                </a:lnTo>
                <a:lnTo>
                  <a:pt x="1561" y="4105"/>
                </a:lnTo>
                <a:lnTo>
                  <a:pt x="1561" y="4103"/>
                </a:lnTo>
                <a:lnTo>
                  <a:pt x="1562" y="4100"/>
                </a:lnTo>
                <a:lnTo>
                  <a:pt x="1563" y="4097"/>
                </a:lnTo>
                <a:moveTo>
                  <a:pt x="686" y="4229"/>
                </a:moveTo>
                <a:lnTo>
                  <a:pt x="687" y="4232"/>
                </a:lnTo>
                <a:lnTo>
                  <a:pt x="689" y="4234"/>
                </a:lnTo>
                <a:lnTo>
                  <a:pt x="690" y="4237"/>
                </a:lnTo>
                <a:lnTo>
                  <a:pt x="690" y="4239"/>
                </a:lnTo>
                <a:lnTo>
                  <a:pt x="691" y="4242"/>
                </a:lnTo>
                <a:lnTo>
                  <a:pt x="691" y="4244"/>
                </a:lnTo>
                <a:lnTo>
                  <a:pt x="691" y="4247"/>
                </a:lnTo>
                <a:lnTo>
                  <a:pt x="691" y="4249"/>
                </a:lnTo>
                <a:lnTo>
                  <a:pt x="690" y="4252"/>
                </a:lnTo>
                <a:lnTo>
                  <a:pt x="689" y="4254"/>
                </a:lnTo>
                <a:lnTo>
                  <a:pt x="688" y="4256"/>
                </a:lnTo>
                <a:lnTo>
                  <a:pt x="687" y="4259"/>
                </a:lnTo>
                <a:lnTo>
                  <a:pt x="686" y="4261"/>
                </a:lnTo>
                <a:lnTo>
                  <a:pt x="684" y="4263"/>
                </a:lnTo>
                <a:lnTo>
                  <a:pt x="682" y="4265"/>
                </a:lnTo>
                <a:lnTo>
                  <a:pt x="680" y="4266"/>
                </a:lnTo>
                <a:lnTo>
                  <a:pt x="641" y="4296"/>
                </a:lnTo>
                <a:lnTo>
                  <a:pt x="602" y="4327"/>
                </a:lnTo>
                <a:lnTo>
                  <a:pt x="565" y="4359"/>
                </a:lnTo>
                <a:lnTo>
                  <a:pt x="529" y="4392"/>
                </a:lnTo>
                <a:lnTo>
                  <a:pt x="527" y="4394"/>
                </a:lnTo>
                <a:lnTo>
                  <a:pt x="525" y="4396"/>
                </a:lnTo>
                <a:lnTo>
                  <a:pt x="522" y="4397"/>
                </a:lnTo>
                <a:lnTo>
                  <a:pt x="520" y="4398"/>
                </a:lnTo>
                <a:lnTo>
                  <a:pt x="517" y="4399"/>
                </a:lnTo>
                <a:lnTo>
                  <a:pt x="515" y="4399"/>
                </a:lnTo>
                <a:lnTo>
                  <a:pt x="512" y="4399"/>
                </a:lnTo>
                <a:lnTo>
                  <a:pt x="510" y="4399"/>
                </a:lnTo>
                <a:lnTo>
                  <a:pt x="507" y="4399"/>
                </a:lnTo>
                <a:lnTo>
                  <a:pt x="504" y="4399"/>
                </a:lnTo>
                <a:lnTo>
                  <a:pt x="502" y="4398"/>
                </a:lnTo>
                <a:lnTo>
                  <a:pt x="500" y="4397"/>
                </a:lnTo>
                <a:lnTo>
                  <a:pt x="497" y="4396"/>
                </a:lnTo>
                <a:lnTo>
                  <a:pt x="495" y="4395"/>
                </a:lnTo>
                <a:lnTo>
                  <a:pt x="493" y="4393"/>
                </a:lnTo>
                <a:lnTo>
                  <a:pt x="491" y="4391"/>
                </a:lnTo>
                <a:lnTo>
                  <a:pt x="489" y="4389"/>
                </a:lnTo>
                <a:lnTo>
                  <a:pt x="488" y="4387"/>
                </a:lnTo>
                <a:lnTo>
                  <a:pt x="486" y="4385"/>
                </a:lnTo>
                <a:lnTo>
                  <a:pt x="485" y="4382"/>
                </a:lnTo>
                <a:lnTo>
                  <a:pt x="485" y="4380"/>
                </a:lnTo>
                <a:lnTo>
                  <a:pt x="484" y="4377"/>
                </a:lnTo>
                <a:lnTo>
                  <a:pt x="484" y="4375"/>
                </a:lnTo>
                <a:lnTo>
                  <a:pt x="484" y="4372"/>
                </a:lnTo>
                <a:lnTo>
                  <a:pt x="484" y="4369"/>
                </a:lnTo>
                <a:lnTo>
                  <a:pt x="485" y="4367"/>
                </a:lnTo>
                <a:lnTo>
                  <a:pt x="486" y="4364"/>
                </a:lnTo>
                <a:lnTo>
                  <a:pt x="487" y="4362"/>
                </a:lnTo>
                <a:lnTo>
                  <a:pt x="488" y="4360"/>
                </a:lnTo>
                <a:lnTo>
                  <a:pt x="489" y="4357"/>
                </a:lnTo>
                <a:lnTo>
                  <a:pt x="491" y="4355"/>
                </a:lnTo>
                <a:lnTo>
                  <a:pt x="493" y="4353"/>
                </a:lnTo>
                <a:lnTo>
                  <a:pt x="530" y="4320"/>
                </a:lnTo>
                <a:lnTo>
                  <a:pt x="568" y="4287"/>
                </a:lnTo>
                <a:lnTo>
                  <a:pt x="608" y="4254"/>
                </a:lnTo>
                <a:lnTo>
                  <a:pt x="649" y="4223"/>
                </a:lnTo>
                <a:lnTo>
                  <a:pt x="651" y="4222"/>
                </a:lnTo>
                <a:lnTo>
                  <a:pt x="654" y="4221"/>
                </a:lnTo>
                <a:lnTo>
                  <a:pt x="656" y="4220"/>
                </a:lnTo>
                <a:lnTo>
                  <a:pt x="659" y="4219"/>
                </a:lnTo>
                <a:lnTo>
                  <a:pt x="661" y="4218"/>
                </a:lnTo>
                <a:lnTo>
                  <a:pt x="664" y="4218"/>
                </a:lnTo>
                <a:lnTo>
                  <a:pt x="666" y="4218"/>
                </a:lnTo>
                <a:lnTo>
                  <a:pt x="669" y="4219"/>
                </a:lnTo>
                <a:lnTo>
                  <a:pt x="671" y="4219"/>
                </a:lnTo>
                <a:lnTo>
                  <a:pt x="674" y="4220"/>
                </a:lnTo>
                <a:lnTo>
                  <a:pt x="676" y="4221"/>
                </a:lnTo>
                <a:lnTo>
                  <a:pt x="678" y="4222"/>
                </a:lnTo>
                <a:lnTo>
                  <a:pt x="681" y="4224"/>
                </a:lnTo>
                <a:lnTo>
                  <a:pt x="682" y="4225"/>
                </a:lnTo>
                <a:lnTo>
                  <a:pt x="684" y="4227"/>
                </a:lnTo>
                <a:lnTo>
                  <a:pt x="686" y="4229"/>
                </a:lnTo>
                <a:moveTo>
                  <a:pt x="1503" y="4258"/>
                </a:moveTo>
                <a:lnTo>
                  <a:pt x="1505" y="4257"/>
                </a:lnTo>
                <a:lnTo>
                  <a:pt x="1507" y="4255"/>
                </a:lnTo>
                <a:lnTo>
                  <a:pt x="1509" y="4254"/>
                </a:lnTo>
                <a:lnTo>
                  <a:pt x="1512" y="4253"/>
                </a:lnTo>
                <a:lnTo>
                  <a:pt x="1514" y="4252"/>
                </a:lnTo>
                <a:lnTo>
                  <a:pt x="1517" y="4251"/>
                </a:lnTo>
                <a:lnTo>
                  <a:pt x="1520" y="4251"/>
                </a:lnTo>
                <a:lnTo>
                  <a:pt x="1522" y="4251"/>
                </a:lnTo>
                <a:lnTo>
                  <a:pt x="1525" y="4251"/>
                </a:lnTo>
                <a:lnTo>
                  <a:pt x="1527" y="4251"/>
                </a:lnTo>
                <a:lnTo>
                  <a:pt x="1530" y="4252"/>
                </a:lnTo>
                <a:lnTo>
                  <a:pt x="1532" y="4253"/>
                </a:lnTo>
                <a:lnTo>
                  <a:pt x="1534" y="4254"/>
                </a:lnTo>
                <a:lnTo>
                  <a:pt x="1537" y="4255"/>
                </a:lnTo>
                <a:lnTo>
                  <a:pt x="1539" y="4257"/>
                </a:lnTo>
                <a:lnTo>
                  <a:pt x="1541" y="4258"/>
                </a:lnTo>
                <a:lnTo>
                  <a:pt x="1578" y="4295"/>
                </a:lnTo>
                <a:lnTo>
                  <a:pt x="1615" y="4331"/>
                </a:lnTo>
                <a:lnTo>
                  <a:pt x="1653" y="4365"/>
                </a:lnTo>
                <a:lnTo>
                  <a:pt x="1691" y="4397"/>
                </a:lnTo>
                <a:lnTo>
                  <a:pt x="1693" y="4399"/>
                </a:lnTo>
                <a:lnTo>
                  <a:pt x="1694" y="4401"/>
                </a:lnTo>
                <a:lnTo>
                  <a:pt x="1696" y="4403"/>
                </a:lnTo>
                <a:lnTo>
                  <a:pt x="1697" y="4405"/>
                </a:lnTo>
                <a:lnTo>
                  <a:pt x="1698" y="4408"/>
                </a:lnTo>
                <a:lnTo>
                  <a:pt x="1699" y="4410"/>
                </a:lnTo>
                <a:lnTo>
                  <a:pt x="1699" y="4413"/>
                </a:lnTo>
                <a:lnTo>
                  <a:pt x="1700" y="4415"/>
                </a:lnTo>
                <a:lnTo>
                  <a:pt x="1700" y="4418"/>
                </a:lnTo>
                <a:lnTo>
                  <a:pt x="1700" y="4420"/>
                </a:lnTo>
                <a:lnTo>
                  <a:pt x="1699" y="4423"/>
                </a:lnTo>
                <a:lnTo>
                  <a:pt x="1699" y="4425"/>
                </a:lnTo>
                <a:lnTo>
                  <a:pt x="1698" y="4428"/>
                </a:lnTo>
                <a:lnTo>
                  <a:pt x="1697" y="4430"/>
                </a:lnTo>
                <a:lnTo>
                  <a:pt x="1695" y="4432"/>
                </a:lnTo>
                <a:lnTo>
                  <a:pt x="1694" y="4434"/>
                </a:lnTo>
                <a:lnTo>
                  <a:pt x="1692" y="4436"/>
                </a:lnTo>
                <a:lnTo>
                  <a:pt x="1690" y="4438"/>
                </a:lnTo>
                <a:lnTo>
                  <a:pt x="1687" y="4440"/>
                </a:lnTo>
                <a:lnTo>
                  <a:pt x="1685" y="4441"/>
                </a:lnTo>
                <a:lnTo>
                  <a:pt x="1683" y="4442"/>
                </a:lnTo>
                <a:lnTo>
                  <a:pt x="1680" y="4443"/>
                </a:lnTo>
                <a:lnTo>
                  <a:pt x="1678" y="4443"/>
                </a:lnTo>
                <a:lnTo>
                  <a:pt x="1676" y="4444"/>
                </a:lnTo>
                <a:lnTo>
                  <a:pt x="1673" y="4444"/>
                </a:lnTo>
                <a:lnTo>
                  <a:pt x="1671" y="4444"/>
                </a:lnTo>
                <a:lnTo>
                  <a:pt x="1668" y="4443"/>
                </a:lnTo>
                <a:lnTo>
                  <a:pt x="1666" y="4443"/>
                </a:lnTo>
                <a:lnTo>
                  <a:pt x="1663" y="4442"/>
                </a:lnTo>
                <a:lnTo>
                  <a:pt x="1661" y="4441"/>
                </a:lnTo>
                <a:lnTo>
                  <a:pt x="1659" y="4439"/>
                </a:lnTo>
                <a:lnTo>
                  <a:pt x="1657" y="4437"/>
                </a:lnTo>
                <a:lnTo>
                  <a:pt x="1618" y="4404"/>
                </a:lnTo>
                <a:lnTo>
                  <a:pt x="1579" y="4369"/>
                </a:lnTo>
                <a:lnTo>
                  <a:pt x="1541" y="4333"/>
                </a:lnTo>
                <a:lnTo>
                  <a:pt x="1503" y="4295"/>
                </a:lnTo>
                <a:lnTo>
                  <a:pt x="1501" y="4293"/>
                </a:lnTo>
                <a:lnTo>
                  <a:pt x="1499" y="4291"/>
                </a:lnTo>
                <a:lnTo>
                  <a:pt x="1498" y="4289"/>
                </a:lnTo>
                <a:lnTo>
                  <a:pt x="1497" y="4287"/>
                </a:lnTo>
                <a:lnTo>
                  <a:pt x="1496" y="4284"/>
                </a:lnTo>
                <a:lnTo>
                  <a:pt x="1496" y="4282"/>
                </a:lnTo>
                <a:lnTo>
                  <a:pt x="1495" y="4279"/>
                </a:lnTo>
                <a:lnTo>
                  <a:pt x="1495" y="4277"/>
                </a:lnTo>
                <a:lnTo>
                  <a:pt x="1495" y="4274"/>
                </a:lnTo>
                <a:lnTo>
                  <a:pt x="1496" y="4272"/>
                </a:lnTo>
                <a:lnTo>
                  <a:pt x="1496" y="4269"/>
                </a:lnTo>
                <a:lnTo>
                  <a:pt x="1497" y="4267"/>
                </a:lnTo>
                <a:lnTo>
                  <a:pt x="1498" y="4265"/>
                </a:lnTo>
                <a:lnTo>
                  <a:pt x="1499" y="4262"/>
                </a:lnTo>
                <a:lnTo>
                  <a:pt x="1501" y="4260"/>
                </a:lnTo>
                <a:lnTo>
                  <a:pt x="1503" y="4258"/>
                </a:lnTo>
                <a:moveTo>
                  <a:pt x="1880" y="4280"/>
                </a:moveTo>
                <a:lnTo>
                  <a:pt x="1881" y="4278"/>
                </a:lnTo>
                <a:lnTo>
                  <a:pt x="1883" y="4277"/>
                </a:lnTo>
                <a:lnTo>
                  <a:pt x="1885" y="4275"/>
                </a:lnTo>
                <a:lnTo>
                  <a:pt x="1888" y="4274"/>
                </a:lnTo>
                <a:lnTo>
                  <a:pt x="1890" y="4273"/>
                </a:lnTo>
                <a:lnTo>
                  <a:pt x="1892" y="4272"/>
                </a:lnTo>
                <a:lnTo>
                  <a:pt x="1895" y="4271"/>
                </a:lnTo>
                <a:lnTo>
                  <a:pt x="1897" y="4271"/>
                </a:lnTo>
                <a:lnTo>
                  <a:pt x="1900" y="4271"/>
                </a:lnTo>
                <a:lnTo>
                  <a:pt x="1902" y="4271"/>
                </a:lnTo>
                <a:lnTo>
                  <a:pt x="1905" y="4271"/>
                </a:lnTo>
                <a:lnTo>
                  <a:pt x="1907" y="4272"/>
                </a:lnTo>
                <a:lnTo>
                  <a:pt x="1910" y="4273"/>
                </a:lnTo>
                <a:lnTo>
                  <a:pt x="1912" y="4274"/>
                </a:lnTo>
                <a:lnTo>
                  <a:pt x="1915" y="4275"/>
                </a:lnTo>
                <a:lnTo>
                  <a:pt x="1917" y="4276"/>
                </a:lnTo>
                <a:lnTo>
                  <a:pt x="1953" y="4306"/>
                </a:lnTo>
                <a:lnTo>
                  <a:pt x="1970" y="4321"/>
                </a:lnTo>
                <a:lnTo>
                  <a:pt x="1988" y="4337"/>
                </a:lnTo>
                <a:lnTo>
                  <a:pt x="2066" y="4408"/>
                </a:lnTo>
                <a:lnTo>
                  <a:pt x="2067" y="4410"/>
                </a:lnTo>
                <a:lnTo>
                  <a:pt x="2069" y="4412"/>
                </a:lnTo>
                <a:lnTo>
                  <a:pt x="2070" y="4415"/>
                </a:lnTo>
                <a:lnTo>
                  <a:pt x="2071" y="4417"/>
                </a:lnTo>
                <a:lnTo>
                  <a:pt x="2072" y="4419"/>
                </a:lnTo>
                <a:lnTo>
                  <a:pt x="2073" y="4422"/>
                </a:lnTo>
                <a:lnTo>
                  <a:pt x="2073" y="4424"/>
                </a:lnTo>
                <a:lnTo>
                  <a:pt x="2074" y="4427"/>
                </a:lnTo>
                <a:lnTo>
                  <a:pt x="2074" y="4429"/>
                </a:lnTo>
                <a:lnTo>
                  <a:pt x="2073" y="4432"/>
                </a:lnTo>
                <a:lnTo>
                  <a:pt x="2073" y="4434"/>
                </a:lnTo>
                <a:lnTo>
                  <a:pt x="2072" y="4437"/>
                </a:lnTo>
                <a:lnTo>
                  <a:pt x="2071" y="4439"/>
                </a:lnTo>
                <a:lnTo>
                  <a:pt x="2070" y="4441"/>
                </a:lnTo>
                <a:lnTo>
                  <a:pt x="2068" y="4443"/>
                </a:lnTo>
                <a:lnTo>
                  <a:pt x="2067" y="4445"/>
                </a:lnTo>
                <a:lnTo>
                  <a:pt x="2065" y="4447"/>
                </a:lnTo>
                <a:lnTo>
                  <a:pt x="2063" y="4449"/>
                </a:lnTo>
                <a:lnTo>
                  <a:pt x="2060" y="4450"/>
                </a:lnTo>
                <a:lnTo>
                  <a:pt x="2058" y="4452"/>
                </a:lnTo>
                <a:lnTo>
                  <a:pt x="2056" y="4453"/>
                </a:lnTo>
                <a:lnTo>
                  <a:pt x="2053" y="4453"/>
                </a:lnTo>
                <a:lnTo>
                  <a:pt x="2051" y="4454"/>
                </a:lnTo>
                <a:lnTo>
                  <a:pt x="2048" y="4454"/>
                </a:lnTo>
                <a:lnTo>
                  <a:pt x="2045" y="4454"/>
                </a:lnTo>
                <a:lnTo>
                  <a:pt x="2043" y="4453"/>
                </a:lnTo>
                <a:lnTo>
                  <a:pt x="2040" y="4453"/>
                </a:lnTo>
                <a:lnTo>
                  <a:pt x="2038" y="4452"/>
                </a:lnTo>
                <a:lnTo>
                  <a:pt x="2035" y="4451"/>
                </a:lnTo>
                <a:lnTo>
                  <a:pt x="2033" y="4450"/>
                </a:lnTo>
                <a:lnTo>
                  <a:pt x="2031" y="4448"/>
                </a:lnTo>
                <a:lnTo>
                  <a:pt x="2029" y="4446"/>
                </a:lnTo>
                <a:lnTo>
                  <a:pt x="1953" y="4376"/>
                </a:lnTo>
                <a:lnTo>
                  <a:pt x="1935" y="4361"/>
                </a:lnTo>
                <a:lnTo>
                  <a:pt x="1918" y="4346"/>
                </a:lnTo>
                <a:lnTo>
                  <a:pt x="1884" y="4318"/>
                </a:lnTo>
                <a:lnTo>
                  <a:pt x="1882" y="4316"/>
                </a:lnTo>
                <a:lnTo>
                  <a:pt x="1880" y="4314"/>
                </a:lnTo>
                <a:lnTo>
                  <a:pt x="1878" y="4312"/>
                </a:lnTo>
                <a:lnTo>
                  <a:pt x="1877" y="4310"/>
                </a:lnTo>
                <a:lnTo>
                  <a:pt x="1876" y="4308"/>
                </a:lnTo>
                <a:lnTo>
                  <a:pt x="1875" y="4305"/>
                </a:lnTo>
                <a:lnTo>
                  <a:pt x="1875" y="4303"/>
                </a:lnTo>
                <a:lnTo>
                  <a:pt x="1874" y="4300"/>
                </a:lnTo>
                <a:lnTo>
                  <a:pt x="1874" y="4298"/>
                </a:lnTo>
                <a:lnTo>
                  <a:pt x="1874" y="4295"/>
                </a:lnTo>
                <a:lnTo>
                  <a:pt x="1874" y="4293"/>
                </a:lnTo>
                <a:lnTo>
                  <a:pt x="1875" y="4290"/>
                </a:lnTo>
                <a:lnTo>
                  <a:pt x="1876" y="4288"/>
                </a:lnTo>
                <a:lnTo>
                  <a:pt x="1877" y="4285"/>
                </a:lnTo>
                <a:lnTo>
                  <a:pt x="1878" y="4283"/>
                </a:lnTo>
                <a:lnTo>
                  <a:pt x="1880" y="4280"/>
                </a:lnTo>
                <a:moveTo>
                  <a:pt x="390" y="4498"/>
                </a:moveTo>
                <a:lnTo>
                  <a:pt x="392" y="4500"/>
                </a:lnTo>
                <a:lnTo>
                  <a:pt x="394" y="4502"/>
                </a:lnTo>
                <a:lnTo>
                  <a:pt x="395" y="4504"/>
                </a:lnTo>
                <a:lnTo>
                  <a:pt x="396" y="4506"/>
                </a:lnTo>
                <a:lnTo>
                  <a:pt x="397" y="4509"/>
                </a:lnTo>
                <a:lnTo>
                  <a:pt x="398" y="4511"/>
                </a:lnTo>
                <a:lnTo>
                  <a:pt x="399" y="4514"/>
                </a:lnTo>
                <a:lnTo>
                  <a:pt x="399" y="4516"/>
                </a:lnTo>
                <a:lnTo>
                  <a:pt x="399" y="4519"/>
                </a:lnTo>
                <a:lnTo>
                  <a:pt x="399" y="4521"/>
                </a:lnTo>
                <a:lnTo>
                  <a:pt x="398" y="4524"/>
                </a:lnTo>
                <a:lnTo>
                  <a:pt x="398" y="4526"/>
                </a:lnTo>
                <a:lnTo>
                  <a:pt x="397" y="4529"/>
                </a:lnTo>
                <a:lnTo>
                  <a:pt x="396" y="4531"/>
                </a:lnTo>
                <a:lnTo>
                  <a:pt x="394" y="4533"/>
                </a:lnTo>
                <a:lnTo>
                  <a:pt x="393" y="4535"/>
                </a:lnTo>
                <a:lnTo>
                  <a:pt x="360" y="4576"/>
                </a:lnTo>
                <a:lnTo>
                  <a:pt x="328" y="4615"/>
                </a:lnTo>
                <a:lnTo>
                  <a:pt x="299" y="4654"/>
                </a:lnTo>
                <a:lnTo>
                  <a:pt x="272" y="4692"/>
                </a:lnTo>
                <a:lnTo>
                  <a:pt x="270" y="4695"/>
                </a:lnTo>
                <a:lnTo>
                  <a:pt x="268" y="4696"/>
                </a:lnTo>
                <a:lnTo>
                  <a:pt x="266" y="4698"/>
                </a:lnTo>
                <a:lnTo>
                  <a:pt x="264" y="4700"/>
                </a:lnTo>
                <a:lnTo>
                  <a:pt x="262" y="4701"/>
                </a:lnTo>
                <a:lnTo>
                  <a:pt x="259" y="4702"/>
                </a:lnTo>
                <a:lnTo>
                  <a:pt x="257" y="4703"/>
                </a:lnTo>
                <a:lnTo>
                  <a:pt x="255" y="4703"/>
                </a:lnTo>
                <a:lnTo>
                  <a:pt x="252" y="4704"/>
                </a:lnTo>
                <a:lnTo>
                  <a:pt x="250" y="4704"/>
                </a:lnTo>
                <a:lnTo>
                  <a:pt x="247" y="4704"/>
                </a:lnTo>
                <a:lnTo>
                  <a:pt x="245" y="4703"/>
                </a:lnTo>
                <a:lnTo>
                  <a:pt x="242" y="4703"/>
                </a:lnTo>
                <a:lnTo>
                  <a:pt x="240" y="4702"/>
                </a:lnTo>
                <a:lnTo>
                  <a:pt x="237" y="4701"/>
                </a:lnTo>
                <a:lnTo>
                  <a:pt x="235" y="4699"/>
                </a:lnTo>
                <a:lnTo>
                  <a:pt x="233" y="4698"/>
                </a:lnTo>
                <a:lnTo>
                  <a:pt x="231" y="4696"/>
                </a:lnTo>
                <a:lnTo>
                  <a:pt x="229" y="4694"/>
                </a:lnTo>
                <a:lnTo>
                  <a:pt x="228" y="4691"/>
                </a:lnTo>
                <a:lnTo>
                  <a:pt x="226" y="4689"/>
                </a:lnTo>
                <a:lnTo>
                  <a:pt x="225" y="4687"/>
                </a:lnTo>
                <a:lnTo>
                  <a:pt x="225" y="4684"/>
                </a:lnTo>
                <a:lnTo>
                  <a:pt x="224" y="4682"/>
                </a:lnTo>
                <a:lnTo>
                  <a:pt x="224" y="4679"/>
                </a:lnTo>
                <a:lnTo>
                  <a:pt x="223" y="4677"/>
                </a:lnTo>
                <a:lnTo>
                  <a:pt x="224" y="4674"/>
                </a:lnTo>
                <a:lnTo>
                  <a:pt x="224" y="4672"/>
                </a:lnTo>
                <a:lnTo>
                  <a:pt x="225" y="4669"/>
                </a:lnTo>
                <a:lnTo>
                  <a:pt x="225" y="4667"/>
                </a:lnTo>
                <a:lnTo>
                  <a:pt x="227" y="4665"/>
                </a:lnTo>
                <a:lnTo>
                  <a:pt x="228" y="4662"/>
                </a:lnTo>
                <a:lnTo>
                  <a:pt x="256" y="4623"/>
                </a:lnTo>
                <a:lnTo>
                  <a:pt x="286" y="4583"/>
                </a:lnTo>
                <a:lnTo>
                  <a:pt x="352" y="4501"/>
                </a:lnTo>
                <a:lnTo>
                  <a:pt x="354" y="4499"/>
                </a:lnTo>
                <a:lnTo>
                  <a:pt x="356" y="4498"/>
                </a:lnTo>
                <a:lnTo>
                  <a:pt x="358" y="4496"/>
                </a:lnTo>
                <a:lnTo>
                  <a:pt x="361" y="4495"/>
                </a:lnTo>
                <a:lnTo>
                  <a:pt x="363" y="4494"/>
                </a:lnTo>
                <a:lnTo>
                  <a:pt x="365" y="4493"/>
                </a:lnTo>
                <a:lnTo>
                  <a:pt x="368" y="4492"/>
                </a:lnTo>
                <a:lnTo>
                  <a:pt x="371" y="4492"/>
                </a:lnTo>
                <a:lnTo>
                  <a:pt x="373" y="4492"/>
                </a:lnTo>
                <a:lnTo>
                  <a:pt x="376" y="4492"/>
                </a:lnTo>
                <a:lnTo>
                  <a:pt x="378" y="4492"/>
                </a:lnTo>
                <a:lnTo>
                  <a:pt x="381" y="4493"/>
                </a:lnTo>
                <a:lnTo>
                  <a:pt x="383" y="4494"/>
                </a:lnTo>
                <a:lnTo>
                  <a:pt x="386" y="4495"/>
                </a:lnTo>
                <a:lnTo>
                  <a:pt x="388" y="4497"/>
                </a:lnTo>
                <a:lnTo>
                  <a:pt x="390" y="4498"/>
                </a:lnTo>
                <a:moveTo>
                  <a:pt x="1816" y="4528"/>
                </a:moveTo>
                <a:lnTo>
                  <a:pt x="1817" y="4526"/>
                </a:lnTo>
                <a:lnTo>
                  <a:pt x="1819" y="4524"/>
                </a:lnTo>
                <a:lnTo>
                  <a:pt x="1821" y="4523"/>
                </a:lnTo>
                <a:lnTo>
                  <a:pt x="1823" y="4521"/>
                </a:lnTo>
                <a:lnTo>
                  <a:pt x="1825" y="4520"/>
                </a:lnTo>
                <a:lnTo>
                  <a:pt x="1828" y="4519"/>
                </a:lnTo>
                <a:lnTo>
                  <a:pt x="1830" y="4518"/>
                </a:lnTo>
                <a:lnTo>
                  <a:pt x="1833" y="4518"/>
                </a:lnTo>
                <a:lnTo>
                  <a:pt x="1835" y="4517"/>
                </a:lnTo>
                <a:lnTo>
                  <a:pt x="1838" y="4517"/>
                </a:lnTo>
                <a:lnTo>
                  <a:pt x="1840" y="4517"/>
                </a:lnTo>
                <a:lnTo>
                  <a:pt x="1843" y="4518"/>
                </a:lnTo>
                <a:lnTo>
                  <a:pt x="1845" y="4519"/>
                </a:lnTo>
                <a:lnTo>
                  <a:pt x="1847" y="4520"/>
                </a:lnTo>
                <a:lnTo>
                  <a:pt x="1850" y="4521"/>
                </a:lnTo>
                <a:lnTo>
                  <a:pt x="1852" y="4522"/>
                </a:lnTo>
                <a:lnTo>
                  <a:pt x="1898" y="4553"/>
                </a:lnTo>
                <a:lnTo>
                  <a:pt x="1942" y="4582"/>
                </a:lnTo>
                <a:lnTo>
                  <a:pt x="1984" y="4607"/>
                </a:lnTo>
                <a:lnTo>
                  <a:pt x="2025" y="4630"/>
                </a:lnTo>
                <a:lnTo>
                  <a:pt x="2027" y="4632"/>
                </a:lnTo>
                <a:lnTo>
                  <a:pt x="2029" y="4633"/>
                </a:lnTo>
                <a:lnTo>
                  <a:pt x="2031" y="4635"/>
                </a:lnTo>
                <a:lnTo>
                  <a:pt x="2033" y="4637"/>
                </a:lnTo>
                <a:lnTo>
                  <a:pt x="2034" y="4639"/>
                </a:lnTo>
                <a:lnTo>
                  <a:pt x="2036" y="4641"/>
                </a:lnTo>
                <a:lnTo>
                  <a:pt x="2037" y="4644"/>
                </a:lnTo>
                <a:lnTo>
                  <a:pt x="2038" y="4646"/>
                </a:lnTo>
                <a:lnTo>
                  <a:pt x="2038" y="4649"/>
                </a:lnTo>
                <a:lnTo>
                  <a:pt x="2039" y="4651"/>
                </a:lnTo>
                <a:lnTo>
                  <a:pt x="2039" y="4654"/>
                </a:lnTo>
                <a:lnTo>
                  <a:pt x="2039" y="4656"/>
                </a:lnTo>
                <a:lnTo>
                  <a:pt x="2038" y="4659"/>
                </a:lnTo>
                <a:lnTo>
                  <a:pt x="2038" y="4661"/>
                </a:lnTo>
                <a:lnTo>
                  <a:pt x="2037" y="4664"/>
                </a:lnTo>
                <a:lnTo>
                  <a:pt x="2036" y="4666"/>
                </a:lnTo>
                <a:lnTo>
                  <a:pt x="2034" y="4669"/>
                </a:lnTo>
                <a:lnTo>
                  <a:pt x="2033" y="4671"/>
                </a:lnTo>
                <a:lnTo>
                  <a:pt x="2031" y="4672"/>
                </a:lnTo>
                <a:lnTo>
                  <a:pt x="2029" y="4674"/>
                </a:lnTo>
                <a:lnTo>
                  <a:pt x="2027" y="4675"/>
                </a:lnTo>
                <a:lnTo>
                  <a:pt x="2025" y="4677"/>
                </a:lnTo>
                <a:lnTo>
                  <a:pt x="2022" y="4678"/>
                </a:lnTo>
                <a:lnTo>
                  <a:pt x="2020" y="4678"/>
                </a:lnTo>
                <a:lnTo>
                  <a:pt x="2017" y="4679"/>
                </a:lnTo>
                <a:lnTo>
                  <a:pt x="2015" y="4679"/>
                </a:lnTo>
                <a:lnTo>
                  <a:pt x="2012" y="4680"/>
                </a:lnTo>
                <a:lnTo>
                  <a:pt x="2010" y="4679"/>
                </a:lnTo>
                <a:lnTo>
                  <a:pt x="2007" y="4679"/>
                </a:lnTo>
                <a:lnTo>
                  <a:pt x="2005" y="4678"/>
                </a:lnTo>
                <a:lnTo>
                  <a:pt x="2002" y="4678"/>
                </a:lnTo>
                <a:lnTo>
                  <a:pt x="2000" y="4676"/>
                </a:lnTo>
                <a:lnTo>
                  <a:pt x="1958" y="4653"/>
                </a:lnTo>
                <a:lnTo>
                  <a:pt x="1914" y="4627"/>
                </a:lnTo>
                <a:lnTo>
                  <a:pt x="1868" y="4598"/>
                </a:lnTo>
                <a:lnTo>
                  <a:pt x="1822" y="4565"/>
                </a:lnTo>
                <a:lnTo>
                  <a:pt x="1820" y="4564"/>
                </a:lnTo>
                <a:lnTo>
                  <a:pt x="1818" y="4562"/>
                </a:lnTo>
                <a:lnTo>
                  <a:pt x="1816" y="4560"/>
                </a:lnTo>
                <a:lnTo>
                  <a:pt x="1814" y="4558"/>
                </a:lnTo>
                <a:lnTo>
                  <a:pt x="1813" y="4556"/>
                </a:lnTo>
                <a:lnTo>
                  <a:pt x="1812" y="4553"/>
                </a:lnTo>
                <a:lnTo>
                  <a:pt x="1811" y="4551"/>
                </a:lnTo>
                <a:lnTo>
                  <a:pt x="1811" y="4548"/>
                </a:lnTo>
                <a:lnTo>
                  <a:pt x="1810" y="4546"/>
                </a:lnTo>
                <a:lnTo>
                  <a:pt x="1810" y="4543"/>
                </a:lnTo>
                <a:lnTo>
                  <a:pt x="1811" y="4541"/>
                </a:lnTo>
                <a:lnTo>
                  <a:pt x="1811" y="4538"/>
                </a:lnTo>
                <a:lnTo>
                  <a:pt x="1812" y="4536"/>
                </a:lnTo>
                <a:lnTo>
                  <a:pt x="1813" y="4533"/>
                </a:lnTo>
                <a:lnTo>
                  <a:pt x="1814" y="4531"/>
                </a:lnTo>
                <a:lnTo>
                  <a:pt x="1816" y="4528"/>
                </a:lnTo>
                <a:moveTo>
                  <a:pt x="2174" y="4556"/>
                </a:moveTo>
                <a:lnTo>
                  <a:pt x="2176" y="4555"/>
                </a:lnTo>
                <a:lnTo>
                  <a:pt x="2178" y="4554"/>
                </a:lnTo>
                <a:lnTo>
                  <a:pt x="2180" y="4552"/>
                </a:lnTo>
                <a:lnTo>
                  <a:pt x="2183" y="4552"/>
                </a:lnTo>
                <a:lnTo>
                  <a:pt x="2185" y="4551"/>
                </a:lnTo>
                <a:lnTo>
                  <a:pt x="2188" y="4551"/>
                </a:lnTo>
                <a:lnTo>
                  <a:pt x="2190" y="4551"/>
                </a:lnTo>
                <a:lnTo>
                  <a:pt x="2193" y="4551"/>
                </a:lnTo>
                <a:lnTo>
                  <a:pt x="2195" y="4551"/>
                </a:lnTo>
                <a:lnTo>
                  <a:pt x="2198" y="4552"/>
                </a:lnTo>
                <a:lnTo>
                  <a:pt x="2200" y="4553"/>
                </a:lnTo>
                <a:lnTo>
                  <a:pt x="2203" y="4554"/>
                </a:lnTo>
                <a:lnTo>
                  <a:pt x="2205" y="4555"/>
                </a:lnTo>
                <a:lnTo>
                  <a:pt x="2207" y="4557"/>
                </a:lnTo>
                <a:lnTo>
                  <a:pt x="2209" y="4558"/>
                </a:lnTo>
                <a:lnTo>
                  <a:pt x="2211" y="4560"/>
                </a:lnTo>
                <a:lnTo>
                  <a:pt x="2227" y="4581"/>
                </a:lnTo>
                <a:lnTo>
                  <a:pt x="2241" y="4600"/>
                </a:lnTo>
                <a:lnTo>
                  <a:pt x="2253" y="4618"/>
                </a:lnTo>
                <a:lnTo>
                  <a:pt x="2263" y="4634"/>
                </a:lnTo>
                <a:lnTo>
                  <a:pt x="2270" y="4650"/>
                </a:lnTo>
                <a:lnTo>
                  <a:pt x="2273" y="4658"/>
                </a:lnTo>
                <a:lnTo>
                  <a:pt x="2276" y="4665"/>
                </a:lnTo>
                <a:lnTo>
                  <a:pt x="2278" y="4672"/>
                </a:lnTo>
                <a:lnTo>
                  <a:pt x="2280" y="4680"/>
                </a:lnTo>
                <a:lnTo>
                  <a:pt x="2281" y="4687"/>
                </a:lnTo>
                <a:lnTo>
                  <a:pt x="2281" y="4690"/>
                </a:lnTo>
                <a:lnTo>
                  <a:pt x="2282" y="4693"/>
                </a:lnTo>
                <a:lnTo>
                  <a:pt x="2282" y="4697"/>
                </a:lnTo>
                <a:lnTo>
                  <a:pt x="2282" y="4701"/>
                </a:lnTo>
                <a:lnTo>
                  <a:pt x="2281" y="4705"/>
                </a:lnTo>
                <a:lnTo>
                  <a:pt x="2281" y="4708"/>
                </a:lnTo>
                <a:lnTo>
                  <a:pt x="2280" y="4712"/>
                </a:lnTo>
                <a:lnTo>
                  <a:pt x="2279" y="4716"/>
                </a:lnTo>
                <a:lnTo>
                  <a:pt x="2278" y="4719"/>
                </a:lnTo>
                <a:lnTo>
                  <a:pt x="2276" y="4722"/>
                </a:lnTo>
                <a:lnTo>
                  <a:pt x="2275" y="4725"/>
                </a:lnTo>
                <a:lnTo>
                  <a:pt x="2273" y="4728"/>
                </a:lnTo>
                <a:lnTo>
                  <a:pt x="2271" y="4731"/>
                </a:lnTo>
                <a:lnTo>
                  <a:pt x="2268" y="4734"/>
                </a:lnTo>
                <a:lnTo>
                  <a:pt x="2266" y="4736"/>
                </a:lnTo>
                <a:lnTo>
                  <a:pt x="2263" y="4739"/>
                </a:lnTo>
                <a:lnTo>
                  <a:pt x="2260" y="4741"/>
                </a:lnTo>
                <a:lnTo>
                  <a:pt x="2257" y="4743"/>
                </a:lnTo>
                <a:lnTo>
                  <a:pt x="2254" y="4745"/>
                </a:lnTo>
                <a:lnTo>
                  <a:pt x="2250" y="4747"/>
                </a:lnTo>
                <a:lnTo>
                  <a:pt x="2247" y="4748"/>
                </a:lnTo>
                <a:lnTo>
                  <a:pt x="2244" y="4749"/>
                </a:lnTo>
                <a:lnTo>
                  <a:pt x="2241" y="4750"/>
                </a:lnTo>
                <a:lnTo>
                  <a:pt x="2237" y="4751"/>
                </a:lnTo>
                <a:lnTo>
                  <a:pt x="2231" y="4752"/>
                </a:lnTo>
                <a:lnTo>
                  <a:pt x="2224" y="4753"/>
                </a:lnTo>
                <a:lnTo>
                  <a:pt x="2217" y="4753"/>
                </a:lnTo>
                <a:lnTo>
                  <a:pt x="2210" y="4753"/>
                </a:lnTo>
                <a:lnTo>
                  <a:pt x="2203" y="4752"/>
                </a:lnTo>
                <a:lnTo>
                  <a:pt x="2200" y="4752"/>
                </a:lnTo>
                <a:lnTo>
                  <a:pt x="2197" y="4751"/>
                </a:lnTo>
                <a:lnTo>
                  <a:pt x="2195" y="4751"/>
                </a:lnTo>
                <a:lnTo>
                  <a:pt x="2192" y="4750"/>
                </a:lnTo>
                <a:lnTo>
                  <a:pt x="2190" y="4748"/>
                </a:lnTo>
                <a:lnTo>
                  <a:pt x="2188" y="4747"/>
                </a:lnTo>
                <a:lnTo>
                  <a:pt x="2186" y="4745"/>
                </a:lnTo>
                <a:lnTo>
                  <a:pt x="2185" y="4743"/>
                </a:lnTo>
                <a:lnTo>
                  <a:pt x="2183" y="4741"/>
                </a:lnTo>
                <a:lnTo>
                  <a:pt x="2182" y="4739"/>
                </a:lnTo>
                <a:lnTo>
                  <a:pt x="2181" y="4737"/>
                </a:lnTo>
                <a:lnTo>
                  <a:pt x="2180" y="4734"/>
                </a:lnTo>
                <a:lnTo>
                  <a:pt x="2179" y="4732"/>
                </a:lnTo>
                <a:lnTo>
                  <a:pt x="2179" y="4730"/>
                </a:lnTo>
                <a:lnTo>
                  <a:pt x="2179" y="4727"/>
                </a:lnTo>
                <a:lnTo>
                  <a:pt x="2179" y="4724"/>
                </a:lnTo>
                <a:lnTo>
                  <a:pt x="2179" y="4722"/>
                </a:lnTo>
                <a:lnTo>
                  <a:pt x="2179" y="4719"/>
                </a:lnTo>
                <a:lnTo>
                  <a:pt x="2180" y="4716"/>
                </a:lnTo>
                <a:lnTo>
                  <a:pt x="2181" y="4714"/>
                </a:lnTo>
                <a:lnTo>
                  <a:pt x="2183" y="4712"/>
                </a:lnTo>
                <a:lnTo>
                  <a:pt x="2184" y="4710"/>
                </a:lnTo>
                <a:lnTo>
                  <a:pt x="2186" y="4708"/>
                </a:lnTo>
                <a:lnTo>
                  <a:pt x="2188" y="4706"/>
                </a:lnTo>
                <a:lnTo>
                  <a:pt x="2190" y="4704"/>
                </a:lnTo>
                <a:lnTo>
                  <a:pt x="2192" y="4703"/>
                </a:lnTo>
                <a:lnTo>
                  <a:pt x="2194" y="4702"/>
                </a:lnTo>
                <a:lnTo>
                  <a:pt x="2196" y="4701"/>
                </a:lnTo>
                <a:lnTo>
                  <a:pt x="2199" y="4701"/>
                </a:lnTo>
                <a:lnTo>
                  <a:pt x="2201" y="4700"/>
                </a:lnTo>
                <a:lnTo>
                  <a:pt x="2204" y="4700"/>
                </a:lnTo>
                <a:lnTo>
                  <a:pt x="2207" y="4700"/>
                </a:lnTo>
                <a:lnTo>
                  <a:pt x="2211" y="4701"/>
                </a:lnTo>
                <a:lnTo>
                  <a:pt x="2216" y="4701"/>
                </a:lnTo>
                <a:lnTo>
                  <a:pt x="2219" y="4700"/>
                </a:lnTo>
                <a:lnTo>
                  <a:pt x="2222" y="4700"/>
                </a:lnTo>
                <a:lnTo>
                  <a:pt x="2224" y="4700"/>
                </a:lnTo>
                <a:lnTo>
                  <a:pt x="2226" y="4699"/>
                </a:lnTo>
                <a:lnTo>
                  <a:pt x="2228" y="4699"/>
                </a:lnTo>
                <a:lnTo>
                  <a:pt x="2229" y="4698"/>
                </a:lnTo>
                <a:lnTo>
                  <a:pt x="2229" y="4695"/>
                </a:lnTo>
                <a:lnTo>
                  <a:pt x="2229" y="4694"/>
                </a:lnTo>
                <a:lnTo>
                  <a:pt x="2228" y="4693"/>
                </a:lnTo>
                <a:lnTo>
                  <a:pt x="2228" y="4690"/>
                </a:lnTo>
                <a:lnTo>
                  <a:pt x="2227" y="4686"/>
                </a:lnTo>
                <a:lnTo>
                  <a:pt x="2226" y="4682"/>
                </a:lnTo>
                <a:lnTo>
                  <a:pt x="2224" y="4678"/>
                </a:lnTo>
                <a:lnTo>
                  <a:pt x="2222" y="4673"/>
                </a:lnTo>
                <a:lnTo>
                  <a:pt x="2219" y="4667"/>
                </a:lnTo>
                <a:lnTo>
                  <a:pt x="2216" y="4660"/>
                </a:lnTo>
                <a:lnTo>
                  <a:pt x="2212" y="4653"/>
                </a:lnTo>
                <a:lnTo>
                  <a:pt x="2208" y="4646"/>
                </a:lnTo>
                <a:lnTo>
                  <a:pt x="2197" y="4630"/>
                </a:lnTo>
                <a:lnTo>
                  <a:pt x="2184" y="4613"/>
                </a:lnTo>
                <a:lnTo>
                  <a:pt x="2170" y="4593"/>
                </a:lnTo>
                <a:lnTo>
                  <a:pt x="2168" y="4591"/>
                </a:lnTo>
                <a:lnTo>
                  <a:pt x="2166" y="4589"/>
                </a:lnTo>
                <a:lnTo>
                  <a:pt x="2165" y="4587"/>
                </a:lnTo>
                <a:lnTo>
                  <a:pt x="2164" y="4584"/>
                </a:lnTo>
                <a:lnTo>
                  <a:pt x="2164" y="4582"/>
                </a:lnTo>
                <a:lnTo>
                  <a:pt x="2163" y="4579"/>
                </a:lnTo>
                <a:lnTo>
                  <a:pt x="2163" y="4577"/>
                </a:lnTo>
                <a:lnTo>
                  <a:pt x="2163" y="4574"/>
                </a:lnTo>
                <a:lnTo>
                  <a:pt x="2164" y="4572"/>
                </a:lnTo>
                <a:lnTo>
                  <a:pt x="2164" y="4569"/>
                </a:lnTo>
                <a:lnTo>
                  <a:pt x="2165" y="4567"/>
                </a:lnTo>
                <a:lnTo>
                  <a:pt x="2166" y="4564"/>
                </a:lnTo>
                <a:lnTo>
                  <a:pt x="2168" y="4562"/>
                </a:lnTo>
                <a:lnTo>
                  <a:pt x="2170" y="4560"/>
                </a:lnTo>
                <a:lnTo>
                  <a:pt x="2171" y="4558"/>
                </a:lnTo>
                <a:lnTo>
                  <a:pt x="2174" y="4556"/>
                </a:lnTo>
                <a:moveTo>
                  <a:pt x="157" y="4824"/>
                </a:moveTo>
                <a:lnTo>
                  <a:pt x="159" y="4826"/>
                </a:lnTo>
                <a:lnTo>
                  <a:pt x="161" y="4827"/>
                </a:lnTo>
                <a:lnTo>
                  <a:pt x="163" y="4829"/>
                </a:lnTo>
                <a:lnTo>
                  <a:pt x="165" y="4831"/>
                </a:lnTo>
                <a:lnTo>
                  <a:pt x="166" y="4833"/>
                </a:lnTo>
                <a:lnTo>
                  <a:pt x="167" y="4835"/>
                </a:lnTo>
                <a:lnTo>
                  <a:pt x="168" y="4838"/>
                </a:lnTo>
                <a:lnTo>
                  <a:pt x="169" y="4840"/>
                </a:lnTo>
                <a:lnTo>
                  <a:pt x="170" y="4843"/>
                </a:lnTo>
                <a:lnTo>
                  <a:pt x="170" y="4845"/>
                </a:lnTo>
                <a:lnTo>
                  <a:pt x="170" y="4848"/>
                </a:lnTo>
                <a:lnTo>
                  <a:pt x="170" y="4850"/>
                </a:lnTo>
                <a:lnTo>
                  <a:pt x="170" y="4853"/>
                </a:lnTo>
                <a:lnTo>
                  <a:pt x="169" y="4855"/>
                </a:lnTo>
                <a:lnTo>
                  <a:pt x="168" y="4858"/>
                </a:lnTo>
                <a:lnTo>
                  <a:pt x="167" y="4860"/>
                </a:lnTo>
                <a:lnTo>
                  <a:pt x="154" y="4886"/>
                </a:lnTo>
                <a:lnTo>
                  <a:pt x="142" y="4909"/>
                </a:lnTo>
                <a:lnTo>
                  <a:pt x="133" y="4930"/>
                </a:lnTo>
                <a:lnTo>
                  <a:pt x="126" y="4947"/>
                </a:lnTo>
                <a:lnTo>
                  <a:pt x="110" y="4994"/>
                </a:lnTo>
                <a:lnTo>
                  <a:pt x="102" y="5017"/>
                </a:lnTo>
                <a:lnTo>
                  <a:pt x="96" y="5040"/>
                </a:lnTo>
                <a:lnTo>
                  <a:pt x="95" y="5043"/>
                </a:lnTo>
                <a:lnTo>
                  <a:pt x="94" y="5045"/>
                </a:lnTo>
                <a:lnTo>
                  <a:pt x="93" y="5048"/>
                </a:lnTo>
                <a:lnTo>
                  <a:pt x="91" y="5050"/>
                </a:lnTo>
                <a:lnTo>
                  <a:pt x="89" y="5051"/>
                </a:lnTo>
                <a:lnTo>
                  <a:pt x="87" y="5053"/>
                </a:lnTo>
                <a:lnTo>
                  <a:pt x="85" y="5055"/>
                </a:lnTo>
                <a:lnTo>
                  <a:pt x="83" y="5056"/>
                </a:lnTo>
                <a:lnTo>
                  <a:pt x="81" y="5057"/>
                </a:lnTo>
                <a:lnTo>
                  <a:pt x="79" y="5058"/>
                </a:lnTo>
                <a:lnTo>
                  <a:pt x="76" y="5059"/>
                </a:lnTo>
                <a:lnTo>
                  <a:pt x="73" y="5059"/>
                </a:lnTo>
                <a:lnTo>
                  <a:pt x="71" y="5059"/>
                </a:lnTo>
                <a:lnTo>
                  <a:pt x="68" y="5059"/>
                </a:lnTo>
                <a:lnTo>
                  <a:pt x="66" y="5059"/>
                </a:lnTo>
                <a:lnTo>
                  <a:pt x="63" y="5058"/>
                </a:lnTo>
                <a:lnTo>
                  <a:pt x="60" y="5057"/>
                </a:lnTo>
                <a:lnTo>
                  <a:pt x="58" y="5056"/>
                </a:lnTo>
                <a:lnTo>
                  <a:pt x="56" y="5055"/>
                </a:lnTo>
                <a:lnTo>
                  <a:pt x="54" y="5054"/>
                </a:lnTo>
                <a:lnTo>
                  <a:pt x="52" y="5052"/>
                </a:lnTo>
                <a:lnTo>
                  <a:pt x="50" y="5050"/>
                </a:lnTo>
                <a:lnTo>
                  <a:pt x="49" y="5048"/>
                </a:lnTo>
                <a:lnTo>
                  <a:pt x="47" y="5046"/>
                </a:lnTo>
                <a:lnTo>
                  <a:pt x="46" y="5044"/>
                </a:lnTo>
                <a:lnTo>
                  <a:pt x="45" y="5042"/>
                </a:lnTo>
                <a:lnTo>
                  <a:pt x="45" y="5039"/>
                </a:lnTo>
                <a:lnTo>
                  <a:pt x="44" y="5037"/>
                </a:lnTo>
                <a:lnTo>
                  <a:pt x="44" y="5034"/>
                </a:lnTo>
                <a:lnTo>
                  <a:pt x="44" y="5032"/>
                </a:lnTo>
                <a:lnTo>
                  <a:pt x="44" y="5029"/>
                </a:lnTo>
                <a:lnTo>
                  <a:pt x="45" y="5026"/>
                </a:lnTo>
                <a:lnTo>
                  <a:pt x="52" y="5002"/>
                </a:lnTo>
                <a:lnTo>
                  <a:pt x="60" y="4977"/>
                </a:lnTo>
                <a:lnTo>
                  <a:pt x="77" y="4928"/>
                </a:lnTo>
                <a:lnTo>
                  <a:pt x="85" y="4909"/>
                </a:lnTo>
                <a:lnTo>
                  <a:pt x="95" y="4887"/>
                </a:lnTo>
                <a:lnTo>
                  <a:pt x="107" y="4862"/>
                </a:lnTo>
                <a:lnTo>
                  <a:pt x="121" y="4835"/>
                </a:lnTo>
                <a:lnTo>
                  <a:pt x="122" y="4833"/>
                </a:lnTo>
                <a:lnTo>
                  <a:pt x="124" y="4831"/>
                </a:lnTo>
                <a:lnTo>
                  <a:pt x="126" y="4829"/>
                </a:lnTo>
                <a:lnTo>
                  <a:pt x="128" y="4827"/>
                </a:lnTo>
                <a:lnTo>
                  <a:pt x="130" y="4826"/>
                </a:lnTo>
                <a:lnTo>
                  <a:pt x="132" y="4824"/>
                </a:lnTo>
                <a:lnTo>
                  <a:pt x="134" y="4823"/>
                </a:lnTo>
                <a:lnTo>
                  <a:pt x="137" y="4822"/>
                </a:lnTo>
                <a:lnTo>
                  <a:pt x="139" y="4822"/>
                </a:lnTo>
                <a:lnTo>
                  <a:pt x="142" y="4821"/>
                </a:lnTo>
                <a:lnTo>
                  <a:pt x="144" y="4821"/>
                </a:lnTo>
                <a:lnTo>
                  <a:pt x="147" y="4821"/>
                </a:lnTo>
                <a:lnTo>
                  <a:pt x="149" y="4822"/>
                </a:lnTo>
                <a:lnTo>
                  <a:pt x="152" y="4822"/>
                </a:lnTo>
                <a:lnTo>
                  <a:pt x="155" y="4823"/>
                </a:lnTo>
                <a:lnTo>
                  <a:pt x="157" y="4824"/>
                </a:lnTo>
                <a:moveTo>
                  <a:pt x="36" y="5203"/>
                </a:moveTo>
                <a:lnTo>
                  <a:pt x="39" y="5204"/>
                </a:lnTo>
                <a:lnTo>
                  <a:pt x="41" y="5204"/>
                </a:lnTo>
                <a:lnTo>
                  <a:pt x="43" y="5205"/>
                </a:lnTo>
                <a:lnTo>
                  <a:pt x="46" y="5206"/>
                </a:lnTo>
                <a:lnTo>
                  <a:pt x="48" y="5207"/>
                </a:lnTo>
                <a:lnTo>
                  <a:pt x="50" y="5209"/>
                </a:lnTo>
                <a:lnTo>
                  <a:pt x="52" y="5211"/>
                </a:lnTo>
                <a:lnTo>
                  <a:pt x="53" y="5213"/>
                </a:lnTo>
                <a:lnTo>
                  <a:pt x="55" y="5215"/>
                </a:lnTo>
                <a:lnTo>
                  <a:pt x="56" y="5217"/>
                </a:lnTo>
                <a:lnTo>
                  <a:pt x="57" y="5219"/>
                </a:lnTo>
                <a:lnTo>
                  <a:pt x="58" y="5222"/>
                </a:lnTo>
                <a:lnTo>
                  <a:pt x="59" y="5224"/>
                </a:lnTo>
                <a:lnTo>
                  <a:pt x="59" y="5227"/>
                </a:lnTo>
                <a:lnTo>
                  <a:pt x="59" y="5229"/>
                </a:lnTo>
                <a:lnTo>
                  <a:pt x="59" y="5232"/>
                </a:lnTo>
                <a:lnTo>
                  <a:pt x="55" y="5281"/>
                </a:lnTo>
                <a:lnTo>
                  <a:pt x="53" y="5330"/>
                </a:lnTo>
                <a:lnTo>
                  <a:pt x="53" y="5379"/>
                </a:lnTo>
                <a:lnTo>
                  <a:pt x="55" y="5428"/>
                </a:lnTo>
                <a:lnTo>
                  <a:pt x="55" y="5431"/>
                </a:lnTo>
                <a:lnTo>
                  <a:pt x="55" y="5433"/>
                </a:lnTo>
                <a:lnTo>
                  <a:pt x="54" y="5436"/>
                </a:lnTo>
                <a:lnTo>
                  <a:pt x="53" y="5438"/>
                </a:lnTo>
                <a:lnTo>
                  <a:pt x="52" y="5441"/>
                </a:lnTo>
                <a:lnTo>
                  <a:pt x="51" y="5443"/>
                </a:lnTo>
                <a:lnTo>
                  <a:pt x="50" y="5445"/>
                </a:lnTo>
                <a:lnTo>
                  <a:pt x="48" y="5447"/>
                </a:lnTo>
                <a:lnTo>
                  <a:pt x="46" y="5449"/>
                </a:lnTo>
                <a:lnTo>
                  <a:pt x="44" y="5450"/>
                </a:lnTo>
                <a:lnTo>
                  <a:pt x="42" y="5452"/>
                </a:lnTo>
                <a:lnTo>
                  <a:pt x="40" y="5453"/>
                </a:lnTo>
                <a:lnTo>
                  <a:pt x="38" y="5454"/>
                </a:lnTo>
                <a:lnTo>
                  <a:pt x="35" y="5455"/>
                </a:lnTo>
                <a:lnTo>
                  <a:pt x="33" y="5455"/>
                </a:lnTo>
                <a:lnTo>
                  <a:pt x="30" y="5455"/>
                </a:lnTo>
                <a:lnTo>
                  <a:pt x="27" y="5455"/>
                </a:lnTo>
                <a:lnTo>
                  <a:pt x="25" y="5455"/>
                </a:lnTo>
                <a:lnTo>
                  <a:pt x="22" y="5455"/>
                </a:lnTo>
                <a:lnTo>
                  <a:pt x="19" y="5454"/>
                </a:lnTo>
                <a:lnTo>
                  <a:pt x="17" y="5453"/>
                </a:lnTo>
                <a:lnTo>
                  <a:pt x="15" y="5452"/>
                </a:lnTo>
                <a:lnTo>
                  <a:pt x="13" y="5450"/>
                </a:lnTo>
                <a:lnTo>
                  <a:pt x="11" y="5449"/>
                </a:lnTo>
                <a:lnTo>
                  <a:pt x="9" y="5447"/>
                </a:lnTo>
                <a:lnTo>
                  <a:pt x="7" y="5445"/>
                </a:lnTo>
                <a:lnTo>
                  <a:pt x="6" y="5443"/>
                </a:lnTo>
                <a:lnTo>
                  <a:pt x="5" y="5441"/>
                </a:lnTo>
                <a:lnTo>
                  <a:pt x="4" y="5438"/>
                </a:lnTo>
                <a:lnTo>
                  <a:pt x="3" y="5436"/>
                </a:lnTo>
                <a:lnTo>
                  <a:pt x="2" y="5433"/>
                </a:lnTo>
                <a:lnTo>
                  <a:pt x="2" y="5430"/>
                </a:lnTo>
                <a:lnTo>
                  <a:pt x="0" y="5370"/>
                </a:lnTo>
                <a:lnTo>
                  <a:pt x="0" y="5351"/>
                </a:lnTo>
                <a:lnTo>
                  <a:pt x="1" y="5320"/>
                </a:lnTo>
                <a:lnTo>
                  <a:pt x="2" y="5288"/>
                </a:lnTo>
                <a:lnTo>
                  <a:pt x="4" y="5257"/>
                </a:lnTo>
                <a:lnTo>
                  <a:pt x="7" y="5226"/>
                </a:lnTo>
                <a:lnTo>
                  <a:pt x="7" y="5224"/>
                </a:lnTo>
                <a:lnTo>
                  <a:pt x="8" y="5221"/>
                </a:lnTo>
                <a:lnTo>
                  <a:pt x="9" y="5219"/>
                </a:lnTo>
                <a:lnTo>
                  <a:pt x="10" y="5217"/>
                </a:lnTo>
                <a:lnTo>
                  <a:pt x="11" y="5214"/>
                </a:lnTo>
                <a:lnTo>
                  <a:pt x="13" y="5212"/>
                </a:lnTo>
                <a:lnTo>
                  <a:pt x="14" y="5210"/>
                </a:lnTo>
                <a:lnTo>
                  <a:pt x="16" y="5209"/>
                </a:lnTo>
                <a:lnTo>
                  <a:pt x="18" y="5207"/>
                </a:lnTo>
                <a:lnTo>
                  <a:pt x="20" y="5206"/>
                </a:lnTo>
                <a:lnTo>
                  <a:pt x="23" y="5205"/>
                </a:lnTo>
                <a:lnTo>
                  <a:pt x="25" y="5204"/>
                </a:lnTo>
                <a:lnTo>
                  <a:pt x="28" y="5203"/>
                </a:lnTo>
                <a:lnTo>
                  <a:pt x="30" y="5203"/>
                </a:lnTo>
                <a:lnTo>
                  <a:pt x="33" y="5203"/>
                </a:lnTo>
                <a:lnTo>
                  <a:pt x="36" y="5203"/>
                </a:lnTo>
                <a:moveTo>
                  <a:pt x="48" y="5601"/>
                </a:moveTo>
                <a:lnTo>
                  <a:pt x="51" y="5601"/>
                </a:lnTo>
                <a:lnTo>
                  <a:pt x="54" y="5601"/>
                </a:lnTo>
                <a:lnTo>
                  <a:pt x="56" y="5601"/>
                </a:lnTo>
                <a:lnTo>
                  <a:pt x="59" y="5602"/>
                </a:lnTo>
                <a:lnTo>
                  <a:pt x="61" y="5602"/>
                </a:lnTo>
                <a:lnTo>
                  <a:pt x="64" y="5603"/>
                </a:lnTo>
                <a:lnTo>
                  <a:pt x="66" y="5604"/>
                </a:lnTo>
                <a:lnTo>
                  <a:pt x="68" y="5606"/>
                </a:lnTo>
                <a:lnTo>
                  <a:pt x="70" y="5607"/>
                </a:lnTo>
                <a:lnTo>
                  <a:pt x="72" y="5609"/>
                </a:lnTo>
                <a:lnTo>
                  <a:pt x="74" y="5611"/>
                </a:lnTo>
                <a:lnTo>
                  <a:pt x="75" y="5613"/>
                </a:lnTo>
                <a:lnTo>
                  <a:pt x="77" y="5615"/>
                </a:lnTo>
                <a:lnTo>
                  <a:pt x="78" y="5617"/>
                </a:lnTo>
                <a:lnTo>
                  <a:pt x="78" y="5620"/>
                </a:lnTo>
                <a:lnTo>
                  <a:pt x="79" y="5622"/>
                </a:lnTo>
                <a:lnTo>
                  <a:pt x="89" y="5670"/>
                </a:lnTo>
                <a:lnTo>
                  <a:pt x="101" y="5718"/>
                </a:lnTo>
                <a:lnTo>
                  <a:pt x="114" y="5766"/>
                </a:lnTo>
                <a:lnTo>
                  <a:pt x="129" y="5813"/>
                </a:lnTo>
                <a:lnTo>
                  <a:pt x="130" y="5816"/>
                </a:lnTo>
                <a:lnTo>
                  <a:pt x="130" y="5818"/>
                </a:lnTo>
                <a:lnTo>
                  <a:pt x="130" y="5821"/>
                </a:lnTo>
                <a:lnTo>
                  <a:pt x="130" y="5824"/>
                </a:lnTo>
                <a:lnTo>
                  <a:pt x="130" y="5826"/>
                </a:lnTo>
                <a:lnTo>
                  <a:pt x="129" y="5828"/>
                </a:lnTo>
                <a:lnTo>
                  <a:pt x="128" y="5831"/>
                </a:lnTo>
                <a:lnTo>
                  <a:pt x="127" y="5833"/>
                </a:lnTo>
                <a:lnTo>
                  <a:pt x="126" y="5835"/>
                </a:lnTo>
                <a:lnTo>
                  <a:pt x="125" y="5837"/>
                </a:lnTo>
                <a:lnTo>
                  <a:pt x="123" y="5839"/>
                </a:lnTo>
                <a:lnTo>
                  <a:pt x="121" y="5841"/>
                </a:lnTo>
                <a:lnTo>
                  <a:pt x="119" y="5843"/>
                </a:lnTo>
                <a:lnTo>
                  <a:pt x="117" y="5844"/>
                </a:lnTo>
                <a:lnTo>
                  <a:pt x="115" y="5845"/>
                </a:lnTo>
                <a:lnTo>
                  <a:pt x="112" y="5846"/>
                </a:lnTo>
                <a:lnTo>
                  <a:pt x="109" y="5847"/>
                </a:lnTo>
                <a:lnTo>
                  <a:pt x="107" y="5847"/>
                </a:lnTo>
                <a:lnTo>
                  <a:pt x="104" y="5847"/>
                </a:lnTo>
                <a:lnTo>
                  <a:pt x="101" y="5847"/>
                </a:lnTo>
                <a:lnTo>
                  <a:pt x="99" y="5847"/>
                </a:lnTo>
                <a:lnTo>
                  <a:pt x="96" y="5846"/>
                </a:lnTo>
                <a:lnTo>
                  <a:pt x="94" y="5845"/>
                </a:lnTo>
                <a:lnTo>
                  <a:pt x="92" y="5844"/>
                </a:lnTo>
                <a:lnTo>
                  <a:pt x="89" y="5843"/>
                </a:lnTo>
                <a:lnTo>
                  <a:pt x="87" y="5842"/>
                </a:lnTo>
                <a:lnTo>
                  <a:pt x="85" y="5840"/>
                </a:lnTo>
                <a:lnTo>
                  <a:pt x="83" y="5838"/>
                </a:lnTo>
                <a:lnTo>
                  <a:pt x="82" y="5836"/>
                </a:lnTo>
                <a:lnTo>
                  <a:pt x="80" y="5834"/>
                </a:lnTo>
                <a:lnTo>
                  <a:pt x="79" y="5832"/>
                </a:lnTo>
                <a:lnTo>
                  <a:pt x="78" y="5829"/>
                </a:lnTo>
                <a:lnTo>
                  <a:pt x="63" y="5780"/>
                </a:lnTo>
                <a:lnTo>
                  <a:pt x="49" y="5731"/>
                </a:lnTo>
                <a:lnTo>
                  <a:pt x="37" y="5682"/>
                </a:lnTo>
                <a:lnTo>
                  <a:pt x="27" y="5632"/>
                </a:lnTo>
                <a:lnTo>
                  <a:pt x="27" y="5630"/>
                </a:lnTo>
                <a:lnTo>
                  <a:pt x="27" y="5627"/>
                </a:lnTo>
                <a:lnTo>
                  <a:pt x="27" y="5624"/>
                </a:lnTo>
                <a:lnTo>
                  <a:pt x="27" y="5622"/>
                </a:lnTo>
                <a:lnTo>
                  <a:pt x="28" y="5619"/>
                </a:lnTo>
                <a:lnTo>
                  <a:pt x="29" y="5617"/>
                </a:lnTo>
                <a:lnTo>
                  <a:pt x="30" y="5615"/>
                </a:lnTo>
                <a:lnTo>
                  <a:pt x="31" y="5613"/>
                </a:lnTo>
                <a:lnTo>
                  <a:pt x="33" y="5611"/>
                </a:lnTo>
                <a:lnTo>
                  <a:pt x="35" y="5609"/>
                </a:lnTo>
                <a:lnTo>
                  <a:pt x="37" y="5607"/>
                </a:lnTo>
                <a:lnTo>
                  <a:pt x="39" y="5605"/>
                </a:lnTo>
                <a:lnTo>
                  <a:pt x="41" y="5604"/>
                </a:lnTo>
                <a:lnTo>
                  <a:pt x="43" y="5603"/>
                </a:lnTo>
                <a:lnTo>
                  <a:pt x="45" y="5602"/>
                </a:lnTo>
                <a:lnTo>
                  <a:pt x="48" y="5601"/>
                </a:lnTo>
                <a:moveTo>
                  <a:pt x="164" y="5983"/>
                </a:moveTo>
                <a:lnTo>
                  <a:pt x="167" y="5982"/>
                </a:lnTo>
                <a:lnTo>
                  <a:pt x="169" y="5981"/>
                </a:lnTo>
                <a:lnTo>
                  <a:pt x="172" y="5981"/>
                </a:lnTo>
                <a:lnTo>
                  <a:pt x="174" y="5981"/>
                </a:lnTo>
                <a:lnTo>
                  <a:pt x="177" y="5981"/>
                </a:lnTo>
                <a:lnTo>
                  <a:pt x="180" y="5981"/>
                </a:lnTo>
                <a:lnTo>
                  <a:pt x="182" y="5982"/>
                </a:lnTo>
                <a:lnTo>
                  <a:pt x="184" y="5983"/>
                </a:lnTo>
                <a:lnTo>
                  <a:pt x="187" y="5984"/>
                </a:lnTo>
                <a:lnTo>
                  <a:pt x="189" y="5985"/>
                </a:lnTo>
                <a:lnTo>
                  <a:pt x="191" y="5987"/>
                </a:lnTo>
                <a:lnTo>
                  <a:pt x="193" y="5988"/>
                </a:lnTo>
                <a:lnTo>
                  <a:pt x="195" y="5990"/>
                </a:lnTo>
                <a:lnTo>
                  <a:pt x="196" y="5992"/>
                </a:lnTo>
                <a:lnTo>
                  <a:pt x="198" y="5995"/>
                </a:lnTo>
                <a:lnTo>
                  <a:pt x="199" y="5997"/>
                </a:lnTo>
                <a:lnTo>
                  <a:pt x="220" y="6042"/>
                </a:lnTo>
                <a:lnTo>
                  <a:pt x="241" y="6086"/>
                </a:lnTo>
                <a:lnTo>
                  <a:pt x="264" y="6130"/>
                </a:lnTo>
                <a:lnTo>
                  <a:pt x="288" y="6174"/>
                </a:lnTo>
                <a:lnTo>
                  <a:pt x="289" y="6176"/>
                </a:lnTo>
                <a:lnTo>
                  <a:pt x="290" y="6179"/>
                </a:lnTo>
                <a:lnTo>
                  <a:pt x="291" y="6181"/>
                </a:lnTo>
                <a:lnTo>
                  <a:pt x="291" y="6184"/>
                </a:lnTo>
                <a:lnTo>
                  <a:pt x="291" y="6186"/>
                </a:lnTo>
                <a:lnTo>
                  <a:pt x="291" y="6189"/>
                </a:lnTo>
                <a:lnTo>
                  <a:pt x="291" y="6191"/>
                </a:lnTo>
                <a:lnTo>
                  <a:pt x="290" y="6194"/>
                </a:lnTo>
                <a:lnTo>
                  <a:pt x="289" y="6196"/>
                </a:lnTo>
                <a:lnTo>
                  <a:pt x="288" y="6198"/>
                </a:lnTo>
                <a:lnTo>
                  <a:pt x="287" y="6201"/>
                </a:lnTo>
                <a:lnTo>
                  <a:pt x="286" y="6203"/>
                </a:lnTo>
                <a:lnTo>
                  <a:pt x="284" y="6205"/>
                </a:lnTo>
                <a:lnTo>
                  <a:pt x="282" y="6207"/>
                </a:lnTo>
                <a:lnTo>
                  <a:pt x="280" y="6209"/>
                </a:lnTo>
                <a:lnTo>
                  <a:pt x="278" y="6210"/>
                </a:lnTo>
                <a:lnTo>
                  <a:pt x="275" y="6211"/>
                </a:lnTo>
                <a:lnTo>
                  <a:pt x="273" y="6212"/>
                </a:lnTo>
                <a:lnTo>
                  <a:pt x="270" y="6213"/>
                </a:lnTo>
                <a:lnTo>
                  <a:pt x="268" y="6213"/>
                </a:lnTo>
                <a:lnTo>
                  <a:pt x="265" y="6213"/>
                </a:lnTo>
                <a:lnTo>
                  <a:pt x="263" y="6213"/>
                </a:lnTo>
                <a:lnTo>
                  <a:pt x="260" y="6213"/>
                </a:lnTo>
                <a:lnTo>
                  <a:pt x="258" y="6212"/>
                </a:lnTo>
                <a:lnTo>
                  <a:pt x="255" y="6211"/>
                </a:lnTo>
                <a:lnTo>
                  <a:pt x="253" y="6210"/>
                </a:lnTo>
                <a:lnTo>
                  <a:pt x="251" y="6209"/>
                </a:lnTo>
                <a:lnTo>
                  <a:pt x="249" y="6207"/>
                </a:lnTo>
                <a:lnTo>
                  <a:pt x="247" y="6206"/>
                </a:lnTo>
                <a:lnTo>
                  <a:pt x="245" y="6204"/>
                </a:lnTo>
                <a:lnTo>
                  <a:pt x="243" y="6201"/>
                </a:lnTo>
                <a:lnTo>
                  <a:pt x="242" y="6199"/>
                </a:lnTo>
                <a:lnTo>
                  <a:pt x="217" y="6155"/>
                </a:lnTo>
                <a:lnTo>
                  <a:pt x="194" y="6110"/>
                </a:lnTo>
                <a:lnTo>
                  <a:pt x="172" y="6064"/>
                </a:lnTo>
                <a:lnTo>
                  <a:pt x="151" y="6018"/>
                </a:lnTo>
                <a:lnTo>
                  <a:pt x="150" y="6016"/>
                </a:lnTo>
                <a:lnTo>
                  <a:pt x="149" y="6013"/>
                </a:lnTo>
                <a:lnTo>
                  <a:pt x="149" y="6011"/>
                </a:lnTo>
                <a:lnTo>
                  <a:pt x="149" y="6008"/>
                </a:lnTo>
                <a:lnTo>
                  <a:pt x="149" y="6006"/>
                </a:lnTo>
                <a:lnTo>
                  <a:pt x="149" y="6003"/>
                </a:lnTo>
                <a:lnTo>
                  <a:pt x="150" y="6000"/>
                </a:lnTo>
                <a:lnTo>
                  <a:pt x="150" y="5998"/>
                </a:lnTo>
                <a:lnTo>
                  <a:pt x="151" y="5996"/>
                </a:lnTo>
                <a:lnTo>
                  <a:pt x="153" y="5993"/>
                </a:lnTo>
                <a:lnTo>
                  <a:pt x="154" y="5991"/>
                </a:lnTo>
                <a:lnTo>
                  <a:pt x="156" y="5989"/>
                </a:lnTo>
                <a:lnTo>
                  <a:pt x="157" y="5988"/>
                </a:lnTo>
                <a:lnTo>
                  <a:pt x="159" y="5986"/>
                </a:lnTo>
                <a:lnTo>
                  <a:pt x="162" y="5984"/>
                </a:lnTo>
                <a:lnTo>
                  <a:pt x="164" y="5983"/>
                </a:lnTo>
                <a:moveTo>
                  <a:pt x="355" y="6335"/>
                </a:moveTo>
                <a:lnTo>
                  <a:pt x="357" y="6334"/>
                </a:lnTo>
                <a:lnTo>
                  <a:pt x="360" y="6333"/>
                </a:lnTo>
                <a:lnTo>
                  <a:pt x="362" y="6332"/>
                </a:lnTo>
                <a:lnTo>
                  <a:pt x="364" y="6331"/>
                </a:lnTo>
                <a:lnTo>
                  <a:pt x="367" y="6331"/>
                </a:lnTo>
                <a:lnTo>
                  <a:pt x="369" y="6331"/>
                </a:lnTo>
                <a:lnTo>
                  <a:pt x="372" y="6331"/>
                </a:lnTo>
                <a:lnTo>
                  <a:pt x="374" y="6331"/>
                </a:lnTo>
                <a:lnTo>
                  <a:pt x="377" y="6332"/>
                </a:lnTo>
                <a:lnTo>
                  <a:pt x="379" y="6333"/>
                </a:lnTo>
                <a:lnTo>
                  <a:pt x="381" y="6334"/>
                </a:lnTo>
                <a:lnTo>
                  <a:pt x="384" y="6335"/>
                </a:lnTo>
                <a:lnTo>
                  <a:pt x="386" y="6336"/>
                </a:lnTo>
                <a:lnTo>
                  <a:pt x="388" y="6338"/>
                </a:lnTo>
                <a:lnTo>
                  <a:pt x="389" y="6340"/>
                </a:lnTo>
                <a:lnTo>
                  <a:pt x="391" y="6342"/>
                </a:lnTo>
                <a:lnTo>
                  <a:pt x="419" y="6383"/>
                </a:lnTo>
                <a:lnTo>
                  <a:pt x="448" y="6423"/>
                </a:lnTo>
                <a:lnTo>
                  <a:pt x="508" y="6502"/>
                </a:lnTo>
                <a:lnTo>
                  <a:pt x="509" y="6504"/>
                </a:lnTo>
                <a:lnTo>
                  <a:pt x="511" y="6507"/>
                </a:lnTo>
                <a:lnTo>
                  <a:pt x="512" y="6509"/>
                </a:lnTo>
                <a:lnTo>
                  <a:pt x="513" y="6512"/>
                </a:lnTo>
                <a:lnTo>
                  <a:pt x="513" y="6514"/>
                </a:lnTo>
                <a:lnTo>
                  <a:pt x="513" y="6517"/>
                </a:lnTo>
                <a:lnTo>
                  <a:pt x="514" y="6519"/>
                </a:lnTo>
                <a:lnTo>
                  <a:pt x="513" y="6522"/>
                </a:lnTo>
                <a:lnTo>
                  <a:pt x="513" y="6524"/>
                </a:lnTo>
                <a:lnTo>
                  <a:pt x="512" y="6527"/>
                </a:lnTo>
                <a:lnTo>
                  <a:pt x="512" y="6529"/>
                </a:lnTo>
                <a:lnTo>
                  <a:pt x="510" y="6531"/>
                </a:lnTo>
                <a:lnTo>
                  <a:pt x="509" y="6533"/>
                </a:lnTo>
                <a:lnTo>
                  <a:pt x="508" y="6535"/>
                </a:lnTo>
                <a:lnTo>
                  <a:pt x="506" y="6537"/>
                </a:lnTo>
                <a:lnTo>
                  <a:pt x="504" y="6539"/>
                </a:lnTo>
                <a:lnTo>
                  <a:pt x="502" y="6541"/>
                </a:lnTo>
                <a:lnTo>
                  <a:pt x="499" y="6542"/>
                </a:lnTo>
                <a:lnTo>
                  <a:pt x="497" y="6543"/>
                </a:lnTo>
                <a:lnTo>
                  <a:pt x="494" y="6544"/>
                </a:lnTo>
                <a:lnTo>
                  <a:pt x="492" y="6544"/>
                </a:lnTo>
                <a:lnTo>
                  <a:pt x="489" y="6545"/>
                </a:lnTo>
                <a:lnTo>
                  <a:pt x="487" y="6545"/>
                </a:lnTo>
                <a:lnTo>
                  <a:pt x="484" y="6545"/>
                </a:lnTo>
                <a:lnTo>
                  <a:pt x="482" y="6544"/>
                </a:lnTo>
                <a:lnTo>
                  <a:pt x="479" y="6544"/>
                </a:lnTo>
                <a:lnTo>
                  <a:pt x="477" y="6543"/>
                </a:lnTo>
                <a:lnTo>
                  <a:pt x="475" y="6542"/>
                </a:lnTo>
                <a:lnTo>
                  <a:pt x="473" y="6540"/>
                </a:lnTo>
                <a:lnTo>
                  <a:pt x="471" y="6539"/>
                </a:lnTo>
                <a:lnTo>
                  <a:pt x="469" y="6537"/>
                </a:lnTo>
                <a:lnTo>
                  <a:pt x="467" y="6535"/>
                </a:lnTo>
                <a:lnTo>
                  <a:pt x="347" y="6372"/>
                </a:lnTo>
                <a:lnTo>
                  <a:pt x="346" y="6370"/>
                </a:lnTo>
                <a:lnTo>
                  <a:pt x="344" y="6367"/>
                </a:lnTo>
                <a:lnTo>
                  <a:pt x="344" y="6365"/>
                </a:lnTo>
                <a:lnTo>
                  <a:pt x="343" y="6362"/>
                </a:lnTo>
                <a:lnTo>
                  <a:pt x="343" y="6360"/>
                </a:lnTo>
                <a:lnTo>
                  <a:pt x="343" y="6357"/>
                </a:lnTo>
                <a:lnTo>
                  <a:pt x="343" y="6355"/>
                </a:lnTo>
                <a:lnTo>
                  <a:pt x="343" y="6352"/>
                </a:lnTo>
                <a:lnTo>
                  <a:pt x="344" y="6350"/>
                </a:lnTo>
                <a:lnTo>
                  <a:pt x="345" y="6347"/>
                </a:lnTo>
                <a:lnTo>
                  <a:pt x="346" y="6345"/>
                </a:lnTo>
                <a:lnTo>
                  <a:pt x="347" y="6343"/>
                </a:lnTo>
                <a:lnTo>
                  <a:pt x="349" y="6340"/>
                </a:lnTo>
                <a:lnTo>
                  <a:pt x="351" y="6339"/>
                </a:lnTo>
                <a:lnTo>
                  <a:pt x="353" y="6337"/>
                </a:lnTo>
                <a:lnTo>
                  <a:pt x="355" y="6335"/>
                </a:lnTo>
                <a:moveTo>
                  <a:pt x="599" y="6651"/>
                </a:moveTo>
                <a:lnTo>
                  <a:pt x="601" y="6649"/>
                </a:lnTo>
                <a:lnTo>
                  <a:pt x="603" y="6648"/>
                </a:lnTo>
                <a:lnTo>
                  <a:pt x="606" y="6647"/>
                </a:lnTo>
                <a:lnTo>
                  <a:pt x="608" y="6646"/>
                </a:lnTo>
                <a:lnTo>
                  <a:pt x="611" y="6645"/>
                </a:lnTo>
                <a:lnTo>
                  <a:pt x="613" y="6644"/>
                </a:lnTo>
                <a:lnTo>
                  <a:pt x="616" y="6644"/>
                </a:lnTo>
                <a:lnTo>
                  <a:pt x="618" y="6644"/>
                </a:lnTo>
                <a:lnTo>
                  <a:pt x="621" y="6644"/>
                </a:lnTo>
                <a:lnTo>
                  <a:pt x="623" y="6645"/>
                </a:lnTo>
                <a:lnTo>
                  <a:pt x="626" y="6646"/>
                </a:lnTo>
                <a:lnTo>
                  <a:pt x="628" y="6647"/>
                </a:lnTo>
                <a:lnTo>
                  <a:pt x="631" y="6648"/>
                </a:lnTo>
                <a:lnTo>
                  <a:pt x="633" y="6649"/>
                </a:lnTo>
                <a:lnTo>
                  <a:pt x="635" y="6651"/>
                </a:lnTo>
                <a:lnTo>
                  <a:pt x="637" y="6653"/>
                </a:lnTo>
                <a:lnTo>
                  <a:pt x="705" y="6725"/>
                </a:lnTo>
                <a:lnTo>
                  <a:pt x="740" y="6760"/>
                </a:lnTo>
                <a:lnTo>
                  <a:pt x="776" y="6794"/>
                </a:lnTo>
                <a:lnTo>
                  <a:pt x="778" y="6796"/>
                </a:lnTo>
                <a:lnTo>
                  <a:pt x="779" y="6798"/>
                </a:lnTo>
                <a:lnTo>
                  <a:pt x="781" y="6800"/>
                </a:lnTo>
                <a:lnTo>
                  <a:pt x="782" y="6803"/>
                </a:lnTo>
                <a:lnTo>
                  <a:pt x="783" y="6805"/>
                </a:lnTo>
                <a:lnTo>
                  <a:pt x="784" y="6807"/>
                </a:lnTo>
                <a:lnTo>
                  <a:pt x="784" y="6810"/>
                </a:lnTo>
                <a:lnTo>
                  <a:pt x="784" y="6812"/>
                </a:lnTo>
                <a:lnTo>
                  <a:pt x="784" y="6815"/>
                </a:lnTo>
                <a:lnTo>
                  <a:pt x="784" y="6817"/>
                </a:lnTo>
                <a:lnTo>
                  <a:pt x="783" y="6820"/>
                </a:lnTo>
                <a:lnTo>
                  <a:pt x="782" y="6822"/>
                </a:lnTo>
                <a:lnTo>
                  <a:pt x="781" y="6824"/>
                </a:lnTo>
                <a:lnTo>
                  <a:pt x="780" y="6827"/>
                </a:lnTo>
                <a:lnTo>
                  <a:pt x="779" y="6829"/>
                </a:lnTo>
                <a:lnTo>
                  <a:pt x="777" y="6831"/>
                </a:lnTo>
                <a:lnTo>
                  <a:pt x="775" y="6833"/>
                </a:lnTo>
                <a:lnTo>
                  <a:pt x="773" y="6835"/>
                </a:lnTo>
                <a:lnTo>
                  <a:pt x="771" y="6836"/>
                </a:lnTo>
                <a:lnTo>
                  <a:pt x="768" y="6837"/>
                </a:lnTo>
                <a:lnTo>
                  <a:pt x="766" y="6838"/>
                </a:lnTo>
                <a:lnTo>
                  <a:pt x="763" y="6839"/>
                </a:lnTo>
                <a:lnTo>
                  <a:pt x="761" y="6839"/>
                </a:lnTo>
                <a:lnTo>
                  <a:pt x="758" y="6839"/>
                </a:lnTo>
                <a:lnTo>
                  <a:pt x="756" y="6839"/>
                </a:lnTo>
                <a:lnTo>
                  <a:pt x="753" y="6839"/>
                </a:lnTo>
                <a:lnTo>
                  <a:pt x="751" y="6838"/>
                </a:lnTo>
                <a:lnTo>
                  <a:pt x="748" y="6838"/>
                </a:lnTo>
                <a:lnTo>
                  <a:pt x="746" y="6837"/>
                </a:lnTo>
                <a:lnTo>
                  <a:pt x="744" y="6835"/>
                </a:lnTo>
                <a:lnTo>
                  <a:pt x="742" y="6834"/>
                </a:lnTo>
                <a:lnTo>
                  <a:pt x="740" y="6832"/>
                </a:lnTo>
                <a:lnTo>
                  <a:pt x="703" y="6798"/>
                </a:lnTo>
                <a:lnTo>
                  <a:pt x="668" y="6762"/>
                </a:lnTo>
                <a:lnTo>
                  <a:pt x="598" y="6689"/>
                </a:lnTo>
                <a:lnTo>
                  <a:pt x="596" y="6687"/>
                </a:lnTo>
                <a:lnTo>
                  <a:pt x="595" y="6685"/>
                </a:lnTo>
                <a:lnTo>
                  <a:pt x="593" y="6682"/>
                </a:lnTo>
                <a:lnTo>
                  <a:pt x="592" y="6680"/>
                </a:lnTo>
                <a:lnTo>
                  <a:pt x="591" y="6677"/>
                </a:lnTo>
                <a:lnTo>
                  <a:pt x="591" y="6675"/>
                </a:lnTo>
                <a:lnTo>
                  <a:pt x="591" y="6672"/>
                </a:lnTo>
                <a:lnTo>
                  <a:pt x="591" y="6670"/>
                </a:lnTo>
                <a:lnTo>
                  <a:pt x="591" y="6667"/>
                </a:lnTo>
                <a:lnTo>
                  <a:pt x="591" y="6665"/>
                </a:lnTo>
                <a:lnTo>
                  <a:pt x="592" y="6662"/>
                </a:lnTo>
                <a:lnTo>
                  <a:pt x="593" y="6660"/>
                </a:lnTo>
                <a:lnTo>
                  <a:pt x="594" y="6657"/>
                </a:lnTo>
                <a:lnTo>
                  <a:pt x="595" y="6655"/>
                </a:lnTo>
                <a:lnTo>
                  <a:pt x="597" y="6653"/>
                </a:lnTo>
                <a:lnTo>
                  <a:pt x="599" y="6651"/>
                </a:lnTo>
                <a:moveTo>
                  <a:pt x="888" y="6927"/>
                </a:moveTo>
                <a:lnTo>
                  <a:pt x="890" y="6925"/>
                </a:lnTo>
                <a:lnTo>
                  <a:pt x="892" y="6923"/>
                </a:lnTo>
                <a:lnTo>
                  <a:pt x="894" y="6922"/>
                </a:lnTo>
                <a:lnTo>
                  <a:pt x="896" y="6921"/>
                </a:lnTo>
                <a:lnTo>
                  <a:pt x="899" y="6919"/>
                </a:lnTo>
                <a:lnTo>
                  <a:pt x="901" y="6919"/>
                </a:lnTo>
                <a:lnTo>
                  <a:pt x="904" y="6918"/>
                </a:lnTo>
                <a:lnTo>
                  <a:pt x="906" y="6918"/>
                </a:lnTo>
                <a:lnTo>
                  <a:pt x="909" y="6917"/>
                </a:lnTo>
                <a:lnTo>
                  <a:pt x="911" y="6917"/>
                </a:lnTo>
                <a:lnTo>
                  <a:pt x="914" y="6918"/>
                </a:lnTo>
                <a:lnTo>
                  <a:pt x="916" y="6918"/>
                </a:lnTo>
                <a:lnTo>
                  <a:pt x="919" y="6919"/>
                </a:lnTo>
                <a:lnTo>
                  <a:pt x="921" y="6920"/>
                </a:lnTo>
                <a:lnTo>
                  <a:pt x="924" y="6921"/>
                </a:lnTo>
                <a:lnTo>
                  <a:pt x="926" y="6923"/>
                </a:lnTo>
                <a:lnTo>
                  <a:pt x="965" y="6954"/>
                </a:lnTo>
                <a:lnTo>
                  <a:pt x="1005" y="6984"/>
                </a:lnTo>
                <a:lnTo>
                  <a:pt x="1085" y="7040"/>
                </a:lnTo>
                <a:lnTo>
                  <a:pt x="1087" y="7042"/>
                </a:lnTo>
                <a:lnTo>
                  <a:pt x="1089" y="7043"/>
                </a:lnTo>
                <a:lnTo>
                  <a:pt x="1091" y="7045"/>
                </a:lnTo>
                <a:lnTo>
                  <a:pt x="1093" y="7047"/>
                </a:lnTo>
                <a:lnTo>
                  <a:pt x="1094" y="7050"/>
                </a:lnTo>
                <a:lnTo>
                  <a:pt x="1095" y="7052"/>
                </a:lnTo>
                <a:lnTo>
                  <a:pt x="1096" y="7054"/>
                </a:lnTo>
                <a:lnTo>
                  <a:pt x="1097" y="7057"/>
                </a:lnTo>
                <a:lnTo>
                  <a:pt x="1097" y="7059"/>
                </a:lnTo>
                <a:lnTo>
                  <a:pt x="1097" y="7061"/>
                </a:lnTo>
                <a:lnTo>
                  <a:pt x="1097" y="7064"/>
                </a:lnTo>
                <a:lnTo>
                  <a:pt x="1097" y="7066"/>
                </a:lnTo>
                <a:lnTo>
                  <a:pt x="1096" y="7069"/>
                </a:lnTo>
                <a:lnTo>
                  <a:pt x="1095" y="7071"/>
                </a:lnTo>
                <a:lnTo>
                  <a:pt x="1094" y="7074"/>
                </a:lnTo>
                <a:lnTo>
                  <a:pt x="1093" y="7076"/>
                </a:lnTo>
                <a:lnTo>
                  <a:pt x="1091" y="7078"/>
                </a:lnTo>
                <a:lnTo>
                  <a:pt x="1089" y="7080"/>
                </a:lnTo>
                <a:lnTo>
                  <a:pt x="1087" y="7082"/>
                </a:lnTo>
                <a:lnTo>
                  <a:pt x="1085" y="7084"/>
                </a:lnTo>
                <a:lnTo>
                  <a:pt x="1083" y="7085"/>
                </a:lnTo>
                <a:lnTo>
                  <a:pt x="1081" y="7086"/>
                </a:lnTo>
                <a:lnTo>
                  <a:pt x="1078" y="7087"/>
                </a:lnTo>
                <a:lnTo>
                  <a:pt x="1076" y="7088"/>
                </a:lnTo>
                <a:lnTo>
                  <a:pt x="1073" y="7088"/>
                </a:lnTo>
                <a:lnTo>
                  <a:pt x="1071" y="7088"/>
                </a:lnTo>
                <a:lnTo>
                  <a:pt x="1068" y="7088"/>
                </a:lnTo>
                <a:lnTo>
                  <a:pt x="1066" y="7088"/>
                </a:lnTo>
                <a:lnTo>
                  <a:pt x="1063" y="7087"/>
                </a:lnTo>
                <a:lnTo>
                  <a:pt x="1061" y="7087"/>
                </a:lnTo>
                <a:lnTo>
                  <a:pt x="1058" y="7085"/>
                </a:lnTo>
                <a:lnTo>
                  <a:pt x="1056" y="7084"/>
                </a:lnTo>
                <a:lnTo>
                  <a:pt x="974" y="7027"/>
                </a:lnTo>
                <a:lnTo>
                  <a:pt x="933" y="6997"/>
                </a:lnTo>
                <a:lnTo>
                  <a:pt x="893" y="6965"/>
                </a:lnTo>
                <a:lnTo>
                  <a:pt x="891" y="6963"/>
                </a:lnTo>
                <a:lnTo>
                  <a:pt x="889" y="6961"/>
                </a:lnTo>
                <a:lnTo>
                  <a:pt x="887" y="6959"/>
                </a:lnTo>
                <a:lnTo>
                  <a:pt x="886" y="6957"/>
                </a:lnTo>
                <a:lnTo>
                  <a:pt x="885" y="6954"/>
                </a:lnTo>
                <a:lnTo>
                  <a:pt x="884" y="6952"/>
                </a:lnTo>
                <a:lnTo>
                  <a:pt x="883" y="6949"/>
                </a:lnTo>
                <a:lnTo>
                  <a:pt x="882" y="6947"/>
                </a:lnTo>
                <a:lnTo>
                  <a:pt x="882" y="6944"/>
                </a:lnTo>
                <a:lnTo>
                  <a:pt x="882" y="6942"/>
                </a:lnTo>
                <a:lnTo>
                  <a:pt x="883" y="6939"/>
                </a:lnTo>
                <a:lnTo>
                  <a:pt x="883" y="6937"/>
                </a:lnTo>
                <a:lnTo>
                  <a:pt x="884" y="6934"/>
                </a:lnTo>
                <a:lnTo>
                  <a:pt x="885" y="6932"/>
                </a:lnTo>
                <a:lnTo>
                  <a:pt x="886" y="6929"/>
                </a:lnTo>
                <a:lnTo>
                  <a:pt x="888" y="6927"/>
                </a:lnTo>
                <a:moveTo>
                  <a:pt x="1219" y="7151"/>
                </a:moveTo>
                <a:lnTo>
                  <a:pt x="1220" y="7149"/>
                </a:lnTo>
                <a:lnTo>
                  <a:pt x="1222" y="7147"/>
                </a:lnTo>
                <a:lnTo>
                  <a:pt x="1224" y="7145"/>
                </a:lnTo>
                <a:lnTo>
                  <a:pt x="1226" y="7143"/>
                </a:lnTo>
                <a:lnTo>
                  <a:pt x="1228" y="7142"/>
                </a:lnTo>
                <a:lnTo>
                  <a:pt x="1230" y="7140"/>
                </a:lnTo>
                <a:lnTo>
                  <a:pt x="1232" y="7139"/>
                </a:lnTo>
                <a:lnTo>
                  <a:pt x="1235" y="7138"/>
                </a:lnTo>
                <a:lnTo>
                  <a:pt x="1237" y="7138"/>
                </a:lnTo>
                <a:lnTo>
                  <a:pt x="1240" y="7137"/>
                </a:lnTo>
                <a:lnTo>
                  <a:pt x="1242" y="7137"/>
                </a:lnTo>
                <a:lnTo>
                  <a:pt x="1245" y="7137"/>
                </a:lnTo>
                <a:lnTo>
                  <a:pt x="1247" y="7137"/>
                </a:lnTo>
                <a:lnTo>
                  <a:pt x="1250" y="7138"/>
                </a:lnTo>
                <a:lnTo>
                  <a:pt x="1252" y="7139"/>
                </a:lnTo>
                <a:lnTo>
                  <a:pt x="1255" y="7140"/>
                </a:lnTo>
                <a:lnTo>
                  <a:pt x="1300" y="7163"/>
                </a:lnTo>
                <a:lnTo>
                  <a:pt x="1345" y="7184"/>
                </a:lnTo>
                <a:lnTo>
                  <a:pt x="1390" y="7202"/>
                </a:lnTo>
                <a:lnTo>
                  <a:pt x="1434" y="7219"/>
                </a:lnTo>
                <a:lnTo>
                  <a:pt x="1436" y="7220"/>
                </a:lnTo>
                <a:lnTo>
                  <a:pt x="1439" y="7221"/>
                </a:lnTo>
                <a:lnTo>
                  <a:pt x="1441" y="7223"/>
                </a:lnTo>
                <a:lnTo>
                  <a:pt x="1443" y="7224"/>
                </a:lnTo>
                <a:lnTo>
                  <a:pt x="1445" y="7226"/>
                </a:lnTo>
                <a:lnTo>
                  <a:pt x="1446" y="7228"/>
                </a:lnTo>
                <a:lnTo>
                  <a:pt x="1448" y="7230"/>
                </a:lnTo>
                <a:lnTo>
                  <a:pt x="1449" y="7233"/>
                </a:lnTo>
                <a:lnTo>
                  <a:pt x="1450" y="7235"/>
                </a:lnTo>
                <a:lnTo>
                  <a:pt x="1451" y="7237"/>
                </a:lnTo>
                <a:lnTo>
                  <a:pt x="1451" y="7240"/>
                </a:lnTo>
                <a:lnTo>
                  <a:pt x="1452" y="7242"/>
                </a:lnTo>
                <a:lnTo>
                  <a:pt x="1452" y="7245"/>
                </a:lnTo>
                <a:lnTo>
                  <a:pt x="1452" y="7248"/>
                </a:lnTo>
                <a:lnTo>
                  <a:pt x="1451" y="7250"/>
                </a:lnTo>
                <a:lnTo>
                  <a:pt x="1451" y="7253"/>
                </a:lnTo>
                <a:lnTo>
                  <a:pt x="1450" y="7256"/>
                </a:lnTo>
                <a:lnTo>
                  <a:pt x="1448" y="7258"/>
                </a:lnTo>
                <a:lnTo>
                  <a:pt x="1447" y="7260"/>
                </a:lnTo>
                <a:lnTo>
                  <a:pt x="1445" y="7262"/>
                </a:lnTo>
                <a:lnTo>
                  <a:pt x="1443" y="7264"/>
                </a:lnTo>
                <a:lnTo>
                  <a:pt x="1441" y="7266"/>
                </a:lnTo>
                <a:lnTo>
                  <a:pt x="1439" y="7267"/>
                </a:lnTo>
                <a:lnTo>
                  <a:pt x="1437" y="7268"/>
                </a:lnTo>
                <a:lnTo>
                  <a:pt x="1435" y="7269"/>
                </a:lnTo>
                <a:lnTo>
                  <a:pt x="1432" y="7270"/>
                </a:lnTo>
                <a:lnTo>
                  <a:pt x="1430" y="7270"/>
                </a:lnTo>
                <a:lnTo>
                  <a:pt x="1427" y="7271"/>
                </a:lnTo>
                <a:lnTo>
                  <a:pt x="1425" y="7271"/>
                </a:lnTo>
                <a:lnTo>
                  <a:pt x="1422" y="7270"/>
                </a:lnTo>
                <a:lnTo>
                  <a:pt x="1419" y="7270"/>
                </a:lnTo>
                <a:lnTo>
                  <a:pt x="1417" y="7269"/>
                </a:lnTo>
                <a:lnTo>
                  <a:pt x="1371" y="7252"/>
                </a:lnTo>
                <a:lnTo>
                  <a:pt x="1324" y="7232"/>
                </a:lnTo>
                <a:lnTo>
                  <a:pt x="1277" y="7211"/>
                </a:lnTo>
                <a:lnTo>
                  <a:pt x="1231" y="7187"/>
                </a:lnTo>
                <a:lnTo>
                  <a:pt x="1228" y="7186"/>
                </a:lnTo>
                <a:lnTo>
                  <a:pt x="1226" y="7184"/>
                </a:lnTo>
                <a:lnTo>
                  <a:pt x="1224" y="7182"/>
                </a:lnTo>
                <a:lnTo>
                  <a:pt x="1223" y="7180"/>
                </a:lnTo>
                <a:lnTo>
                  <a:pt x="1221" y="7178"/>
                </a:lnTo>
                <a:lnTo>
                  <a:pt x="1220" y="7176"/>
                </a:lnTo>
                <a:lnTo>
                  <a:pt x="1219" y="7174"/>
                </a:lnTo>
                <a:lnTo>
                  <a:pt x="1218" y="7171"/>
                </a:lnTo>
                <a:lnTo>
                  <a:pt x="1217" y="7169"/>
                </a:lnTo>
                <a:lnTo>
                  <a:pt x="1216" y="7166"/>
                </a:lnTo>
                <a:lnTo>
                  <a:pt x="1216" y="7164"/>
                </a:lnTo>
                <a:lnTo>
                  <a:pt x="1216" y="7161"/>
                </a:lnTo>
                <a:lnTo>
                  <a:pt x="1217" y="7159"/>
                </a:lnTo>
                <a:lnTo>
                  <a:pt x="1217" y="7156"/>
                </a:lnTo>
                <a:lnTo>
                  <a:pt x="1218" y="7153"/>
                </a:lnTo>
                <a:lnTo>
                  <a:pt x="1219" y="7151"/>
                </a:lnTo>
                <a:moveTo>
                  <a:pt x="1593" y="7290"/>
                </a:moveTo>
                <a:lnTo>
                  <a:pt x="1593" y="7287"/>
                </a:lnTo>
                <a:lnTo>
                  <a:pt x="1594" y="7285"/>
                </a:lnTo>
                <a:lnTo>
                  <a:pt x="1595" y="7282"/>
                </a:lnTo>
                <a:lnTo>
                  <a:pt x="1596" y="7280"/>
                </a:lnTo>
                <a:lnTo>
                  <a:pt x="1598" y="7278"/>
                </a:lnTo>
                <a:lnTo>
                  <a:pt x="1599" y="7276"/>
                </a:lnTo>
                <a:lnTo>
                  <a:pt x="1601" y="7274"/>
                </a:lnTo>
                <a:lnTo>
                  <a:pt x="1603" y="7272"/>
                </a:lnTo>
                <a:lnTo>
                  <a:pt x="1605" y="7271"/>
                </a:lnTo>
                <a:lnTo>
                  <a:pt x="1608" y="7269"/>
                </a:lnTo>
                <a:lnTo>
                  <a:pt x="1610" y="7268"/>
                </a:lnTo>
                <a:lnTo>
                  <a:pt x="1612" y="7268"/>
                </a:lnTo>
                <a:lnTo>
                  <a:pt x="1615" y="7267"/>
                </a:lnTo>
                <a:lnTo>
                  <a:pt x="1617" y="7267"/>
                </a:lnTo>
                <a:lnTo>
                  <a:pt x="1620" y="7267"/>
                </a:lnTo>
                <a:lnTo>
                  <a:pt x="1623" y="7267"/>
                </a:lnTo>
                <a:lnTo>
                  <a:pt x="1647" y="7270"/>
                </a:lnTo>
                <a:lnTo>
                  <a:pt x="1671" y="7272"/>
                </a:lnTo>
                <a:lnTo>
                  <a:pt x="1695" y="7274"/>
                </a:lnTo>
                <a:lnTo>
                  <a:pt x="1719" y="7274"/>
                </a:lnTo>
                <a:lnTo>
                  <a:pt x="1721" y="7274"/>
                </a:lnTo>
                <a:lnTo>
                  <a:pt x="1724" y="7275"/>
                </a:lnTo>
                <a:lnTo>
                  <a:pt x="1726" y="7275"/>
                </a:lnTo>
                <a:lnTo>
                  <a:pt x="1729" y="7276"/>
                </a:lnTo>
                <a:lnTo>
                  <a:pt x="1731" y="7277"/>
                </a:lnTo>
                <a:lnTo>
                  <a:pt x="1733" y="7279"/>
                </a:lnTo>
                <a:lnTo>
                  <a:pt x="1735" y="7280"/>
                </a:lnTo>
                <a:lnTo>
                  <a:pt x="1737" y="7282"/>
                </a:lnTo>
                <a:lnTo>
                  <a:pt x="1739" y="7284"/>
                </a:lnTo>
                <a:lnTo>
                  <a:pt x="1740" y="7286"/>
                </a:lnTo>
                <a:lnTo>
                  <a:pt x="1741" y="7288"/>
                </a:lnTo>
                <a:lnTo>
                  <a:pt x="1743" y="7291"/>
                </a:lnTo>
                <a:lnTo>
                  <a:pt x="1743" y="7293"/>
                </a:lnTo>
                <a:lnTo>
                  <a:pt x="1744" y="7296"/>
                </a:lnTo>
                <a:lnTo>
                  <a:pt x="1745" y="7298"/>
                </a:lnTo>
                <a:lnTo>
                  <a:pt x="1745" y="7301"/>
                </a:lnTo>
                <a:lnTo>
                  <a:pt x="1745" y="7304"/>
                </a:lnTo>
                <a:lnTo>
                  <a:pt x="1744" y="7306"/>
                </a:lnTo>
                <a:lnTo>
                  <a:pt x="1743" y="7309"/>
                </a:lnTo>
                <a:lnTo>
                  <a:pt x="1743" y="7311"/>
                </a:lnTo>
                <a:lnTo>
                  <a:pt x="1741" y="7313"/>
                </a:lnTo>
                <a:lnTo>
                  <a:pt x="1740" y="7316"/>
                </a:lnTo>
                <a:lnTo>
                  <a:pt x="1739" y="7318"/>
                </a:lnTo>
                <a:lnTo>
                  <a:pt x="1737" y="7319"/>
                </a:lnTo>
                <a:lnTo>
                  <a:pt x="1735" y="7321"/>
                </a:lnTo>
                <a:lnTo>
                  <a:pt x="1733" y="7323"/>
                </a:lnTo>
                <a:lnTo>
                  <a:pt x="1731" y="7324"/>
                </a:lnTo>
                <a:lnTo>
                  <a:pt x="1729" y="7325"/>
                </a:lnTo>
                <a:lnTo>
                  <a:pt x="1726" y="7326"/>
                </a:lnTo>
                <a:lnTo>
                  <a:pt x="1724" y="7326"/>
                </a:lnTo>
                <a:lnTo>
                  <a:pt x="1721" y="7327"/>
                </a:lnTo>
                <a:lnTo>
                  <a:pt x="1719" y="7327"/>
                </a:lnTo>
                <a:lnTo>
                  <a:pt x="1693" y="7326"/>
                </a:lnTo>
                <a:lnTo>
                  <a:pt x="1668" y="7325"/>
                </a:lnTo>
                <a:lnTo>
                  <a:pt x="1642" y="7322"/>
                </a:lnTo>
                <a:lnTo>
                  <a:pt x="1616" y="7319"/>
                </a:lnTo>
                <a:lnTo>
                  <a:pt x="1613" y="7318"/>
                </a:lnTo>
                <a:lnTo>
                  <a:pt x="1610" y="7318"/>
                </a:lnTo>
                <a:lnTo>
                  <a:pt x="1608" y="7317"/>
                </a:lnTo>
                <a:lnTo>
                  <a:pt x="1605" y="7316"/>
                </a:lnTo>
                <a:lnTo>
                  <a:pt x="1603" y="7314"/>
                </a:lnTo>
                <a:lnTo>
                  <a:pt x="1601" y="7313"/>
                </a:lnTo>
                <a:lnTo>
                  <a:pt x="1599" y="7311"/>
                </a:lnTo>
                <a:lnTo>
                  <a:pt x="1598" y="7309"/>
                </a:lnTo>
                <a:lnTo>
                  <a:pt x="1596" y="7307"/>
                </a:lnTo>
                <a:lnTo>
                  <a:pt x="1595" y="7305"/>
                </a:lnTo>
                <a:lnTo>
                  <a:pt x="1594" y="7303"/>
                </a:lnTo>
                <a:lnTo>
                  <a:pt x="1593" y="7300"/>
                </a:lnTo>
                <a:lnTo>
                  <a:pt x="1593" y="7298"/>
                </a:lnTo>
                <a:lnTo>
                  <a:pt x="1592" y="7295"/>
                </a:lnTo>
                <a:lnTo>
                  <a:pt x="1592" y="7293"/>
                </a:lnTo>
                <a:lnTo>
                  <a:pt x="1593" y="7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/>
          <p:nvPr/>
        </p:nvSpPr>
        <p:spPr>
          <a:xfrm>
            <a:off x="5141325" y="508725"/>
            <a:ext cx="3840300" cy="4502700"/>
          </a:xfrm>
          <a:prstGeom prst="roundRect">
            <a:avLst>
              <a:gd fmla="val 84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0" name="Google Shape;200;p16"/>
          <p:cNvGrpSpPr/>
          <p:nvPr/>
        </p:nvGrpSpPr>
        <p:grpSpPr>
          <a:xfrm>
            <a:off x="4739641" y="-95652"/>
            <a:ext cx="985714" cy="968191"/>
            <a:chOff x="15964920" y="1371600"/>
            <a:chExt cx="2551680" cy="2506320"/>
          </a:xfrm>
        </p:grpSpPr>
        <p:sp>
          <p:nvSpPr>
            <p:cNvPr id="201" name="Google Shape;201;p16"/>
            <p:cNvSpPr/>
            <p:nvPr/>
          </p:nvSpPr>
          <p:spPr>
            <a:xfrm>
              <a:off x="15964920" y="1371600"/>
              <a:ext cx="2551680" cy="2506320"/>
            </a:xfrm>
            <a:custGeom>
              <a:rect b="b" l="l" r="r" t="t"/>
              <a:pathLst>
                <a:path extrusionOk="0" h="6962" w="7088">
                  <a:moveTo>
                    <a:pt x="5269" y="942"/>
                  </a:moveTo>
                  <a:lnTo>
                    <a:pt x="5924" y="1446"/>
                  </a:lnTo>
                  <a:lnTo>
                    <a:pt x="6253" y="1713"/>
                  </a:lnTo>
                  <a:lnTo>
                    <a:pt x="6556" y="1994"/>
                  </a:lnTo>
                  <a:lnTo>
                    <a:pt x="6690" y="2140"/>
                  </a:lnTo>
                  <a:lnTo>
                    <a:pt x="6809" y="2292"/>
                  </a:lnTo>
                  <a:lnTo>
                    <a:pt x="6910" y="2448"/>
                  </a:lnTo>
                  <a:lnTo>
                    <a:pt x="6991" y="2609"/>
                  </a:lnTo>
                  <a:lnTo>
                    <a:pt x="7050" y="2777"/>
                  </a:lnTo>
                  <a:lnTo>
                    <a:pt x="7082" y="2950"/>
                  </a:lnTo>
                  <a:lnTo>
                    <a:pt x="7088" y="3040"/>
                  </a:lnTo>
                  <a:lnTo>
                    <a:pt x="7086" y="3130"/>
                  </a:lnTo>
                  <a:lnTo>
                    <a:pt x="7077" y="3223"/>
                  </a:lnTo>
                  <a:lnTo>
                    <a:pt x="7059" y="3318"/>
                  </a:lnTo>
                  <a:lnTo>
                    <a:pt x="7034" y="3409"/>
                  </a:lnTo>
                  <a:lnTo>
                    <a:pt x="7001" y="3492"/>
                  </a:lnTo>
                  <a:lnTo>
                    <a:pt x="6961" y="3569"/>
                  </a:lnTo>
                  <a:lnTo>
                    <a:pt x="6914" y="3640"/>
                  </a:lnTo>
                  <a:lnTo>
                    <a:pt x="6862" y="3705"/>
                  </a:lnTo>
                  <a:lnTo>
                    <a:pt x="6803" y="3764"/>
                  </a:lnTo>
                  <a:lnTo>
                    <a:pt x="6739" y="3819"/>
                  </a:lnTo>
                  <a:lnTo>
                    <a:pt x="6669" y="3868"/>
                  </a:lnTo>
                  <a:lnTo>
                    <a:pt x="6516" y="3954"/>
                  </a:lnTo>
                  <a:lnTo>
                    <a:pt x="6347" y="4026"/>
                  </a:lnTo>
                  <a:lnTo>
                    <a:pt x="6165" y="4087"/>
                  </a:lnTo>
                  <a:lnTo>
                    <a:pt x="5972" y="4140"/>
                  </a:lnTo>
                  <a:lnTo>
                    <a:pt x="5160" y="4334"/>
                  </a:lnTo>
                  <a:lnTo>
                    <a:pt x="4961" y="4394"/>
                  </a:lnTo>
                  <a:lnTo>
                    <a:pt x="4770" y="4465"/>
                  </a:lnTo>
                  <a:lnTo>
                    <a:pt x="4590" y="4551"/>
                  </a:lnTo>
                  <a:lnTo>
                    <a:pt x="4423" y="4653"/>
                  </a:lnTo>
                  <a:lnTo>
                    <a:pt x="4251" y="4794"/>
                  </a:lnTo>
                  <a:lnTo>
                    <a:pt x="4091" y="4960"/>
                  </a:lnTo>
                  <a:lnTo>
                    <a:pt x="3939" y="5146"/>
                  </a:lnTo>
                  <a:lnTo>
                    <a:pt x="3796" y="5346"/>
                  </a:lnTo>
                  <a:lnTo>
                    <a:pt x="3259" y="6183"/>
                  </a:lnTo>
                  <a:lnTo>
                    <a:pt x="3126" y="6374"/>
                  </a:lnTo>
                  <a:lnTo>
                    <a:pt x="2989" y="6547"/>
                  </a:lnTo>
                  <a:lnTo>
                    <a:pt x="2846" y="6698"/>
                  </a:lnTo>
                  <a:lnTo>
                    <a:pt x="2696" y="6819"/>
                  </a:lnTo>
                  <a:lnTo>
                    <a:pt x="2618" y="6868"/>
                  </a:lnTo>
                  <a:lnTo>
                    <a:pt x="2537" y="6907"/>
                  </a:lnTo>
                  <a:lnTo>
                    <a:pt x="2454" y="6936"/>
                  </a:lnTo>
                  <a:lnTo>
                    <a:pt x="2367" y="6955"/>
                  </a:lnTo>
                  <a:lnTo>
                    <a:pt x="2277" y="6962"/>
                  </a:lnTo>
                  <a:lnTo>
                    <a:pt x="2184" y="6958"/>
                  </a:lnTo>
                  <a:lnTo>
                    <a:pt x="2087" y="6941"/>
                  </a:lnTo>
                  <a:lnTo>
                    <a:pt x="1987" y="6911"/>
                  </a:lnTo>
                  <a:lnTo>
                    <a:pt x="1889" y="6870"/>
                  </a:lnTo>
                  <a:lnTo>
                    <a:pt x="1804" y="6821"/>
                  </a:lnTo>
                  <a:lnTo>
                    <a:pt x="1729" y="6764"/>
                  </a:lnTo>
                  <a:lnTo>
                    <a:pt x="1664" y="6701"/>
                  </a:lnTo>
                  <a:lnTo>
                    <a:pt x="1609" y="6630"/>
                  </a:lnTo>
                  <a:lnTo>
                    <a:pt x="1564" y="6554"/>
                  </a:lnTo>
                  <a:lnTo>
                    <a:pt x="1526" y="6472"/>
                  </a:lnTo>
                  <a:lnTo>
                    <a:pt x="1497" y="6384"/>
                  </a:lnTo>
                  <a:lnTo>
                    <a:pt x="1459" y="6193"/>
                  </a:lnTo>
                  <a:lnTo>
                    <a:pt x="1445" y="5984"/>
                  </a:lnTo>
                  <a:lnTo>
                    <a:pt x="1449" y="5761"/>
                  </a:lnTo>
                  <a:lnTo>
                    <a:pt x="1468" y="5527"/>
                  </a:lnTo>
                  <a:lnTo>
                    <a:pt x="1578" y="4535"/>
                  </a:lnTo>
                  <a:lnTo>
                    <a:pt x="1589" y="4289"/>
                  </a:lnTo>
                  <a:lnTo>
                    <a:pt x="1585" y="4050"/>
                  </a:lnTo>
                  <a:lnTo>
                    <a:pt x="1558" y="3820"/>
                  </a:lnTo>
                  <a:lnTo>
                    <a:pt x="1506" y="3603"/>
                  </a:lnTo>
                  <a:lnTo>
                    <a:pt x="1432" y="3419"/>
                  </a:lnTo>
                  <a:lnTo>
                    <a:pt x="1334" y="3241"/>
                  </a:lnTo>
                  <a:lnTo>
                    <a:pt x="1218" y="3070"/>
                  </a:lnTo>
                  <a:lnTo>
                    <a:pt x="1088" y="2904"/>
                  </a:lnTo>
                  <a:lnTo>
                    <a:pt x="516" y="2271"/>
                  </a:lnTo>
                  <a:lnTo>
                    <a:pt x="382" y="2116"/>
                  </a:lnTo>
                  <a:lnTo>
                    <a:pt x="262" y="1960"/>
                  </a:lnTo>
                  <a:lnTo>
                    <a:pt x="159" y="1802"/>
                  </a:lnTo>
                  <a:lnTo>
                    <a:pt x="78" y="1642"/>
                  </a:lnTo>
                  <a:lnTo>
                    <a:pt x="47" y="1561"/>
                  </a:lnTo>
                  <a:lnTo>
                    <a:pt x="23" y="1479"/>
                  </a:lnTo>
                  <a:lnTo>
                    <a:pt x="7" y="1395"/>
                  </a:lnTo>
                  <a:lnTo>
                    <a:pt x="0" y="1310"/>
                  </a:lnTo>
                  <a:lnTo>
                    <a:pt x="1" y="1224"/>
                  </a:lnTo>
                  <a:lnTo>
                    <a:pt x="12" y="1136"/>
                  </a:lnTo>
                  <a:lnTo>
                    <a:pt x="33" y="1047"/>
                  </a:lnTo>
                  <a:lnTo>
                    <a:pt x="64" y="956"/>
                  </a:lnTo>
                  <a:lnTo>
                    <a:pt x="150" y="782"/>
                  </a:lnTo>
                  <a:lnTo>
                    <a:pt x="258" y="631"/>
                  </a:lnTo>
                  <a:lnTo>
                    <a:pt x="386" y="501"/>
                  </a:lnTo>
                  <a:lnTo>
                    <a:pt x="532" y="390"/>
                  </a:lnTo>
                  <a:lnTo>
                    <a:pt x="694" y="297"/>
                  </a:lnTo>
                  <a:lnTo>
                    <a:pt x="870" y="220"/>
                  </a:lnTo>
                  <a:lnTo>
                    <a:pt x="1057" y="157"/>
                  </a:lnTo>
                  <a:lnTo>
                    <a:pt x="1255" y="108"/>
                  </a:lnTo>
                  <a:lnTo>
                    <a:pt x="1461" y="71"/>
                  </a:lnTo>
                  <a:lnTo>
                    <a:pt x="1672" y="43"/>
                  </a:lnTo>
                  <a:lnTo>
                    <a:pt x="2104" y="12"/>
                  </a:lnTo>
                  <a:lnTo>
                    <a:pt x="2949" y="0"/>
                  </a:lnTo>
                  <a:lnTo>
                    <a:pt x="3112" y="4"/>
                  </a:lnTo>
                  <a:lnTo>
                    <a:pt x="3273" y="17"/>
                  </a:lnTo>
                  <a:lnTo>
                    <a:pt x="3431" y="39"/>
                  </a:lnTo>
                  <a:lnTo>
                    <a:pt x="3586" y="69"/>
                  </a:lnTo>
                  <a:lnTo>
                    <a:pt x="3739" y="106"/>
                  </a:lnTo>
                  <a:lnTo>
                    <a:pt x="3889" y="152"/>
                  </a:lnTo>
                  <a:lnTo>
                    <a:pt x="4182" y="263"/>
                  </a:lnTo>
                  <a:lnTo>
                    <a:pt x="4467" y="401"/>
                  </a:lnTo>
                  <a:lnTo>
                    <a:pt x="4742" y="562"/>
                  </a:lnTo>
                  <a:lnTo>
                    <a:pt x="5010" y="743"/>
                  </a:lnTo>
                  <a:lnTo>
                    <a:pt x="5269" y="9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5964920" y="1371600"/>
              <a:ext cx="2551680" cy="2506320"/>
            </a:xfrm>
            <a:custGeom>
              <a:rect b="b" l="l" r="r" t="t"/>
              <a:pathLst>
                <a:path extrusionOk="0" h="6962" w="7088">
                  <a:moveTo>
                    <a:pt x="5269" y="942"/>
                  </a:moveTo>
                  <a:lnTo>
                    <a:pt x="5924" y="1446"/>
                  </a:lnTo>
                  <a:lnTo>
                    <a:pt x="6253" y="1713"/>
                  </a:lnTo>
                  <a:lnTo>
                    <a:pt x="6556" y="1994"/>
                  </a:lnTo>
                  <a:lnTo>
                    <a:pt x="6690" y="2140"/>
                  </a:lnTo>
                  <a:lnTo>
                    <a:pt x="6809" y="2292"/>
                  </a:lnTo>
                  <a:lnTo>
                    <a:pt x="6910" y="2448"/>
                  </a:lnTo>
                  <a:lnTo>
                    <a:pt x="6991" y="2609"/>
                  </a:lnTo>
                  <a:lnTo>
                    <a:pt x="7050" y="2777"/>
                  </a:lnTo>
                  <a:lnTo>
                    <a:pt x="7082" y="2950"/>
                  </a:lnTo>
                  <a:lnTo>
                    <a:pt x="7088" y="3040"/>
                  </a:lnTo>
                  <a:lnTo>
                    <a:pt x="7086" y="3130"/>
                  </a:lnTo>
                  <a:lnTo>
                    <a:pt x="7077" y="3223"/>
                  </a:lnTo>
                  <a:lnTo>
                    <a:pt x="7059" y="3318"/>
                  </a:lnTo>
                  <a:lnTo>
                    <a:pt x="7034" y="3409"/>
                  </a:lnTo>
                  <a:lnTo>
                    <a:pt x="7001" y="3492"/>
                  </a:lnTo>
                  <a:lnTo>
                    <a:pt x="6961" y="3569"/>
                  </a:lnTo>
                  <a:lnTo>
                    <a:pt x="6914" y="3640"/>
                  </a:lnTo>
                  <a:lnTo>
                    <a:pt x="6862" y="3705"/>
                  </a:lnTo>
                  <a:lnTo>
                    <a:pt x="6803" y="3764"/>
                  </a:lnTo>
                  <a:lnTo>
                    <a:pt x="6739" y="3819"/>
                  </a:lnTo>
                  <a:lnTo>
                    <a:pt x="6669" y="3868"/>
                  </a:lnTo>
                  <a:lnTo>
                    <a:pt x="6516" y="3954"/>
                  </a:lnTo>
                  <a:lnTo>
                    <a:pt x="6347" y="4026"/>
                  </a:lnTo>
                  <a:lnTo>
                    <a:pt x="6165" y="4087"/>
                  </a:lnTo>
                  <a:lnTo>
                    <a:pt x="5972" y="4140"/>
                  </a:lnTo>
                  <a:lnTo>
                    <a:pt x="5160" y="4334"/>
                  </a:lnTo>
                  <a:lnTo>
                    <a:pt x="4961" y="4394"/>
                  </a:lnTo>
                  <a:lnTo>
                    <a:pt x="4770" y="4465"/>
                  </a:lnTo>
                  <a:lnTo>
                    <a:pt x="4590" y="4551"/>
                  </a:lnTo>
                  <a:lnTo>
                    <a:pt x="4423" y="4653"/>
                  </a:lnTo>
                  <a:lnTo>
                    <a:pt x="4251" y="4794"/>
                  </a:lnTo>
                  <a:lnTo>
                    <a:pt x="4091" y="4960"/>
                  </a:lnTo>
                  <a:lnTo>
                    <a:pt x="3939" y="5146"/>
                  </a:lnTo>
                  <a:lnTo>
                    <a:pt x="3796" y="5346"/>
                  </a:lnTo>
                  <a:lnTo>
                    <a:pt x="3259" y="6183"/>
                  </a:lnTo>
                  <a:lnTo>
                    <a:pt x="3126" y="6374"/>
                  </a:lnTo>
                  <a:lnTo>
                    <a:pt x="2989" y="6547"/>
                  </a:lnTo>
                  <a:lnTo>
                    <a:pt x="2846" y="6698"/>
                  </a:lnTo>
                  <a:lnTo>
                    <a:pt x="2696" y="6819"/>
                  </a:lnTo>
                  <a:lnTo>
                    <a:pt x="2618" y="6868"/>
                  </a:lnTo>
                  <a:lnTo>
                    <a:pt x="2537" y="6907"/>
                  </a:lnTo>
                  <a:lnTo>
                    <a:pt x="2454" y="6936"/>
                  </a:lnTo>
                  <a:lnTo>
                    <a:pt x="2367" y="6955"/>
                  </a:lnTo>
                  <a:lnTo>
                    <a:pt x="2277" y="6962"/>
                  </a:lnTo>
                  <a:lnTo>
                    <a:pt x="2184" y="6958"/>
                  </a:lnTo>
                  <a:lnTo>
                    <a:pt x="2087" y="6941"/>
                  </a:lnTo>
                  <a:lnTo>
                    <a:pt x="1987" y="6911"/>
                  </a:lnTo>
                  <a:lnTo>
                    <a:pt x="1889" y="6870"/>
                  </a:lnTo>
                  <a:lnTo>
                    <a:pt x="1804" y="6821"/>
                  </a:lnTo>
                  <a:lnTo>
                    <a:pt x="1729" y="6764"/>
                  </a:lnTo>
                  <a:lnTo>
                    <a:pt x="1664" y="6701"/>
                  </a:lnTo>
                  <a:lnTo>
                    <a:pt x="1609" y="6630"/>
                  </a:lnTo>
                  <a:lnTo>
                    <a:pt x="1564" y="6554"/>
                  </a:lnTo>
                  <a:lnTo>
                    <a:pt x="1526" y="6472"/>
                  </a:lnTo>
                  <a:lnTo>
                    <a:pt x="1497" y="6384"/>
                  </a:lnTo>
                  <a:lnTo>
                    <a:pt x="1459" y="6193"/>
                  </a:lnTo>
                  <a:lnTo>
                    <a:pt x="1445" y="5984"/>
                  </a:lnTo>
                  <a:lnTo>
                    <a:pt x="1449" y="5761"/>
                  </a:lnTo>
                  <a:lnTo>
                    <a:pt x="1468" y="5527"/>
                  </a:lnTo>
                  <a:lnTo>
                    <a:pt x="1578" y="4535"/>
                  </a:lnTo>
                  <a:lnTo>
                    <a:pt x="1589" y="4289"/>
                  </a:lnTo>
                  <a:lnTo>
                    <a:pt x="1585" y="4050"/>
                  </a:lnTo>
                  <a:lnTo>
                    <a:pt x="1558" y="3820"/>
                  </a:lnTo>
                  <a:lnTo>
                    <a:pt x="1506" y="3603"/>
                  </a:lnTo>
                  <a:lnTo>
                    <a:pt x="1432" y="3419"/>
                  </a:lnTo>
                  <a:lnTo>
                    <a:pt x="1334" y="3241"/>
                  </a:lnTo>
                  <a:lnTo>
                    <a:pt x="1218" y="3070"/>
                  </a:lnTo>
                  <a:lnTo>
                    <a:pt x="1088" y="2904"/>
                  </a:lnTo>
                  <a:lnTo>
                    <a:pt x="516" y="2271"/>
                  </a:lnTo>
                  <a:lnTo>
                    <a:pt x="382" y="2116"/>
                  </a:lnTo>
                  <a:lnTo>
                    <a:pt x="262" y="1960"/>
                  </a:lnTo>
                  <a:lnTo>
                    <a:pt x="159" y="1802"/>
                  </a:lnTo>
                  <a:lnTo>
                    <a:pt x="78" y="1642"/>
                  </a:lnTo>
                  <a:lnTo>
                    <a:pt x="47" y="1561"/>
                  </a:lnTo>
                  <a:lnTo>
                    <a:pt x="23" y="1479"/>
                  </a:lnTo>
                  <a:lnTo>
                    <a:pt x="7" y="1395"/>
                  </a:lnTo>
                  <a:lnTo>
                    <a:pt x="0" y="1310"/>
                  </a:lnTo>
                  <a:lnTo>
                    <a:pt x="1" y="1224"/>
                  </a:lnTo>
                  <a:lnTo>
                    <a:pt x="12" y="1136"/>
                  </a:lnTo>
                  <a:lnTo>
                    <a:pt x="33" y="1047"/>
                  </a:lnTo>
                  <a:lnTo>
                    <a:pt x="64" y="956"/>
                  </a:lnTo>
                  <a:lnTo>
                    <a:pt x="150" y="782"/>
                  </a:lnTo>
                  <a:lnTo>
                    <a:pt x="258" y="631"/>
                  </a:lnTo>
                  <a:lnTo>
                    <a:pt x="386" y="501"/>
                  </a:lnTo>
                  <a:lnTo>
                    <a:pt x="532" y="390"/>
                  </a:lnTo>
                  <a:lnTo>
                    <a:pt x="694" y="297"/>
                  </a:lnTo>
                  <a:lnTo>
                    <a:pt x="870" y="220"/>
                  </a:lnTo>
                  <a:lnTo>
                    <a:pt x="1057" y="157"/>
                  </a:lnTo>
                  <a:lnTo>
                    <a:pt x="1255" y="108"/>
                  </a:lnTo>
                  <a:lnTo>
                    <a:pt x="1461" y="71"/>
                  </a:lnTo>
                  <a:lnTo>
                    <a:pt x="1672" y="43"/>
                  </a:lnTo>
                  <a:lnTo>
                    <a:pt x="2104" y="12"/>
                  </a:lnTo>
                  <a:lnTo>
                    <a:pt x="2949" y="0"/>
                  </a:lnTo>
                  <a:lnTo>
                    <a:pt x="3112" y="4"/>
                  </a:lnTo>
                  <a:lnTo>
                    <a:pt x="3273" y="17"/>
                  </a:lnTo>
                  <a:lnTo>
                    <a:pt x="3431" y="39"/>
                  </a:lnTo>
                  <a:lnTo>
                    <a:pt x="3586" y="69"/>
                  </a:lnTo>
                  <a:lnTo>
                    <a:pt x="3739" y="106"/>
                  </a:lnTo>
                  <a:lnTo>
                    <a:pt x="3889" y="152"/>
                  </a:lnTo>
                  <a:lnTo>
                    <a:pt x="4182" y="263"/>
                  </a:lnTo>
                  <a:lnTo>
                    <a:pt x="4467" y="401"/>
                  </a:lnTo>
                  <a:lnTo>
                    <a:pt x="4742" y="562"/>
                  </a:lnTo>
                  <a:lnTo>
                    <a:pt x="5010" y="743"/>
                  </a:lnTo>
                  <a:lnTo>
                    <a:pt x="5269" y="94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6"/>
          <p:cNvSpPr/>
          <p:nvPr>
            <p:ph idx="2" type="pic"/>
          </p:nvPr>
        </p:nvSpPr>
        <p:spPr>
          <a:xfrm>
            <a:off x="5130525" y="194850"/>
            <a:ext cx="3851100" cy="4753800"/>
          </a:xfrm>
          <a:prstGeom prst="roundRect">
            <a:avLst>
              <a:gd fmla="val 6183" name="adj"/>
            </a:avLst>
          </a:prstGeom>
          <a:noFill/>
          <a:ln>
            <a:noFill/>
          </a:ln>
        </p:spPr>
      </p:sp>
      <p:sp>
        <p:nvSpPr>
          <p:cNvPr id="204" name="Google Shape;204;p16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sp>
        <p:nvSpPr>
          <p:cNvPr id="207" name="Google Shape;207;p16"/>
          <p:cNvSpPr/>
          <p:nvPr/>
        </p:nvSpPr>
        <p:spPr>
          <a:xfrm>
            <a:off x="-398854" y="4663225"/>
            <a:ext cx="965098" cy="905070"/>
          </a:xfrm>
          <a:custGeom>
            <a:rect b="b" l="l" r="r" t="t"/>
            <a:pathLst>
              <a:path extrusionOk="0" h="4691" w="5002">
                <a:moveTo>
                  <a:pt x="1041" y="4653"/>
                </a:moveTo>
                <a:lnTo>
                  <a:pt x="894" y="4594"/>
                </a:lnTo>
                <a:lnTo>
                  <a:pt x="760" y="4517"/>
                </a:lnTo>
                <a:lnTo>
                  <a:pt x="639" y="4424"/>
                </a:lnTo>
                <a:lnTo>
                  <a:pt x="530" y="4316"/>
                </a:lnTo>
                <a:lnTo>
                  <a:pt x="433" y="4194"/>
                </a:lnTo>
                <a:lnTo>
                  <a:pt x="347" y="4060"/>
                </a:lnTo>
                <a:lnTo>
                  <a:pt x="273" y="3916"/>
                </a:lnTo>
                <a:lnTo>
                  <a:pt x="208" y="3764"/>
                </a:lnTo>
                <a:lnTo>
                  <a:pt x="153" y="3605"/>
                </a:lnTo>
                <a:lnTo>
                  <a:pt x="108" y="3440"/>
                </a:lnTo>
                <a:lnTo>
                  <a:pt x="42" y="3100"/>
                </a:lnTo>
                <a:lnTo>
                  <a:pt x="8" y="2757"/>
                </a:lnTo>
                <a:lnTo>
                  <a:pt x="0" y="2424"/>
                </a:lnTo>
                <a:lnTo>
                  <a:pt x="8" y="2292"/>
                </a:lnTo>
                <a:lnTo>
                  <a:pt x="27" y="2163"/>
                </a:lnTo>
                <a:lnTo>
                  <a:pt x="58" y="2038"/>
                </a:lnTo>
                <a:lnTo>
                  <a:pt x="99" y="1917"/>
                </a:lnTo>
                <a:lnTo>
                  <a:pt x="149" y="1800"/>
                </a:lnTo>
                <a:lnTo>
                  <a:pt x="207" y="1685"/>
                </a:lnTo>
                <a:lnTo>
                  <a:pt x="274" y="1574"/>
                </a:lnTo>
                <a:lnTo>
                  <a:pt x="347" y="1466"/>
                </a:lnTo>
                <a:lnTo>
                  <a:pt x="511" y="1258"/>
                </a:lnTo>
                <a:lnTo>
                  <a:pt x="694" y="1060"/>
                </a:lnTo>
                <a:lnTo>
                  <a:pt x="889" y="870"/>
                </a:lnTo>
                <a:lnTo>
                  <a:pt x="1090" y="688"/>
                </a:lnTo>
                <a:lnTo>
                  <a:pt x="1265" y="543"/>
                </a:lnTo>
                <a:lnTo>
                  <a:pt x="1448" y="414"/>
                </a:lnTo>
                <a:lnTo>
                  <a:pt x="1639" y="303"/>
                </a:lnTo>
                <a:lnTo>
                  <a:pt x="1837" y="208"/>
                </a:lnTo>
                <a:lnTo>
                  <a:pt x="2042" y="132"/>
                </a:lnTo>
                <a:lnTo>
                  <a:pt x="2255" y="74"/>
                </a:lnTo>
                <a:lnTo>
                  <a:pt x="2474" y="35"/>
                </a:lnTo>
                <a:lnTo>
                  <a:pt x="2700" y="16"/>
                </a:lnTo>
                <a:lnTo>
                  <a:pt x="3273" y="0"/>
                </a:lnTo>
                <a:lnTo>
                  <a:pt x="3561" y="10"/>
                </a:lnTo>
                <a:lnTo>
                  <a:pt x="3841" y="40"/>
                </a:lnTo>
                <a:lnTo>
                  <a:pt x="3976" y="67"/>
                </a:lnTo>
                <a:lnTo>
                  <a:pt x="4107" y="101"/>
                </a:lnTo>
                <a:lnTo>
                  <a:pt x="4233" y="145"/>
                </a:lnTo>
                <a:lnTo>
                  <a:pt x="4352" y="199"/>
                </a:lnTo>
                <a:lnTo>
                  <a:pt x="4464" y="265"/>
                </a:lnTo>
                <a:lnTo>
                  <a:pt x="4569" y="342"/>
                </a:lnTo>
                <a:lnTo>
                  <a:pt x="4665" y="433"/>
                </a:lnTo>
                <a:lnTo>
                  <a:pt x="4751" y="539"/>
                </a:lnTo>
                <a:lnTo>
                  <a:pt x="4826" y="656"/>
                </a:lnTo>
                <a:lnTo>
                  <a:pt x="4887" y="780"/>
                </a:lnTo>
                <a:lnTo>
                  <a:pt x="4935" y="908"/>
                </a:lnTo>
                <a:lnTo>
                  <a:pt x="4969" y="1040"/>
                </a:lnTo>
                <a:lnTo>
                  <a:pt x="4991" y="1175"/>
                </a:lnTo>
                <a:lnTo>
                  <a:pt x="5002" y="1313"/>
                </a:lnTo>
                <a:lnTo>
                  <a:pt x="5002" y="1453"/>
                </a:lnTo>
                <a:lnTo>
                  <a:pt x="4992" y="1595"/>
                </a:lnTo>
                <a:lnTo>
                  <a:pt x="4972" y="1736"/>
                </a:lnTo>
                <a:lnTo>
                  <a:pt x="4943" y="1878"/>
                </a:lnTo>
                <a:lnTo>
                  <a:pt x="4905" y="2018"/>
                </a:lnTo>
                <a:lnTo>
                  <a:pt x="4861" y="2157"/>
                </a:lnTo>
                <a:lnTo>
                  <a:pt x="4751" y="2426"/>
                </a:lnTo>
                <a:lnTo>
                  <a:pt x="4618" y="2679"/>
                </a:lnTo>
                <a:lnTo>
                  <a:pt x="4557" y="2769"/>
                </a:lnTo>
                <a:lnTo>
                  <a:pt x="4488" y="2847"/>
                </a:lnTo>
                <a:lnTo>
                  <a:pt x="4410" y="2913"/>
                </a:lnTo>
                <a:lnTo>
                  <a:pt x="4326" y="2970"/>
                </a:lnTo>
                <a:lnTo>
                  <a:pt x="4235" y="3018"/>
                </a:lnTo>
                <a:lnTo>
                  <a:pt x="4139" y="3059"/>
                </a:lnTo>
                <a:lnTo>
                  <a:pt x="3934" y="3127"/>
                </a:lnTo>
                <a:lnTo>
                  <a:pt x="3501" y="3243"/>
                </a:lnTo>
                <a:lnTo>
                  <a:pt x="3287" y="3313"/>
                </a:lnTo>
                <a:lnTo>
                  <a:pt x="3183" y="3355"/>
                </a:lnTo>
                <a:lnTo>
                  <a:pt x="3083" y="3405"/>
                </a:lnTo>
                <a:lnTo>
                  <a:pt x="2948" y="3489"/>
                </a:lnTo>
                <a:lnTo>
                  <a:pt x="2817" y="3586"/>
                </a:lnTo>
                <a:lnTo>
                  <a:pt x="2567" y="3807"/>
                </a:lnTo>
                <a:lnTo>
                  <a:pt x="2086" y="4276"/>
                </a:lnTo>
                <a:lnTo>
                  <a:pt x="1966" y="4382"/>
                </a:lnTo>
                <a:lnTo>
                  <a:pt x="1845" y="4477"/>
                </a:lnTo>
                <a:lnTo>
                  <a:pt x="1721" y="4558"/>
                </a:lnTo>
                <a:lnTo>
                  <a:pt x="1594" y="4622"/>
                </a:lnTo>
                <a:lnTo>
                  <a:pt x="1463" y="4667"/>
                </a:lnTo>
                <a:lnTo>
                  <a:pt x="1396" y="4681"/>
                </a:lnTo>
                <a:lnTo>
                  <a:pt x="1328" y="4689"/>
                </a:lnTo>
                <a:lnTo>
                  <a:pt x="1258" y="4691"/>
                </a:lnTo>
                <a:lnTo>
                  <a:pt x="1187" y="4685"/>
                </a:lnTo>
                <a:lnTo>
                  <a:pt x="1115" y="4673"/>
                </a:lnTo>
                <a:lnTo>
                  <a:pt x="1041" y="46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336300" y="194850"/>
            <a:ext cx="229951" cy="192776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4552946" y="4571458"/>
            <a:ext cx="97337" cy="91775"/>
          </a:xfrm>
          <a:custGeom>
            <a:rect b="b" l="l" r="r" t="t"/>
            <a:pathLst>
              <a:path extrusionOk="0" h="660" w="700">
                <a:moveTo>
                  <a:pt x="396" y="0"/>
                </a:moveTo>
                <a:lnTo>
                  <a:pt x="399" y="0"/>
                </a:lnTo>
                <a:lnTo>
                  <a:pt x="402" y="1"/>
                </a:lnTo>
                <a:lnTo>
                  <a:pt x="404" y="1"/>
                </a:lnTo>
                <a:lnTo>
                  <a:pt x="406" y="2"/>
                </a:lnTo>
                <a:lnTo>
                  <a:pt x="409" y="3"/>
                </a:lnTo>
                <a:lnTo>
                  <a:pt x="411" y="5"/>
                </a:lnTo>
                <a:lnTo>
                  <a:pt x="413" y="6"/>
                </a:lnTo>
                <a:lnTo>
                  <a:pt x="415" y="8"/>
                </a:lnTo>
                <a:lnTo>
                  <a:pt x="416" y="10"/>
                </a:lnTo>
                <a:lnTo>
                  <a:pt x="418" y="12"/>
                </a:lnTo>
                <a:lnTo>
                  <a:pt x="419" y="14"/>
                </a:lnTo>
                <a:lnTo>
                  <a:pt x="420" y="16"/>
                </a:lnTo>
                <a:lnTo>
                  <a:pt x="421" y="19"/>
                </a:lnTo>
                <a:lnTo>
                  <a:pt x="422" y="21"/>
                </a:lnTo>
                <a:lnTo>
                  <a:pt x="422" y="24"/>
                </a:lnTo>
                <a:lnTo>
                  <a:pt x="422" y="27"/>
                </a:lnTo>
                <a:lnTo>
                  <a:pt x="422" y="295"/>
                </a:lnTo>
                <a:lnTo>
                  <a:pt x="652" y="162"/>
                </a:lnTo>
                <a:lnTo>
                  <a:pt x="655" y="161"/>
                </a:lnTo>
                <a:lnTo>
                  <a:pt x="657" y="160"/>
                </a:lnTo>
                <a:lnTo>
                  <a:pt x="660" y="159"/>
                </a:lnTo>
                <a:lnTo>
                  <a:pt x="662" y="159"/>
                </a:lnTo>
                <a:lnTo>
                  <a:pt x="665" y="158"/>
                </a:lnTo>
                <a:lnTo>
                  <a:pt x="668" y="158"/>
                </a:lnTo>
                <a:lnTo>
                  <a:pt x="670" y="159"/>
                </a:lnTo>
                <a:lnTo>
                  <a:pt x="673" y="159"/>
                </a:lnTo>
                <a:lnTo>
                  <a:pt x="675" y="160"/>
                </a:lnTo>
                <a:lnTo>
                  <a:pt x="677" y="161"/>
                </a:lnTo>
                <a:lnTo>
                  <a:pt x="680" y="162"/>
                </a:lnTo>
                <a:lnTo>
                  <a:pt x="682" y="164"/>
                </a:lnTo>
                <a:lnTo>
                  <a:pt x="684" y="165"/>
                </a:lnTo>
                <a:lnTo>
                  <a:pt x="686" y="167"/>
                </a:lnTo>
                <a:lnTo>
                  <a:pt x="688" y="169"/>
                </a:lnTo>
                <a:lnTo>
                  <a:pt x="689" y="172"/>
                </a:lnTo>
                <a:lnTo>
                  <a:pt x="690" y="174"/>
                </a:lnTo>
                <a:lnTo>
                  <a:pt x="691" y="177"/>
                </a:lnTo>
                <a:lnTo>
                  <a:pt x="692" y="179"/>
                </a:lnTo>
                <a:lnTo>
                  <a:pt x="692" y="182"/>
                </a:lnTo>
                <a:lnTo>
                  <a:pt x="693" y="184"/>
                </a:lnTo>
                <a:lnTo>
                  <a:pt x="693" y="187"/>
                </a:lnTo>
                <a:lnTo>
                  <a:pt x="692" y="189"/>
                </a:lnTo>
                <a:lnTo>
                  <a:pt x="692" y="192"/>
                </a:lnTo>
                <a:lnTo>
                  <a:pt x="691" y="194"/>
                </a:lnTo>
                <a:lnTo>
                  <a:pt x="690" y="197"/>
                </a:lnTo>
                <a:lnTo>
                  <a:pt x="689" y="199"/>
                </a:lnTo>
                <a:lnTo>
                  <a:pt x="687" y="201"/>
                </a:lnTo>
                <a:lnTo>
                  <a:pt x="685" y="203"/>
                </a:lnTo>
                <a:lnTo>
                  <a:pt x="684" y="205"/>
                </a:lnTo>
                <a:lnTo>
                  <a:pt x="681" y="206"/>
                </a:lnTo>
                <a:lnTo>
                  <a:pt x="679" y="208"/>
                </a:lnTo>
                <a:lnTo>
                  <a:pt x="501" y="311"/>
                </a:lnTo>
                <a:lnTo>
                  <a:pt x="673" y="311"/>
                </a:lnTo>
                <a:lnTo>
                  <a:pt x="676" y="311"/>
                </a:lnTo>
                <a:lnTo>
                  <a:pt x="679" y="311"/>
                </a:lnTo>
                <a:lnTo>
                  <a:pt x="681" y="312"/>
                </a:lnTo>
                <a:lnTo>
                  <a:pt x="684" y="313"/>
                </a:lnTo>
                <a:lnTo>
                  <a:pt x="686" y="314"/>
                </a:lnTo>
                <a:lnTo>
                  <a:pt x="688" y="315"/>
                </a:lnTo>
                <a:lnTo>
                  <a:pt x="690" y="316"/>
                </a:lnTo>
                <a:lnTo>
                  <a:pt x="692" y="318"/>
                </a:lnTo>
                <a:lnTo>
                  <a:pt x="694" y="320"/>
                </a:lnTo>
                <a:lnTo>
                  <a:pt x="695" y="322"/>
                </a:lnTo>
                <a:lnTo>
                  <a:pt x="697" y="324"/>
                </a:lnTo>
                <a:lnTo>
                  <a:pt x="698" y="326"/>
                </a:lnTo>
                <a:lnTo>
                  <a:pt x="699" y="329"/>
                </a:lnTo>
                <a:lnTo>
                  <a:pt x="699" y="331"/>
                </a:lnTo>
                <a:lnTo>
                  <a:pt x="700" y="334"/>
                </a:lnTo>
                <a:lnTo>
                  <a:pt x="700" y="336"/>
                </a:lnTo>
                <a:lnTo>
                  <a:pt x="700" y="339"/>
                </a:lnTo>
                <a:lnTo>
                  <a:pt x="699" y="342"/>
                </a:lnTo>
                <a:lnTo>
                  <a:pt x="699" y="344"/>
                </a:lnTo>
                <a:lnTo>
                  <a:pt x="698" y="347"/>
                </a:lnTo>
                <a:lnTo>
                  <a:pt x="697" y="349"/>
                </a:lnTo>
                <a:lnTo>
                  <a:pt x="695" y="351"/>
                </a:lnTo>
                <a:lnTo>
                  <a:pt x="694" y="353"/>
                </a:lnTo>
                <a:lnTo>
                  <a:pt x="692" y="355"/>
                </a:lnTo>
                <a:lnTo>
                  <a:pt x="690" y="357"/>
                </a:lnTo>
                <a:lnTo>
                  <a:pt x="688" y="359"/>
                </a:lnTo>
                <a:lnTo>
                  <a:pt x="686" y="360"/>
                </a:lnTo>
                <a:lnTo>
                  <a:pt x="684" y="361"/>
                </a:lnTo>
                <a:lnTo>
                  <a:pt x="681" y="362"/>
                </a:lnTo>
                <a:lnTo>
                  <a:pt x="679" y="363"/>
                </a:lnTo>
                <a:lnTo>
                  <a:pt x="676" y="363"/>
                </a:lnTo>
                <a:lnTo>
                  <a:pt x="673" y="363"/>
                </a:lnTo>
                <a:lnTo>
                  <a:pt x="466" y="363"/>
                </a:lnTo>
                <a:lnTo>
                  <a:pt x="576" y="472"/>
                </a:lnTo>
                <a:lnTo>
                  <a:pt x="578" y="474"/>
                </a:lnTo>
                <a:lnTo>
                  <a:pt x="580" y="477"/>
                </a:lnTo>
                <a:lnTo>
                  <a:pt x="581" y="479"/>
                </a:lnTo>
                <a:lnTo>
                  <a:pt x="582" y="481"/>
                </a:lnTo>
                <a:lnTo>
                  <a:pt x="583" y="484"/>
                </a:lnTo>
                <a:lnTo>
                  <a:pt x="584" y="486"/>
                </a:lnTo>
                <a:lnTo>
                  <a:pt x="584" y="489"/>
                </a:lnTo>
                <a:lnTo>
                  <a:pt x="584" y="491"/>
                </a:lnTo>
                <a:lnTo>
                  <a:pt x="584" y="494"/>
                </a:lnTo>
                <a:lnTo>
                  <a:pt x="584" y="496"/>
                </a:lnTo>
                <a:lnTo>
                  <a:pt x="583" y="499"/>
                </a:lnTo>
                <a:lnTo>
                  <a:pt x="582" y="501"/>
                </a:lnTo>
                <a:lnTo>
                  <a:pt x="581" y="504"/>
                </a:lnTo>
                <a:lnTo>
                  <a:pt x="580" y="506"/>
                </a:lnTo>
                <a:lnTo>
                  <a:pt x="578" y="508"/>
                </a:lnTo>
                <a:lnTo>
                  <a:pt x="576" y="510"/>
                </a:lnTo>
                <a:lnTo>
                  <a:pt x="574" y="512"/>
                </a:lnTo>
                <a:lnTo>
                  <a:pt x="572" y="514"/>
                </a:lnTo>
                <a:lnTo>
                  <a:pt x="570" y="515"/>
                </a:lnTo>
                <a:lnTo>
                  <a:pt x="568" y="516"/>
                </a:lnTo>
                <a:lnTo>
                  <a:pt x="565" y="517"/>
                </a:lnTo>
                <a:lnTo>
                  <a:pt x="563" y="517"/>
                </a:lnTo>
                <a:lnTo>
                  <a:pt x="560" y="518"/>
                </a:lnTo>
                <a:lnTo>
                  <a:pt x="558" y="518"/>
                </a:lnTo>
                <a:lnTo>
                  <a:pt x="555" y="518"/>
                </a:lnTo>
                <a:lnTo>
                  <a:pt x="553" y="517"/>
                </a:lnTo>
                <a:lnTo>
                  <a:pt x="550" y="517"/>
                </a:lnTo>
                <a:lnTo>
                  <a:pt x="548" y="516"/>
                </a:lnTo>
                <a:lnTo>
                  <a:pt x="546" y="515"/>
                </a:lnTo>
                <a:lnTo>
                  <a:pt x="543" y="514"/>
                </a:lnTo>
                <a:lnTo>
                  <a:pt x="541" y="512"/>
                </a:lnTo>
                <a:lnTo>
                  <a:pt x="539" y="510"/>
                </a:lnTo>
                <a:lnTo>
                  <a:pt x="422" y="393"/>
                </a:lnTo>
                <a:lnTo>
                  <a:pt x="422" y="633"/>
                </a:lnTo>
                <a:lnTo>
                  <a:pt x="422" y="636"/>
                </a:lnTo>
                <a:lnTo>
                  <a:pt x="422" y="639"/>
                </a:lnTo>
                <a:lnTo>
                  <a:pt x="421" y="641"/>
                </a:lnTo>
                <a:lnTo>
                  <a:pt x="420" y="644"/>
                </a:lnTo>
                <a:lnTo>
                  <a:pt x="419" y="646"/>
                </a:lnTo>
                <a:lnTo>
                  <a:pt x="418" y="648"/>
                </a:lnTo>
                <a:lnTo>
                  <a:pt x="417" y="650"/>
                </a:lnTo>
                <a:lnTo>
                  <a:pt x="415" y="652"/>
                </a:lnTo>
                <a:lnTo>
                  <a:pt x="413" y="654"/>
                </a:lnTo>
                <a:lnTo>
                  <a:pt x="411" y="655"/>
                </a:lnTo>
                <a:lnTo>
                  <a:pt x="409" y="657"/>
                </a:lnTo>
                <a:lnTo>
                  <a:pt x="407" y="658"/>
                </a:lnTo>
                <a:lnTo>
                  <a:pt x="404" y="659"/>
                </a:lnTo>
                <a:lnTo>
                  <a:pt x="402" y="659"/>
                </a:lnTo>
                <a:lnTo>
                  <a:pt x="399" y="660"/>
                </a:lnTo>
                <a:lnTo>
                  <a:pt x="396" y="660"/>
                </a:lnTo>
                <a:lnTo>
                  <a:pt x="394" y="660"/>
                </a:lnTo>
                <a:lnTo>
                  <a:pt x="391" y="659"/>
                </a:lnTo>
                <a:lnTo>
                  <a:pt x="389" y="659"/>
                </a:lnTo>
                <a:lnTo>
                  <a:pt x="386" y="658"/>
                </a:lnTo>
                <a:lnTo>
                  <a:pt x="384" y="657"/>
                </a:lnTo>
                <a:lnTo>
                  <a:pt x="382" y="655"/>
                </a:lnTo>
                <a:lnTo>
                  <a:pt x="379" y="654"/>
                </a:lnTo>
                <a:lnTo>
                  <a:pt x="378" y="652"/>
                </a:lnTo>
                <a:lnTo>
                  <a:pt x="376" y="650"/>
                </a:lnTo>
                <a:lnTo>
                  <a:pt x="374" y="648"/>
                </a:lnTo>
                <a:lnTo>
                  <a:pt x="373" y="646"/>
                </a:lnTo>
                <a:lnTo>
                  <a:pt x="372" y="644"/>
                </a:lnTo>
                <a:lnTo>
                  <a:pt x="371" y="641"/>
                </a:lnTo>
                <a:lnTo>
                  <a:pt x="370" y="639"/>
                </a:lnTo>
                <a:lnTo>
                  <a:pt x="370" y="636"/>
                </a:lnTo>
                <a:lnTo>
                  <a:pt x="369" y="633"/>
                </a:lnTo>
                <a:lnTo>
                  <a:pt x="369" y="386"/>
                </a:lnTo>
                <a:lnTo>
                  <a:pt x="119" y="531"/>
                </a:lnTo>
                <a:lnTo>
                  <a:pt x="117" y="532"/>
                </a:lnTo>
                <a:lnTo>
                  <a:pt x="114" y="533"/>
                </a:lnTo>
                <a:lnTo>
                  <a:pt x="112" y="534"/>
                </a:lnTo>
                <a:lnTo>
                  <a:pt x="109" y="534"/>
                </a:lnTo>
                <a:lnTo>
                  <a:pt x="107" y="535"/>
                </a:lnTo>
                <a:lnTo>
                  <a:pt x="104" y="535"/>
                </a:lnTo>
                <a:lnTo>
                  <a:pt x="101" y="534"/>
                </a:lnTo>
                <a:lnTo>
                  <a:pt x="99" y="534"/>
                </a:lnTo>
                <a:lnTo>
                  <a:pt x="97" y="533"/>
                </a:lnTo>
                <a:lnTo>
                  <a:pt x="94" y="532"/>
                </a:lnTo>
                <a:lnTo>
                  <a:pt x="92" y="531"/>
                </a:lnTo>
                <a:lnTo>
                  <a:pt x="90" y="529"/>
                </a:lnTo>
                <a:lnTo>
                  <a:pt x="88" y="528"/>
                </a:lnTo>
                <a:lnTo>
                  <a:pt x="86" y="526"/>
                </a:lnTo>
                <a:lnTo>
                  <a:pt x="84" y="524"/>
                </a:lnTo>
                <a:lnTo>
                  <a:pt x="83" y="521"/>
                </a:lnTo>
                <a:lnTo>
                  <a:pt x="82" y="519"/>
                </a:lnTo>
                <a:lnTo>
                  <a:pt x="81" y="516"/>
                </a:lnTo>
                <a:lnTo>
                  <a:pt x="80" y="514"/>
                </a:lnTo>
                <a:lnTo>
                  <a:pt x="80" y="511"/>
                </a:lnTo>
                <a:lnTo>
                  <a:pt x="79" y="509"/>
                </a:lnTo>
                <a:lnTo>
                  <a:pt x="80" y="506"/>
                </a:lnTo>
                <a:lnTo>
                  <a:pt x="80" y="503"/>
                </a:lnTo>
                <a:lnTo>
                  <a:pt x="80" y="501"/>
                </a:lnTo>
                <a:lnTo>
                  <a:pt x="81" y="499"/>
                </a:lnTo>
                <a:lnTo>
                  <a:pt x="82" y="496"/>
                </a:lnTo>
                <a:lnTo>
                  <a:pt x="83" y="494"/>
                </a:lnTo>
                <a:lnTo>
                  <a:pt x="85" y="492"/>
                </a:lnTo>
                <a:lnTo>
                  <a:pt x="87" y="490"/>
                </a:lnTo>
                <a:lnTo>
                  <a:pt x="88" y="488"/>
                </a:lnTo>
                <a:lnTo>
                  <a:pt x="91" y="487"/>
                </a:lnTo>
                <a:lnTo>
                  <a:pt x="93" y="485"/>
                </a:lnTo>
                <a:lnTo>
                  <a:pt x="305" y="363"/>
                </a:lnTo>
                <a:lnTo>
                  <a:pt x="27" y="363"/>
                </a:lnTo>
                <a:lnTo>
                  <a:pt x="24" y="363"/>
                </a:lnTo>
                <a:lnTo>
                  <a:pt x="21" y="363"/>
                </a:lnTo>
                <a:lnTo>
                  <a:pt x="19" y="362"/>
                </a:lnTo>
                <a:lnTo>
                  <a:pt x="16" y="361"/>
                </a:lnTo>
                <a:lnTo>
                  <a:pt x="14" y="360"/>
                </a:lnTo>
                <a:lnTo>
                  <a:pt x="12" y="359"/>
                </a:lnTo>
                <a:lnTo>
                  <a:pt x="10" y="357"/>
                </a:lnTo>
                <a:lnTo>
                  <a:pt x="8" y="355"/>
                </a:lnTo>
                <a:lnTo>
                  <a:pt x="6" y="353"/>
                </a:lnTo>
                <a:lnTo>
                  <a:pt x="5" y="351"/>
                </a:lnTo>
                <a:lnTo>
                  <a:pt x="3" y="349"/>
                </a:lnTo>
                <a:lnTo>
                  <a:pt x="2" y="347"/>
                </a:lnTo>
                <a:lnTo>
                  <a:pt x="1" y="344"/>
                </a:lnTo>
                <a:lnTo>
                  <a:pt x="1" y="342"/>
                </a:lnTo>
                <a:lnTo>
                  <a:pt x="0" y="339"/>
                </a:lnTo>
                <a:lnTo>
                  <a:pt x="0" y="336"/>
                </a:lnTo>
                <a:lnTo>
                  <a:pt x="0" y="334"/>
                </a:lnTo>
                <a:lnTo>
                  <a:pt x="1" y="331"/>
                </a:lnTo>
                <a:lnTo>
                  <a:pt x="1" y="329"/>
                </a:lnTo>
                <a:lnTo>
                  <a:pt x="2" y="326"/>
                </a:lnTo>
                <a:lnTo>
                  <a:pt x="3" y="324"/>
                </a:lnTo>
                <a:lnTo>
                  <a:pt x="5" y="322"/>
                </a:lnTo>
                <a:lnTo>
                  <a:pt x="6" y="320"/>
                </a:lnTo>
                <a:lnTo>
                  <a:pt x="8" y="318"/>
                </a:lnTo>
                <a:lnTo>
                  <a:pt x="10" y="316"/>
                </a:lnTo>
                <a:lnTo>
                  <a:pt x="12" y="315"/>
                </a:lnTo>
                <a:lnTo>
                  <a:pt x="14" y="314"/>
                </a:lnTo>
                <a:lnTo>
                  <a:pt x="16" y="313"/>
                </a:lnTo>
                <a:lnTo>
                  <a:pt x="19" y="312"/>
                </a:lnTo>
                <a:lnTo>
                  <a:pt x="21" y="311"/>
                </a:lnTo>
                <a:lnTo>
                  <a:pt x="24" y="311"/>
                </a:lnTo>
                <a:lnTo>
                  <a:pt x="27" y="311"/>
                </a:lnTo>
                <a:lnTo>
                  <a:pt x="340" y="311"/>
                </a:lnTo>
                <a:lnTo>
                  <a:pt x="170" y="141"/>
                </a:lnTo>
                <a:lnTo>
                  <a:pt x="168" y="139"/>
                </a:lnTo>
                <a:lnTo>
                  <a:pt x="166" y="136"/>
                </a:lnTo>
                <a:lnTo>
                  <a:pt x="165" y="134"/>
                </a:lnTo>
                <a:lnTo>
                  <a:pt x="164" y="132"/>
                </a:lnTo>
                <a:lnTo>
                  <a:pt x="163" y="129"/>
                </a:lnTo>
                <a:lnTo>
                  <a:pt x="163" y="127"/>
                </a:lnTo>
                <a:lnTo>
                  <a:pt x="162" y="124"/>
                </a:lnTo>
                <a:lnTo>
                  <a:pt x="162" y="122"/>
                </a:lnTo>
                <a:lnTo>
                  <a:pt x="162" y="119"/>
                </a:lnTo>
                <a:lnTo>
                  <a:pt x="163" y="117"/>
                </a:lnTo>
                <a:lnTo>
                  <a:pt x="163" y="114"/>
                </a:lnTo>
                <a:lnTo>
                  <a:pt x="164" y="112"/>
                </a:lnTo>
                <a:lnTo>
                  <a:pt x="165" y="109"/>
                </a:lnTo>
                <a:lnTo>
                  <a:pt x="166" y="107"/>
                </a:lnTo>
                <a:lnTo>
                  <a:pt x="168" y="105"/>
                </a:lnTo>
                <a:lnTo>
                  <a:pt x="170" y="103"/>
                </a:lnTo>
                <a:lnTo>
                  <a:pt x="172" y="101"/>
                </a:lnTo>
                <a:lnTo>
                  <a:pt x="174" y="99"/>
                </a:lnTo>
                <a:lnTo>
                  <a:pt x="176" y="98"/>
                </a:lnTo>
                <a:lnTo>
                  <a:pt x="178" y="97"/>
                </a:lnTo>
                <a:lnTo>
                  <a:pt x="181" y="96"/>
                </a:lnTo>
                <a:lnTo>
                  <a:pt x="183" y="96"/>
                </a:lnTo>
                <a:lnTo>
                  <a:pt x="186" y="95"/>
                </a:lnTo>
                <a:lnTo>
                  <a:pt x="188" y="95"/>
                </a:lnTo>
                <a:lnTo>
                  <a:pt x="191" y="95"/>
                </a:lnTo>
                <a:lnTo>
                  <a:pt x="193" y="96"/>
                </a:lnTo>
                <a:lnTo>
                  <a:pt x="196" y="96"/>
                </a:lnTo>
                <a:lnTo>
                  <a:pt x="198" y="97"/>
                </a:lnTo>
                <a:lnTo>
                  <a:pt x="200" y="98"/>
                </a:lnTo>
                <a:lnTo>
                  <a:pt x="203" y="100"/>
                </a:lnTo>
                <a:lnTo>
                  <a:pt x="205" y="101"/>
                </a:lnTo>
                <a:lnTo>
                  <a:pt x="207" y="103"/>
                </a:lnTo>
                <a:lnTo>
                  <a:pt x="369" y="266"/>
                </a:lnTo>
                <a:lnTo>
                  <a:pt x="369" y="27"/>
                </a:lnTo>
                <a:lnTo>
                  <a:pt x="370" y="24"/>
                </a:lnTo>
                <a:lnTo>
                  <a:pt x="370" y="21"/>
                </a:lnTo>
                <a:lnTo>
                  <a:pt x="371" y="19"/>
                </a:lnTo>
                <a:lnTo>
                  <a:pt x="372" y="16"/>
                </a:lnTo>
                <a:lnTo>
                  <a:pt x="373" y="14"/>
                </a:lnTo>
                <a:lnTo>
                  <a:pt x="374" y="12"/>
                </a:lnTo>
                <a:lnTo>
                  <a:pt x="376" y="10"/>
                </a:lnTo>
                <a:lnTo>
                  <a:pt x="377" y="8"/>
                </a:lnTo>
                <a:lnTo>
                  <a:pt x="379" y="6"/>
                </a:lnTo>
                <a:lnTo>
                  <a:pt x="381" y="5"/>
                </a:lnTo>
                <a:lnTo>
                  <a:pt x="384" y="3"/>
                </a:lnTo>
                <a:lnTo>
                  <a:pt x="386" y="2"/>
                </a:lnTo>
                <a:lnTo>
                  <a:pt x="388" y="1"/>
                </a:lnTo>
                <a:lnTo>
                  <a:pt x="391" y="1"/>
                </a:lnTo>
                <a:lnTo>
                  <a:pt x="394" y="0"/>
                </a:lnTo>
                <a:lnTo>
                  <a:pt x="3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/>
          <p:nvPr/>
        </p:nvSpPr>
        <p:spPr>
          <a:xfrm rot="-3879738">
            <a:off x="3163447" y="4425713"/>
            <a:ext cx="724459" cy="1018831"/>
          </a:xfrm>
          <a:custGeom>
            <a:rect b="b" l="l" r="r" t="t"/>
            <a:pathLst>
              <a:path extrusionOk="0" h="7327" w="5210">
                <a:moveTo>
                  <a:pt x="4879" y="62"/>
                </a:moveTo>
                <a:lnTo>
                  <a:pt x="4828" y="58"/>
                </a:lnTo>
                <a:lnTo>
                  <a:pt x="4777" y="55"/>
                </a:lnTo>
                <a:lnTo>
                  <a:pt x="4727" y="54"/>
                </a:lnTo>
                <a:lnTo>
                  <a:pt x="4677" y="53"/>
                </a:lnTo>
                <a:lnTo>
                  <a:pt x="4674" y="53"/>
                </a:lnTo>
                <a:lnTo>
                  <a:pt x="4672" y="52"/>
                </a:lnTo>
                <a:lnTo>
                  <a:pt x="4669" y="52"/>
                </a:lnTo>
                <a:lnTo>
                  <a:pt x="4667" y="51"/>
                </a:lnTo>
                <a:lnTo>
                  <a:pt x="4664" y="50"/>
                </a:lnTo>
                <a:lnTo>
                  <a:pt x="4662" y="48"/>
                </a:lnTo>
                <a:lnTo>
                  <a:pt x="4660" y="47"/>
                </a:lnTo>
                <a:lnTo>
                  <a:pt x="4658" y="45"/>
                </a:lnTo>
                <a:lnTo>
                  <a:pt x="4656" y="43"/>
                </a:lnTo>
                <a:lnTo>
                  <a:pt x="4655" y="41"/>
                </a:lnTo>
                <a:lnTo>
                  <a:pt x="4653" y="39"/>
                </a:lnTo>
                <a:lnTo>
                  <a:pt x="4652" y="37"/>
                </a:lnTo>
                <a:lnTo>
                  <a:pt x="4651" y="34"/>
                </a:lnTo>
                <a:lnTo>
                  <a:pt x="4651" y="31"/>
                </a:lnTo>
                <a:lnTo>
                  <a:pt x="4650" y="29"/>
                </a:lnTo>
                <a:lnTo>
                  <a:pt x="4650" y="26"/>
                </a:lnTo>
                <a:lnTo>
                  <a:pt x="4650" y="23"/>
                </a:lnTo>
                <a:lnTo>
                  <a:pt x="4651" y="21"/>
                </a:lnTo>
                <a:lnTo>
                  <a:pt x="4651" y="18"/>
                </a:lnTo>
                <a:lnTo>
                  <a:pt x="4652" y="16"/>
                </a:lnTo>
                <a:lnTo>
                  <a:pt x="4653" y="14"/>
                </a:lnTo>
                <a:lnTo>
                  <a:pt x="4655" y="12"/>
                </a:lnTo>
                <a:lnTo>
                  <a:pt x="4656" y="10"/>
                </a:lnTo>
                <a:lnTo>
                  <a:pt x="4658" y="8"/>
                </a:lnTo>
                <a:lnTo>
                  <a:pt x="4660" y="6"/>
                </a:lnTo>
                <a:lnTo>
                  <a:pt x="4662" y="5"/>
                </a:lnTo>
                <a:lnTo>
                  <a:pt x="4664" y="3"/>
                </a:lnTo>
                <a:lnTo>
                  <a:pt x="4667" y="2"/>
                </a:lnTo>
                <a:lnTo>
                  <a:pt x="4669" y="1"/>
                </a:lnTo>
                <a:lnTo>
                  <a:pt x="4672" y="1"/>
                </a:lnTo>
                <a:lnTo>
                  <a:pt x="4674" y="0"/>
                </a:lnTo>
                <a:lnTo>
                  <a:pt x="4677" y="0"/>
                </a:lnTo>
                <a:lnTo>
                  <a:pt x="4728" y="1"/>
                </a:lnTo>
                <a:lnTo>
                  <a:pt x="4779" y="2"/>
                </a:lnTo>
                <a:lnTo>
                  <a:pt x="4831" y="5"/>
                </a:lnTo>
                <a:lnTo>
                  <a:pt x="4883" y="9"/>
                </a:lnTo>
                <a:lnTo>
                  <a:pt x="4886" y="9"/>
                </a:lnTo>
                <a:lnTo>
                  <a:pt x="4888" y="10"/>
                </a:lnTo>
                <a:lnTo>
                  <a:pt x="4891" y="11"/>
                </a:lnTo>
                <a:lnTo>
                  <a:pt x="4893" y="12"/>
                </a:lnTo>
                <a:lnTo>
                  <a:pt x="4896" y="14"/>
                </a:lnTo>
                <a:lnTo>
                  <a:pt x="4898" y="15"/>
                </a:lnTo>
                <a:lnTo>
                  <a:pt x="4900" y="17"/>
                </a:lnTo>
                <a:lnTo>
                  <a:pt x="4901" y="19"/>
                </a:lnTo>
                <a:lnTo>
                  <a:pt x="4903" y="21"/>
                </a:lnTo>
                <a:lnTo>
                  <a:pt x="4904" y="23"/>
                </a:lnTo>
                <a:lnTo>
                  <a:pt x="4905" y="25"/>
                </a:lnTo>
                <a:lnTo>
                  <a:pt x="4906" y="27"/>
                </a:lnTo>
                <a:lnTo>
                  <a:pt x="4907" y="30"/>
                </a:lnTo>
                <a:lnTo>
                  <a:pt x="4907" y="33"/>
                </a:lnTo>
                <a:lnTo>
                  <a:pt x="4907" y="35"/>
                </a:lnTo>
                <a:lnTo>
                  <a:pt x="4907" y="38"/>
                </a:lnTo>
                <a:lnTo>
                  <a:pt x="4907" y="41"/>
                </a:lnTo>
                <a:lnTo>
                  <a:pt x="4906" y="43"/>
                </a:lnTo>
                <a:lnTo>
                  <a:pt x="4905" y="46"/>
                </a:lnTo>
                <a:lnTo>
                  <a:pt x="4904" y="48"/>
                </a:lnTo>
                <a:lnTo>
                  <a:pt x="4903" y="50"/>
                </a:lnTo>
                <a:lnTo>
                  <a:pt x="4901" y="52"/>
                </a:lnTo>
                <a:lnTo>
                  <a:pt x="4900" y="54"/>
                </a:lnTo>
                <a:lnTo>
                  <a:pt x="4898" y="56"/>
                </a:lnTo>
                <a:lnTo>
                  <a:pt x="4896" y="57"/>
                </a:lnTo>
                <a:lnTo>
                  <a:pt x="4894" y="59"/>
                </a:lnTo>
                <a:lnTo>
                  <a:pt x="4892" y="60"/>
                </a:lnTo>
                <a:lnTo>
                  <a:pt x="4889" y="61"/>
                </a:lnTo>
                <a:lnTo>
                  <a:pt x="4887" y="61"/>
                </a:lnTo>
                <a:lnTo>
                  <a:pt x="4884" y="62"/>
                </a:lnTo>
                <a:lnTo>
                  <a:pt x="4882" y="62"/>
                </a:lnTo>
                <a:lnTo>
                  <a:pt x="4879" y="62"/>
                </a:lnTo>
                <a:moveTo>
                  <a:pt x="4499" y="34"/>
                </a:moveTo>
                <a:lnTo>
                  <a:pt x="4499" y="37"/>
                </a:lnTo>
                <a:lnTo>
                  <a:pt x="4499" y="39"/>
                </a:lnTo>
                <a:lnTo>
                  <a:pt x="4499" y="42"/>
                </a:lnTo>
                <a:lnTo>
                  <a:pt x="4498" y="44"/>
                </a:lnTo>
                <a:lnTo>
                  <a:pt x="4498" y="47"/>
                </a:lnTo>
                <a:lnTo>
                  <a:pt x="4496" y="49"/>
                </a:lnTo>
                <a:lnTo>
                  <a:pt x="4495" y="51"/>
                </a:lnTo>
                <a:lnTo>
                  <a:pt x="4494" y="53"/>
                </a:lnTo>
                <a:lnTo>
                  <a:pt x="4492" y="55"/>
                </a:lnTo>
                <a:lnTo>
                  <a:pt x="4490" y="57"/>
                </a:lnTo>
                <a:lnTo>
                  <a:pt x="4488" y="58"/>
                </a:lnTo>
                <a:lnTo>
                  <a:pt x="4486" y="60"/>
                </a:lnTo>
                <a:lnTo>
                  <a:pt x="4484" y="61"/>
                </a:lnTo>
                <a:lnTo>
                  <a:pt x="4481" y="62"/>
                </a:lnTo>
                <a:lnTo>
                  <a:pt x="4479" y="62"/>
                </a:lnTo>
                <a:lnTo>
                  <a:pt x="4476" y="63"/>
                </a:lnTo>
                <a:lnTo>
                  <a:pt x="4425" y="68"/>
                </a:lnTo>
                <a:lnTo>
                  <a:pt x="4375" y="75"/>
                </a:lnTo>
                <a:lnTo>
                  <a:pt x="4325" y="83"/>
                </a:lnTo>
                <a:lnTo>
                  <a:pt x="4276" y="92"/>
                </a:lnTo>
                <a:lnTo>
                  <a:pt x="4274" y="92"/>
                </a:lnTo>
                <a:lnTo>
                  <a:pt x="4271" y="93"/>
                </a:lnTo>
                <a:lnTo>
                  <a:pt x="4268" y="92"/>
                </a:lnTo>
                <a:lnTo>
                  <a:pt x="4266" y="92"/>
                </a:lnTo>
                <a:lnTo>
                  <a:pt x="4263" y="91"/>
                </a:lnTo>
                <a:lnTo>
                  <a:pt x="4261" y="91"/>
                </a:lnTo>
                <a:lnTo>
                  <a:pt x="4259" y="90"/>
                </a:lnTo>
                <a:lnTo>
                  <a:pt x="4257" y="88"/>
                </a:lnTo>
                <a:lnTo>
                  <a:pt x="4255" y="87"/>
                </a:lnTo>
                <a:lnTo>
                  <a:pt x="4253" y="85"/>
                </a:lnTo>
                <a:lnTo>
                  <a:pt x="4251" y="83"/>
                </a:lnTo>
                <a:lnTo>
                  <a:pt x="4249" y="81"/>
                </a:lnTo>
                <a:lnTo>
                  <a:pt x="4248" y="79"/>
                </a:lnTo>
                <a:lnTo>
                  <a:pt x="4247" y="77"/>
                </a:lnTo>
                <a:lnTo>
                  <a:pt x="4246" y="75"/>
                </a:lnTo>
                <a:lnTo>
                  <a:pt x="4245" y="72"/>
                </a:lnTo>
                <a:lnTo>
                  <a:pt x="4245" y="69"/>
                </a:lnTo>
                <a:lnTo>
                  <a:pt x="4245" y="66"/>
                </a:lnTo>
                <a:lnTo>
                  <a:pt x="4245" y="64"/>
                </a:lnTo>
                <a:lnTo>
                  <a:pt x="4245" y="61"/>
                </a:lnTo>
                <a:lnTo>
                  <a:pt x="4246" y="59"/>
                </a:lnTo>
                <a:lnTo>
                  <a:pt x="4247" y="56"/>
                </a:lnTo>
                <a:lnTo>
                  <a:pt x="4248" y="54"/>
                </a:lnTo>
                <a:lnTo>
                  <a:pt x="4249" y="51"/>
                </a:lnTo>
                <a:lnTo>
                  <a:pt x="4251" y="49"/>
                </a:lnTo>
                <a:lnTo>
                  <a:pt x="4253" y="47"/>
                </a:lnTo>
                <a:lnTo>
                  <a:pt x="4255" y="46"/>
                </a:lnTo>
                <a:lnTo>
                  <a:pt x="4257" y="44"/>
                </a:lnTo>
                <a:lnTo>
                  <a:pt x="4259" y="43"/>
                </a:lnTo>
                <a:lnTo>
                  <a:pt x="4261" y="42"/>
                </a:lnTo>
                <a:lnTo>
                  <a:pt x="4264" y="41"/>
                </a:lnTo>
                <a:lnTo>
                  <a:pt x="4266" y="40"/>
                </a:lnTo>
                <a:lnTo>
                  <a:pt x="4316" y="31"/>
                </a:lnTo>
                <a:lnTo>
                  <a:pt x="4367" y="23"/>
                </a:lnTo>
                <a:lnTo>
                  <a:pt x="4418" y="16"/>
                </a:lnTo>
                <a:lnTo>
                  <a:pt x="4471" y="10"/>
                </a:lnTo>
                <a:lnTo>
                  <a:pt x="4474" y="10"/>
                </a:lnTo>
                <a:lnTo>
                  <a:pt x="4476" y="10"/>
                </a:lnTo>
                <a:lnTo>
                  <a:pt x="4479" y="11"/>
                </a:lnTo>
                <a:lnTo>
                  <a:pt x="4481" y="11"/>
                </a:lnTo>
                <a:lnTo>
                  <a:pt x="4484" y="12"/>
                </a:lnTo>
                <a:lnTo>
                  <a:pt x="4486" y="13"/>
                </a:lnTo>
                <a:lnTo>
                  <a:pt x="4488" y="14"/>
                </a:lnTo>
                <a:lnTo>
                  <a:pt x="4490" y="16"/>
                </a:lnTo>
                <a:lnTo>
                  <a:pt x="4492" y="18"/>
                </a:lnTo>
                <a:lnTo>
                  <a:pt x="4494" y="20"/>
                </a:lnTo>
                <a:lnTo>
                  <a:pt x="4495" y="22"/>
                </a:lnTo>
                <a:lnTo>
                  <a:pt x="4496" y="24"/>
                </a:lnTo>
                <a:lnTo>
                  <a:pt x="4497" y="26"/>
                </a:lnTo>
                <a:lnTo>
                  <a:pt x="4498" y="29"/>
                </a:lnTo>
                <a:lnTo>
                  <a:pt x="4499" y="31"/>
                </a:lnTo>
                <a:lnTo>
                  <a:pt x="4499" y="34"/>
                </a:lnTo>
                <a:moveTo>
                  <a:pt x="5057" y="58"/>
                </a:moveTo>
                <a:lnTo>
                  <a:pt x="5058" y="55"/>
                </a:lnTo>
                <a:lnTo>
                  <a:pt x="5058" y="53"/>
                </a:lnTo>
                <a:lnTo>
                  <a:pt x="5059" y="50"/>
                </a:lnTo>
                <a:lnTo>
                  <a:pt x="5061" y="48"/>
                </a:lnTo>
                <a:lnTo>
                  <a:pt x="5062" y="46"/>
                </a:lnTo>
                <a:lnTo>
                  <a:pt x="5064" y="44"/>
                </a:lnTo>
                <a:lnTo>
                  <a:pt x="5066" y="42"/>
                </a:lnTo>
                <a:lnTo>
                  <a:pt x="5068" y="41"/>
                </a:lnTo>
                <a:lnTo>
                  <a:pt x="5070" y="39"/>
                </a:lnTo>
                <a:lnTo>
                  <a:pt x="5072" y="38"/>
                </a:lnTo>
                <a:lnTo>
                  <a:pt x="5074" y="37"/>
                </a:lnTo>
                <a:lnTo>
                  <a:pt x="5077" y="36"/>
                </a:lnTo>
                <a:lnTo>
                  <a:pt x="5079" y="36"/>
                </a:lnTo>
                <a:lnTo>
                  <a:pt x="5082" y="36"/>
                </a:lnTo>
                <a:lnTo>
                  <a:pt x="5084" y="36"/>
                </a:lnTo>
                <a:lnTo>
                  <a:pt x="5087" y="36"/>
                </a:lnTo>
                <a:lnTo>
                  <a:pt x="5189" y="56"/>
                </a:lnTo>
                <a:lnTo>
                  <a:pt x="5192" y="57"/>
                </a:lnTo>
                <a:lnTo>
                  <a:pt x="5194" y="58"/>
                </a:lnTo>
                <a:lnTo>
                  <a:pt x="5196" y="59"/>
                </a:lnTo>
                <a:lnTo>
                  <a:pt x="5198" y="60"/>
                </a:lnTo>
                <a:lnTo>
                  <a:pt x="5200" y="62"/>
                </a:lnTo>
                <a:lnTo>
                  <a:pt x="5202" y="63"/>
                </a:lnTo>
                <a:lnTo>
                  <a:pt x="5204" y="65"/>
                </a:lnTo>
                <a:lnTo>
                  <a:pt x="5205" y="67"/>
                </a:lnTo>
                <a:lnTo>
                  <a:pt x="5207" y="70"/>
                </a:lnTo>
                <a:lnTo>
                  <a:pt x="5208" y="72"/>
                </a:lnTo>
                <a:lnTo>
                  <a:pt x="5209" y="74"/>
                </a:lnTo>
                <a:lnTo>
                  <a:pt x="5209" y="77"/>
                </a:lnTo>
                <a:lnTo>
                  <a:pt x="5209" y="79"/>
                </a:lnTo>
                <a:lnTo>
                  <a:pt x="5210" y="82"/>
                </a:lnTo>
                <a:lnTo>
                  <a:pt x="5209" y="84"/>
                </a:lnTo>
                <a:lnTo>
                  <a:pt x="5209" y="87"/>
                </a:lnTo>
                <a:lnTo>
                  <a:pt x="5208" y="90"/>
                </a:lnTo>
                <a:lnTo>
                  <a:pt x="5207" y="92"/>
                </a:lnTo>
                <a:lnTo>
                  <a:pt x="5206" y="95"/>
                </a:lnTo>
                <a:lnTo>
                  <a:pt x="5205" y="97"/>
                </a:lnTo>
                <a:lnTo>
                  <a:pt x="5203" y="99"/>
                </a:lnTo>
                <a:lnTo>
                  <a:pt x="5202" y="101"/>
                </a:lnTo>
                <a:lnTo>
                  <a:pt x="5200" y="103"/>
                </a:lnTo>
                <a:lnTo>
                  <a:pt x="5198" y="104"/>
                </a:lnTo>
                <a:lnTo>
                  <a:pt x="5195" y="106"/>
                </a:lnTo>
                <a:lnTo>
                  <a:pt x="5193" y="107"/>
                </a:lnTo>
                <a:lnTo>
                  <a:pt x="5191" y="107"/>
                </a:lnTo>
                <a:lnTo>
                  <a:pt x="5188" y="108"/>
                </a:lnTo>
                <a:lnTo>
                  <a:pt x="5186" y="108"/>
                </a:lnTo>
                <a:lnTo>
                  <a:pt x="5183" y="109"/>
                </a:lnTo>
                <a:lnTo>
                  <a:pt x="5181" y="108"/>
                </a:lnTo>
                <a:lnTo>
                  <a:pt x="5178" y="108"/>
                </a:lnTo>
                <a:lnTo>
                  <a:pt x="5078" y="88"/>
                </a:lnTo>
                <a:lnTo>
                  <a:pt x="5075" y="87"/>
                </a:lnTo>
                <a:lnTo>
                  <a:pt x="5073" y="87"/>
                </a:lnTo>
                <a:lnTo>
                  <a:pt x="5071" y="86"/>
                </a:lnTo>
                <a:lnTo>
                  <a:pt x="5068" y="84"/>
                </a:lnTo>
                <a:lnTo>
                  <a:pt x="5066" y="83"/>
                </a:lnTo>
                <a:lnTo>
                  <a:pt x="5064" y="81"/>
                </a:lnTo>
                <a:lnTo>
                  <a:pt x="5063" y="79"/>
                </a:lnTo>
                <a:lnTo>
                  <a:pt x="5061" y="77"/>
                </a:lnTo>
                <a:lnTo>
                  <a:pt x="5060" y="75"/>
                </a:lnTo>
                <a:lnTo>
                  <a:pt x="5059" y="73"/>
                </a:lnTo>
                <a:lnTo>
                  <a:pt x="5058" y="71"/>
                </a:lnTo>
                <a:lnTo>
                  <a:pt x="5057" y="68"/>
                </a:lnTo>
                <a:lnTo>
                  <a:pt x="5057" y="66"/>
                </a:lnTo>
                <a:lnTo>
                  <a:pt x="5056" y="63"/>
                </a:lnTo>
                <a:lnTo>
                  <a:pt x="5057" y="61"/>
                </a:lnTo>
                <a:lnTo>
                  <a:pt x="5057" y="58"/>
                </a:lnTo>
                <a:moveTo>
                  <a:pt x="4099" y="109"/>
                </a:moveTo>
                <a:lnTo>
                  <a:pt x="4100" y="112"/>
                </a:lnTo>
                <a:lnTo>
                  <a:pt x="4100" y="114"/>
                </a:lnTo>
                <a:lnTo>
                  <a:pt x="4101" y="117"/>
                </a:lnTo>
                <a:lnTo>
                  <a:pt x="4101" y="119"/>
                </a:lnTo>
                <a:lnTo>
                  <a:pt x="4100" y="122"/>
                </a:lnTo>
                <a:lnTo>
                  <a:pt x="4100" y="125"/>
                </a:lnTo>
                <a:lnTo>
                  <a:pt x="4099" y="127"/>
                </a:lnTo>
                <a:lnTo>
                  <a:pt x="4098" y="129"/>
                </a:lnTo>
                <a:lnTo>
                  <a:pt x="4097" y="132"/>
                </a:lnTo>
                <a:lnTo>
                  <a:pt x="4095" y="134"/>
                </a:lnTo>
                <a:lnTo>
                  <a:pt x="4093" y="136"/>
                </a:lnTo>
                <a:lnTo>
                  <a:pt x="4091" y="138"/>
                </a:lnTo>
                <a:lnTo>
                  <a:pt x="4089" y="139"/>
                </a:lnTo>
                <a:lnTo>
                  <a:pt x="4087" y="141"/>
                </a:lnTo>
                <a:lnTo>
                  <a:pt x="4085" y="142"/>
                </a:lnTo>
                <a:lnTo>
                  <a:pt x="4082" y="143"/>
                </a:lnTo>
                <a:lnTo>
                  <a:pt x="4034" y="159"/>
                </a:lnTo>
                <a:lnTo>
                  <a:pt x="3986" y="176"/>
                </a:lnTo>
                <a:lnTo>
                  <a:pt x="3940" y="195"/>
                </a:lnTo>
                <a:lnTo>
                  <a:pt x="3894" y="215"/>
                </a:lnTo>
                <a:lnTo>
                  <a:pt x="3892" y="216"/>
                </a:lnTo>
                <a:lnTo>
                  <a:pt x="3889" y="217"/>
                </a:lnTo>
                <a:lnTo>
                  <a:pt x="3887" y="217"/>
                </a:lnTo>
                <a:lnTo>
                  <a:pt x="3884" y="217"/>
                </a:lnTo>
                <a:lnTo>
                  <a:pt x="3882" y="217"/>
                </a:lnTo>
                <a:lnTo>
                  <a:pt x="3879" y="217"/>
                </a:lnTo>
                <a:lnTo>
                  <a:pt x="3877" y="216"/>
                </a:lnTo>
                <a:lnTo>
                  <a:pt x="3874" y="215"/>
                </a:lnTo>
                <a:lnTo>
                  <a:pt x="3872" y="214"/>
                </a:lnTo>
                <a:lnTo>
                  <a:pt x="3870" y="213"/>
                </a:lnTo>
                <a:lnTo>
                  <a:pt x="3867" y="212"/>
                </a:lnTo>
                <a:lnTo>
                  <a:pt x="3865" y="210"/>
                </a:lnTo>
                <a:lnTo>
                  <a:pt x="3864" y="208"/>
                </a:lnTo>
                <a:lnTo>
                  <a:pt x="3862" y="206"/>
                </a:lnTo>
                <a:lnTo>
                  <a:pt x="3860" y="204"/>
                </a:lnTo>
                <a:lnTo>
                  <a:pt x="3859" y="201"/>
                </a:lnTo>
                <a:lnTo>
                  <a:pt x="3858" y="199"/>
                </a:lnTo>
                <a:lnTo>
                  <a:pt x="3858" y="196"/>
                </a:lnTo>
                <a:lnTo>
                  <a:pt x="3857" y="193"/>
                </a:lnTo>
                <a:lnTo>
                  <a:pt x="3857" y="191"/>
                </a:lnTo>
                <a:lnTo>
                  <a:pt x="3857" y="188"/>
                </a:lnTo>
                <a:lnTo>
                  <a:pt x="3857" y="186"/>
                </a:lnTo>
                <a:lnTo>
                  <a:pt x="3858" y="183"/>
                </a:lnTo>
                <a:lnTo>
                  <a:pt x="3859" y="181"/>
                </a:lnTo>
                <a:lnTo>
                  <a:pt x="3860" y="179"/>
                </a:lnTo>
                <a:lnTo>
                  <a:pt x="3861" y="176"/>
                </a:lnTo>
                <a:lnTo>
                  <a:pt x="3862" y="174"/>
                </a:lnTo>
                <a:lnTo>
                  <a:pt x="3864" y="172"/>
                </a:lnTo>
                <a:lnTo>
                  <a:pt x="3866" y="170"/>
                </a:lnTo>
                <a:lnTo>
                  <a:pt x="3868" y="169"/>
                </a:lnTo>
                <a:lnTo>
                  <a:pt x="3870" y="167"/>
                </a:lnTo>
                <a:lnTo>
                  <a:pt x="3872" y="166"/>
                </a:lnTo>
                <a:lnTo>
                  <a:pt x="3919" y="146"/>
                </a:lnTo>
                <a:lnTo>
                  <a:pt x="3967" y="127"/>
                </a:lnTo>
                <a:lnTo>
                  <a:pt x="4016" y="109"/>
                </a:lnTo>
                <a:lnTo>
                  <a:pt x="4066" y="92"/>
                </a:lnTo>
                <a:lnTo>
                  <a:pt x="4069" y="91"/>
                </a:lnTo>
                <a:lnTo>
                  <a:pt x="4071" y="91"/>
                </a:lnTo>
                <a:lnTo>
                  <a:pt x="4074" y="91"/>
                </a:lnTo>
                <a:lnTo>
                  <a:pt x="4077" y="91"/>
                </a:lnTo>
                <a:lnTo>
                  <a:pt x="4079" y="92"/>
                </a:lnTo>
                <a:lnTo>
                  <a:pt x="4082" y="92"/>
                </a:lnTo>
                <a:lnTo>
                  <a:pt x="4084" y="93"/>
                </a:lnTo>
                <a:lnTo>
                  <a:pt x="4086" y="94"/>
                </a:lnTo>
                <a:lnTo>
                  <a:pt x="4089" y="95"/>
                </a:lnTo>
                <a:lnTo>
                  <a:pt x="4091" y="97"/>
                </a:lnTo>
                <a:lnTo>
                  <a:pt x="4093" y="98"/>
                </a:lnTo>
                <a:lnTo>
                  <a:pt x="4094" y="100"/>
                </a:lnTo>
                <a:lnTo>
                  <a:pt x="4096" y="102"/>
                </a:lnTo>
                <a:lnTo>
                  <a:pt x="4097" y="104"/>
                </a:lnTo>
                <a:lnTo>
                  <a:pt x="4098" y="107"/>
                </a:lnTo>
                <a:lnTo>
                  <a:pt x="4099" y="109"/>
                </a:lnTo>
                <a:moveTo>
                  <a:pt x="3725" y="271"/>
                </a:moveTo>
                <a:lnTo>
                  <a:pt x="3727" y="273"/>
                </a:lnTo>
                <a:lnTo>
                  <a:pt x="3728" y="276"/>
                </a:lnTo>
                <a:lnTo>
                  <a:pt x="3729" y="279"/>
                </a:lnTo>
                <a:lnTo>
                  <a:pt x="3729" y="281"/>
                </a:lnTo>
                <a:lnTo>
                  <a:pt x="3729" y="284"/>
                </a:lnTo>
                <a:lnTo>
                  <a:pt x="3729" y="286"/>
                </a:lnTo>
                <a:lnTo>
                  <a:pt x="3729" y="289"/>
                </a:lnTo>
                <a:lnTo>
                  <a:pt x="3729" y="291"/>
                </a:lnTo>
                <a:lnTo>
                  <a:pt x="3728" y="294"/>
                </a:lnTo>
                <a:lnTo>
                  <a:pt x="3727" y="296"/>
                </a:lnTo>
                <a:lnTo>
                  <a:pt x="3726" y="298"/>
                </a:lnTo>
                <a:lnTo>
                  <a:pt x="3724" y="301"/>
                </a:lnTo>
                <a:lnTo>
                  <a:pt x="3723" y="303"/>
                </a:lnTo>
                <a:lnTo>
                  <a:pt x="3721" y="305"/>
                </a:lnTo>
                <a:lnTo>
                  <a:pt x="3719" y="306"/>
                </a:lnTo>
                <a:lnTo>
                  <a:pt x="3716" y="308"/>
                </a:lnTo>
                <a:lnTo>
                  <a:pt x="3673" y="335"/>
                </a:lnTo>
                <a:lnTo>
                  <a:pt x="3632" y="363"/>
                </a:lnTo>
                <a:lnTo>
                  <a:pt x="3591" y="392"/>
                </a:lnTo>
                <a:lnTo>
                  <a:pt x="3551" y="422"/>
                </a:lnTo>
                <a:lnTo>
                  <a:pt x="3549" y="424"/>
                </a:lnTo>
                <a:lnTo>
                  <a:pt x="3547" y="425"/>
                </a:lnTo>
                <a:lnTo>
                  <a:pt x="3545" y="426"/>
                </a:lnTo>
                <a:lnTo>
                  <a:pt x="3542" y="427"/>
                </a:lnTo>
                <a:lnTo>
                  <a:pt x="3540" y="427"/>
                </a:lnTo>
                <a:lnTo>
                  <a:pt x="3537" y="428"/>
                </a:lnTo>
                <a:lnTo>
                  <a:pt x="3535" y="428"/>
                </a:lnTo>
                <a:lnTo>
                  <a:pt x="3532" y="427"/>
                </a:lnTo>
                <a:lnTo>
                  <a:pt x="3530" y="427"/>
                </a:lnTo>
                <a:lnTo>
                  <a:pt x="3527" y="426"/>
                </a:lnTo>
                <a:lnTo>
                  <a:pt x="3525" y="426"/>
                </a:lnTo>
                <a:lnTo>
                  <a:pt x="3522" y="424"/>
                </a:lnTo>
                <a:lnTo>
                  <a:pt x="3520" y="423"/>
                </a:lnTo>
                <a:lnTo>
                  <a:pt x="3518" y="422"/>
                </a:lnTo>
                <a:lnTo>
                  <a:pt x="3516" y="420"/>
                </a:lnTo>
                <a:lnTo>
                  <a:pt x="3514" y="418"/>
                </a:lnTo>
                <a:lnTo>
                  <a:pt x="3513" y="416"/>
                </a:lnTo>
                <a:lnTo>
                  <a:pt x="3511" y="413"/>
                </a:lnTo>
                <a:lnTo>
                  <a:pt x="3510" y="411"/>
                </a:lnTo>
                <a:lnTo>
                  <a:pt x="3510" y="408"/>
                </a:lnTo>
                <a:lnTo>
                  <a:pt x="3509" y="406"/>
                </a:lnTo>
                <a:lnTo>
                  <a:pt x="3509" y="403"/>
                </a:lnTo>
                <a:lnTo>
                  <a:pt x="3509" y="401"/>
                </a:lnTo>
                <a:lnTo>
                  <a:pt x="3509" y="398"/>
                </a:lnTo>
                <a:lnTo>
                  <a:pt x="3509" y="396"/>
                </a:lnTo>
                <a:lnTo>
                  <a:pt x="3510" y="393"/>
                </a:lnTo>
                <a:lnTo>
                  <a:pt x="3511" y="391"/>
                </a:lnTo>
                <a:lnTo>
                  <a:pt x="3512" y="389"/>
                </a:lnTo>
                <a:lnTo>
                  <a:pt x="3514" y="387"/>
                </a:lnTo>
                <a:lnTo>
                  <a:pt x="3515" y="385"/>
                </a:lnTo>
                <a:lnTo>
                  <a:pt x="3517" y="383"/>
                </a:lnTo>
                <a:lnTo>
                  <a:pt x="3519" y="381"/>
                </a:lnTo>
                <a:lnTo>
                  <a:pt x="3560" y="349"/>
                </a:lnTo>
                <a:lnTo>
                  <a:pt x="3602" y="319"/>
                </a:lnTo>
                <a:lnTo>
                  <a:pt x="3645" y="291"/>
                </a:lnTo>
                <a:lnTo>
                  <a:pt x="3689" y="263"/>
                </a:lnTo>
                <a:lnTo>
                  <a:pt x="3692" y="262"/>
                </a:lnTo>
                <a:lnTo>
                  <a:pt x="3694" y="261"/>
                </a:lnTo>
                <a:lnTo>
                  <a:pt x="3696" y="260"/>
                </a:lnTo>
                <a:lnTo>
                  <a:pt x="3699" y="259"/>
                </a:lnTo>
                <a:lnTo>
                  <a:pt x="3702" y="259"/>
                </a:lnTo>
                <a:lnTo>
                  <a:pt x="3704" y="259"/>
                </a:lnTo>
                <a:lnTo>
                  <a:pt x="3707" y="259"/>
                </a:lnTo>
                <a:lnTo>
                  <a:pt x="3709" y="259"/>
                </a:lnTo>
                <a:lnTo>
                  <a:pt x="3712" y="260"/>
                </a:lnTo>
                <a:lnTo>
                  <a:pt x="3714" y="261"/>
                </a:lnTo>
                <a:lnTo>
                  <a:pt x="3716" y="262"/>
                </a:lnTo>
                <a:lnTo>
                  <a:pt x="3718" y="264"/>
                </a:lnTo>
                <a:lnTo>
                  <a:pt x="3720" y="265"/>
                </a:lnTo>
                <a:lnTo>
                  <a:pt x="3722" y="267"/>
                </a:lnTo>
                <a:lnTo>
                  <a:pt x="3724" y="269"/>
                </a:lnTo>
                <a:lnTo>
                  <a:pt x="3725" y="271"/>
                </a:lnTo>
                <a:moveTo>
                  <a:pt x="3402" y="519"/>
                </a:moveTo>
                <a:lnTo>
                  <a:pt x="3404" y="521"/>
                </a:lnTo>
                <a:lnTo>
                  <a:pt x="3406" y="523"/>
                </a:lnTo>
                <a:lnTo>
                  <a:pt x="3407" y="525"/>
                </a:lnTo>
                <a:lnTo>
                  <a:pt x="3409" y="528"/>
                </a:lnTo>
                <a:lnTo>
                  <a:pt x="3409" y="530"/>
                </a:lnTo>
                <a:lnTo>
                  <a:pt x="3410" y="532"/>
                </a:lnTo>
                <a:lnTo>
                  <a:pt x="3411" y="535"/>
                </a:lnTo>
                <a:lnTo>
                  <a:pt x="3411" y="538"/>
                </a:lnTo>
                <a:lnTo>
                  <a:pt x="3411" y="540"/>
                </a:lnTo>
                <a:lnTo>
                  <a:pt x="3410" y="543"/>
                </a:lnTo>
                <a:lnTo>
                  <a:pt x="3410" y="545"/>
                </a:lnTo>
                <a:lnTo>
                  <a:pt x="3409" y="548"/>
                </a:lnTo>
                <a:lnTo>
                  <a:pt x="3408" y="550"/>
                </a:lnTo>
                <a:lnTo>
                  <a:pt x="3407" y="553"/>
                </a:lnTo>
                <a:lnTo>
                  <a:pt x="3405" y="555"/>
                </a:lnTo>
                <a:lnTo>
                  <a:pt x="3403" y="557"/>
                </a:lnTo>
                <a:lnTo>
                  <a:pt x="3369" y="594"/>
                </a:lnTo>
                <a:lnTo>
                  <a:pt x="3336" y="632"/>
                </a:lnTo>
                <a:lnTo>
                  <a:pt x="3305" y="671"/>
                </a:lnTo>
                <a:lnTo>
                  <a:pt x="3275" y="710"/>
                </a:lnTo>
                <a:lnTo>
                  <a:pt x="3274" y="712"/>
                </a:lnTo>
                <a:lnTo>
                  <a:pt x="3272" y="714"/>
                </a:lnTo>
                <a:lnTo>
                  <a:pt x="3270" y="716"/>
                </a:lnTo>
                <a:lnTo>
                  <a:pt x="3267" y="717"/>
                </a:lnTo>
                <a:lnTo>
                  <a:pt x="3265" y="718"/>
                </a:lnTo>
                <a:lnTo>
                  <a:pt x="3263" y="719"/>
                </a:lnTo>
                <a:lnTo>
                  <a:pt x="3260" y="720"/>
                </a:lnTo>
                <a:lnTo>
                  <a:pt x="3258" y="721"/>
                </a:lnTo>
                <a:lnTo>
                  <a:pt x="3255" y="721"/>
                </a:lnTo>
                <a:lnTo>
                  <a:pt x="3253" y="721"/>
                </a:lnTo>
                <a:lnTo>
                  <a:pt x="3250" y="721"/>
                </a:lnTo>
                <a:lnTo>
                  <a:pt x="3248" y="720"/>
                </a:lnTo>
                <a:lnTo>
                  <a:pt x="3245" y="720"/>
                </a:lnTo>
                <a:lnTo>
                  <a:pt x="3243" y="719"/>
                </a:lnTo>
                <a:lnTo>
                  <a:pt x="3241" y="717"/>
                </a:lnTo>
                <a:lnTo>
                  <a:pt x="3238" y="716"/>
                </a:lnTo>
                <a:lnTo>
                  <a:pt x="3236" y="714"/>
                </a:lnTo>
                <a:lnTo>
                  <a:pt x="3234" y="713"/>
                </a:lnTo>
                <a:lnTo>
                  <a:pt x="3233" y="711"/>
                </a:lnTo>
                <a:lnTo>
                  <a:pt x="3231" y="708"/>
                </a:lnTo>
                <a:lnTo>
                  <a:pt x="3230" y="706"/>
                </a:lnTo>
                <a:lnTo>
                  <a:pt x="3229" y="704"/>
                </a:lnTo>
                <a:lnTo>
                  <a:pt x="3228" y="701"/>
                </a:lnTo>
                <a:lnTo>
                  <a:pt x="3228" y="699"/>
                </a:lnTo>
                <a:lnTo>
                  <a:pt x="3227" y="696"/>
                </a:lnTo>
                <a:lnTo>
                  <a:pt x="3227" y="694"/>
                </a:lnTo>
                <a:lnTo>
                  <a:pt x="3227" y="691"/>
                </a:lnTo>
                <a:lnTo>
                  <a:pt x="3228" y="689"/>
                </a:lnTo>
                <a:lnTo>
                  <a:pt x="3229" y="686"/>
                </a:lnTo>
                <a:lnTo>
                  <a:pt x="3230" y="684"/>
                </a:lnTo>
                <a:lnTo>
                  <a:pt x="3231" y="681"/>
                </a:lnTo>
                <a:lnTo>
                  <a:pt x="3232" y="679"/>
                </a:lnTo>
                <a:lnTo>
                  <a:pt x="3263" y="638"/>
                </a:lnTo>
                <a:lnTo>
                  <a:pt x="3295" y="598"/>
                </a:lnTo>
                <a:lnTo>
                  <a:pt x="3330" y="559"/>
                </a:lnTo>
                <a:lnTo>
                  <a:pt x="3365" y="520"/>
                </a:lnTo>
                <a:lnTo>
                  <a:pt x="3367" y="518"/>
                </a:lnTo>
                <a:lnTo>
                  <a:pt x="3369" y="516"/>
                </a:lnTo>
                <a:lnTo>
                  <a:pt x="3372" y="515"/>
                </a:lnTo>
                <a:lnTo>
                  <a:pt x="3374" y="514"/>
                </a:lnTo>
                <a:lnTo>
                  <a:pt x="3376" y="513"/>
                </a:lnTo>
                <a:lnTo>
                  <a:pt x="3379" y="512"/>
                </a:lnTo>
                <a:lnTo>
                  <a:pt x="3381" y="512"/>
                </a:lnTo>
                <a:lnTo>
                  <a:pt x="3384" y="512"/>
                </a:lnTo>
                <a:lnTo>
                  <a:pt x="3386" y="512"/>
                </a:lnTo>
                <a:lnTo>
                  <a:pt x="3389" y="512"/>
                </a:lnTo>
                <a:lnTo>
                  <a:pt x="3391" y="513"/>
                </a:lnTo>
                <a:lnTo>
                  <a:pt x="3394" y="513"/>
                </a:lnTo>
                <a:lnTo>
                  <a:pt x="3396" y="514"/>
                </a:lnTo>
                <a:lnTo>
                  <a:pt x="3398" y="516"/>
                </a:lnTo>
                <a:lnTo>
                  <a:pt x="3400" y="517"/>
                </a:lnTo>
                <a:lnTo>
                  <a:pt x="3402" y="519"/>
                </a:lnTo>
                <a:moveTo>
                  <a:pt x="3159" y="845"/>
                </a:moveTo>
                <a:lnTo>
                  <a:pt x="3162" y="846"/>
                </a:lnTo>
                <a:lnTo>
                  <a:pt x="3164" y="848"/>
                </a:lnTo>
                <a:lnTo>
                  <a:pt x="3166" y="850"/>
                </a:lnTo>
                <a:lnTo>
                  <a:pt x="3168" y="852"/>
                </a:lnTo>
                <a:lnTo>
                  <a:pt x="3169" y="854"/>
                </a:lnTo>
                <a:lnTo>
                  <a:pt x="3170" y="856"/>
                </a:lnTo>
                <a:lnTo>
                  <a:pt x="3172" y="858"/>
                </a:lnTo>
                <a:lnTo>
                  <a:pt x="3172" y="861"/>
                </a:lnTo>
                <a:lnTo>
                  <a:pt x="3173" y="863"/>
                </a:lnTo>
                <a:lnTo>
                  <a:pt x="3173" y="866"/>
                </a:lnTo>
                <a:lnTo>
                  <a:pt x="3174" y="868"/>
                </a:lnTo>
                <a:lnTo>
                  <a:pt x="3173" y="871"/>
                </a:lnTo>
                <a:lnTo>
                  <a:pt x="3173" y="873"/>
                </a:lnTo>
                <a:lnTo>
                  <a:pt x="3172" y="876"/>
                </a:lnTo>
                <a:lnTo>
                  <a:pt x="3172" y="878"/>
                </a:lnTo>
                <a:lnTo>
                  <a:pt x="3170" y="881"/>
                </a:lnTo>
                <a:lnTo>
                  <a:pt x="3149" y="926"/>
                </a:lnTo>
                <a:lnTo>
                  <a:pt x="3129" y="972"/>
                </a:lnTo>
                <a:lnTo>
                  <a:pt x="3110" y="1019"/>
                </a:lnTo>
                <a:lnTo>
                  <a:pt x="3094" y="1066"/>
                </a:lnTo>
                <a:lnTo>
                  <a:pt x="3094" y="1068"/>
                </a:lnTo>
                <a:lnTo>
                  <a:pt x="3092" y="1070"/>
                </a:lnTo>
                <a:lnTo>
                  <a:pt x="3091" y="1073"/>
                </a:lnTo>
                <a:lnTo>
                  <a:pt x="3090" y="1075"/>
                </a:lnTo>
                <a:lnTo>
                  <a:pt x="3088" y="1076"/>
                </a:lnTo>
                <a:lnTo>
                  <a:pt x="3086" y="1078"/>
                </a:lnTo>
                <a:lnTo>
                  <a:pt x="3084" y="1079"/>
                </a:lnTo>
                <a:lnTo>
                  <a:pt x="3082" y="1081"/>
                </a:lnTo>
                <a:lnTo>
                  <a:pt x="3079" y="1082"/>
                </a:lnTo>
                <a:lnTo>
                  <a:pt x="3077" y="1083"/>
                </a:lnTo>
                <a:lnTo>
                  <a:pt x="3074" y="1083"/>
                </a:lnTo>
                <a:lnTo>
                  <a:pt x="3072" y="1084"/>
                </a:lnTo>
                <a:lnTo>
                  <a:pt x="3069" y="1084"/>
                </a:lnTo>
                <a:lnTo>
                  <a:pt x="3067" y="1084"/>
                </a:lnTo>
                <a:lnTo>
                  <a:pt x="3064" y="1083"/>
                </a:lnTo>
                <a:lnTo>
                  <a:pt x="3061" y="1083"/>
                </a:lnTo>
                <a:lnTo>
                  <a:pt x="3059" y="1082"/>
                </a:lnTo>
                <a:lnTo>
                  <a:pt x="3056" y="1081"/>
                </a:lnTo>
                <a:lnTo>
                  <a:pt x="3054" y="1079"/>
                </a:lnTo>
                <a:lnTo>
                  <a:pt x="3052" y="1078"/>
                </a:lnTo>
                <a:lnTo>
                  <a:pt x="3050" y="1076"/>
                </a:lnTo>
                <a:lnTo>
                  <a:pt x="3049" y="1074"/>
                </a:lnTo>
                <a:lnTo>
                  <a:pt x="3047" y="1072"/>
                </a:lnTo>
                <a:lnTo>
                  <a:pt x="3046" y="1070"/>
                </a:lnTo>
                <a:lnTo>
                  <a:pt x="3045" y="1067"/>
                </a:lnTo>
                <a:lnTo>
                  <a:pt x="3044" y="1065"/>
                </a:lnTo>
                <a:lnTo>
                  <a:pt x="3044" y="1063"/>
                </a:lnTo>
                <a:lnTo>
                  <a:pt x="3043" y="1060"/>
                </a:lnTo>
                <a:lnTo>
                  <a:pt x="3043" y="1058"/>
                </a:lnTo>
                <a:lnTo>
                  <a:pt x="3043" y="1055"/>
                </a:lnTo>
                <a:lnTo>
                  <a:pt x="3044" y="1052"/>
                </a:lnTo>
                <a:lnTo>
                  <a:pt x="3044" y="1050"/>
                </a:lnTo>
                <a:lnTo>
                  <a:pt x="3061" y="1001"/>
                </a:lnTo>
                <a:lnTo>
                  <a:pt x="3080" y="952"/>
                </a:lnTo>
                <a:lnTo>
                  <a:pt x="3101" y="904"/>
                </a:lnTo>
                <a:lnTo>
                  <a:pt x="3123" y="857"/>
                </a:lnTo>
                <a:lnTo>
                  <a:pt x="3125" y="855"/>
                </a:lnTo>
                <a:lnTo>
                  <a:pt x="3126" y="852"/>
                </a:lnTo>
                <a:lnTo>
                  <a:pt x="3128" y="850"/>
                </a:lnTo>
                <a:lnTo>
                  <a:pt x="3130" y="849"/>
                </a:lnTo>
                <a:lnTo>
                  <a:pt x="3132" y="847"/>
                </a:lnTo>
                <a:lnTo>
                  <a:pt x="3134" y="846"/>
                </a:lnTo>
                <a:lnTo>
                  <a:pt x="3137" y="845"/>
                </a:lnTo>
                <a:lnTo>
                  <a:pt x="3139" y="844"/>
                </a:lnTo>
                <a:lnTo>
                  <a:pt x="3142" y="843"/>
                </a:lnTo>
                <a:lnTo>
                  <a:pt x="3144" y="843"/>
                </a:lnTo>
                <a:lnTo>
                  <a:pt x="3147" y="842"/>
                </a:lnTo>
                <a:lnTo>
                  <a:pt x="3149" y="842"/>
                </a:lnTo>
                <a:lnTo>
                  <a:pt x="3152" y="843"/>
                </a:lnTo>
                <a:lnTo>
                  <a:pt x="3154" y="843"/>
                </a:lnTo>
                <a:lnTo>
                  <a:pt x="3157" y="844"/>
                </a:lnTo>
                <a:lnTo>
                  <a:pt x="3159" y="845"/>
                </a:lnTo>
                <a:moveTo>
                  <a:pt x="3029" y="1230"/>
                </a:moveTo>
                <a:lnTo>
                  <a:pt x="3032" y="1230"/>
                </a:lnTo>
                <a:lnTo>
                  <a:pt x="3034" y="1231"/>
                </a:lnTo>
                <a:lnTo>
                  <a:pt x="3037" y="1232"/>
                </a:lnTo>
                <a:lnTo>
                  <a:pt x="3039" y="1233"/>
                </a:lnTo>
                <a:lnTo>
                  <a:pt x="3041" y="1235"/>
                </a:lnTo>
                <a:lnTo>
                  <a:pt x="3043" y="1236"/>
                </a:lnTo>
                <a:lnTo>
                  <a:pt x="3045" y="1238"/>
                </a:lnTo>
                <a:lnTo>
                  <a:pt x="3047" y="1240"/>
                </a:lnTo>
                <a:lnTo>
                  <a:pt x="3048" y="1242"/>
                </a:lnTo>
                <a:lnTo>
                  <a:pt x="3049" y="1244"/>
                </a:lnTo>
                <a:lnTo>
                  <a:pt x="3050" y="1247"/>
                </a:lnTo>
                <a:lnTo>
                  <a:pt x="3051" y="1249"/>
                </a:lnTo>
                <a:lnTo>
                  <a:pt x="3052" y="1252"/>
                </a:lnTo>
                <a:lnTo>
                  <a:pt x="3052" y="1254"/>
                </a:lnTo>
                <a:lnTo>
                  <a:pt x="3052" y="1257"/>
                </a:lnTo>
                <a:lnTo>
                  <a:pt x="3052" y="1260"/>
                </a:lnTo>
                <a:lnTo>
                  <a:pt x="3047" y="1309"/>
                </a:lnTo>
                <a:lnTo>
                  <a:pt x="3044" y="1359"/>
                </a:lnTo>
                <a:lnTo>
                  <a:pt x="3044" y="1409"/>
                </a:lnTo>
                <a:lnTo>
                  <a:pt x="3046" y="1459"/>
                </a:lnTo>
                <a:lnTo>
                  <a:pt x="3046" y="1461"/>
                </a:lnTo>
                <a:lnTo>
                  <a:pt x="3046" y="1464"/>
                </a:lnTo>
                <a:lnTo>
                  <a:pt x="3046" y="1466"/>
                </a:lnTo>
                <a:lnTo>
                  <a:pt x="3045" y="1469"/>
                </a:lnTo>
                <a:lnTo>
                  <a:pt x="3044" y="1471"/>
                </a:lnTo>
                <a:lnTo>
                  <a:pt x="3043" y="1474"/>
                </a:lnTo>
                <a:lnTo>
                  <a:pt x="3042" y="1476"/>
                </a:lnTo>
                <a:lnTo>
                  <a:pt x="3040" y="1478"/>
                </a:lnTo>
                <a:lnTo>
                  <a:pt x="3038" y="1480"/>
                </a:lnTo>
                <a:lnTo>
                  <a:pt x="3036" y="1481"/>
                </a:lnTo>
                <a:lnTo>
                  <a:pt x="3034" y="1483"/>
                </a:lnTo>
                <a:lnTo>
                  <a:pt x="3032" y="1484"/>
                </a:lnTo>
                <a:lnTo>
                  <a:pt x="3029" y="1485"/>
                </a:lnTo>
                <a:lnTo>
                  <a:pt x="3027" y="1486"/>
                </a:lnTo>
                <a:lnTo>
                  <a:pt x="3024" y="1486"/>
                </a:lnTo>
                <a:lnTo>
                  <a:pt x="3021" y="1487"/>
                </a:lnTo>
                <a:lnTo>
                  <a:pt x="3019" y="1487"/>
                </a:lnTo>
                <a:lnTo>
                  <a:pt x="3016" y="1487"/>
                </a:lnTo>
                <a:lnTo>
                  <a:pt x="3013" y="1486"/>
                </a:lnTo>
                <a:lnTo>
                  <a:pt x="3011" y="1485"/>
                </a:lnTo>
                <a:lnTo>
                  <a:pt x="3008" y="1484"/>
                </a:lnTo>
                <a:lnTo>
                  <a:pt x="3006" y="1483"/>
                </a:lnTo>
                <a:lnTo>
                  <a:pt x="3004" y="1482"/>
                </a:lnTo>
                <a:lnTo>
                  <a:pt x="3002" y="1480"/>
                </a:lnTo>
                <a:lnTo>
                  <a:pt x="3000" y="1479"/>
                </a:lnTo>
                <a:lnTo>
                  <a:pt x="2999" y="1477"/>
                </a:lnTo>
                <a:lnTo>
                  <a:pt x="2997" y="1474"/>
                </a:lnTo>
                <a:lnTo>
                  <a:pt x="2996" y="1472"/>
                </a:lnTo>
                <a:lnTo>
                  <a:pt x="2995" y="1470"/>
                </a:lnTo>
                <a:lnTo>
                  <a:pt x="2994" y="1467"/>
                </a:lnTo>
                <a:lnTo>
                  <a:pt x="2994" y="1465"/>
                </a:lnTo>
                <a:lnTo>
                  <a:pt x="2993" y="1462"/>
                </a:lnTo>
                <a:lnTo>
                  <a:pt x="2991" y="1410"/>
                </a:lnTo>
                <a:lnTo>
                  <a:pt x="2991" y="1358"/>
                </a:lnTo>
                <a:lnTo>
                  <a:pt x="2994" y="1305"/>
                </a:lnTo>
                <a:lnTo>
                  <a:pt x="2999" y="1253"/>
                </a:lnTo>
                <a:lnTo>
                  <a:pt x="3000" y="1250"/>
                </a:lnTo>
                <a:lnTo>
                  <a:pt x="3001" y="1248"/>
                </a:lnTo>
                <a:lnTo>
                  <a:pt x="3002" y="1245"/>
                </a:lnTo>
                <a:lnTo>
                  <a:pt x="3003" y="1243"/>
                </a:lnTo>
                <a:lnTo>
                  <a:pt x="3004" y="1241"/>
                </a:lnTo>
                <a:lnTo>
                  <a:pt x="3006" y="1239"/>
                </a:lnTo>
                <a:lnTo>
                  <a:pt x="3008" y="1237"/>
                </a:lnTo>
                <a:lnTo>
                  <a:pt x="3010" y="1236"/>
                </a:lnTo>
                <a:lnTo>
                  <a:pt x="3012" y="1234"/>
                </a:lnTo>
                <a:lnTo>
                  <a:pt x="3014" y="1233"/>
                </a:lnTo>
                <a:lnTo>
                  <a:pt x="3016" y="1232"/>
                </a:lnTo>
                <a:lnTo>
                  <a:pt x="3019" y="1231"/>
                </a:lnTo>
                <a:lnTo>
                  <a:pt x="3021" y="1230"/>
                </a:lnTo>
                <a:lnTo>
                  <a:pt x="3024" y="1230"/>
                </a:lnTo>
                <a:lnTo>
                  <a:pt x="3027" y="1230"/>
                </a:lnTo>
                <a:lnTo>
                  <a:pt x="3029" y="1230"/>
                </a:lnTo>
                <a:moveTo>
                  <a:pt x="3046" y="1636"/>
                </a:moveTo>
                <a:lnTo>
                  <a:pt x="3049" y="1635"/>
                </a:lnTo>
                <a:lnTo>
                  <a:pt x="3052" y="1635"/>
                </a:lnTo>
                <a:lnTo>
                  <a:pt x="3054" y="1635"/>
                </a:lnTo>
                <a:lnTo>
                  <a:pt x="3057" y="1635"/>
                </a:lnTo>
                <a:lnTo>
                  <a:pt x="3059" y="1635"/>
                </a:lnTo>
                <a:lnTo>
                  <a:pt x="3062" y="1636"/>
                </a:lnTo>
                <a:lnTo>
                  <a:pt x="3064" y="1637"/>
                </a:lnTo>
                <a:lnTo>
                  <a:pt x="3067" y="1638"/>
                </a:lnTo>
                <a:lnTo>
                  <a:pt x="3069" y="1639"/>
                </a:lnTo>
                <a:lnTo>
                  <a:pt x="3071" y="1641"/>
                </a:lnTo>
                <a:lnTo>
                  <a:pt x="3073" y="1643"/>
                </a:lnTo>
                <a:lnTo>
                  <a:pt x="3075" y="1644"/>
                </a:lnTo>
                <a:lnTo>
                  <a:pt x="3076" y="1647"/>
                </a:lnTo>
                <a:lnTo>
                  <a:pt x="3077" y="1649"/>
                </a:lnTo>
                <a:lnTo>
                  <a:pt x="3079" y="1651"/>
                </a:lnTo>
                <a:lnTo>
                  <a:pt x="3079" y="1654"/>
                </a:lnTo>
                <a:lnTo>
                  <a:pt x="3093" y="1701"/>
                </a:lnTo>
                <a:lnTo>
                  <a:pt x="3110" y="1748"/>
                </a:lnTo>
                <a:lnTo>
                  <a:pt x="3129" y="1794"/>
                </a:lnTo>
                <a:lnTo>
                  <a:pt x="3150" y="1840"/>
                </a:lnTo>
                <a:lnTo>
                  <a:pt x="3151" y="1842"/>
                </a:lnTo>
                <a:lnTo>
                  <a:pt x="3152" y="1845"/>
                </a:lnTo>
                <a:lnTo>
                  <a:pt x="3153" y="1847"/>
                </a:lnTo>
                <a:lnTo>
                  <a:pt x="3153" y="1850"/>
                </a:lnTo>
                <a:lnTo>
                  <a:pt x="3153" y="1852"/>
                </a:lnTo>
                <a:lnTo>
                  <a:pt x="3153" y="1855"/>
                </a:lnTo>
                <a:lnTo>
                  <a:pt x="3152" y="1857"/>
                </a:lnTo>
                <a:lnTo>
                  <a:pt x="3152" y="1860"/>
                </a:lnTo>
                <a:lnTo>
                  <a:pt x="3151" y="1862"/>
                </a:lnTo>
                <a:lnTo>
                  <a:pt x="3149" y="1864"/>
                </a:lnTo>
                <a:lnTo>
                  <a:pt x="3148" y="1867"/>
                </a:lnTo>
                <a:lnTo>
                  <a:pt x="3147" y="1869"/>
                </a:lnTo>
                <a:lnTo>
                  <a:pt x="3145" y="1870"/>
                </a:lnTo>
                <a:lnTo>
                  <a:pt x="3143" y="1872"/>
                </a:lnTo>
                <a:lnTo>
                  <a:pt x="3141" y="1874"/>
                </a:lnTo>
                <a:lnTo>
                  <a:pt x="3138" y="1875"/>
                </a:lnTo>
                <a:lnTo>
                  <a:pt x="3136" y="1876"/>
                </a:lnTo>
                <a:lnTo>
                  <a:pt x="3133" y="1877"/>
                </a:lnTo>
                <a:lnTo>
                  <a:pt x="3131" y="1877"/>
                </a:lnTo>
                <a:lnTo>
                  <a:pt x="3128" y="1878"/>
                </a:lnTo>
                <a:lnTo>
                  <a:pt x="3126" y="1878"/>
                </a:lnTo>
                <a:lnTo>
                  <a:pt x="3123" y="1878"/>
                </a:lnTo>
                <a:lnTo>
                  <a:pt x="3121" y="1877"/>
                </a:lnTo>
                <a:lnTo>
                  <a:pt x="3118" y="1877"/>
                </a:lnTo>
                <a:lnTo>
                  <a:pt x="3116" y="1876"/>
                </a:lnTo>
                <a:lnTo>
                  <a:pt x="3114" y="1875"/>
                </a:lnTo>
                <a:lnTo>
                  <a:pt x="3112" y="1873"/>
                </a:lnTo>
                <a:lnTo>
                  <a:pt x="3110" y="1872"/>
                </a:lnTo>
                <a:lnTo>
                  <a:pt x="3108" y="1870"/>
                </a:lnTo>
                <a:lnTo>
                  <a:pt x="3106" y="1868"/>
                </a:lnTo>
                <a:lnTo>
                  <a:pt x="3105" y="1865"/>
                </a:lnTo>
                <a:lnTo>
                  <a:pt x="3103" y="1863"/>
                </a:lnTo>
                <a:lnTo>
                  <a:pt x="3081" y="1815"/>
                </a:lnTo>
                <a:lnTo>
                  <a:pt x="3061" y="1767"/>
                </a:lnTo>
                <a:lnTo>
                  <a:pt x="3043" y="1718"/>
                </a:lnTo>
                <a:lnTo>
                  <a:pt x="3028" y="1668"/>
                </a:lnTo>
                <a:lnTo>
                  <a:pt x="3028" y="1665"/>
                </a:lnTo>
                <a:lnTo>
                  <a:pt x="3027" y="1663"/>
                </a:lnTo>
                <a:lnTo>
                  <a:pt x="3027" y="1660"/>
                </a:lnTo>
                <a:lnTo>
                  <a:pt x="3028" y="1657"/>
                </a:lnTo>
                <a:lnTo>
                  <a:pt x="3028" y="1655"/>
                </a:lnTo>
                <a:lnTo>
                  <a:pt x="3029" y="1653"/>
                </a:lnTo>
                <a:lnTo>
                  <a:pt x="3030" y="1650"/>
                </a:lnTo>
                <a:lnTo>
                  <a:pt x="3031" y="1648"/>
                </a:lnTo>
                <a:lnTo>
                  <a:pt x="3032" y="1646"/>
                </a:lnTo>
                <a:lnTo>
                  <a:pt x="3034" y="1644"/>
                </a:lnTo>
                <a:lnTo>
                  <a:pt x="3035" y="1642"/>
                </a:lnTo>
                <a:lnTo>
                  <a:pt x="3037" y="1640"/>
                </a:lnTo>
                <a:lnTo>
                  <a:pt x="3039" y="1639"/>
                </a:lnTo>
                <a:lnTo>
                  <a:pt x="3041" y="1638"/>
                </a:lnTo>
                <a:lnTo>
                  <a:pt x="3044" y="1637"/>
                </a:lnTo>
                <a:lnTo>
                  <a:pt x="3046" y="1636"/>
                </a:lnTo>
                <a:moveTo>
                  <a:pt x="3218" y="2003"/>
                </a:moveTo>
                <a:lnTo>
                  <a:pt x="3221" y="2001"/>
                </a:lnTo>
                <a:lnTo>
                  <a:pt x="3223" y="2000"/>
                </a:lnTo>
                <a:lnTo>
                  <a:pt x="3226" y="1999"/>
                </a:lnTo>
                <a:lnTo>
                  <a:pt x="3228" y="1999"/>
                </a:lnTo>
                <a:lnTo>
                  <a:pt x="3231" y="1998"/>
                </a:lnTo>
                <a:lnTo>
                  <a:pt x="3233" y="1998"/>
                </a:lnTo>
                <a:lnTo>
                  <a:pt x="3236" y="1998"/>
                </a:lnTo>
                <a:lnTo>
                  <a:pt x="3238" y="1998"/>
                </a:lnTo>
                <a:lnTo>
                  <a:pt x="3241" y="1999"/>
                </a:lnTo>
                <a:lnTo>
                  <a:pt x="3243" y="1999"/>
                </a:lnTo>
                <a:lnTo>
                  <a:pt x="3246" y="2000"/>
                </a:lnTo>
                <a:lnTo>
                  <a:pt x="3248" y="2001"/>
                </a:lnTo>
                <a:lnTo>
                  <a:pt x="3250" y="2002"/>
                </a:lnTo>
                <a:lnTo>
                  <a:pt x="3252" y="2004"/>
                </a:lnTo>
                <a:lnTo>
                  <a:pt x="3254" y="2006"/>
                </a:lnTo>
                <a:lnTo>
                  <a:pt x="3255" y="2008"/>
                </a:lnTo>
                <a:lnTo>
                  <a:pt x="3269" y="2026"/>
                </a:lnTo>
                <a:lnTo>
                  <a:pt x="3284" y="2044"/>
                </a:lnTo>
                <a:lnTo>
                  <a:pt x="3313" y="2079"/>
                </a:lnTo>
                <a:lnTo>
                  <a:pt x="3393" y="2096"/>
                </a:lnTo>
                <a:lnTo>
                  <a:pt x="3396" y="2096"/>
                </a:lnTo>
                <a:lnTo>
                  <a:pt x="3398" y="2097"/>
                </a:lnTo>
                <a:lnTo>
                  <a:pt x="3401" y="2098"/>
                </a:lnTo>
                <a:lnTo>
                  <a:pt x="3403" y="2100"/>
                </a:lnTo>
                <a:lnTo>
                  <a:pt x="3405" y="2101"/>
                </a:lnTo>
                <a:lnTo>
                  <a:pt x="3407" y="2103"/>
                </a:lnTo>
                <a:lnTo>
                  <a:pt x="3408" y="2105"/>
                </a:lnTo>
                <a:lnTo>
                  <a:pt x="3410" y="2107"/>
                </a:lnTo>
                <a:lnTo>
                  <a:pt x="3411" y="2109"/>
                </a:lnTo>
                <a:lnTo>
                  <a:pt x="3412" y="2112"/>
                </a:lnTo>
                <a:lnTo>
                  <a:pt x="3413" y="2114"/>
                </a:lnTo>
                <a:lnTo>
                  <a:pt x="3413" y="2116"/>
                </a:lnTo>
                <a:lnTo>
                  <a:pt x="3414" y="2119"/>
                </a:lnTo>
                <a:lnTo>
                  <a:pt x="3414" y="2121"/>
                </a:lnTo>
                <a:lnTo>
                  <a:pt x="3414" y="2124"/>
                </a:lnTo>
                <a:lnTo>
                  <a:pt x="3413" y="2127"/>
                </a:lnTo>
                <a:lnTo>
                  <a:pt x="3412" y="2129"/>
                </a:lnTo>
                <a:lnTo>
                  <a:pt x="3411" y="2132"/>
                </a:lnTo>
                <a:lnTo>
                  <a:pt x="3410" y="2134"/>
                </a:lnTo>
                <a:lnTo>
                  <a:pt x="3409" y="2137"/>
                </a:lnTo>
                <a:lnTo>
                  <a:pt x="3407" y="2139"/>
                </a:lnTo>
                <a:lnTo>
                  <a:pt x="3405" y="2140"/>
                </a:lnTo>
                <a:lnTo>
                  <a:pt x="3403" y="2142"/>
                </a:lnTo>
                <a:lnTo>
                  <a:pt x="3401" y="2143"/>
                </a:lnTo>
                <a:lnTo>
                  <a:pt x="3399" y="2145"/>
                </a:lnTo>
                <a:lnTo>
                  <a:pt x="3397" y="2146"/>
                </a:lnTo>
                <a:lnTo>
                  <a:pt x="3394" y="2146"/>
                </a:lnTo>
                <a:lnTo>
                  <a:pt x="3392" y="2147"/>
                </a:lnTo>
                <a:lnTo>
                  <a:pt x="3389" y="2147"/>
                </a:lnTo>
                <a:lnTo>
                  <a:pt x="3387" y="2147"/>
                </a:lnTo>
                <a:lnTo>
                  <a:pt x="3384" y="2147"/>
                </a:lnTo>
                <a:lnTo>
                  <a:pt x="3381" y="2147"/>
                </a:lnTo>
                <a:lnTo>
                  <a:pt x="3365" y="2143"/>
                </a:lnTo>
                <a:lnTo>
                  <a:pt x="3356" y="2141"/>
                </a:lnTo>
                <a:lnTo>
                  <a:pt x="3347" y="2140"/>
                </a:lnTo>
                <a:lnTo>
                  <a:pt x="3347" y="2141"/>
                </a:lnTo>
                <a:lnTo>
                  <a:pt x="3346" y="2142"/>
                </a:lnTo>
                <a:lnTo>
                  <a:pt x="3346" y="2143"/>
                </a:lnTo>
                <a:lnTo>
                  <a:pt x="3345" y="2144"/>
                </a:lnTo>
                <a:lnTo>
                  <a:pt x="3342" y="2148"/>
                </a:lnTo>
                <a:lnTo>
                  <a:pt x="3340" y="2149"/>
                </a:lnTo>
                <a:lnTo>
                  <a:pt x="3338" y="2151"/>
                </a:lnTo>
                <a:lnTo>
                  <a:pt x="3336" y="2152"/>
                </a:lnTo>
                <a:lnTo>
                  <a:pt x="3333" y="2153"/>
                </a:lnTo>
                <a:lnTo>
                  <a:pt x="3331" y="2154"/>
                </a:lnTo>
                <a:lnTo>
                  <a:pt x="3328" y="2154"/>
                </a:lnTo>
                <a:lnTo>
                  <a:pt x="3326" y="2155"/>
                </a:lnTo>
                <a:lnTo>
                  <a:pt x="3323" y="2155"/>
                </a:lnTo>
                <a:lnTo>
                  <a:pt x="3320" y="2154"/>
                </a:lnTo>
                <a:lnTo>
                  <a:pt x="3318" y="2154"/>
                </a:lnTo>
                <a:lnTo>
                  <a:pt x="3315" y="2153"/>
                </a:lnTo>
                <a:lnTo>
                  <a:pt x="3313" y="2152"/>
                </a:lnTo>
                <a:lnTo>
                  <a:pt x="3311" y="2151"/>
                </a:lnTo>
                <a:lnTo>
                  <a:pt x="3308" y="2150"/>
                </a:lnTo>
                <a:lnTo>
                  <a:pt x="3306" y="2148"/>
                </a:lnTo>
                <a:lnTo>
                  <a:pt x="3304" y="2147"/>
                </a:lnTo>
                <a:lnTo>
                  <a:pt x="3300" y="2142"/>
                </a:lnTo>
                <a:lnTo>
                  <a:pt x="3295" y="2137"/>
                </a:lnTo>
                <a:lnTo>
                  <a:pt x="3286" y="2128"/>
                </a:lnTo>
                <a:lnTo>
                  <a:pt x="3260" y="2123"/>
                </a:lnTo>
                <a:lnTo>
                  <a:pt x="3234" y="2118"/>
                </a:lnTo>
                <a:lnTo>
                  <a:pt x="3180" y="2111"/>
                </a:lnTo>
                <a:lnTo>
                  <a:pt x="3178" y="2110"/>
                </a:lnTo>
                <a:lnTo>
                  <a:pt x="3175" y="2110"/>
                </a:lnTo>
                <a:lnTo>
                  <a:pt x="3173" y="2109"/>
                </a:lnTo>
                <a:lnTo>
                  <a:pt x="3171" y="2108"/>
                </a:lnTo>
                <a:lnTo>
                  <a:pt x="3169" y="2106"/>
                </a:lnTo>
                <a:lnTo>
                  <a:pt x="3167" y="2105"/>
                </a:lnTo>
                <a:lnTo>
                  <a:pt x="3165" y="2103"/>
                </a:lnTo>
                <a:lnTo>
                  <a:pt x="3163" y="2101"/>
                </a:lnTo>
                <a:lnTo>
                  <a:pt x="3162" y="2099"/>
                </a:lnTo>
                <a:lnTo>
                  <a:pt x="3161" y="2097"/>
                </a:lnTo>
                <a:lnTo>
                  <a:pt x="3159" y="2094"/>
                </a:lnTo>
                <a:lnTo>
                  <a:pt x="3159" y="2092"/>
                </a:lnTo>
                <a:lnTo>
                  <a:pt x="3158" y="2090"/>
                </a:lnTo>
                <a:lnTo>
                  <a:pt x="3158" y="2087"/>
                </a:lnTo>
                <a:lnTo>
                  <a:pt x="3157" y="2084"/>
                </a:lnTo>
                <a:lnTo>
                  <a:pt x="3157" y="2082"/>
                </a:lnTo>
                <a:lnTo>
                  <a:pt x="3158" y="2079"/>
                </a:lnTo>
                <a:lnTo>
                  <a:pt x="3159" y="2076"/>
                </a:lnTo>
                <a:lnTo>
                  <a:pt x="3160" y="2074"/>
                </a:lnTo>
                <a:lnTo>
                  <a:pt x="3161" y="2072"/>
                </a:lnTo>
                <a:lnTo>
                  <a:pt x="3162" y="2069"/>
                </a:lnTo>
                <a:lnTo>
                  <a:pt x="3164" y="2067"/>
                </a:lnTo>
                <a:lnTo>
                  <a:pt x="3166" y="2065"/>
                </a:lnTo>
                <a:lnTo>
                  <a:pt x="3168" y="2064"/>
                </a:lnTo>
                <a:lnTo>
                  <a:pt x="3170" y="2062"/>
                </a:lnTo>
                <a:lnTo>
                  <a:pt x="3172" y="2061"/>
                </a:lnTo>
                <a:lnTo>
                  <a:pt x="3174" y="2060"/>
                </a:lnTo>
                <a:lnTo>
                  <a:pt x="3177" y="2059"/>
                </a:lnTo>
                <a:lnTo>
                  <a:pt x="3179" y="2059"/>
                </a:lnTo>
                <a:lnTo>
                  <a:pt x="3182" y="2059"/>
                </a:lnTo>
                <a:lnTo>
                  <a:pt x="3185" y="2058"/>
                </a:lnTo>
                <a:lnTo>
                  <a:pt x="3187" y="2059"/>
                </a:lnTo>
                <a:lnTo>
                  <a:pt x="3233" y="2065"/>
                </a:lnTo>
                <a:lnTo>
                  <a:pt x="3213" y="2041"/>
                </a:lnTo>
                <a:lnTo>
                  <a:pt x="3212" y="2038"/>
                </a:lnTo>
                <a:lnTo>
                  <a:pt x="3211" y="2036"/>
                </a:lnTo>
                <a:lnTo>
                  <a:pt x="3210" y="2034"/>
                </a:lnTo>
                <a:lnTo>
                  <a:pt x="3209" y="2031"/>
                </a:lnTo>
                <a:lnTo>
                  <a:pt x="3208" y="2028"/>
                </a:lnTo>
                <a:lnTo>
                  <a:pt x="3208" y="2026"/>
                </a:lnTo>
                <a:lnTo>
                  <a:pt x="3208" y="2023"/>
                </a:lnTo>
                <a:lnTo>
                  <a:pt x="3208" y="2021"/>
                </a:lnTo>
                <a:lnTo>
                  <a:pt x="3209" y="2018"/>
                </a:lnTo>
                <a:lnTo>
                  <a:pt x="3210" y="2016"/>
                </a:lnTo>
                <a:lnTo>
                  <a:pt x="3211" y="2013"/>
                </a:lnTo>
                <a:lnTo>
                  <a:pt x="3212" y="2011"/>
                </a:lnTo>
                <a:lnTo>
                  <a:pt x="3213" y="2009"/>
                </a:lnTo>
                <a:lnTo>
                  <a:pt x="3215" y="2006"/>
                </a:lnTo>
                <a:lnTo>
                  <a:pt x="3216" y="2005"/>
                </a:lnTo>
                <a:lnTo>
                  <a:pt x="3218" y="2003"/>
                </a:lnTo>
                <a:moveTo>
                  <a:pt x="2949" y="2095"/>
                </a:moveTo>
                <a:lnTo>
                  <a:pt x="2892" y="2095"/>
                </a:lnTo>
                <a:lnTo>
                  <a:pt x="2834" y="2096"/>
                </a:lnTo>
                <a:lnTo>
                  <a:pt x="2776" y="2099"/>
                </a:lnTo>
                <a:lnTo>
                  <a:pt x="2717" y="2103"/>
                </a:lnTo>
                <a:lnTo>
                  <a:pt x="2715" y="2103"/>
                </a:lnTo>
                <a:lnTo>
                  <a:pt x="2712" y="2103"/>
                </a:lnTo>
                <a:lnTo>
                  <a:pt x="2710" y="2103"/>
                </a:lnTo>
                <a:lnTo>
                  <a:pt x="2707" y="2102"/>
                </a:lnTo>
                <a:lnTo>
                  <a:pt x="2705" y="2101"/>
                </a:lnTo>
                <a:lnTo>
                  <a:pt x="2703" y="2100"/>
                </a:lnTo>
                <a:lnTo>
                  <a:pt x="2701" y="2099"/>
                </a:lnTo>
                <a:lnTo>
                  <a:pt x="2699" y="2097"/>
                </a:lnTo>
                <a:lnTo>
                  <a:pt x="2697" y="2095"/>
                </a:lnTo>
                <a:lnTo>
                  <a:pt x="2695" y="2093"/>
                </a:lnTo>
                <a:lnTo>
                  <a:pt x="2694" y="2091"/>
                </a:lnTo>
                <a:lnTo>
                  <a:pt x="2692" y="2089"/>
                </a:lnTo>
                <a:lnTo>
                  <a:pt x="2691" y="2087"/>
                </a:lnTo>
                <a:lnTo>
                  <a:pt x="2690" y="2084"/>
                </a:lnTo>
                <a:lnTo>
                  <a:pt x="2690" y="2081"/>
                </a:lnTo>
                <a:lnTo>
                  <a:pt x="2689" y="2079"/>
                </a:lnTo>
                <a:lnTo>
                  <a:pt x="2689" y="2076"/>
                </a:lnTo>
                <a:lnTo>
                  <a:pt x="2689" y="2074"/>
                </a:lnTo>
                <a:lnTo>
                  <a:pt x="2690" y="2071"/>
                </a:lnTo>
                <a:lnTo>
                  <a:pt x="2690" y="2069"/>
                </a:lnTo>
                <a:lnTo>
                  <a:pt x="2691" y="2066"/>
                </a:lnTo>
                <a:lnTo>
                  <a:pt x="2692" y="2064"/>
                </a:lnTo>
                <a:lnTo>
                  <a:pt x="2694" y="2062"/>
                </a:lnTo>
                <a:lnTo>
                  <a:pt x="2695" y="2060"/>
                </a:lnTo>
                <a:lnTo>
                  <a:pt x="2697" y="2058"/>
                </a:lnTo>
                <a:lnTo>
                  <a:pt x="2699" y="2056"/>
                </a:lnTo>
                <a:lnTo>
                  <a:pt x="2701" y="2055"/>
                </a:lnTo>
                <a:lnTo>
                  <a:pt x="2703" y="2054"/>
                </a:lnTo>
                <a:lnTo>
                  <a:pt x="2706" y="2052"/>
                </a:lnTo>
                <a:lnTo>
                  <a:pt x="2708" y="2052"/>
                </a:lnTo>
                <a:lnTo>
                  <a:pt x="2711" y="2051"/>
                </a:lnTo>
                <a:lnTo>
                  <a:pt x="2713" y="2051"/>
                </a:lnTo>
                <a:lnTo>
                  <a:pt x="2773" y="2046"/>
                </a:lnTo>
                <a:lnTo>
                  <a:pt x="2833" y="2043"/>
                </a:lnTo>
                <a:lnTo>
                  <a:pt x="2892" y="2042"/>
                </a:lnTo>
                <a:lnTo>
                  <a:pt x="2950" y="2042"/>
                </a:lnTo>
                <a:lnTo>
                  <a:pt x="2953" y="2042"/>
                </a:lnTo>
                <a:lnTo>
                  <a:pt x="2956" y="2043"/>
                </a:lnTo>
                <a:lnTo>
                  <a:pt x="2958" y="2043"/>
                </a:lnTo>
                <a:lnTo>
                  <a:pt x="2961" y="2044"/>
                </a:lnTo>
                <a:lnTo>
                  <a:pt x="2963" y="2046"/>
                </a:lnTo>
                <a:lnTo>
                  <a:pt x="2965" y="2047"/>
                </a:lnTo>
                <a:lnTo>
                  <a:pt x="2967" y="2048"/>
                </a:lnTo>
                <a:lnTo>
                  <a:pt x="2969" y="2050"/>
                </a:lnTo>
                <a:lnTo>
                  <a:pt x="2971" y="2052"/>
                </a:lnTo>
                <a:lnTo>
                  <a:pt x="2972" y="2054"/>
                </a:lnTo>
                <a:lnTo>
                  <a:pt x="2973" y="2056"/>
                </a:lnTo>
                <a:lnTo>
                  <a:pt x="2974" y="2059"/>
                </a:lnTo>
                <a:lnTo>
                  <a:pt x="2975" y="2061"/>
                </a:lnTo>
                <a:lnTo>
                  <a:pt x="2976" y="2063"/>
                </a:lnTo>
                <a:lnTo>
                  <a:pt x="2976" y="2066"/>
                </a:lnTo>
                <a:lnTo>
                  <a:pt x="2976" y="2069"/>
                </a:lnTo>
                <a:lnTo>
                  <a:pt x="2976" y="2071"/>
                </a:lnTo>
                <a:lnTo>
                  <a:pt x="2976" y="2074"/>
                </a:lnTo>
                <a:lnTo>
                  <a:pt x="2975" y="2077"/>
                </a:lnTo>
                <a:lnTo>
                  <a:pt x="2974" y="2079"/>
                </a:lnTo>
                <a:lnTo>
                  <a:pt x="2973" y="2081"/>
                </a:lnTo>
                <a:lnTo>
                  <a:pt x="2972" y="2084"/>
                </a:lnTo>
                <a:lnTo>
                  <a:pt x="2970" y="2086"/>
                </a:lnTo>
                <a:lnTo>
                  <a:pt x="2969" y="2088"/>
                </a:lnTo>
                <a:lnTo>
                  <a:pt x="2967" y="2089"/>
                </a:lnTo>
                <a:lnTo>
                  <a:pt x="2965" y="2091"/>
                </a:lnTo>
                <a:lnTo>
                  <a:pt x="2962" y="2092"/>
                </a:lnTo>
                <a:lnTo>
                  <a:pt x="2960" y="2093"/>
                </a:lnTo>
                <a:lnTo>
                  <a:pt x="2957" y="2094"/>
                </a:lnTo>
                <a:lnTo>
                  <a:pt x="2955" y="2094"/>
                </a:lnTo>
                <a:lnTo>
                  <a:pt x="2952" y="2095"/>
                </a:lnTo>
                <a:lnTo>
                  <a:pt x="2949" y="2095"/>
                </a:lnTo>
                <a:moveTo>
                  <a:pt x="2509" y="2104"/>
                </a:moveTo>
                <a:lnTo>
                  <a:pt x="2509" y="2106"/>
                </a:lnTo>
                <a:lnTo>
                  <a:pt x="2509" y="2109"/>
                </a:lnTo>
                <a:lnTo>
                  <a:pt x="2509" y="2112"/>
                </a:lnTo>
                <a:lnTo>
                  <a:pt x="2508" y="2114"/>
                </a:lnTo>
                <a:lnTo>
                  <a:pt x="2508" y="2117"/>
                </a:lnTo>
                <a:lnTo>
                  <a:pt x="2507" y="2119"/>
                </a:lnTo>
                <a:lnTo>
                  <a:pt x="2506" y="2121"/>
                </a:lnTo>
                <a:lnTo>
                  <a:pt x="2504" y="2123"/>
                </a:lnTo>
                <a:lnTo>
                  <a:pt x="2503" y="2125"/>
                </a:lnTo>
                <a:lnTo>
                  <a:pt x="2501" y="2127"/>
                </a:lnTo>
                <a:lnTo>
                  <a:pt x="2499" y="2129"/>
                </a:lnTo>
                <a:lnTo>
                  <a:pt x="2497" y="2131"/>
                </a:lnTo>
                <a:lnTo>
                  <a:pt x="2495" y="2132"/>
                </a:lnTo>
                <a:lnTo>
                  <a:pt x="2493" y="2133"/>
                </a:lnTo>
                <a:lnTo>
                  <a:pt x="2490" y="2134"/>
                </a:lnTo>
                <a:lnTo>
                  <a:pt x="2488" y="2135"/>
                </a:lnTo>
                <a:lnTo>
                  <a:pt x="2431" y="2146"/>
                </a:lnTo>
                <a:lnTo>
                  <a:pt x="2375" y="2158"/>
                </a:lnTo>
                <a:lnTo>
                  <a:pt x="2318" y="2172"/>
                </a:lnTo>
                <a:lnTo>
                  <a:pt x="2262" y="2188"/>
                </a:lnTo>
                <a:lnTo>
                  <a:pt x="2259" y="2188"/>
                </a:lnTo>
                <a:lnTo>
                  <a:pt x="2256" y="2189"/>
                </a:lnTo>
                <a:lnTo>
                  <a:pt x="2254" y="2189"/>
                </a:lnTo>
                <a:lnTo>
                  <a:pt x="2251" y="2189"/>
                </a:lnTo>
                <a:lnTo>
                  <a:pt x="2249" y="2189"/>
                </a:lnTo>
                <a:lnTo>
                  <a:pt x="2246" y="2188"/>
                </a:lnTo>
                <a:lnTo>
                  <a:pt x="2244" y="2187"/>
                </a:lnTo>
                <a:lnTo>
                  <a:pt x="2242" y="2186"/>
                </a:lnTo>
                <a:lnTo>
                  <a:pt x="2240" y="2184"/>
                </a:lnTo>
                <a:lnTo>
                  <a:pt x="2238" y="2183"/>
                </a:lnTo>
                <a:lnTo>
                  <a:pt x="2236" y="2181"/>
                </a:lnTo>
                <a:lnTo>
                  <a:pt x="2234" y="2179"/>
                </a:lnTo>
                <a:lnTo>
                  <a:pt x="2233" y="2177"/>
                </a:lnTo>
                <a:lnTo>
                  <a:pt x="2232" y="2175"/>
                </a:lnTo>
                <a:lnTo>
                  <a:pt x="2230" y="2172"/>
                </a:lnTo>
                <a:lnTo>
                  <a:pt x="2230" y="2170"/>
                </a:lnTo>
                <a:lnTo>
                  <a:pt x="2229" y="2167"/>
                </a:lnTo>
                <a:lnTo>
                  <a:pt x="2228" y="2164"/>
                </a:lnTo>
                <a:lnTo>
                  <a:pt x="2228" y="2162"/>
                </a:lnTo>
                <a:lnTo>
                  <a:pt x="2228" y="2159"/>
                </a:lnTo>
                <a:lnTo>
                  <a:pt x="2228" y="2157"/>
                </a:lnTo>
                <a:lnTo>
                  <a:pt x="2229" y="2154"/>
                </a:lnTo>
                <a:lnTo>
                  <a:pt x="2230" y="2152"/>
                </a:lnTo>
                <a:lnTo>
                  <a:pt x="2231" y="2150"/>
                </a:lnTo>
                <a:lnTo>
                  <a:pt x="2232" y="2148"/>
                </a:lnTo>
                <a:lnTo>
                  <a:pt x="2234" y="2146"/>
                </a:lnTo>
                <a:lnTo>
                  <a:pt x="2235" y="2144"/>
                </a:lnTo>
                <a:lnTo>
                  <a:pt x="2237" y="2142"/>
                </a:lnTo>
                <a:lnTo>
                  <a:pt x="2239" y="2141"/>
                </a:lnTo>
                <a:lnTo>
                  <a:pt x="2242" y="2140"/>
                </a:lnTo>
                <a:lnTo>
                  <a:pt x="2244" y="2139"/>
                </a:lnTo>
                <a:lnTo>
                  <a:pt x="2247" y="2138"/>
                </a:lnTo>
                <a:lnTo>
                  <a:pt x="2304" y="2121"/>
                </a:lnTo>
                <a:lnTo>
                  <a:pt x="2362" y="2107"/>
                </a:lnTo>
                <a:lnTo>
                  <a:pt x="2420" y="2094"/>
                </a:lnTo>
                <a:lnTo>
                  <a:pt x="2478" y="2082"/>
                </a:lnTo>
                <a:lnTo>
                  <a:pt x="2480" y="2081"/>
                </a:lnTo>
                <a:lnTo>
                  <a:pt x="2483" y="2081"/>
                </a:lnTo>
                <a:lnTo>
                  <a:pt x="2486" y="2082"/>
                </a:lnTo>
                <a:lnTo>
                  <a:pt x="2488" y="2082"/>
                </a:lnTo>
                <a:lnTo>
                  <a:pt x="2491" y="2083"/>
                </a:lnTo>
                <a:lnTo>
                  <a:pt x="2493" y="2084"/>
                </a:lnTo>
                <a:lnTo>
                  <a:pt x="2496" y="2085"/>
                </a:lnTo>
                <a:lnTo>
                  <a:pt x="2498" y="2086"/>
                </a:lnTo>
                <a:lnTo>
                  <a:pt x="2500" y="2088"/>
                </a:lnTo>
                <a:lnTo>
                  <a:pt x="2502" y="2090"/>
                </a:lnTo>
                <a:lnTo>
                  <a:pt x="2503" y="2092"/>
                </a:lnTo>
                <a:lnTo>
                  <a:pt x="2505" y="2094"/>
                </a:lnTo>
                <a:lnTo>
                  <a:pt x="2506" y="2096"/>
                </a:lnTo>
                <a:lnTo>
                  <a:pt x="2507" y="2098"/>
                </a:lnTo>
                <a:lnTo>
                  <a:pt x="2508" y="2101"/>
                </a:lnTo>
                <a:lnTo>
                  <a:pt x="2509" y="2104"/>
                </a:lnTo>
                <a:moveTo>
                  <a:pt x="3533" y="2162"/>
                </a:moveTo>
                <a:lnTo>
                  <a:pt x="3534" y="2159"/>
                </a:lnTo>
                <a:lnTo>
                  <a:pt x="3536" y="2157"/>
                </a:lnTo>
                <a:lnTo>
                  <a:pt x="3537" y="2155"/>
                </a:lnTo>
                <a:lnTo>
                  <a:pt x="3539" y="2153"/>
                </a:lnTo>
                <a:lnTo>
                  <a:pt x="3541" y="2151"/>
                </a:lnTo>
                <a:lnTo>
                  <a:pt x="3543" y="2150"/>
                </a:lnTo>
                <a:lnTo>
                  <a:pt x="3545" y="2148"/>
                </a:lnTo>
                <a:lnTo>
                  <a:pt x="3547" y="2147"/>
                </a:lnTo>
                <a:lnTo>
                  <a:pt x="3549" y="2146"/>
                </a:lnTo>
                <a:lnTo>
                  <a:pt x="3552" y="2145"/>
                </a:lnTo>
                <a:lnTo>
                  <a:pt x="3554" y="2145"/>
                </a:lnTo>
                <a:lnTo>
                  <a:pt x="3557" y="2144"/>
                </a:lnTo>
                <a:lnTo>
                  <a:pt x="3559" y="2144"/>
                </a:lnTo>
                <a:lnTo>
                  <a:pt x="3562" y="2144"/>
                </a:lnTo>
                <a:lnTo>
                  <a:pt x="3565" y="2145"/>
                </a:lnTo>
                <a:lnTo>
                  <a:pt x="3567" y="2146"/>
                </a:lnTo>
                <a:lnTo>
                  <a:pt x="3611" y="2162"/>
                </a:lnTo>
                <a:lnTo>
                  <a:pt x="3653" y="2179"/>
                </a:lnTo>
                <a:lnTo>
                  <a:pt x="3695" y="2197"/>
                </a:lnTo>
                <a:lnTo>
                  <a:pt x="3734" y="2217"/>
                </a:lnTo>
                <a:lnTo>
                  <a:pt x="3737" y="2218"/>
                </a:lnTo>
                <a:lnTo>
                  <a:pt x="3739" y="2219"/>
                </a:lnTo>
                <a:lnTo>
                  <a:pt x="3741" y="2221"/>
                </a:lnTo>
                <a:lnTo>
                  <a:pt x="3743" y="2223"/>
                </a:lnTo>
                <a:lnTo>
                  <a:pt x="3744" y="2225"/>
                </a:lnTo>
                <a:lnTo>
                  <a:pt x="3746" y="2227"/>
                </a:lnTo>
                <a:lnTo>
                  <a:pt x="3747" y="2229"/>
                </a:lnTo>
                <a:lnTo>
                  <a:pt x="3748" y="2232"/>
                </a:lnTo>
                <a:lnTo>
                  <a:pt x="3749" y="2234"/>
                </a:lnTo>
                <a:lnTo>
                  <a:pt x="3749" y="2236"/>
                </a:lnTo>
                <a:lnTo>
                  <a:pt x="3749" y="2239"/>
                </a:lnTo>
                <a:lnTo>
                  <a:pt x="3749" y="2242"/>
                </a:lnTo>
                <a:lnTo>
                  <a:pt x="3749" y="2244"/>
                </a:lnTo>
                <a:lnTo>
                  <a:pt x="3748" y="2247"/>
                </a:lnTo>
                <a:lnTo>
                  <a:pt x="3747" y="2249"/>
                </a:lnTo>
                <a:lnTo>
                  <a:pt x="3746" y="2252"/>
                </a:lnTo>
                <a:lnTo>
                  <a:pt x="3745" y="2254"/>
                </a:lnTo>
                <a:lnTo>
                  <a:pt x="3743" y="2256"/>
                </a:lnTo>
                <a:lnTo>
                  <a:pt x="3742" y="2258"/>
                </a:lnTo>
                <a:lnTo>
                  <a:pt x="3740" y="2260"/>
                </a:lnTo>
                <a:lnTo>
                  <a:pt x="3738" y="2262"/>
                </a:lnTo>
                <a:lnTo>
                  <a:pt x="3736" y="2263"/>
                </a:lnTo>
                <a:lnTo>
                  <a:pt x="3733" y="2264"/>
                </a:lnTo>
                <a:lnTo>
                  <a:pt x="3731" y="2265"/>
                </a:lnTo>
                <a:lnTo>
                  <a:pt x="3728" y="2266"/>
                </a:lnTo>
                <a:lnTo>
                  <a:pt x="3726" y="2266"/>
                </a:lnTo>
                <a:lnTo>
                  <a:pt x="3723" y="2267"/>
                </a:lnTo>
                <a:lnTo>
                  <a:pt x="3721" y="2267"/>
                </a:lnTo>
                <a:lnTo>
                  <a:pt x="3718" y="2266"/>
                </a:lnTo>
                <a:lnTo>
                  <a:pt x="3716" y="2266"/>
                </a:lnTo>
                <a:lnTo>
                  <a:pt x="3713" y="2265"/>
                </a:lnTo>
                <a:lnTo>
                  <a:pt x="3710" y="2264"/>
                </a:lnTo>
                <a:lnTo>
                  <a:pt x="3672" y="2245"/>
                </a:lnTo>
                <a:lnTo>
                  <a:pt x="3632" y="2228"/>
                </a:lnTo>
                <a:lnTo>
                  <a:pt x="3591" y="2211"/>
                </a:lnTo>
                <a:lnTo>
                  <a:pt x="3549" y="2196"/>
                </a:lnTo>
                <a:lnTo>
                  <a:pt x="3547" y="2195"/>
                </a:lnTo>
                <a:lnTo>
                  <a:pt x="3545" y="2193"/>
                </a:lnTo>
                <a:lnTo>
                  <a:pt x="3543" y="2192"/>
                </a:lnTo>
                <a:lnTo>
                  <a:pt x="3541" y="2190"/>
                </a:lnTo>
                <a:lnTo>
                  <a:pt x="3539" y="2188"/>
                </a:lnTo>
                <a:lnTo>
                  <a:pt x="3537" y="2186"/>
                </a:lnTo>
                <a:lnTo>
                  <a:pt x="3536" y="2184"/>
                </a:lnTo>
                <a:lnTo>
                  <a:pt x="3535" y="2182"/>
                </a:lnTo>
                <a:lnTo>
                  <a:pt x="3534" y="2180"/>
                </a:lnTo>
                <a:lnTo>
                  <a:pt x="3533" y="2177"/>
                </a:lnTo>
                <a:lnTo>
                  <a:pt x="3532" y="2175"/>
                </a:lnTo>
                <a:lnTo>
                  <a:pt x="3532" y="2172"/>
                </a:lnTo>
                <a:lnTo>
                  <a:pt x="3532" y="2170"/>
                </a:lnTo>
                <a:lnTo>
                  <a:pt x="3532" y="2167"/>
                </a:lnTo>
                <a:lnTo>
                  <a:pt x="3533" y="2164"/>
                </a:lnTo>
                <a:lnTo>
                  <a:pt x="3533" y="2162"/>
                </a:lnTo>
                <a:moveTo>
                  <a:pt x="3353" y="2159"/>
                </a:moveTo>
                <a:lnTo>
                  <a:pt x="3355" y="2157"/>
                </a:lnTo>
                <a:lnTo>
                  <a:pt x="3357" y="2155"/>
                </a:lnTo>
                <a:lnTo>
                  <a:pt x="3360" y="2154"/>
                </a:lnTo>
                <a:lnTo>
                  <a:pt x="3362" y="2153"/>
                </a:lnTo>
                <a:lnTo>
                  <a:pt x="3364" y="2152"/>
                </a:lnTo>
                <a:lnTo>
                  <a:pt x="3367" y="2151"/>
                </a:lnTo>
                <a:lnTo>
                  <a:pt x="3369" y="2151"/>
                </a:lnTo>
                <a:lnTo>
                  <a:pt x="3372" y="2151"/>
                </a:lnTo>
                <a:lnTo>
                  <a:pt x="3375" y="2151"/>
                </a:lnTo>
                <a:lnTo>
                  <a:pt x="3377" y="2151"/>
                </a:lnTo>
                <a:lnTo>
                  <a:pt x="3380" y="2151"/>
                </a:lnTo>
                <a:lnTo>
                  <a:pt x="3382" y="2152"/>
                </a:lnTo>
                <a:lnTo>
                  <a:pt x="3385" y="2153"/>
                </a:lnTo>
                <a:lnTo>
                  <a:pt x="3387" y="2154"/>
                </a:lnTo>
                <a:lnTo>
                  <a:pt x="3389" y="2156"/>
                </a:lnTo>
                <a:lnTo>
                  <a:pt x="3391" y="2158"/>
                </a:lnTo>
                <a:lnTo>
                  <a:pt x="3403" y="2170"/>
                </a:lnTo>
                <a:lnTo>
                  <a:pt x="3410" y="2175"/>
                </a:lnTo>
                <a:lnTo>
                  <a:pt x="3416" y="2181"/>
                </a:lnTo>
                <a:lnTo>
                  <a:pt x="3490" y="2247"/>
                </a:lnTo>
                <a:lnTo>
                  <a:pt x="3492" y="2248"/>
                </a:lnTo>
                <a:lnTo>
                  <a:pt x="3494" y="2250"/>
                </a:lnTo>
                <a:lnTo>
                  <a:pt x="3495" y="2253"/>
                </a:lnTo>
                <a:lnTo>
                  <a:pt x="3497" y="2255"/>
                </a:lnTo>
                <a:lnTo>
                  <a:pt x="3498" y="2257"/>
                </a:lnTo>
                <a:lnTo>
                  <a:pt x="3498" y="2259"/>
                </a:lnTo>
                <a:lnTo>
                  <a:pt x="3499" y="2262"/>
                </a:lnTo>
                <a:lnTo>
                  <a:pt x="3499" y="2264"/>
                </a:lnTo>
                <a:lnTo>
                  <a:pt x="3499" y="2267"/>
                </a:lnTo>
                <a:lnTo>
                  <a:pt x="3499" y="2270"/>
                </a:lnTo>
                <a:lnTo>
                  <a:pt x="3499" y="2272"/>
                </a:lnTo>
                <a:lnTo>
                  <a:pt x="3498" y="2275"/>
                </a:lnTo>
                <a:lnTo>
                  <a:pt x="3497" y="2277"/>
                </a:lnTo>
                <a:lnTo>
                  <a:pt x="3496" y="2279"/>
                </a:lnTo>
                <a:lnTo>
                  <a:pt x="3495" y="2282"/>
                </a:lnTo>
                <a:lnTo>
                  <a:pt x="3493" y="2284"/>
                </a:lnTo>
                <a:lnTo>
                  <a:pt x="3491" y="2286"/>
                </a:lnTo>
                <a:lnTo>
                  <a:pt x="3489" y="2287"/>
                </a:lnTo>
                <a:lnTo>
                  <a:pt x="3487" y="2289"/>
                </a:lnTo>
                <a:lnTo>
                  <a:pt x="3485" y="2290"/>
                </a:lnTo>
                <a:lnTo>
                  <a:pt x="3482" y="2291"/>
                </a:lnTo>
                <a:lnTo>
                  <a:pt x="3480" y="2292"/>
                </a:lnTo>
                <a:lnTo>
                  <a:pt x="3477" y="2292"/>
                </a:lnTo>
                <a:lnTo>
                  <a:pt x="3475" y="2293"/>
                </a:lnTo>
                <a:lnTo>
                  <a:pt x="3472" y="2293"/>
                </a:lnTo>
                <a:lnTo>
                  <a:pt x="3470" y="2293"/>
                </a:lnTo>
                <a:lnTo>
                  <a:pt x="3467" y="2292"/>
                </a:lnTo>
                <a:lnTo>
                  <a:pt x="3465" y="2292"/>
                </a:lnTo>
                <a:lnTo>
                  <a:pt x="3462" y="2291"/>
                </a:lnTo>
                <a:lnTo>
                  <a:pt x="3460" y="2290"/>
                </a:lnTo>
                <a:lnTo>
                  <a:pt x="3457" y="2288"/>
                </a:lnTo>
                <a:lnTo>
                  <a:pt x="3455" y="2287"/>
                </a:lnTo>
                <a:lnTo>
                  <a:pt x="3381" y="2221"/>
                </a:lnTo>
                <a:lnTo>
                  <a:pt x="3354" y="2197"/>
                </a:lnTo>
                <a:lnTo>
                  <a:pt x="3353" y="2195"/>
                </a:lnTo>
                <a:lnTo>
                  <a:pt x="3351" y="2193"/>
                </a:lnTo>
                <a:lnTo>
                  <a:pt x="3350" y="2190"/>
                </a:lnTo>
                <a:lnTo>
                  <a:pt x="3349" y="2188"/>
                </a:lnTo>
                <a:lnTo>
                  <a:pt x="3348" y="2186"/>
                </a:lnTo>
                <a:lnTo>
                  <a:pt x="3347" y="2183"/>
                </a:lnTo>
                <a:lnTo>
                  <a:pt x="3347" y="2181"/>
                </a:lnTo>
                <a:lnTo>
                  <a:pt x="3346" y="2178"/>
                </a:lnTo>
                <a:lnTo>
                  <a:pt x="3346" y="2175"/>
                </a:lnTo>
                <a:lnTo>
                  <a:pt x="3347" y="2173"/>
                </a:lnTo>
                <a:lnTo>
                  <a:pt x="3347" y="2170"/>
                </a:lnTo>
                <a:lnTo>
                  <a:pt x="3348" y="2168"/>
                </a:lnTo>
                <a:lnTo>
                  <a:pt x="3349" y="2165"/>
                </a:lnTo>
                <a:lnTo>
                  <a:pt x="3350" y="2163"/>
                </a:lnTo>
                <a:lnTo>
                  <a:pt x="3352" y="2161"/>
                </a:lnTo>
                <a:lnTo>
                  <a:pt x="3353" y="2159"/>
                </a:lnTo>
                <a:moveTo>
                  <a:pt x="2058" y="2231"/>
                </a:moveTo>
                <a:lnTo>
                  <a:pt x="2058" y="2233"/>
                </a:lnTo>
                <a:lnTo>
                  <a:pt x="2059" y="2236"/>
                </a:lnTo>
                <a:lnTo>
                  <a:pt x="2059" y="2238"/>
                </a:lnTo>
                <a:lnTo>
                  <a:pt x="2059" y="2241"/>
                </a:lnTo>
                <a:lnTo>
                  <a:pt x="2059" y="2243"/>
                </a:lnTo>
                <a:lnTo>
                  <a:pt x="2059" y="2246"/>
                </a:lnTo>
                <a:lnTo>
                  <a:pt x="2058" y="2248"/>
                </a:lnTo>
                <a:lnTo>
                  <a:pt x="2057" y="2251"/>
                </a:lnTo>
                <a:lnTo>
                  <a:pt x="2056" y="2253"/>
                </a:lnTo>
                <a:lnTo>
                  <a:pt x="2055" y="2255"/>
                </a:lnTo>
                <a:lnTo>
                  <a:pt x="2053" y="2257"/>
                </a:lnTo>
                <a:lnTo>
                  <a:pt x="2052" y="2259"/>
                </a:lnTo>
                <a:lnTo>
                  <a:pt x="2050" y="2261"/>
                </a:lnTo>
                <a:lnTo>
                  <a:pt x="2047" y="2262"/>
                </a:lnTo>
                <a:lnTo>
                  <a:pt x="2045" y="2264"/>
                </a:lnTo>
                <a:lnTo>
                  <a:pt x="2043" y="2265"/>
                </a:lnTo>
                <a:lnTo>
                  <a:pt x="1990" y="2288"/>
                </a:lnTo>
                <a:lnTo>
                  <a:pt x="1937" y="2312"/>
                </a:lnTo>
                <a:lnTo>
                  <a:pt x="1885" y="2338"/>
                </a:lnTo>
                <a:lnTo>
                  <a:pt x="1834" y="2365"/>
                </a:lnTo>
                <a:lnTo>
                  <a:pt x="1831" y="2366"/>
                </a:lnTo>
                <a:lnTo>
                  <a:pt x="1829" y="2367"/>
                </a:lnTo>
                <a:lnTo>
                  <a:pt x="1827" y="2367"/>
                </a:lnTo>
                <a:lnTo>
                  <a:pt x="1824" y="2368"/>
                </a:lnTo>
                <a:lnTo>
                  <a:pt x="1822" y="2368"/>
                </a:lnTo>
                <a:lnTo>
                  <a:pt x="1819" y="2368"/>
                </a:lnTo>
                <a:lnTo>
                  <a:pt x="1817" y="2368"/>
                </a:lnTo>
                <a:lnTo>
                  <a:pt x="1814" y="2367"/>
                </a:lnTo>
                <a:lnTo>
                  <a:pt x="1812" y="2366"/>
                </a:lnTo>
                <a:lnTo>
                  <a:pt x="1809" y="2365"/>
                </a:lnTo>
                <a:lnTo>
                  <a:pt x="1807" y="2364"/>
                </a:lnTo>
                <a:lnTo>
                  <a:pt x="1805" y="2363"/>
                </a:lnTo>
                <a:lnTo>
                  <a:pt x="1803" y="2361"/>
                </a:lnTo>
                <a:lnTo>
                  <a:pt x="1801" y="2359"/>
                </a:lnTo>
                <a:lnTo>
                  <a:pt x="1799" y="2357"/>
                </a:lnTo>
                <a:lnTo>
                  <a:pt x="1798" y="2355"/>
                </a:lnTo>
                <a:lnTo>
                  <a:pt x="1796" y="2352"/>
                </a:lnTo>
                <a:lnTo>
                  <a:pt x="1796" y="2350"/>
                </a:lnTo>
                <a:lnTo>
                  <a:pt x="1795" y="2347"/>
                </a:lnTo>
                <a:lnTo>
                  <a:pt x="1795" y="2345"/>
                </a:lnTo>
                <a:lnTo>
                  <a:pt x="1794" y="2342"/>
                </a:lnTo>
                <a:lnTo>
                  <a:pt x="1795" y="2339"/>
                </a:lnTo>
                <a:lnTo>
                  <a:pt x="1795" y="2337"/>
                </a:lnTo>
                <a:lnTo>
                  <a:pt x="1796" y="2334"/>
                </a:lnTo>
                <a:lnTo>
                  <a:pt x="1797" y="2332"/>
                </a:lnTo>
                <a:lnTo>
                  <a:pt x="1798" y="2330"/>
                </a:lnTo>
                <a:lnTo>
                  <a:pt x="1799" y="2328"/>
                </a:lnTo>
                <a:lnTo>
                  <a:pt x="1800" y="2325"/>
                </a:lnTo>
                <a:lnTo>
                  <a:pt x="1802" y="2323"/>
                </a:lnTo>
                <a:lnTo>
                  <a:pt x="1804" y="2322"/>
                </a:lnTo>
                <a:lnTo>
                  <a:pt x="1806" y="2320"/>
                </a:lnTo>
                <a:lnTo>
                  <a:pt x="1809" y="2319"/>
                </a:lnTo>
                <a:lnTo>
                  <a:pt x="1861" y="2291"/>
                </a:lnTo>
                <a:lnTo>
                  <a:pt x="1915" y="2264"/>
                </a:lnTo>
                <a:lnTo>
                  <a:pt x="1968" y="2239"/>
                </a:lnTo>
                <a:lnTo>
                  <a:pt x="2023" y="2216"/>
                </a:lnTo>
                <a:lnTo>
                  <a:pt x="2025" y="2215"/>
                </a:lnTo>
                <a:lnTo>
                  <a:pt x="2028" y="2214"/>
                </a:lnTo>
                <a:lnTo>
                  <a:pt x="2031" y="2214"/>
                </a:lnTo>
                <a:lnTo>
                  <a:pt x="2033" y="2214"/>
                </a:lnTo>
                <a:lnTo>
                  <a:pt x="2036" y="2214"/>
                </a:lnTo>
                <a:lnTo>
                  <a:pt x="2038" y="2215"/>
                </a:lnTo>
                <a:lnTo>
                  <a:pt x="2041" y="2215"/>
                </a:lnTo>
                <a:lnTo>
                  <a:pt x="2043" y="2216"/>
                </a:lnTo>
                <a:lnTo>
                  <a:pt x="2045" y="2217"/>
                </a:lnTo>
                <a:lnTo>
                  <a:pt x="2048" y="2218"/>
                </a:lnTo>
                <a:lnTo>
                  <a:pt x="2050" y="2220"/>
                </a:lnTo>
                <a:lnTo>
                  <a:pt x="2052" y="2222"/>
                </a:lnTo>
                <a:lnTo>
                  <a:pt x="2053" y="2224"/>
                </a:lnTo>
                <a:lnTo>
                  <a:pt x="2055" y="2226"/>
                </a:lnTo>
                <a:lnTo>
                  <a:pt x="2056" y="2228"/>
                </a:lnTo>
                <a:lnTo>
                  <a:pt x="2058" y="2231"/>
                </a:lnTo>
                <a:moveTo>
                  <a:pt x="3853" y="2317"/>
                </a:moveTo>
                <a:lnTo>
                  <a:pt x="3855" y="2315"/>
                </a:lnTo>
                <a:lnTo>
                  <a:pt x="3857" y="2313"/>
                </a:lnTo>
                <a:lnTo>
                  <a:pt x="3859" y="2311"/>
                </a:lnTo>
                <a:lnTo>
                  <a:pt x="3861" y="2310"/>
                </a:lnTo>
                <a:lnTo>
                  <a:pt x="3864" y="2308"/>
                </a:lnTo>
                <a:lnTo>
                  <a:pt x="3866" y="2307"/>
                </a:lnTo>
                <a:lnTo>
                  <a:pt x="3868" y="2307"/>
                </a:lnTo>
                <a:lnTo>
                  <a:pt x="3871" y="2306"/>
                </a:lnTo>
                <a:lnTo>
                  <a:pt x="3874" y="2306"/>
                </a:lnTo>
                <a:lnTo>
                  <a:pt x="3876" y="2306"/>
                </a:lnTo>
                <a:lnTo>
                  <a:pt x="3879" y="2306"/>
                </a:lnTo>
                <a:lnTo>
                  <a:pt x="3881" y="2307"/>
                </a:lnTo>
                <a:lnTo>
                  <a:pt x="3884" y="2307"/>
                </a:lnTo>
                <a:lnTo>
                  <a:pt x="3886" y="2308"/>
                </a:lnTo>
                <a:lnTo>
                  <a:pt x="3888" y="2309"/>
                </a:lnTo>
                <a:lnTo>
                  <a:pt x="3890" y="2311"/>
                </a:lnTo>
                <a:lnTo>
                  <a:pt x="3909" y="2325"/>
                </a:lnTo>
                <a:lnTo>
                  <a:pt x="3927" y="2339"/>
                </a:lnTo>
                <a:lnTo>
                  <a:pt x="3962" y="2369"/>
                </a:lnTo>
                <a:lnTo>
                  <a:pt x="3981" y="2386"/>
                </a:lnTo>
                <a:lnTo>
                  <a:pt x="4000" y="2404"/>
                </a:lnTo>
                <a:lnTo>
                  <a:pt x="4017" y="2423"/>
                </a:lnTo>
                <a:lnTo>
                  <a:pt x="4034" y="2442"/>
                </a:lnTo>
                <a:lnTo>
                  <a:pt x="4036" y="2444"/>
                </a:lnTo>
                <a:lnTo>
                  <a:pt x="4037" y="2446"/>
                </a:lnTo>
                <a:lnTo>
                  <a:pt x="4038" y="2448"/>
                </a:lnTo>
                <a:lnTo>
                  <a:pt x="4039" y="2451"/>
                </a:lnTo>
                <a:lnTo>
                  <a:pt x="4040" y="2453"/>
                </a:lnTo>
                <a:lnTo>
                  <a:pt x="4040" y="2456"/>
                </a:lnTo>
                <a:lnTo>
                  <a:pt x="4040" y="2458"/>
                </a:lnTo>
                <a:lnTo>
                  <a:pt x="4040" y="2461"/>
                </a:lnTo>
                <a:lnTo>
                  <a:pt x="4040" y="2463"/>
                </a:lnTo>
                <a:lnTo>
                  <a:pt x="4039" y="2466"/>
                </a:lnTo>
                <a:lnTo>
                  <a:pt x="4039" y="2468"/>
                </a:lnTo>
                <a:lnTo>
                  <a:pt x="4038" y="2471"/>
                </a:lnTo>
                <a:lnTo>
                  <a:pt x="4036" y="2473"/>
                </a:lnTo>
                <a:lnTo>
                  <a:pt x="4035" y="2475"/>
                </a:lnTo>
                <a:lnTo>
                  <a:pt x="4033" y="2477"/>
                </a:lnTo>
                <a:lnTo>
                  <a:pt x="4031" y="2479"/>
                </a:lnTo>
                <a:lnTo>
                  <a:pt x="4029" y="2480"/>
                </a:lnTo>
                <a:lnTo>
                  <a:pt x="4027" y="2482"/>
                </a:lnTo>
                <a:lnTo>
                  <a:pt x="4024" y="2483"/>
                </a:lnTo>
                <a:lnTo>
                  <a:pt x="4022" y="2484"/>
                </a:lnTo>
                <a:lnTo>
                  <a:pt x="4020" y="2485"/>
                </a:lnTo>
                <a:lnTo>
                  <a:pt x="4017" y="2485"/>
                </a:lnTo>
                <a:lnTo>
                  <a:pt x="4015" y="2485"/>
                </a:lnTo>
                <a:lnTo>
                  <a:pt x="4012" y="2485"/>
                </a:lnTo>
                <a:lnTo>
                  <a:pt x="4009" y="2485"/>
                </a:lnTo>
                <a:lnTo>
                  <a:pt x="4007" y="2484"/>
                </a:lnTo>
                <a:lnTo>
                  <a:pt x="4005" y="2483"/>
                </a:lnTo>
                <a:lnTo>
                  <a:pt x="4002" y="2482"/>
                </a:lnTo>
                <a:lnTo>
                  <a:pt x="4000" y="2481"/>
                </a:lnTo>
                <a:lnTo>
                  <a:pt x="3998" y="2479"/>
                </a:lnTo>
                <a:lnTo>
                  <a:pt x="3996" y="2478"/>
                </a:lnTo>
                <a:lnTo>
                  <a:pt x="3994" y="2476"/>
                </a:lnTo>
                <a:lnTo>
                  <a:pt x="3979" y="2458"/>
                </a:lnTo>
                <a:lnTo>
                  <a:pt x="3962" y="2441"/>
                </a:lnTo>
                <a:lnTo>
                  <a:pt x="3945" y="2424"/>
                </a:lnTo>
                <a:lnTo>
                  <a:pt x="3927" y="2408"/>
                </a:lnTo>
                <a:lnTo>
                  <a:pt x="3911" y="2394"/>
                </a:lnTo>
                <a:lnTo>
                  <a:pt x="3894" y="2380"/>
                </a:lnTo>
                <a:lnTo>
                  <a:pt x="3877" y="2367"/>
                </a:lnTo>
                <a:lnTo>
                  <a:pt x="3859" y="2354"/>
                </a:lnTo>
                <a:lnTo>
                  <a:pt x="3857" y="2352"/>
                </a:lnTo>
                <a:lnTo>
                  <a:pt x="3855" y="2350"/>
                </a:lnTo>
                <a:lnTo>
                  <a:pt x="3854" y="2348"/>
                </a:lnTo>
                <a:lnTo>
                  <a:pt x="3852" y="2346"/>
                </a:lnTo>
                <a:lnTo>
                  <a:pt x="3851" y="2344"/>
                </a:lnTo>
                <a:lnTo>
                  <a:pt x="3850" y="2341"/>
                </a:lnTo>
                <a:lnTo>
                  <a:pt x="3849" y="2339"/>
                </a:lnTo>
                <a:lnTo>
                  <a:pt x="3849" y="2336"/>
                </a:lnTo>
                <a:lnTo>
                  <a:pt x="3849" y="2334"/>
                </a:lnTo>
                <a:lnTo>
                  <a:pt x="3848" y="2331"/>
                </a:lnTo>
                <a:lnTo>
                  <a:pt x="3849" y="2329"/>
                </a:lnTo>
                <a:lnTo>
                  <a:pt x="3849" y="2326"/>
                </a:lnTo>
                <a:lnTo>
                  <a:pt x="3850" y="2324"/>
                </a:lnTo>
                <a:lnTo>
                  <a:pt x="3851" y="2321"/>
                </a:lnTo>
                <a:lnTo>
                  <a:pt x="3852" y="2319"/>
                </a:lnTo>
                <a:lnTo>
                  <a:pt x="3853" y="2317"/>
                </a:lnTo>
                <a:moveTo>
                  <a:pt x="3604" y="2378"/>
                </a:moveTo>
                <a:lnTo>
                  <a:pt x="3606" y="2376"/>
                </a:lnTo>
                <a:lnTo>
                  <a:pt x="3608" y="2374"/>
                </a:lnTo>
                <a:lnTo>
                  <a:pt x="3610" y="2372"/>
                </a:lnTo>
                <a:lnTo>
                  <a:pt x="3612" y="2371"/>
                </a:lnTo>
                <a:lnTo>
                  <a:pt x="3615" y="2370"/>
                </a:lnTo>
                <a:lnTo>
                  <a:pt x="3617" y="2369"/>
                </a:lnTo>
                <a:lnTo>
                  <a:pt x="3620" y="2369"/>
                </a:lnTo>
                <a:lnTo>
                  <a:pt x="3622" y="2368"/>
                </a:lnTo>
                <a:lnTo>
                  <a:pt x="3625" y="2368"/>
                </a:lnTo>
                <a:lnTo>
                  <a:pt x="3627" y="2368"/>
                </a:lnTo>
                <a:lnTo>
                  <a:pt x="3630" y="2368"/>
                </a:lnTo>
                <a:lnTo>
                  <a:pt x="3632" y="2369"/>
                </a:lnTo>
                <a:lnTo>
                  <a:pt x="3635" y="2370"/>
                </a:lnTo>
                <a:lnTo>
                  <a:pt x="3637" y="2371"/>
                </a:lnTo>
                <a:lnTo>
                  <a:pt x="3639" y="2372"/>
                </a:lnTo>
                <a:lnTo>
                  <a:pt x="3641" y="2374"/>
                </a:lnTo>
                <a:lnTo>
                  <a:pt x="3723" y="2440"/>
                </a:lnTo>
                <a:lnTo>
                  <a:pt x="3761" y="2469"/>
                </a:lnTo>
                <a:lnTo>
                  <a:pt x="3796" y="2495"/>
                </a:lnTo>
                <a:lnTo>
                  <a:pt x="3798" y="2496"/>
                </a:lnTo>
                <a:lnTo>
                  <a:pt x="3800" y="2498"/>
                </a:lnTo>
                <a:lnTo>
                  <a:pt x="3802" y="2500"/>
                </a:lnTo>
                <a:lnTo>
                  <a:pt x="3804" y="2503"/>
                </a:lnTo>
                <a:lnTo>
                  <a:pt x="3805" y="2505"/>
                </a:lnTo>
                <a:lnTo>
                  <a:pt x="3806" y="2507"/>
                </a:lnTo>
                <a:lnTo>
                  <a:pt x="3807" y="2510"/>
                </a:lnTo>
                <a:lnTo>
                  <a:pt x="3807" y="2512"/>
                </a:lnTo>
                <a:lnTo>
                  <a:pt x="3807" y="2515"/>
                </a:lnTo>
                <a:lnTo>
                  <a:pt x="3807" y="2517"/>
                </a:lnTo>
                <a:lnTo>
                  <a:pt x="3807" y="2520"/>
                </a:lnTo>
                <a:lnTo>
                  <a:pt x="3807" y="2522"/>
                </a:lnTo>
                <a:lnTo>
                  <a:pt x="3806" y="2525"/>
                </a:lnTo>
                <a:lnTo>
                  <a:pt x="3805" y="2527"/>
                </a:lnTo>
                <a:lnTo>
                  <a:pt x="3804" y="2529"/>
                </a:lnTo>
                <a:lnTo>
                  <a:pt x="3802" y="2532"/>
                </a:lnTo>
                <a:lnTo>
                  <a:pt x="3801" y="2534"/>
                </a:lnTo>
                <a:lnTo>
                  <a:pt x="3799" y="2536"/>
                </a:lnTo>
                <a:lnTo>
                  <a:pt x="3797" y="2537"/>
                </a:lnTo>
                <a:lnTo>
                  <a:pt x="3795" y="2539"/>
                </a:lnTo>
                <a:lnTo>
                  <a:pt x="3793" y="2540"/>
                </a:lnTo>
                <a:lnTo>
                  <a:pt x="3790" y="2541"/>
                </a:lnTo>
                <a:lnTo>
                  <a:pt x="3788" y="2542"/>
                </a:lnTo>
                <a:lnTo>
                  <a:pt x="3785" y="2542"/>
                </a:lnTo>
                <a:lnTo>
                  <a:pt x="3783" y="2542"/>
                </a:lnTo>
                <a:lnTo>
                  <a:pt x="3780" y="2542"/>
                </a:lnTo>
                <a:lnTo>
                  <a:pt x="3778" y="2542"/>
                </a:lnTo>
                <a:lnTo>
                  <a:pt x="3775" y="2542"/>
                </a:lnTo>
                <a:lnTo>
                  <a:pt x="3772" y="2541"/>
                </a:lnTo>
                <a:lnTo>
                  <a:pt x="3770" y="2540"/>
                </a:lnTo>
                <a:lnTo>
                  <a:pt x="3768" y="2539"/>
                </a:lnTo>
                <a:lnTo>
                  <a:pt x="3765" y="2538"/>
                </a:lnTo>
                <a:lnTo>
                  <a:pt x="3607" y="2415"/>
                </a:lnTo>
                <a:lnTo>
                  <a:pt x="3605" y="2413"/>
                </a:lnTo>
                <a:lnTo>
                  <a:pt x="3604" y="2411"/>
                </a:lnTo>
                <a:lnTo>
                  <a:pt x="3602" y="2409"/>
                </a:lnTo>
                <a:lnTo>
                  <a:pt x="3601" y="2407"/>
                </a:lnTo>
                <a:lnTo>
                  <a:pt x="3600" y="2404"/>
                </a:lnTo>
                <a:lnTo>
                  <a:pt x="3599" y="2402"/>
                </a:lnTo>
                <a:lnTo>
                  <a:pt x="3598" y="2399"/>
                </a:lnTo>
                <a:lnTo>
                  <a:pt x="3598" y="2397"/>
                </a:lnTo>
                <a:lnTo>
                  <a:pt x="3598" y="2394"/>
                </a:lnTo>
                <a:lnTo>
                  <a:pt x="3598" y="2392"/>
                </a:lnTo>
                <a:lnTo>
                  <a:pt x="3598" y="2389"/>
                </a:lnTo>
                <a:lnTo>
                  <a:pt x="3599" y="2387"/>
                </a:lnTo>
                <a:lnTo>
                  <a:pt x="3600" y="2384"/>
                </a:lnTo>
                <a:lnTo>
                  <a:pt x="3601" y="2382"/>
                </a:lnTo>
                <a:lnTo>
                  <a:pt x="3603" y="2380"/>
                </a:lnTo>
                <a:lnTo>
                  <a:pt x="3604" y="2378"/>
                </a:lnTo>
                <a:moveTo>
                  <a:pt x="1645" y="2452"/>
                </a:moveTo>
                <a:lnTo>
                  <a:pt x="1646" y="2454"/>
                </a:lnTo>
                <a:lnTo>
                  <a:pt x="1647" y="2456"/>
                </a:lnTo>
                <a:lnTo>
                  <a:pt x="1648" y="2459"/>
                </a:lnTo>
                <a:lnTo>
                  <a:pt x="1649" y="2461"/>
                </a:lnTo>
                <a:lnTo>
                  <a:pt x="1649" y="2464"/>
                </a:lnTo>
                <a:lnTo>
                  <a:pt x="1649" y="2466"/>
                </a:lnTo>
                <a:lnTo>
                  <a:pt x="1649" y="2469"/>
                </a:lnTo>
                <a:lnTo>
                  <a:pt x="1649" y="2471"/>
                </a:lnTo>
                <a:lnTo>
                  <a:pt x="1648" y="2474"/>
                </a:lnTo>
                <a:lnTo>
                  <a:pt x="1647" y="2476"/>
                </a:lnTo>
                <a:lnTo>
                  <a:pt x="1646" y="2479"/>
                </a:lnTo>
                <a:lnTo>
                  <a:pt x="1645" y="2481"/>
                </a:lnTo>
                <a:lnTo>
                  <a:pt x="1643" y="2483"/>
                </a:lnTo>
                <a:lnTo>
                  <a:pt x="1642" y="2485"/>
                </a:lnTo>
                <a:lnTo>
                  <a:pt x="1640" y="2487"/>
                </a:lnTo>
                <a:lnTo>
                  <a:pt x="1638" y="2489"/>
                </a:lnTo>
                <a:lnTo>
                  <a:pt x="1591" y="2523"/>
                </a:lnTo>
                <a:lnTo>
                  <a:pt x="1568" y="2540"/>
                </a:lnTo>
                <a:lnTo>
                  <a:pt x="1546" y="2559"/>
                </a:lnTo>
                <a:lnTo>
                  <a:pt x="1466" y="2628"/>
                </a:lnTo>
                <a:lnTo>
                  <a:pt x="1464" y="2629"/>
                </a:lnTo>
                <a:lnTo>
                  <a:pt x="1462" y="2631"/>
                </a:lnTo>
                <a:lnTo>
                  <a:pt x="1459" y="2632"/>
                </a:lnTo>
                <a:lnTo>
                  <a:pt x="1457" y="2633"/>
                </a:lnTo>
                <a:lnTo>
                  <a:pt x="1455" y="2634"/>
                </a:lnTo>
                <a:lnTo>
                  <a:pt x="1452" y="2634"/>
                </a:lnTo>
                <a:lnTo>
                  <a:pt x="1450" y="2635"/>
                </a:lnTo>
                <a:lnTo>
                  <a:pt x="1447" y="2635"/>
                </a:lnTo>
                <a:lnTo>
                  <a:pt x="1445" y="2634"/>
                </a:lnTo>
                <a:lnTo>
                  <a:pt x="1442" y="2634"/>
                </a:lnTo>
                <a:lnTo>
                  <a:pt x="1440" y="2633"/>
                </a:lnTo>
                <a:lnTo>
                  <a:pt x="1437" y="2632"/>
                </a:lnTo>
                <a:lnTo>
                  <a:pt x="1435" y="2631"/>
                </a:lnTo>
                <a:lnTo>
                  <a:pt x="1433" y="2630"/>
                </a:lnTo>
                <a:lnTo>
                  <a:pt x="1431" y="2628"/>
                </a:lnTo>
                <a:lnTo>
                  <a:pt x="1429" y="2627"/>
                </a:lnTo>
                <a:lnTo>
                  <a:pt x="1427" y="2625"/>
                </a:lnTo>
                <a:lnTo>
                  <a:pt x="1425" y="2622"/>
                </a:lnTo>
                <a:lnTo>
                  <a:pt x="1424" y="2620"/>
                </a:lnTo>
                <a:lnTo>
                  <a:pt x="1423" y="2617"/>
                </a:lnTo>
                <a:lnTo>
                  <a:pt x="1423" y="2615"/>
                </a:lnTo>
                <a:lnTo>
                  <a:pt x="1422" y="2612"/>
                </a:lnTo>
                <a:lnTo>
                  <a:pt x="1422" y="2610"/>
                </a:lnTo>
                <a:lnTo>
                  <a:pt x="1422" y="2607"/>
                </a:lnTo>
                <a:lnTo>
                  <a:pt x="1422" y="2605"/>
                </a:lnTo>
                <a:lnTo>
                  <a:pt x="1423" y="2602"/>
                </a:lnTo>
                <a:lnTo>
                  <a:pt x="1423" y="2600"/>
                </a:lnTo>
                <a:lnTo>
                  <a:pt x="1424" y="2597"/>
                </a:lnTo>
                <a:lnTo>
                  <a:pt x="1426" y="2595"/>
                </a:lnTo>
                <a:lnTo>
                  <a:pt x="1427" y="2593"/>
                </a:lnTo>
                <a:lnTo>
                  <a:pt x="1429" y="2591"/>
                </a:lnTo>
                <a:lnTo>
                  <a:pt x="1431" y="2589"/>
                </a:lnTo>
                <a:lnTo>
                  <a:pt x="1513" y="2518"/>
                </a:lnTo>
                <a:lnTo>
                  <a:pt x="1559" y="2481"/>
                </a:lnTo>
                <a:lnTo>
                  <a:pt x="1583" y="2463"/>
                </a:lnTo>
                <a:lnTo>
                  <a:pt x="1608" y="2446"/>
                </a:lnTo>
                <a:lnTo>
                  <a:pt x="1610" y="2444"/>
                </a:lnTo>
                <a:lnTo>
                  <a:pt x="1612" y="2443"/>
                </a:lnTo>
                <a:lnTo>
                  <a:pt x="1614" y="2442"/>
                </a:lnTo>
                <a:lnTo>
                  <a:pt x="1617" y="2441"/>
                </a:lnTo>
                <a:lnTo>
                  <a:pt x="1619" y="2441"/>
                </a:lnTo>
                <a:lnTo>
                  <a:pt x="1622" y="2440"/>
                </a:lnTo>
                <a:lnTo>
                  <a:pt x="1624" y="2440"/>
                </a:lnTo>
                <a:lnTo>
                  <a:pt x="1627" y="2441"/>
                </a:lnTo>
                <a:lnTo>
                  <a:pt x="1629" y="2441"/>
                </a:lnTo>
                <a:lnTo>
                  <a:pt x="1632" y="2442"/>
                </a:lnTo>
                <a:lnTo>
                  <a:pt x="1634" y="2443"/>
                </a:lnTo>
                <a:lnTo>
                  <a:pt x="1637" y="2444"/>
                </a:lnTo>
                <a:lnTo>
                  <a:pt x="1639" y="2446"/>
                </a:lnTo>
                <a:lnTo>
                  <a:pt x="1641" y="2448"/>
                </a:lnTo>
                <a:lnTo>
                  <a:pt x="1643" y="2450"/>
                </a:lnTo>
                <a:lnTo>
                  <a:pt x="1645" y="2452"/>
                </a:lnTo>
                <a:moveTo>
                  <a:pt x="3924" y="2612"/>
                </a:moveTo>
                <a:lnTo>
                  <a:pt x="3926" y="2609"/>
                </a:lnTo>
                <a:lnTo>
                  <a:pt x="3927" y="2607"/>
                </a:lnTo>
                <a:lnTo>
                  <a:pt x="3929" y="2605"/>
                </a:lnTo>
                <a:lnTo>
                  <a:pt x="3931" y="2604"/>
                </a:lnTo>
                <a:lnTo>
                  <a:pt x="3933" y="2602"/>
                </a:lnTo>
                <a:lnTo>
                  <a:pt x="3935" y="2601"/>
                </a:lnTo>
                <a:lnTo>
                  <a:pt x="3938" y="2600"/>
                </a:lnTo>
                <a:lnTo>
                  <a:pt x="3940" y="2599"/>
                </a:lnTo>
                <a:lnTo>
                  <a:pt x="3942" y="2599"/>
                </a:lnTo>
                <a:lnTo>
                  <a:pt x="3945" y="2598"/>
                </a:lnTo>
                <a:lnTo>
                  <a:pt x="3948" y="2598"/>
                </a:lnTo>
                <a:lnTo>
                  <a:pt x="3950" y="2598"/>
                </a:lnTo>
                <a:lnTo>
                  <a:pt x="3953" y="2599"/>
                </a:lnTo>
                <a:lnTo>
                  <a:pt x="3955" y="2600"/>
                </a:lnTo>
                <a:lnTo>
                  <a:pt x="3958" y="2600"/>
                </a:lnTo>
                <a:lnTo>
                  <a:pt x="3960" y="2602"/>
                </a:lnTo>
                <a:lnTo>
                  <a:pt x="3981" y="2613"/>
                </a:lnTo>
                <a:lnTo>
                  <a:pt x="4000" y="2622"/>
                </a:lnTo>
                <a:lnTo>
                  <a:pt x="4017" y="2629"/>
                </a:lnTo>
                <a:lnTo>
                  <a:pt x="4032" y="2635"/>
                </a:lnTo>
                <a:lnTo>
                  <a:pt x="4045" y="2639"/>
                </a:lnTo>
                <a:lnTo>
                  <a:pt x="4056" y="2642"/>
                </a:lnTo>
                <a:lnTo>
                  <a:pt x="4066" y="2643"/>
                </a:lnTo>
                <a:lnTo>
                  <a:pt x="4070" y="2644"/>
                </a:lnTo>
                <a:lnTo>
                  <a:pt x="4073" y="2644"/>
                </a:lnTo>
                <a:lnTo>
                  <a:pt x="4075" y="2644"/>
                </a:lnTo>
                <a:lnTo>
                  <a:pt x="4076" y="2643"/>
                </a:lnTo>
                <a:lnTo>
                  <a:pt x="4077" y="2643"/>
                </a:lnTo>
                <a:lnTo>
                  <a:pt x="4078" y="2643"/>
                </a:lnTo>
                <a:lnTo>
                  <a:pt x="4079" y="2643"/>
                </a:lnTo>
                <a:lnTo>
                  <a:pt x="4080" y="2642"/>
                </a:lnTo>
                <a:lnTo>
                  <a:pt x="4081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1"/>
                </a:lnTo>
                <a:lnTo>
                  <a:pt x="4082" y="2640"/>
                </a:lnTo>
                <a:lnTo>
                  <a:pt x="4082" y="2639"/>
                </a:lnTo>
                <a:lnTo>
                  <a:pt x="4083" y="2639"/>
                </a:lnTo>
                <a:lnTo>
                  <a:pt x="4083" y="2638"/>
                </a:lnTo>
                <a:lnTo>
                  <a:pt x="4083" y="2638"/>
                </a:lnTo>
                <a:lnTo>
                  <a:pt x="4083" y="2637"/>
                </a:lnTo>
                <a:lnTo>
                  <a:pt x="4083" y="2636"/>
                </a:lnTo>
                <a:lnTo>
                  <a:pt x="4083" y="2635"/>
                </a:lnTo>
                <a:lnTo>
                  <a:pt x="4083" y="2634"/>
                </a:lnTo>
                <a:lnTo>
                  <a:pt x="4083" y="2632"/>
                </a:lnTo>
                <a:lnTo>
                  <a:pt x="4083" y="2629"/>
                </a:lnTo>
                <a:lnTo>
                  <a:pt x="4083" y="2626"/>
                </a:lnTo>
                <a:lnTo>
                  <a:pt x="4084" y="2623"/>
                </a:lnTo>
                <a:lnTo>
                  <a:pt x="4085" y="2621"/>
                </a:lnTo>
                <a:lnTo>
                  <a:pt x="4086" y="2619"/>
                </a:lnTo>
                <a:lnTo>
                  <a:pt x="4087" y="2616"/>
                </a:lnTo>
                <a:lnTo>
                  <a:pt x="4088" y="2614"/>
                </a:lnTo>
                <a:lnTo>
                  <a:pt x="4090" y="2612"/>
                </a:lnTo>
                <a:lnTo>
                  <a:pt x="4091" y="2610"/>
                </a:lnTo>
                <a:lnTo>
                  <a:pt x="4093" y="2609"/>
                </a:lnTo>
                <a:lnTo>
                  <a:pt x="4096" y="2607"/>
                </a:lnTo>
                <a:lnTo>
                  <a:pt x="4098" y="2606"/>
                </a:lnTo>
                <a:lnTo>
                  <a:pt x="4100" y="2605"/>
                </a:lnTo>
                <a:lnTo>
                  <a:pt x="4103" y="2604"/>
                </a:lnTo>
                <a:lnTo>
                  <a:pt x="4105" y="2604"/>
                </a:lnTo>
                <a:lnTo>
                  <a:pt x="4108" y="2604"/>
                </a:lnTo>
                <a:lnTo>
                  <a:pt x="4111" y="2604"/>
                </a:lnTo>
                <a:lnTo>
                  <a:pt x="4113" y="2604"/>
                </a:lnTo>
                <a:lnTo>
                  <a:pt x="4116" y="2604"/>
                </a:lnTo>
                <a:lnTo>
                  <a:pt x="4118" y="2605"/>
                </a:lnTo>
                <a:lnTo>
                  <a:pt x="4121" y="2606"/>
                </a:lnTo>
                <a:lnTo>
                  <a:pt x="4123" y="2607"/>
                </a:lnTo>
                <a:lnTo>
                  <a:pt x="4125" y="2608"/>
                </a:lnTo>
                <a:lnTo>
                  <a:pt x="4127" y="2610"/>
                </a:lnTo>
                <a:lnTo>
                  <a:pt x="4129" y="2612"/>
                </a:lnTo>
                <a:lnTo>
                  <a:pt x="4131" y="2614"/>
                </a:lnTo>
                <a:lnTo>
                  <a:pt x="4132" y="2616"/>
                </a:lnTo>
                <a:lnTo>
                  <a:pt x="4133" y="2618"/>
                </a:lnTo>
                <a:lnTo>
                  <a:pt x="4134" y="2620"/>
                </a:lnTo>
                <a:lnTo>
                  <a:pt x="4135" y="2623"/>
                </a:lnTo>
                <a:lnTo>
                  <a:pt x="4136" y="2625"/>
                </a:lnTo>
                <a:lnTo>
                  <a:pt x="4136" y="2628"/>
                </a:lnTo>
                <a:lnTo>
                  <a:pt x="4136" y="2634"/>
                </a:lnTo>
                <a:lnTo>
                  <a:pt x="4136" y="2640"/>
                </a:lnTo>
                <a:lnTo>
                  <a:pt x="4135" y="2646"/>
                </a:lnTo>
                <a:lnTo>
                  <a:pt x="4134" y="2652"/>
                </a:lnTo>
                <a:lnTo>
                  <a:pt x="4133" y="2655"/>
                </a:lnTo>
                <a:lnTo>
                  <a:pt x="4132" y="2659"/>
                </a:lnTo>
                <a:lnTo>
                  <a:pt x="4131" y="2662"/>
                </a:lnTo>
                <a:lnTo>
                  <a:pt x="4130" y="2664"/>
                </a:lnTo>
                <a:lnTo>
                  <a:pt x="4128" y="2667"/>
                </a:lnTo>
                <a:lnTo>
                  <a:pt x="4126" y="2670"/>
                </a:lnTo>
                <a:lnTo>
                  <a:pt x="4124" y="2673"/>
                </a:lnTo>
                <a:lnTo>
                  <a:pt x="4122" y="2676"/>
                </a:lnTo>
                <a:lnTo>
                  <a:pt x="4120" y="2678"/>
                </a:lnTo>
                <a:lnTo>
                  <a:pt x="4117" y="2681"/>
                </a:lnTo>
                <a:lnTo>
                  <a:pt x="4115" y="2683"/>
                </a:lnTo>
                <a:lnTo>
                  <a:pt x="4112" y="2685"/>
                </a:lnTo>
                <a:lnTo>
                  <a:pt x="4110" y="2687"/>
                </a:lnTo>
                <a:lnTo>
                  <a:pt x="4107" y="2688"/>
                </a:lnTo>
                <a:lnTo>
                  <a:pt x="4104" y="2690"/>
                </a:lnTo>
                <a:lnTo>
                  <a:pt x="4101" y="2691"/>
                </a:lnTo>
                <a:lnTo>
                  <a:pt x="4095" y="2693"/>
                </a:lnTo>
                <a:lnTo>
                  <a:pt x="4088" y="2695"/>
                </a:lnTo>
                <a:lnTo>
                  <a:pt x="4082" y="2696"/>
                </a:lnTo>
                <a:lnTo>
                  <a:pt x="4075" y="2697"/>
                </a:lnTo>
                <a:lnTo>
                  <a:pt x="4069" y="2697"/>
                </a:lnTo>
                <a:lnTo>
                  <a:pt x="4062" y="2696"/>
                </a:lnTo>
                <a:lnTo>
                  <a:pt x="4047" y="2694"/>
                </a:lnTo>
                <a:lnTo>
                  <a:pt x="4031" y="2690"/>
                </a:lnTo>
                <a:lnTo>
                  <a:pt x="4014" y="2685"/>
                </a:lnTo>
                <a:lnTo>
                  <a:pt x="3996" y="2678"/>
                </a:lnTo>
                <a:lnTo>
                  <a:pt x="3977" y="2669"/>
                </a:lnTo>
                <a:lnTo>
                  <a:pt x="3956" y="2659"/>
                </a:lnTo>
                <a:lnTo>
                  <a:pt x="3934" y="2648"/>
                </a:lnTo>
                <a:lnTo>
                  <a:pt x="3932" y="2646"/>
                </a:lnTo>
                <a:lnTo>
                  <a:pt x="3930" y="2645"/>
                </a:lnTo>
                <a:lnTo>
                  <a:pt x="3928" y="2643"/>
                </a:lnTo>
                <a:lnTo>
                  <a:pt x="3926" y="2641"/>
                </a:lnTo>
                <a:lnTo>
                  <a:pt x="3925" y="2639"/>
                </a:lnTo>
                <a:lnTo>
                  <a:pt x="3924" y="2637"/>
                </a:lnTo>
                <a:lnTo>
                  <a:pt x="3923" y="2634"/>
                </a:lnTo>
                <a:lnTo>
                  <a:pt x="3922" y="2632"/>
                </a:lnTo>
                <a:lnTo>
                  <a:pt x="3921" y="2629"/>
                </a:lnTo>
                <a:lnTo>
                  <a:pt x="3921" y="2627"/>
                </a:lnTo>
                <a:lnTo>
                  <a:pt x="3921" y="2624"/>
                </a:lnTo>
                <a:lnTo>
                  <a:pt x="3921" y="2622"/>
                </a:lnTo>
                <a:lnTo>
                  <a:pt x="3921" y="2619"/>
                </a:lnTo>
                <a:lnTo>
                  <a:pt x="3922" y="2617"/>
                </a:lnTo>
                <a:lnTo>
                  <a:pt x="3923" y="2614"/>
                </a:lnTo>
                <a:lnTo>
                  <a:pt x="3924" y="2612"/>
                </a:lnTo>
                <a:moveTo>
                  <a:pt x="1318" y="2743"/>
                </a:moveTo>
                <a:lnTo>
                  <a:pt x="1320" y="2744"/>
                </a:lnTo>
                <a:lnTo>
                  <a:pt x="1321" y="2746"/>
                </a:lnTo>
                <a:lnTo>
                  <a:pt x="1323" y="2748"/>
                </a:lnTo>
                <a:lnTo>
                  <a:pt x="1324" y="2751"/>
                </a:lnTo>
                <a:lnTo>
                  <a:pt x="1325" y="2753"/>
                </a:lnTo>
                <a:lnTo>
                  <a:pt x="1326" y="2755"/>
                </a:lnTo>
                <a:lnTo>
                  <a:pt x="1327" y="2758"/>
                </a:lnTo>
                <a:lnTo>
                  <a:pt x="1327" y="2760"/>
                </a:lnTo>
                <a:lnTo>
                  <a:pt x="1327" y="2763"/>
                </a:lnTo>
                <a:lnTo>
                  <a:pt x="1327" y="2765"/>
                </a:lnTo>
                <a:lnTo>
                  <a:pt x="1327" y="2768"/>
                </a:lnTo>
                <a:lnTo>
                  <a:pt x="1326" y="2770"/>
                </a:lnTo>
                <a:lnTo>
                  <a:pt x="1326" y="2773"/>
                </a:lnTo>
                <a:lnTo>
                  <a:pt x="1325" y="2775"/>
                </a:lnTo>
                <a:lnTo>
                  <a:pt x="1323" y="2777"/>
                </a:lnTo>
                <a:lnTo>
                  <a:pt x="1322" y="2780"/>
                </a:lnTo>
                <a:lnTo>
                  <a:pt x="1288" y="2823"/>
                </a:lnTo>
                <a:lnTo>
                  <a:pt x="1257" y="2866"/>
                </a:lnTo>
                <a:lnTo>
                  <a:pt x="1230" y="2910"/>
                </a:lnTo>
                <a:lnTo>
                  <a:pt x="1205" y="2953"/>
                </a:lnTo>
                <a:lnTo>
                  <a:pt x="1203" y="2955"/>
                </a:lnTo>
                <a:lnTo>
                  <a:pt x="1202" y="2957"/>
                </a:lnTo>
                <a:lnTo>
                  <a:pt x="1200" y="2959"/>
                </a:lnTo>
                <a:lnTo>
                  <a:pt x="1198" y="2961"/>
                </a:lnTo>
                <a:lnTo>
                  <a:pt x="1196" y="2962"/>
                </a:lnTo>
                <a:lnTo>
                  <a:pt x="1194" y="2964"/>
                </a:lnTo>
                <a:lnTo>
                  <a:pt x="1191" y="2965"/>
                </a:lnTo>
                <a:lnTo>
                  <a:pt x="1189" y="2966"/>
                </a:lnTo>
                <a:lnTo>
                  <a:pt x="1187" y="2966"/>
                </a:lnTo>
                <a:lnTo>
                  <a:pt x="1184" y="2967"/>
                </a:lnTo>
                <a:lnTo>
                  <a:pt x="1181" y="2967"/>
                </a:lnTo>
                <a:lnTo>
                  <a:pt x="1179" y="2967"/>
                </a:lnTo>
                <a:lnTo>
                  <a:pt x="1176" y="2966"/>
                </a:lnTo>
                <a:lnTo>
                  <a:pt x="1174" y="2966"/>
                </a:lnTo>
                <a:lnTo>
                  <a:pt x="1171" y="2965"/>
                </a:lnTo>
                <a:lnTo>
                  <a:pt x="1169" y="2964"/>
                </a:lnTo>
                <a:lnTo>
                  <a:pt x="1166" y="2962"/>
                </a:lnTo>
                <a:lnTo>
                  <a:pt x="1164" y="2961"/>
                </a:lnTo>
                <a:lnTo>
                  <a:pt x="1162" y="2959"/>
                </a:lnTo>
                <a:lnTo>
                  <a:pt x="1161" y="2957"/>
                </a:lnTo>
                <a:lnTo>
                  <a:pt x="1159" y="2955"/>
                </a:lnTo>
                <a:lnTo>
                  <a:pt x="1158" y="2953"/>
                </a:lnTo>
                <a:lnTo>
                  <a:pt x="1157" y="2950"/>
                </a:lnTo>
                <a:lnTo>
                  <a:pt x="1156" y="2948"/>
                </a:lnTo>
                <a:lnTo>
                  <a:pt x="1155" y="2945"/>
                </a:lnTo>
                <a:lnTo>
                  <a:pt x="1155" y="2943"/>
                </a:lnTo>
                <a:lnTo>
                  <a:pt x="1155" y="2940"/>
                </a:lnTo>
                <a:lnTo>
                  <a:pt x="1155" y="2938"/>
                </a:lnTo>
                <a:lnTo>
                  <a:pt x="1155" y="2935"/>
                </a:lnTo>
                <a:lnTo>
                  <a:pt x="1156" y="2933"/>
                </a:lnTo>
                <a:lnTo>
                  <a:pt x="1157" y="2930"/>
                </a:lnTo>
                <a:lnTo>
                  <a:pt x="1158" y="2928"/>
                </a:lnTo>
                <a:lnTo>
                  <a:pt x="1184" y="2882"/>
                </a:lnTo>
                <a:lnTo>
                  <a:pt x="1213" y="2837"/>
                </a:lnTo>
                <a:lnTo>
                  <a:pt x="1246" y="2792"/>
                </a:lnTo>
                <a:lnTo>
                  <a:pt x="1281" y="2747"/>
                </a:lnTo>
                <a:lnTo>
                  <a:pt x="1283" y="2745"/>
                </a:lnTo>
                <a:lnTo>
                  <a:pt x="1284" y="2743"/>
                </a:lnTo>
                <a:lnTo>
                  <a:pt x="1287" y="2741"/>
                </a:lnTo>
                <a:lnTo>
                  <a:pt x="1289" y="2740"/>
                </a:lnTo>
                <a:lnTo>
                  <a:pt x="1291" y="2739"/>
                </a:lnTo>
                <a:lnTo>
                  <a:pt x="1294" y="2738"/>
                </a:lnTo>
                <a:lnTo>
                  <a:pt x="1296" y="2737"/>
                </a:lnTo>
                <a:lnTo>
                  <a:pt x="1299" y="2737"/>
                </a:lnTo>
                <a:lnTo>
                  <a:pt x="1301" y="2737"/>
                </a:lnTo>
                <a:lnTo>
                  <a:pt x="1304" y="2737"/>
                </a:lnTo>
                <a:lnTo>
                  <a:pt x="1306" y="2737"/>
                </a:lnTo>
                <a:lnTo>
                  <a:pt x="1309" y="2738"/>
                </a:lnTo>
                <a:lnTo>
                  <a:pt x="1311" y="2739"/>
                </a:lnTo>
                <a:lnTo>
                  <a:pt x="1313" y="2740"/>
                </a:lnTo>
                <a:lnTo>
                  <a:pt x="1316" y="2741"/>
                </a:lnTo>
                <a:lnTo>
                  <a:pt x="1318" y="2743"/>
                </a:lnTo>
                <a:moveTo>
                  <a:pt x="1108" y="3113"/>
                </a:moveTo>
                <a:lnTo>
                  <a:pt x="1110" y="3113"/>
                </a:lnTo>
                <a:lnTo>
                  <a:pt x="1113" y="3114"/>
                </a:lnTo>
                <a:lnTo>
                  <a:pt x="1115" y="3115"/>
                </a:lnTo>
                <a:lnTo>
                  <a:pt x="1117" y="3117"/>
                </a:lnTo>
                <a:lnTo>
                  <a:pt x="1119" y="3119"/>
                </a:lnTo>
                <a:lnTo>
                  <a:pt x="1121" y="3120"/>
                </a:lnTo>
                <a:lnTo>
                  <a:pt x="1123" y="3122"/>
                </a:lnTo>
                <a:lnTo>
                  <a:pt x="1124" y="3124"/>
                </a:lnTo>
                <a:lnTo>
                  <a:pt x="1125" y="3127"/>
                </a:lnTo>
                <a:lnTo>
                  <a:pt x="1126" y="3129"/>
                </a:lnTo>
                <a:lnTo>
                  <a:pt x="1127" y="3132"/>
                </a:lnTo>
                <a:lnTo>
                  <a:pt x="1127" y="3134"/>
                </a:lnTo>
                <a:lnTo>
                  <a:pt x="1128" y="3137"/>
                </a:lnTo>
                <a:lnTo>
                  <a:pt x="1128" y="3139"/>
                </a:lnTo>
                <a:lnTo>
                  <a:pt x="1127" y="3142"/>
                </a:lnTo>
                <a:lnTo>
                  <a:pt x="1127" y="3145"/>
                </a:lnTo>
                <a:lnTo>
                  <a:pt x="1120" y="3170"/>
                </a:lnTo>
                <a:lnTo>
                  <a:pt x="1114" y="3196"/>
                </a:lnTo>
                <a:lnTo>
                  <a:pt x="1110" y="3222"/>
                </a:lnTo>
                <a:lnTo>
                  <a:pt x="1106" y="3247"/>
                </a:lnTo>
                <a:lnTo>
                  <a:pt x="1102" y="3273"/>
                </a:lnTo>
                <a:lnTo>
                  <a:pt x="1100" y="3299"/>
                </a:lnTo>
                <a:lnTo>
                  <a:pt x="1098" y="3350"/>
                </a:lnTo>
                <a:lnTo>
                  <a:pt x="1098" y="3352"/>
                </a:lnTo>
                <a:lnTo>
                  <a:pt x="1097" y="3355"/>
                </a:lnTo>
                <a:lnTo>
                  <a:pt x="1097" y="3357"/>
                </a:lnTo>
                <a:lnTo>
                  <a:pt x="1096" y="3360"/>
                </a:lnTo>
                <a:lnTo>
                  <a:pt x="1095" y="3362"/>
                </a:lnTo>
                <a:lnTo>
                  <a:pt x="1093" y="3364"/>
                </a:lnTo>
                <a:lnTo>
                  <a:pt x="1092" y="3366"/>
                </a:lnTo>
                <a:lnTo>
                  <a:pt x="1090" y="3368"/>
                </a:lnTo>
                <a:lnTo>
                  <a:pt x="1088" y="3369"/>
                </a:lnTo>
                <a:lnTo>
                  <a:pt x="1086" y="3371"/>
                </a:lnTo>
                <a:lnTo>
                  <a:pt x="1084" y="3372"/>
                </a:lnTo>
                <a:lnTo>
                  <a:pt x="1081" y="3373"/>
                </a:lnTo>
                <a:lnTo>
                  <a:pt x="1079" y="3374"/>
                </a:lnTo>
                <a:lnTo>
                  <a:pt x="1076" y="3375"/>
                </a:lnTo>
                <a:lnTo>
                  <a:pt x="1074" y="3375"/>
                </a:lnTo>
                <a:lnTo>
                  <a:pt x="1071" y="3376"/>
                </a:lnTo>
                <a:lnTo>
                  <a:pt x="1068" y="3375"/>
                </a:lnTo>
                <a:lnTo>
                  <a:pt x="1065" y="3375"/>
                </a:lnTo>
                <a:lnTo>
                  <a:pt x="1063" y="3374"/>
                </a:lnTo>
                <a:lnTo>
                  <a:pt x="1060" y="3373"/>
                </a:lnTo>
                <a:lnTo>
                  <a:pt x="1058" y="3372"/>
                </a:lnTo>
                <a:lnTo>
                  <a:pt x="1056" y="3371"/>
                </a:lnTo>
                <a:lnTo>
                  <a:pt x="1054" y="3369"/>
                </a:lnTo>
                <a:lnTo>
                  <a:pt x="1052" y="3368"/>
                </a:lnTo>
                <a:lnTo>
                  <a:pt x="1051" y="3366"/>
                </a:lnTo>
                <a:lnTo>
                  <a:pt x="1049" y="3364"/>
                </a:lnTo>
                <a:lnTo>
                  <a:pt x="1048" y="3361"/>
                </a:lnTo>
                <a:lnTo>
                  <a:pt x="1047" y="3359"/>
                </a:lnTo>
                <a:lnTo>
                  <a:pt x="1046" y="3357"/>
                </a:lnTo>
                <a:lnTo>
                  <a:pt x="1045" y="3354"/>
                </a:lnTo>
                <a:lnTo>
                  <a:pt x="1045" y="3351"/>
                </a:lnTo>
                <a:lnTo>
                  <a:pt x="1045" y="3349"/>
                </a:lnTo>
                <a:lnTo>
                  <a:pt x="1047" y="3294"/>
                </a:lnTo>
                <a:lnTo>
                  <a:pt x="1050" y="3267"/>
                </a:lnTo>
                <a:lnTo>
                  <a:pt x="1053" y="3240"/>
                </a:lnTo>
                <a:lnTo>
                  <a:pt x="1057" y="3213"/>
                </a:lnTo>
                <a:lnTo>
                  <a:pt x="1063" y="3185"/>
                </a:lnTo>
                <a:lnTo>
                  <a:pt x="1069" y="3158"/>
                </a:lnTo>
                <a:lnTo>
                  <a:pt x="1076" y="3131"/>
                </a:lnTo>
                <a:lnTo>
                  <a:pt x="1077" y="3128"/>
                </a:lnTo>
                <a:lnTo>
                  <a:pt x="1078" y="3126"/>
                </a:lnTo>
                <a:lnTo>
                  <a:pt x="1079" y="3123"/>
                </a:lnTo>
                <a:lnTo>
                  <a:pt x="1081" y="3121"/>
                </a:lnTo>
                <a:lnTo>
                  <a:pt x="1082" y="3119"/>
                </a:lnTo>
                <a:lnTo>
                  <a:pt x="1084" y="3118"/>
                </a:lnTo>
                <a:lnTo>
                  <a:pt x="1086" y="3116"/>
                </a:lnTo>
                <a:lnTo>
                  <a:pt x="1088" y="3115"/>
                </a:lnTo>
                <a:lnTo>
                  <a:pt x="1090" y="3114"/>
                </a:lnTo>
                <a:lnTo>
                  <a:pt x="1093" y="3113"/>
                </a:lnTo>
                <a:lnTo>
                  <a:pt x="1095" y="3112"/>
                </a:lnTo>
                <a:lnTo>
                  <a:pt x="1097" y="3112"/>
                </a:lnTo>
                <a:lnTo>
                  <a:pt x="1100" y="3112"/>
                </a:lnTo>
                <a:lnTo>
                  <a:pt x="1103" y="3112"/>
                </a:lnTo>
                <a:lnTo>
                  <a:pt x="1105" y="3112"/>
                </a:lnTo>
                <a:lnTo>
                  <a:pt x="1108" y="3113"/>
                </a:lnTo>
                <a:moveTo>
                  <a:pt x="1088" y="3536"/>
                </a:moveTo>
                <a:lnTo>
                  <a:pt x="1090" y="3535"/>
                </a:lnTo>
                <a:lnTo>
                  <a:pt x="1093" y="3535"/>
                </a:lnTo>
                <a:lnTo>
                  <a:pt x="1096" y="3535"/>
                </a:lnTo>
                <a:lnTo>
                  <a:pt x="1098" y="3535"/>
                </a:lnTo>
                <a:lnTo>
                  <a:pt x="1101" y="3536"/>
                </a:lnTo>
                <a:lnTo>
                  <a:pt x="1103" y="3537"/>
                </a:lnTo>
                <a:lnTo>
                  <a:pt x="1105" y="3538"/>
                </a:lnTo>
                <a:lnTo>
                  <a:pt x="1108" y="3539"/>
                </a:lnTo>
                <a:lnTo>
                  <a:pt x="1110" y="3541"/>
                </a:lnTo>
                <a:lnTo>
                  <a:pt x="1112" y="3542"/>
                </a:lnTo>
                <a:lnTo>
                  <a:pt x="1113" y="3544"/>
                </a:lnTo>
                <a:lnTo>
                  <a:pt x="1115" y="3546"/>
                </a:lnTo>
                <a:lnTo>
                  <a:pt x="1117" y="3548"/>
                </a:lnTo>
                <a:lnTo>
                  <a:pt x="1118" y="3551"/>
                </a:lnTo>
                <a:lnTo>
                  <a:pt x="1119" y="3553"/>
                </a:lnTo>
                <a:lnTo>
                  <a:pt x="1120" y="3556"/>
                </a:lnTo>
                <a:lnTo>
                  <a:pt x="1132" y="3606"/>
                </a:lnTo>
                <a:lnTo>
                  <a:pt x="1147" y="3656"/>
                </a:lnTo>
                <a:lnTo>
                  <a:pt x="1165" y="3705"/>
                </a:lnTo>
                <a:lnTo>
                  <a:pt x="1185" y="3753"/>
                </a:lnTo>
                <a:lnTo>
                  <a:pt x="1186" y="3756"/>
                </a:lnTo>
                <a:lnTo>
                  <a:pt x="1186" y="3758"/>
                </a:lnTo>
                <a:lnTo>
                  <a:pt x="1187" y="3761"/>
                </a:lnTo>
                <a:lnTo>
                  <a:pt x="1187" y="3764"/>
                </a:lnTo>
                <a:lnTo>
                  <a:pt x="1187" y="3766"/>
                </a:lnTo>
                <a:lnTo>
                  <a:pt x="1187" y="3769"/>
                </a:lnTo>
                <a:lnTo>
                  <a:pt x="1186" y="3771"/>
                </a:lnTo>
                <a:lnTo>
                  <a:pt x="1185" y="3774"/>
                </a:lnTo>
                <a:lnTo>
                  <a:pt x="1184" y="3776"/>
                </a:lnTo>
                <a:lnTo>
                  <a:pt x="1183" y="3778"/>
                </a:lnTo>
                <a:lnTo>
                  <a:pt x="1181" y="3780"/>
                </a:lnTo>
                <a:lnTo>
                  <a:pt x="1180" y="3782"/>
                </a:lnTo>
                <a:lnTo>
                  <a:pt x="1178" y="3784"/>
                </a:lnTo>
                <a:lnTo>
                  <a:pt x="1176" y="3786"/>
                </a:lnTo>
                <a:lnTo>
                  <a:pt x="1173" y="3787"/>
                </a:lnTo>
                <a:lnTo>
                  <a:pt x="1171" y="3788"/>
                </a:lnTo>
                <a:lnTo>
                  <a:pt x="1168" y="3789"/>
                </a:lnTo>
                <a:lnTo>
                  <a:pt x="1166" y="3790"/>
                </a:lnTo>
                <a:lnTo>
                  <a:pt x="1163" y="3791"/>
                </a:lnTo>
                <a:lnTo>
                  <a:pt x="1161" y="3791"/>
                </a:lnTo>
                <a:lnTo>
                  <a:pt x="1158" y="3791"/>
                </a:lnTo>
                <a:lnTo>
                  <a:pt x="1156" y="3790"/>
                </a:lnTo>
                <a:lnTo>
                  <a:pt x="1153" y="3790"/>
                </a:lnTo>
                <a:lnTo>
                  <a:pt x="1151" y="3789"/>
                </a:lnTo>
                <a:lnTo>
                  <a:pt x="1148" y="3788"/>
                </a:lnTo>
                <a:lnTo>
                  <a:pt x="1146" y="3787"/>
                </a:lnTo>
                <a:lnTo>
                  <a:pt x="1144" y="3785"/>
                </a:lnTo>
                <a:lnTo>
                  <a:pt x="1142" y="3783"/>
                </a:lnTo>
                <a:lnTo>
                  <a:pt x="1140" y="3781"/>
                </a:lnTo>
                <a:lnTo>
                  <a:pt x="1138" y="3779"/>
                </a:lnTo>
                <a:lnTo>
                  <a:pt x="1137" y="3777"/>
                </a:lnTo>
                <a:lnTo>
                  <a:pt x="1136" y="3774"/>
                </a:lnTo>
                <a:lnTo>
                  <a:pt x="1115" y="3724"/>
                </a:lnTo>
                <a:lnTo>
                  <a:pt x="1097" y="3672"/>
                </a:lnTo>
                <a:lnTo>
                  <a:pt x="1081" y="3620"/>
                </a:lnTo>
                <a:lnTo>
                  <a:pt x="1068" y="3567"/>
                </a:lnTo>
                <a:lnTo>
                  <a:pt x="1067" y="3564"/>
                </a:lnTo>
                <a:lnTo>
                  <a:pt x="1067" y="3561"/>
                </a:lnTo>
                <a:lnTo>
                  <a:pt x="1067" y="3559"/>
                </a:lnTo>
                <a:lnTo>
                  <a:pt x="1068" y="3556"/>
                </a:lnTo>
                <a:lnTo>
                  <a:pt x="1068" y="3554"/>
                </a:lnTo>
                <a:lnTo>
                  <a:pt x="1069" y="3551"/>
                </a:lnTo>
                <a:lnTo>
                  <a:pt x="1070" y="3549"/>
                </a:lnTo>
                <a:lnTo>
                  <a:pt x="1071" y="3547"/>
                </a:lnTo>
                <a:lnTo>
                  <a:pt x="1073" y="3545"/>
                </a:lnTo>
                <a:lnTo>
                  <a:pt x="1075" y="3543"/>
                </a:lnTo>
                <a:lnTo>
                  <a:pt x="1076" y="3541"/>
                </a:lnTo>
                <a:lnTo>
                  <a:pt x="1078" y="3540"/>
                </a:lnTo>
                <a:lnTo>
                  <a:pt x="1080" y="3538"/>
                </a:lnTo>
                <a:lnTo>
                  <a:pt x="1083" y="3537"/>
                </a:lnTo>
                <a:lnTo>
                  <a:pt x="1085" y="3536"/>
                </a:lnTo>
                <a:lnTo>
                  <a:pt x="1088" y="3536"/>
                </a:lnTo>
                <a:moveTo>
                  <a:pt x="1247" y="3930"/>
                </a:moveTo>
                <a:lnTo>
                  <a:pt x="1249" y="3929"/>
                </a:lnTo>
                <a:lnTo>
                  <a:pt x="1251" y="3928"/>
                </a:lnTo>
                <a:lnTo>
                  <a:pt x="1254" y="3927"/>
                </a:lnTo>
                <a:lnTo>
                  <a:pt x="1256" y="3927"/>
                </a:lnTo>
                <a:lnTo>
                  <a:pt x="1259" y="3926"/>
                </a:lnTo>
                <a:lnTo>
                  <a:pt x="1262" y="3926"/>
                </a:lnTo>
                <a:lnTo>
                  <a:pt x="1264" y="3927"/>
                </a:lnTo>
                <a:lnTo>
                  <a:pt x="1267" y="3927"/>
                </a:lnTo>
                <a:lnTo>
                  <a:pt x="1269" y="3928"/>
                </a:lnTo>
                <a:lnTo>
                  <a:pt x="1271" y="3929"/>
                </a:lnTo>
                <a:lnTo>
                  <a:pt x="1274" y="3930"/>
                </a:lnTo>
                <a:lnTo>
                  <a:pt x="1276" y="3931"/>
                </a:lnTo>
                <a:lnTo>
                  <a:pt x="1278" y="3933"/>
                </a:lnTo>
                <a:lnTo>
                  <a:pt x="1280" y="3934"/>
                </a:lnTo>
                <a:lnTo>
                  <a:pt x="1281" y="3936"/>
                </a:lnTo>
                <a:lnTo>
                  <a:pt x="1283" y="3938"/>
                </a:lnTo>
                <a:lnTo>
                  <a:pt x="1335" y="4016"/>
                </a:lnTo>
                <a:lnTo>
                  <a:pt x="1355" y="4018"/>
                </a:lnTo>
                <a:lnTo>
                  <a:pt x="1376" y="4021"/>
                </a:lnTo>
                <a:lnTo>
                  <a:pt x="1396" y="4024"/>
                </a:lnTo>
                <a:lnTo>
                  <a:pt x="1417" y="4028"/>
                </a:lnTo>
                <a:lnTo>
                  <a:pt x="1419" y="4029"/>
                </a:lnTo>
                <a:lnTo>
                  <a:pt x="1422" y="4030"/>
                </a:lnTo>
                <a:lnTo>
                  <a:pt x="1424" y="4031"/>
                </a:lnTo>
                <a:lnTo>
                  <a:pt x="1426" y="4033"/>
                </a:lnTo>
                <a:lnTo>
                  <a:pt x="1428" y="4034"/>
                </a:lnTo>
                <a:lnTo>
                  <a:pt x="1430" y="4036"/>
                </a:lnTo>
                <a:lnTo>
                  <a:pt x="1432" y="4038"/>
                </a:lnTo>
                <a:lnTo>
                  <a:pt x="1434" y="4040"/>
                </a:lnTo>
                <a:lnTo>
                  <a:pt x="1435" y="4042"/>
                </a:lnTo>
                <a:lnTo>
                  <a:pt x="1436" y="4044"/>
                </a:lnTo>
                <a:lnTo>
                  <a:pt x="1437" y="4047"/>
                </a:lnTo>
                <a:lnTo>
                  <a:pt x="1438" y="4049"/>
                </a:lnTo>
                <a:lnTo>
                  <a:pt x="1438" y="4052"/>
                </a:lnTo>
                <a:lnTo>
                  <a:pt x="1438" y="4054"/>
                </a:lnTo>
                <a:lnTo>
                  <a:pt x="1438" y="4057"/>
                </a:lnTo>
                <a:lnTo>
                  <a:pt x="1438" y="4059"/>
                </a:lnTo>
                <a:lnTo>
                  <a:pt x="1437" y="4062"/>
                </a:lnTo>
                <a:lnTo>
                  <a:pt x="1436" y="4064"/>
                </a:lnTo>
                <a:lnTo>
                  <a:pt x="1435" y="4067"/>
                </a:lnTo>
                <a:lnTo>
                  <a:pt x="1434" y="4069"/>
                </a:lnTo>
                <a:lnTo>
                  <a:pt x="1432" y="4071"/>
                </a:lnTo>
                <a:lnTo>
                  <a:pt x="1430" y="4073"/>
                </a:lnTo>
                <a:lnTo>
                  <a:pt x="1428" y="4075"/>
                </a:lnTo>
                <a:lnTo>
                  <a:pt x="1426" y="4076"/>
                </a:lnTo>
                <a:lnTo>
                  <a:pt x="1424" y="4078"/>
                </a:lnTo>
                <a:lnTo>
                  <a:pt x="1422" y="4079"/>
                </a:lnTo>
                <a:lnTo>
                  <a:pt x="1420" y="4080"/>
                </a:lnTo>
                <a:lnTo>
                  <a:pt x="1417" y="4080"/>
                </a:lnTo>
                <a:lnTo>
                  <a:pt x="1415" y="4081"/>
                </a:lnTo>
                <a:lnTo>
                  <a:pt x="1412" y="4081"/>
                </a:lnTo>
                <a:lnTo>
                  <a:pt x="1409" y="4081"/>
                </a:lnTo>
                <a:lnTo>
                  <a:pt x="1407" y="4080"/>
                </a:lnTo>
                <a:lnTo>
                  <a:pt x="1393" y="4078"/>
                </a:lnTo>
                <a:lnTo>
                  <a:pt x="1386" y="4076"/>
                </a:lnTo>
                <a:lnTo>
                  <a:pt x="1380" y="4075"/>
                </a:lnTo>
                <a:lnTo>
                  <a:pt x="1404" y="4106"/>
                </a:lnTo>
                <a:lnTo>
                  <a:pt x="1405" y="4109"/>
                </a:lnTo>
                <a:lnTo>
                  <a:pt x="1407" y="4111"/>
                </a:lnTo>
                <a:lnTo>
                  <a:pt x="1408" y="4114"/>
                </a:lnTo>
                <a:lnTo>
                  <a:pt x="1409" y="4116"/>
                </a:lnTo>
                <a:lnTo>
                  <a:pt x="1410" y="4119"/>
                </a:lnTo>
                <a:lnTo>
                  <a:pt x="1410" y="4121"/>
                </a:lnTo>
                <a:lnTo>
                  <a:pt x="1410" y="4124"/>
                </a:lnTo>
                <a:lnTo>
                  <a:pt x="1410" y="4126"/>
                </a:lnTo>
                <a:lnTo>
                  <a:pt x="1410" y="4129"/>
                </a:lnTo>
                <a:lnTo>
                  <a:pt x="1409" y="4131"/>
                </a:lnTo>
                <a:lnTo>
                  <a:pt x="1408" y="4133"/>
                </a:lnTo>
                <a:lnTo>
                  <a:pt x="1407" y="4136"/>
                </a:lnTo>
                <a:lnTo>
                  <a:pt x="1406" y="4138"/>
                </a:lnTo>
                <a:lnTo>
                  <a:pt x="1404" y="4140"/>
                </a:lnTo>
                <a:lnTo>
                  <a:pt x="1403" y="4142"/>
                </a:lnTo>
                <a:lnTo>
                  <a:pt x="1401" y="4143"/>
                </a:lnTo>
                <a:lnTo>
                  <a:pt x="1398" y="4145"/>
                </a:lnTo>
                <a:lnTo>
                  <a:pt x="1396" y="4147"/>
                </a:lnTo>
                <a:lnTo>
                  <a:pt x="1394" y="4148"/>
                </a:lnTo>
                <a:lnTo>
                  <a:pt x="1391" y="4149"/>
                </a:lnTo>
                <a:lnTo>
                  <a:pt x="1389" y="4149"/>
                </a:lnTo>
                <a:lnTo>
                  <a:pt x="1386" y="4150"/>
                </a:lnTo>
                <a:lnTo>
                  <a:pt x="1384" y="4150"/>
                </a:lnTo>
                <a:lnTo>
                  <a:pt x="1381" y="4150"/>
                </a:lnTo>
                <a:lnTo>
                  <a:pt x="1378" y="4149"/>
                </a:lnTo>
                <a:lnTo>
                  <a:pt x="1376" y="4149"/>
                </a:lnTo>
                <a:lnTo>
                  <a:pt x="1374" y="4148"/>
                </a:lnTo>
                <a:lnTo>
                  <a:pt x="1371" y="4147"/>
                </a:lnTo>
                <a:lnTo>
                  <a:pt x="1369" y="4146"/>
                </a:lnTo>
                <a:lnTo>
                  <a:pt x="1367" y="4144"/>
                </a:lnTo>
                <a:lnTo>
                  <a:pt x="1365" y="4142"/>
                </a:lnTo>
                <a:lnTo>
                  <a:pt x="1363" y="4140"/>
                </a:lnTo>
                <a:lnTo>
                  <a:pt x="1307" y="4066"/>
                </a:lnTo>
                <a:lnTo>
                  <a:pt x="1285" y="4065"/>
                </a:lnTo>
                <a:lnTo>
                  <a:pt x="1264" y="4065"/>
                </a:lnTo>
                <a:lnTo>
                  <a:pt x="1221" y="4064"/>
                </a:lnTo>
                <a:lnTo>
                  <a:pt x="1218" y="4064"/>
                </a:lnTo>
                <a:lnTo>
                  <a:pt x="1216" y="4064"/>
                </a:lnTo>
                <a:lnTo>
                  <a:pt x="1213" y="4064"/>
                </a:lnTo>
                <a:lnTo>
                  <a:pt x="1211" y="4063"/>
                </a:lnTo>
                <a:lnTo>
                  <a:pt x="1209" y="4062"/>
                </a:lnTo>
                <a:lnTo>
                  <a:pt x="1206" y="4061"/>
                </a:lnTo>
                <a:lnTo>
                  <a:pt x="1204" y="4059"/>
                </a:lnTo>
                <a:lnTo>
                  <a:pt x="1202" y="4058"/>
                </a:lnTo>
                <a:lnTo>
                  <a:pt x="1201" y="4056"/>
                </a:lnTo>
                <a:lnTo>
                  <a:pt x="1199" y="4054"/>
                </a:lnTo>
                <a:lnTo>
                  <a:pt x="1198" y="4052"/>
                </a:lnTo>
                <a:lnTo>
                  <a:pt x="1196" y="4049"/>
                </a:lnTo>
                <a:lnTo>
                  <a:pt x="1195" y="4047"/>
                </a:lnTo>
                <a:lnTo>
                  <a:pt x="1195" y="4045"/>
                </a:lnTo>
                <a:lnTo>
                  <a:pt x="1194" y="4042"/>
                </a:lnTo>
                <a:lnTo>
                  <a:pt x="1194" y="4039"/>
                </a:lnTo>
                <a:lnTo>
                  <a:pt x="1194" y="4037"/>
                </a:lnTo>
                <a:lnTo>
                  <a:pt x="1194" y="4034"/>
                </a:lnTo>
                <a:lnTo>
                  <a:pt x="1195" y="4031"/>
                </a:lnTo>
                <a:lnTo>
                  <a:pt x="1196" y="4029"/>
                </a:lnTo>
                <a:lnTo>
                  <a:pt x="1197" y="4027"/>
                </a:lnTo>
                <a:lnTo>
                  <a:pt x="1198" y="4024"/>
                </a:lnTo>
                <a:lnTo>
                  <a:pt x="1200" y="4022"/>
                </a:lnTo>
                <a:lnTo>
                  <a:pt x="1201" y="4020"/>
                </a:lnTo>
                <a:lnTo>
                  <a:pt x="1203" y="4019"/>
                </a:lnTo>
                <a:lnTo>
                  <a:pt x="1205" y="4017"/>
                </a:lnTo>
                <a:lnTo>
                  <a:pt x="1207" y="4016"/>
                </a:lnTo>
                <a:lnTo>
                  <a:pt x="1209" y="4015"/>
                </a:lnTo>
                <a:lnTo>
                  <a:pt x="1212" y="4014"/>
                </a:lnTo>
                <a:lnTo>
                  <a:pt x="1214" y="4013"/>
                </a:lnTo>
                <a:lnTo>
                  <a:pt x="1217" y="4013"/>
                </a:lnTo>
                <a:lnTo>
                  <a:pt x="1220" y="4012"/>
                </a:lnTo>
                <a:lnTo>
                  <a:pt x="1232" y="4012"/>
                </a:lnTo>
                <a:lnTo>
                  <a:pt x="1244" y="4012"/>
                </a:lnTo>
                <a:lnTo>
                  <a:pt x="1268" y="4011"/>
                </a:lnTo>
                <a:lnTo>
                  <a:pt x="1260" y="4001"/>
                </a:lnTo>
                <a:lnTo>
                  <a:pt x="1253" y="3989"/>
                </a:lnTo>
                <a:lnTo>
                  <a:pt x="1239" y="3966"/>
                </a:lnTo>
                <a:lnTo>
                  <a:pt x="1237" y="3964"/>
                </a:lnTo>
                <a:lnTo>
                  <a:pt x="1236" y="3962"/>
                </a:lnTo>
                <a:lnTo>
                  <a:pt x="1236" y="3959"/>
                </a:lnTo>
                <a:lnTo>
                  <a:pt x="1235" y="3957"/>
                </a:lnTo>
                <a:lnTo>
                  <a:pt x="1235" y="3954"/>
                </a:lnTo>
                <a:lnTo>
                  <a:pt x="1235" y="3952"/>
                </a:lnTo>
                <a:lnTo>
                  <a:pt x="1235" y="3949"/>
                </a:lnTo>
                <a:lnTo>
                  <a:pt x="1235" y="3947"/>
                </a:lnTo>
                <a:lnTo>
                  <a:pt x="1236" y="3945"/>
                </a:lnTo>
                <a:lnTo>
                  <a:pt x="1237" y="3942"/>
                </a:lnTo>
                <a:lnTo>
                  <a:pt x="1238" y="3940"/>
                </a:lnTo>
                <a:lnTo>
                  <a:pt x="1239" y="3938"/>
                </a:lnTo>
                <a:lnTo>
                  <a:pt x="1241" y="3936"/>
                </a:lnTo>
                <a:lnTo>
                  <a:pt x="1243" y="3934"/>
                </a:lnTo>
                <a:lnTo>
                  <a:pt x="1245" y="3932"/>
                </a:lnTo>
                <a:lnTo>
                  <a:pt x="1247" y="3930"/>
                </a:lnTo>
                <a:moveTo>
                  <a:pt x="1048" y="4061"/>
                </a:moveTo>
                <a:lnTo>
                  <a:pt x="1048" y="4064"/>
                </a:lnTo>
                <a:lnTo>
                  <a:pt x="1049" y="4067"/>
                </a:lnTo>
                <a:lnTo>
                  <a:pt x="1049" y="4069"/>
                </a:lnTo>
                <a:lnTo>
                  <a:pt x="1049" y="4072"/>
                </a:lnTo>
                <a:lnTo>
                  <a:pt x="1048" y="4074"/>
                </a:lnTo>
                <a:lnTo>
                  <a:pt x="1048" y="4077"/>
                </a:lnTo>
                <a:lnTo>
                  <a:pt x="1047" y="4079"/>
                </a:lnTo>
                <a:lnTo>
                  <a:pt x="1046" y="4082"/>
                </a:lnTo>
                <a:lnTo>
                  <a:pt x="1044" y="4084"/>
                </a:lnTo>
                <a:lnTo>
                  <a:pt x="1043" y="4086"/>
                </a:lnTo>
                <a:lnTo>
                  <a:pt x="1041" y="4088"/>
                </a:lnTo>
                <a:lnTo>
                  <a:pt x="1039" y="4089"/>
                </a:lnTo>
                <a:lnTo>
                  <a:pt x="1037" y="4091"/>
                </a:lnTo>
                <a:lnTo>
                  <a:pt x="1035" y="4092"/>
                </a:lnTo>
                <a:lnTo>
                  <a:pt x="1032" y="4093"/>
                </a:lnTo>
                <a:lnTo>
                  <a:pt x="1030" y="4093"/>
                </a:lnTo>
                <a:lnTo>
                  <a:pt x="983" y="4107"/>
                </a:lnTo>
                <a:lnTo>
                  <a:pt x="937" y="4124"/>
                </a:lnTo>
                <a:lnTo>
                  <a:pt x="892" y="4143"/>
                </a:lnTo>
                <a:lnTo>
                  <a:pt x="848" y="4164"/>
                </a:lnTo>
                <a:lnTo>
                  <a:pt x="845" y="4165"/>
                </a:lnTo>
                <a:lnTo>
                  <a:pt x="843" y="4166"/>
                </a:lnTo>
                <a:lnTo>
                  <a:pt x="840" y="4167"/>
                </a:lnTo>
                <a:lnTo>
                  <a:pt x="838" y="4167"/>
                </a:lnTo>
                <a:lnTo>
                  <a:pt x="835" y="4167"/>
                </a:lnTo>
                <a:lnTo>
                  <a:pt x="833" y="4167"/>
                </a:lnTo>
                <a:lnTo>
                  <a:pt x="830" y="4166"/>
                </a:lnTo>
                <a:lnTo>
                  <a:pt x="828" y="4166"/>
                </a:lnTo>
                <a:lnTo>
                  <a:pt x="825" y="4165"/>
                </a:lnTo>
                <a:lnTo>
                  <a:pt x="823" y="4164"/>
                </a:lnTo>
                <a:lnTo>
                  <a:pt x="821" y="4162"/>
                </a:lnTo>
                <a:lnTo>
                  <a:pt x="819" y="4161"/>
                </a:lnTo>
                <a:lnTo>
                  <a:pt x="817" y="4159"/>
                </a:lnTo>
                <a:lnTo>
                  <a:pt x="815" y="4157"/>
                </a:lnTo>
                <a:lnTo>
                  <a:pt x="813" y="4155"/>
                </a:lnTo>
                <a:lnTo>
                  <a:pt x="812" y="4152"/>
                </a:lnTo>
                <a:lnTo>
                  <a:pt x="811" y="4150"/>
                </a:lnTo>
                <a:lnTo>
                  <a:pt x="810" y="4147"/>
                </a:lnTo>
                <a:lnTo>
                  <a:pt x="810" y="4145"/>
                </a:lnTo>
                <a:lnTo>
                  <a:pt x="809" y="4142"/>
                </a:lnTo>
                <a:lnTo>
                  <a:pt x="809" y="4140"/>
                </a:lnTo>
                <a:lnTo>
                  <a:pt x="810" y="4137"/>
                </a:lnTo>
                <a:lnTo>
                  <a:pt x="810" y="4135"/>
                </a:lnTo>
                <a:lnTo>
                  <a:pt x="811" y="4132"/>
                </a:lnTo>
                <a:lnTo>
                  <a:pt x="812" y="4130"/>
                </a:lnTo>
                <a:lnTo>
                  <a:pt x="813" y="4127"/>
                </a:lnTo>
                <a:lnTo>
                  <a:pt x="814" y="4125"/>
                </a:lnTo>
                <a:lnTo>
                  <a:pt x="816" y="4123"/>
                </a:lnTo>
                <a:lnTo>
                  <a:pt x="817" y="4121"/>
                </a:lnTo>
                <a:lnTo>
                  <a:pt x="819" y="4119"/>
                </a:lnTo>
                <a:lnTo>
                  <a:pt x="821" y="4118"/>
                </a:lnTo>
                <a:lnTo>
                  <a:pt x="824" y="4116"/>
                </a:lnTo>
                <a:lnTo>
                  <a:pt x="870" y="4095"/>
                </a:lnTo>
                <a:lnTo>
                  <a:pt x="918" y="4075"/>
                </a:lnTo>
                <a:lnTo>
                  <a:pt x="966" y="4057"/>
                </a:lnTo>
                <a:lnTo>
                  <a:pt x="1016" y="4042"/>
                </a:lnTo>
                <a:lnTo>
                  <a:pt x="1018" y="4042"/>
                </a:lnTo>
                <a:lnTo>
                  <a:pt x="1021" y="4042"/>
                </a:lnTo>
                <a:lnTo>
                  <a:pt x="1024" y="4042"/>
                </a:lnTo>
                <a:lnTo>
                  <a:pt x="1026" y="4042"/>
                </a:lnTo>
                <a:lnTo>
                  <a:pt x="1029" y="4043"/>
                </a:lnTo>
                <a:lnTo>
                  <a:pt x="1031" y="4043"/>
                </a:lnTo>
                <a:lnTo>
                  <a:pt x="1034" y="4044"/>
                </a:lnTo>
                <a:lnTo>
                  <a:pt x="1036" y="4046"/>
                </a:lnTo>
                <a:lnTo>
                  <a:pt x="1038" y="4047"/>
                </a:lnTo>
                <a:lnTo>
                  <a:pt x="1040" y="4048"/>
                </a:lnTo>
                <a:lnTo>
                  <a:pt x="1042" y="4050"/>
                </a:lnTo>
                <a:lnTo>
                  <a:pt x="1044" y="4052"/>
                </a:lnTo>
                <a:lnTo>
                  <a:pt x="1045" y="4054"/>
                </a:lnTo>
                <a:lnTo>
                  <a:pt x="1046" y="4056"/>
                </a:lnTo>
                <a:lnTo>
                  <a:pt x="1047" y="4059"/>
                </a:lnTo>
                <a:lnTo>
                  <a:pt x="1048" y="4061"/>
                </a:lnTo>
                <a:moveTo>
                  <a:pt x="1563" y="4097"/>
                </a:moveTo>
                <a:lnTo>
                  <a:pt x="1564" y="4095"/>
                </a:lnTo>
                <a:lnTo>
                  <a:pt x="1565" y="4093"/>
                </a:lnTo>
                <a:lnTo>
                  <a:pt x="1567" y="4091"/>
                </a:lnTo>
                <a:lnTo>
                  <a:pt x="1568" y="4089"/>
                </a:lnTo>
                <a:lnTo>
                  <a:pt x="1570" y="4087"/>
                </a:lnTo>
                <a:lnTo>
                  <a:pt x="1572" y="4086"/>
                </a:lnTo>
                <a:lnTo>
                  <a:pt x="1574" y="4084"/>
                </a:lnTo>
                <a:lnTo>
                  <a:pt x="1577" y="4083"/>
                </a:lnTo>
                <a:lnTo>
                  <a:pt x="1579" y="4082"/>
                </a:lnTo>
                <a:lnTo>
                  <a:pt x="1582" y="4082"/>
                </a:lnTo>
                <a:lnTo>
                  <a:pt x="1584" y="4081"/>
                </a:lnTo>
                <a:lnTo>
                  <a:pt x="1587" y="4081"/>
                </a:lnTo>
                <a:lnTo>
                  <a:pt x="1589" y="4081"/>
                </a:lnTo>
                <a:lnTo>
                  <a:pt x="1592" y="4082"/>
                </a:lnTo>
                <a:lnTo>
                  <a:pt x="1594" y="4082"/>
                </a:lnTo>
                <a:lnTo>
                  <a:pt x="1597" y="4083"/>
                </a:lnTo>
                <a:lnTo>
                  <a:pt x="1638" y="4101"/>
                </a:lnTo>
                <a:lnTo>
                  <a:pt x="1680" y="4121"/>
                </a:lnTo>
                <a:lnTo>
                  <a:pt x="1722" y="4144"/>
                </a:lnTo>
                <a:lnTo>
                  <a:pt x="1765" y="4168"/>
                </a:lnTo>
                <a:lnTo>
                  <a:pt x="1767" y="4170"/>
                </a:lnTo>
                <a:lnTo>
                  <a:pt x="1769" y="4172"/>
                </a:lnTo>
                <a:lnTo>
                  <a:pt x="1771" y="4174"/>
                </a:lnTo>
                <a:lnTo>
                  <a:pt x="1772" y="4176"/>
                </a:lnTo>
                <a:lnTo>
                  <a:pt x="1773" y="4178"/>
                </a:lnTo>
                <a:lnTo>
                  <a:pt x="1775" y="4180"/>
                </a:lnTo>
                <a:lnTo>
                  <a:pt x="1775" y="4183"/>
                </a:lnTo>
                <a:lnTo>
                  <a:pt x="1776" y="4185"/>
                </a:lnTo>
                <a:lnTo>
                  <a:pt x="1777" y="4188"/>
                </a:lnTo>
                <a:lnTo>
                  <a:pt x="1777" y="4190"/>
                </a:lnTo>
                <a:lnTo>
                  <a:pt x="1777" y="4193"/>
                </a:lnTo>
                <a:lnTo>
                  <a:pt x="1776" y="4195"/>
                </a:lnTo>
                <a:lnTo>
                  <a:pt x="1776" y="4198"/>
                </a:lnTo>
                <a:lnTo>
                  <a:pt x="1775" y="4200"/>
                </a:lnTo>
                <a:lnTo>
                  <a:pt x="1774" y="4203"/>
                </a:lnTo>
                <a:lnTo>
                  <a:pt x="1773" y="4205"/>
                </a:lnTo>
                <a:lnTo>
                  <a:pt x="1771" y="4208"/>
                </a:lnTo>
                <a:lnTo>
                  <a:pt x="1770" y="4210"/>
                </a:lnTo>
                <a:lnTo>
                  <a:pt x="1768" y="4211"/>
                </a:lnTo>
                <a:lnTo>
                  <a:pt x="1766" y="4213"/>
                </a:lnTo>
                <a:lnTo>
                  <a:pt x="1764" y="4214"/>
                </a:lnTo>
                <a:lnTo>
                  <a:pt x="1761" y="4215"/>
                </a:lnTo>
                <a:lnTo>
                  <a:pt x="1759" y="4216"/>
                </a:lnTo>
                <a:lnTo>
                  <a:pt x="1757" y="4217"/>
                </a:lnTo>
                <a:lnTo>
                  <a:pt x="1754" y="4217"/>
                </a:lnTo>
                <a:lnTo>
                  <a:pt x="1751" y="4218"/>
                </a:lnTo>
                <a:lnTo>
                  <a:pt x="1749" y="4218"/>
                </a:lnTo>
                <a:lnTo>
                  <a:pt x="1746" y="4217"/>
                </a:lnTo>
                <a:lnTo>
                  <a:pt x="1744" y="4217"/>
                </a:lnTo>
                <a:lnTo>
                  <a:pt x="1741" y="4216"/>
                </a:lnTo>
                <a:lnTo>
                  <a:pt x="1739" y="4215"/>
                </a:lnTo>
                <a:lnTo>
                  <a:pt x="1737" y="4213"/>
                </a:lnTo>
                <a:lnTo>
                  <a:pt x="1696" y="4190"/>
                </a:lnTo>
                <a:lnTo>
                  <a:pt x="1656" y="4168"/>
                </a:lnTo>
                <a:lnTo>
                  <a:pt x="1616" y="4149"/>
                </a:lnTo>
                <a:lnTo>
                  <a:pt x="1577" y="4132"/>
                </a:lnTo>
                <a:lnTo>
                  <a:pt x="1574" y="4131"/>
                </a:lnTo>
                <a:lnTo>
                  <a:pt x="1572" y="4130"/>
                </a:lnTo>
                <a:lnTo>
                  <a:pt x="1570" y="4128"/>
                </a:lnTo>
                <a:lnTo>
                  <a:pt x="1568" y="4126"/>
                </a:lnTo>
                <a:lnTo>
                  <a:pt x="1566" y="4124"/>
                </a:lnTo>
                <a:lnTo>
                  <a:pt x="1565" y="4122"/>
                </a:lnTo>
                <a:lnTo>
                  <a:pt x="1564" y="4120"/>
                </a:lnTo>
                <a:lnTo>
                  <a:pt x="1563" y="4118"/>
                </a:lnTo>
                <a:lnTo>
                  <a:pt x="1562" y="4116"/>
                </a:lnTo>
                <a:lnTo>
                  <a:pt x="1561" y="4113"/>
                </a:lnTo>
                <a:lnTo>
                  <a:pt x="1561" y="4111"/>
                </a:lnTo>
                <a:lnTo>
                  <a:pt x="1561" y="4108"/>
                </a:lnTo>
                <a:lnTo>
                  <a:pt x="1561" y="4105"/>
                </a:lnTo>
                <a:lnTo>
                  <a:pt x="1561" y="4103"/>
                </a:lnTo>
                <a:lnTo>
                  <a:pt x="1562" y="4100"/>
                </a:lnTo>
                <a:lnTo>
                  <a:pt x="1563" y="4097"/>
                </a:lnTo>
                <a:moveTo>
                  <a:pt x="686" y="4229"/>
                </a:moveTo>
                <a:lnTo>
                  <a:pt x="687" y="4232"/>
                </a:lnTo>
                <a:lnTo>
                  <a:pt x="689" y="4234"/>
                </a:lnTo>
                <a:lnTo>
                  <a:pt x="690" y="4237"/>
                </a:lnTo>
                <a:lnTo>
                  <a:pt x="690" y="4239"/>
                </a:lnTo>
                <a:lnTo>
                  <a:pt x="691" y="4242"/>
                </a:lnTo>
                <a:lnTo>
                  <a:pt x="691" y="4244"/>
                </a:lnTo>
                <a:lnTo>
                  <a:pt x="691" y="4247"/>
                </a:lnTo>
                <a:lnTo>
                  <a:pt x="691" y="4249"/>
                </a:lnTo>
                <a:lnTo>
                  <a:pt x="690" y="4252"/>
                </a:lnTo>
                <a:lnTo>
                  <a:pt x="689" y="4254"/>
                </a:lnTo>
                <a:lnTo>
                  <a:pt x="688" y="4256"/>
                </a:lnTo>
                <a:lnTo>
                  <a:pt x="687" y="4259"/>
                </a:lnTo>
                <a:lnTo>
                  <a:pt x="686" y="4261"/>
                </a:lnTo>
                <a:lnTo>
                  <a:pt x="684" y="4263"/>
                </a:lnTo>
                <a:lnTo>
                  <a:pt x="682" y="4265"/>
                </a:lnTo>
                <a:lnTo>
                  <a:pt x="680" y="4266"/>
                </a:lnTo>
                <a:lnTo>
                  <a:pt x="641" y="4296"/>
                </a:lnTo>
                <a:lnTo>
                  <a:pt x="602" y="4327"/>
                </a:lnTo>
                <a:lnTo>
                  <a:pt x="565" y="4359"/>
                </a:lnTo>
                <a:lnTo>
                  <a:pt x="529" y="4392"/>
                </a:lnTo>
                <a:lnTo>
                  <a:pt x="527" y="4394"/>
                </a:lnTo>
                <a:lnTo>
                  <a:pt x="525" y="4396"/>
                </a:lnTo>
                <a:lnTo>
                  <a:pt x="522" y="4397"/>
                </a:lnTo>
                <a:lnTo>
                  <a:pt x="520" y="4398"/>
                </a:lnTo>
                <a:lnTo>
                  <a:pt x="517" y="4399"/>
                </a:lnTo>
                <a:lnTo>
                  <a:pt x="515" y="4399"/>
                </a:lnTo>
                <a:lnTo>
                  <a:pt x="512" y="4399"/>
                </a:lnTo>
                <a:lnTo>
                  <a:pt x="510" y="4399"/>
                </a:lnTo>
                <a:lnTo>
                  <a:pt x="507" y="4399"/>
                </a:lnTo>
                <a:lnTo>
                  <a:pt x="504" y="4399"/>
                </a:lnTo>
                <a:lnTo>
                  <a:pt x="502" y="4398"/>
                </a:lnTo>
                <a:lnTo>
                  <a:pt x="500" y="4397"/>
                </a:lnTo>
                <a:lnTo>
                  <a:pt x="497" y="4396"/>
                </a:lnTo>
                <a:lnTo>
                  <a:pt x="495" y="4395"/>
                </a:lnTo>
                <a:lnTo>
                  <a:pt x="493" y="4393"/>
                </a:lnTo>
                <a:lnTo>
                  <a:pt x="491" y="4391"/>
                </a:lnTo>
                <a:lnTo>
                  <a:pt x="489" y="4389"/>
                </a:lnTo>
                <a:lnTo>
                  <a:pt x="488" y="4387"/>
                </a:lnTo>
                <a:lnTo>
                  <a:pt x="486" y="4385"/>
                </a:lnTo>
                <a:lnTo>
                  <a:pt x="485" y="4382"/>
                </a:lnTo>
                <a:lnTo>
                  <a:pt x="485" y="4380"/>
                </a:lnTo>
                <a:lnTo>
                  <a:pt x="484" y="4377"/>
                </a:lnTo>
                <a:lnTo>
                  <a:pt x="484" y="4375"/>
                </a:lnTo>
                <a:lnTo>
                  <a:pt x="484" y="4372"/>
                </a:lnTo>
                <a:lnTo>
                  <a:pt x="484" y="4369"/>
                </a:lnTo>
                <a:lnTo>
                  <a:pt x="485" y="4367"/>
                </a:lnTo>
                <a:lnTo>
                  <a:pt x="486" y="4364"/>
                </a:lnTo>
                <a:lnTo>
                  <a:pt x="487" y="4362"/>
                </a:lnTo>
                <a:lnTo>
                  <a:pt x="488" y="4360"/>
                </a:lnTo>
                <a:lnTo>
                  <a:pt x="489" y="4357"/>
                </a:lnTo>
                <a:lnTo>
                  <a:pt x="491" y="4355"/>
                </a:lnTo>
                <a:lnTo>
                  <a:pt x="493" y="4353"/>
                </a:lnTo>
                <a:lnTo>
                  <a:pt x="530" y="4320"/>
                </a:lnTo>
                <a:lnTo>
                  <a:pt x="568" y="4287"/>
                </a:lnTo>
                <a:lnTo>
                  <a:pt x="608" y="4254"/>
                </a:lnTo>
                <a:lnTo>
                  <a:pt x="649" y="4223"/>
                </a:lnTo>
                <a:lnTo>
                  <a:pt x="651" y="4222"/>
                </a:lnTo>
                <a:lnTo>
                  <a:pt x="654" y="4221"/>
                </a:lnTo>
                <a:lnTo>
                  <a:pt x="656" y="4220"/>
                </a:lnTo>
                <a:lnTo>
                  <a:pt x="659" y="4219"/>
                </a:lnTo>
                <a:lnTo>
                  <a:pt x="661" y="4218"/>
                </a:lnTo>
                <a:lnTo>
                  <a:pt x="664" y="4218"/>
                </a:lnTo>
                <a:lnTo>
                  <a:pt x="666" y="4218"/>
                </a:lnTo>
                <a:lnTo>
                  <a:pt x="669" y="4219"/>
                </a:lnTo>
                <a:lnTo>
                  <a:pt x="671" y="4219"/>
                </a:lnTo>
                <a:lnTo>
                  <a:pt x="674" y="4220"/>
                </a:lnTo>
                <a:lnTo>
                  <a:pt x="676" y="4221"/>
                </a:lnTo>
                <a:lnTo>
                  <a:pt x="678" y="4222"/>
                </a:lnTo>
                <a:lnTo>
                  <a:pt x="681" y="4224"/>
                </a:lnTo>
                <a:lnTo>
                  <a:pt x="682" y="4225"/>
                </a:lnTo>
                <a:lnTo>
                  <a:pt x="684" y="4227"/>
                </a:lnTo>
                <a:lnTo>
                  <a:pt x="686" y="4229"/>
                </a:lnTo>
                <a:moveTo>
                  <a:pt x="1503" y="4258"/>
                </a:moveTo>
                <a:lnTo>
                  <a:pt x="1505" y="4257"/>
                </a:lnTo>
                <a:lnTo>
                  <a:pt x="1507" y="4255"/>
                </a:lnTo>
                <a:lnTo>
                  <a:pt x="1509" y="4254"/>
                </a:lnTo>
                <a:lnTo>
                  <a:pt x="1512" y="4253"/>
                </a:lnTo>
                <a:lnTo>
                  <a:pt x="1514" y="4252"/>
                </a:lnTo>
                <a:lnTo>
                  <a:pt x="1517" y="4251"/>
                </a:lnTo>
                <a:lnTo>
                  <a:pt x="1520" y="4251"/>
                </a:lnTo>
                <a:lnTo>
                  <a:pt x="1522" y="4251"/>
                </a:lnTo>
                <a:lnTo>
                  <a:pt x="1525" y="4251"/>
                </a:lnTo>
                <a:lnTo>
                  <a:pt x="1527" y="4251"/>
                </a:lnTo>
                <a:lnTo>
                  <a:pt x="1530" y="4252"/>
                </a:lnTo>
                <a:lnTo>
                  <a:pt x="1532" y="4253"/>
                </a:lnTo>
                <a:lnTo>
                  <a:pt x="1534" y="4254"/>
                </a:lnTo>
                <a:lnTo>
                  <a:pt x="1537" y="4255"/>
                </a:lnTo>
                <a:lnTo>
                  <a:pt x="1539" y="4257"/>
                </a:lnTo>
                <a:lnTo>
                  <a:pt x="1541" y="4258"/>
                </a:lnTo>
                <a:lnTo>
                  <a:pt x="1578" y="4295"/>
                </a:lnTo>
                <a:lnTo>
                  <a:pt x="1615" y="4331"/>
                </a:lnTo>
                <a:lnTo>
                  <a:pt x="1653" y="4365"/>
                </a:lnTo>
                <a:lnTo>
                  <a:pt x="1691" y="4397"/>
                </a:lnTo>
                <a:lnTo>
                  <a:pt x="1693" y="4399"/>
                </a:lnTo>
                <a:lnTo>
                  <a:pt x="1694" y="4401"/>
                </a:lnTo>
                <a:lnTo>
                  <a:pt x="1696" y="4403"/>
                </a:lnTo>
                <a:lnTo>
                  <a:pt x="1697" y="4405"/>
                </a:lnTo>
                <a:lnTo>
                  <a:pt x="1698" y="4408"/>
                </a:lnTo>
                <a:lnTo>
                  <a:pt x="1699" y="4410"/>
                </a:lnTo>
                <a:lnTo>
                  <a:pt x="1699" y="4413"/>
                </a:lnTo>
                <a:lnTo>
                  <a:pt x="1700" y="4415"/>
                </a:lnTo>
                <a:lnTo>
                  <a:pt x="1700" y="4418"/>
                </a:lnTo>
                <a:lnTo>
                  <a:pt x="1700" y="4420"/>
                </a:lnTo>
                <a:lnTo>
                  <a:pt x="1699" y="4423"/>
                </a:lnTo>
                <a:lnTo>
                  <a:pt x="1699" y="4425"/>
                </a:lnTo>
                <a:lnTo>
                  <a:pt x="1698" y="4428"/>
                </a:lnTo>
                <a:lnTo>
                  <a:pt x="1697" y="4430"/>
                </a:lnTo>
                <a:lnTo>
                  <a:pt x="1695" y="4432"/>
                </a:lnTo>
                <a:lnTo>
                  <a:pt x="1694" y="4434"/>
                </a:lnTo>
                <a:lnTo>
                  <a:pt x="1692" y="4436"/>
                </a:lnTo>
                <a:lnTo>
                  <a:pt x="1690" y="4438"/>
                </a:lnTo>
                <a:lnTo>
                  <a:pt x="1687" y="4440"/>
                </a:lnTo>
                <a:lnTo>
                  <a:pt x="1685" y="4441"/>
                </a:lnTo>
                <a:lnTo>
                  <a:pt x="1683" y="4442"/>
                </a:lnTo>
                <a:lnTo>
                  <a:pt x="1680" y="4443"/>
                </a:lnTo>
                <a:lnTo>
                  <a:pt x="1678" y="4443"/>
                </a:lnTo>
                <a:lnTo>
                  <a:pt x="1676" y="4444"/>
                </a:lnTo>
                <a:lnTo>
                  <a:pt x="1673" y="4444"/>
                </a:lnTo>
                <a:lnTo>
                  <a:pt x="1671" y="4444"/>
                </a:lnTo>
                <a:lnTo>
                  <a:pt x="1668" y="4443"/>
                </a:lnTo>
                <a:lnTo>
                  <a:pt x="1666" y="4443"/>
                </a:lnTo>
                <a:lnTo>
                  <a:pt x="1663" y="4442"/>
                </a:lnTo>
                <a:lnTo>
                  <a:pt x="1661" y="4441"/>
                </a:lnTo>
                <a:lnTo>
                  <a:pt x="1659" y="4439"/>
                </a:lnTo>
                <a:lnTo>
                  <a:pt x="1657" y="4437"/>
                </a:lnTo>
                <a:lnTo>
                  <a:pt x="1618" y="4404"/>
                </a:lnTo>
                <a:lnTo>
                  <a:pt x="1579" y="4369"/>
                </a:lnTo>
                <a:lnTo>
                  <a:pt x="1541" y="4333"/>
                </a:lnTo>
                <a:lnTo>
                  <a:pt x="1503" y="4295"/>
                </a:lnTo>
                <a:lnTo>
                  <a:pt x="1501" y="4293"/>
                </a:lnTo>
                <a:lnTo>
                  <a:pt x="1499" y="4291"/>
                </a:lnTo>
                <a:lnTo>
                  <a:pt x="1498" y="4289"/>
                </a:lnTo>
                <a:lnTo>
                  <a:pt x="1497" y="4287"/>
                </a:lnTo>
                <a:lnTo>
                  <a:pt x="1496" y="4284"/>
                </a:lnTo>
                <a:lnTo>
                  <a:pt x="1496" y="4282"/>
                </a:lnTo>
                <a:lnTo>
                  <a:pt x="1495" y="4279"/>
                </a:lnTo>
                <a:lnTo>
                  <a:pt x="1495" y="4277"/>
                </a:lnTo>
                <a:lnTo>
                  <a:pt x="1495" y="4274"/>
                </a:lnTo>
                <a:lnTo>
                  <a:pt x="1496" y="4272"/>
                </a:lnTo>
                <a:lnTo>
                  <a:pt x="1496" y="4269"/>
                </a:lnTo>
                <a:lnTo>
                  <a:pt x="1497" y="4267"/>
                </a:lnTo>
                <a:lnTo>
                  <a:pt x="1498" y="4265"/>
                </a:lnTo>
                <a:lnTo>
                  <a:pt x="1499" y="4262"/>
                </a:lnTo>
                <a:lnTo>
                  <a:pt x="1501" y="4260"/>
                </a:lnTo>
                <a:lnTo>
                  <a:pt x="1503" y="4258"/>
                </a:lnTo>
                <a:moveTo>
                  <a:pt x="1880" y="4280"/>
                </a:moveTo>
                <a:lnTo>
                  <a:pt x="1881" y="4278"/>
                </a:lnTo>
                <a:lnTo>
                  <a:pt x="1883" y="4277"/>
                </a:lnTo>
                <a:lnTo>
                  <a:pt x="1885" y="4275"/>
                </a:lnTo>
                <a:lnTo>
                  <a:pt x="1888" y="4274"/>
                </a:lnTo>
                <a:lnTo>
                  <a:pt x="1890" y="4273"/>
                </a:lnTo>
                <a:lnTo>
                  <a:pt x="1892" y="4272"/>
                </a:lnTo>
                <a:lnTo>
                  <a:pt x="1895" y="4271"/>
                </a:lnTo>
                <a:lnTo>
                  <a:pt x="1897" y="4271"/>
                </a:lnTo>
                <a:lnTo>
                  <a:pt x="1900" y="4271"/>
                </a:lnTo>
                <a:lnTo>
                  <a:pt x="1902" y="4271"/>
                </a:lnTo>
                <a:lnTo>
                  <a:pt x="1905" y="4271"/>
                </a:lnTo>
                <a:lnTo>
                  <a:pt x="1907" y="4272"/>
                </a:lnTo>
                <a:lnTo>
                  <a:pt x="1910" y="4273"/>
                </a:lnTo>
                <a:lnTo>
                  <a:pt x="1912" y="4274"/>
                </a:lnTo>
                <a:lnTo>
                  <a:pt x="1915" y="4275"/>
                </a:lnTo>
                <a:lnTo>
                  <a:pt x="1917" y="4276"/>
                </a:lnTo>
                <a:lnTo>
                  <a:pt x="1953" y="4306"/>
                </a:lnTo>
                <a:lnTo>
                  <a:pt x="1970" y="4321"/>
                </a:lnTo>
                <a:lnTo>
                  <a:pt x="1988" y="4337"/>
                </a:lnTo>
                <a:lnTo>
                  <a:pt x="2066" y="4408"/>
                </a:lnTo>
                <a:lnTo>
                  <a:pt x="2067" y="4410"/>
                </a:lnTo>
                <a:lnTo>
                  <a:pt x="2069" y="4412"/>
                </a:lnTo>
                <a:lnTo>
                  <a:pt x="2070" y="4415"/>
                </a:lnTo>
                <a:lnTo>
                  <a:pt x="2071" y="4417"/>
                </a:lnTo>
                <a:lnTo>
                  <a:pt x="2072" y="4419"/>
                </a:lnTo>
                <a:lnTo>
                  <a:pt x="2073" y="4422"/>
                </a:lnTo>
                <a:lnTo>
                  <a:pt x="2073" y="4424"/>
                </a:lnTo>
                <a:lnTo>
                  <a:pt x="2074" y="4427"/>
                </a:lnTo>
                <a:lnTo>
                  <a:pt x="2074" y="4429"/>
                </a:lnTo>
                <a:lnTo>
                  <a:pt x="2073" y="4432"/>
                </a:lnTo>
                <a:lnTo>
                  <a:pt x="2073" y="4434"/>
                </a:lnTo>
                <a:lnTo>
                  <a:pt x="2072" y="4437"/>
                </a:lnTo>
                <a:lnTo>
                  <a:pt x="2071" y="4439"/>
                </a:lnTo>
                <a:lnTo>
                  <a:pt x="2070" y="4441"/>
                </a:lnTo>
                <a:lnTo>
                  <a:pt x="2068" y="4443"/>
                </a:lnTo>
                <a:lnTo>
                  <a:pt x="2067" y="4445"/>
                </a:lnTo>
                <a:lnTo>
                  <a:pt x="2065" y="4447"/>
                </a:lnTo>
                <a:lnTo>
                  <a:pt x="2063" y="4449"/>
                </a:lnTo>
                <a:lnTo>
                  <a:pt x="2060" y="4450"/>
                </a:lnTo>
                <a:lnTo>
                  <a:pt x="2058" y="4452"/>
                </a:lnTo>
                <a:lnTo>
                  <a:pt x="2056" y="4453"/>
                </a:lnTo>
                <a:lnTo>
                  <a:pt x="2053" y="4453"/>
                </a:lnTo>
                <a:lnTo>
                  <a:pt x="2051" y="4454"/>
                </a:lnTo>
                <a:lnTo>
                  <a:pt x="2048" y="4454"/>
                </a:lnTo>
                <a:lnTo>
                  <a:pt x="2045" y="4454"/>
                </a:lnTo>
                <a:lnTo>
                  <a:pt x="2043" y="4453"/>
                </a:lnTo>
                <a:lnTo>
                  <a:pt x="2040" y="4453"/>
                </a:lnTo>
                <a:lnTo>
                  <a:pt x="2038" y="4452"/>
                </a:lnTo>
                <a:lnTo>
                  <a:pt x="2035" y="4451"/>
                </a:lnTo>
                <a:lnTo>
                  <a:pt x="2033" y="4450"/>
                </a:lnTo>
                <a:lnTo>
                  <a:pt x="2031" y="4448"/>
                </a:lnTo>
                <a:lnTo>
                  <a:pt x="2029" y="4446"/>
                </a:lnTo>
                <a:lnTo>
                  <a:pt x="1953" y="4376"/>
                </a:lnTo>
                <a:lnTo>
                  <a:pt x="1935" y="4361"/>
                </a:lnTo>
                <a:lnTo>
                  <a:pt x="1918" y="4346"/>
                </a:lnTo>
                <a:lnTo>
                  <a:pt x="1884" y="4318"/>
                </a:lnTo>
                <a:lnTo>
                  <a:pt x="1882" y="4316"/>
                </a:lnTo>
                <a:lnTo>
                  <a:pt x="1880" y="4314"/>
                </a:lnTo>
                <a:lnTo>
                  <a:pt x="1878" y="4312"/>
                </a:lnTo>
                <a:lnTo>
                  <a:pt x="1877" y="4310"/>
                </a:lnTo>
                <a:lnTo>
                  <a:pt x="1876" y="4308"/>
                </a:lnTo>
                <a:lnTo>
                  <a:pt x="1875" y="4305"/>
                </a:lnTo>
                <a:lnTo>
                  <a:pt x="1875" y="4303"/>
                </a:lnTo>
                <a:lnTo>
                  <a:pt x="1874" y="4300"/>
                </a:lnTo>
                <a:lnTo>
                  <a:pt x="1874" y="4298"/>
                </a:lnTo>
                <a:lnTo>
                  <a:pt x="1874" y="4295"/>
                </a:lnTo>
                <a:lnTo>
                  <a:pt x="1874" y="4293"/>
                </a:lnTo>
                <a:lnTo>
                  <a:pt x="1875" y="4290"/>
                </a:lnTo>
                <a:lnTo>
                  <a:pt x="1876" y="4288"/>
                </a:lnTo>
                <a:lnTo>
                  <a:pt x="1877" y="4285"/>
                </a:lnTo>
                <a:lnTo>
                  <a:pt x="1878" y="4283"/>
                </a:lnTo>
                <a:lnTo>
                  <a:pt x="1880" y="4280"/>
                </a:lnTo>
                <a:moveTo>
                  <a:pt x="390" y="4498"/>
                </a:moveTo>
                <a:lnTo>
                  <a:pt x="392" y="4500"/>
                </a:lnTo>
                <a:lnTo>
                  <a:pt x="394" y="4502"/>
                </a:lnTo>
                <a:lnTo>
                  <a:pt x="395" y="4504"/>
                </a:lnTo>
                <a:lnTo>
                  <a:pt x="396" y="4506"/>
                </a:lnTo>
                <a:lnTo>
                  <a:pt x="397" y="4509"/>
                </a:lnTo>
                <a:lnTo>
                  <a:pt x="398" y="4511"/>
                </a:lnTo>
                <a:lnTo>
                  <a:pt x="399" y="4514"/>
                </a:lnTo>
                <a:lnTo>
                  <a:pt x="399" y="4516"/>
                </a:lnTo>
                <a:lnTo>
                  <a:pt x="399" y="4519"/>
                </a:lnTo>
                <a:lnTo>
                  <a:pt x="399" y="4521"/>
                </a:lnTo>
                <a:lnTo>
                  <a:pt x="398" y="4524"/>
                </a:lnTo>
                <a:lnTo>
                  <a:pt x="398" y="4526"/>
                </a:lnTo>
                <a:lnTo>
                  <a:pt x="397" y="4529"/>
                </a:lnTo>
                <a:lnTo>
                  <a:pt x="396" y="4531"/>
                </a:lnTo>
                <a:lnTo>
                  <a:pt x="394" y="4533"/>
                </a:lnTo>
                <a:lnTo>
                  <a:pt x="393" y="4535"/>
                </a:lnTo>
                <a:lnTo>
                  <a:pt x="360" y="4576"/>
                </a:lnTo>
                <a:lnTo>
                  <a:pt x="328" y="4615"/>
                </a:lnTo>
                <a:lnTo>
                  <a:pt x="299" y="4654"/>
                </a:lnTo>
                <a:lnTo>
                  <a:pt x="272" y="4692"/>
                </a:lnTo>
                <a:lnTo>
                  <a:pt x="270" y="4695"/>
                </a:lnTo>
                <a:lnTo>
                  <a:pt x="268" y="4696"/>
                </a:lnTo>
                <a:lnTo>
                  <a:pt x="266" y="4698"/>
                </a:lnTo>
                <a:lnTo>
                  <a:pt x="264" y="4700"/>
                </a:lnTo>
                <a:lnTo>
                  <a:pt x="262" y="4701"/>
                </a:lnTo>
                <a:lnTo>
                  <a:pt x="259" y="4702"/>
                </a:lnTo>
                <a:lnTo>
                  <a:pt x="257" y="4703"/>
                </a:lnTo>
                <a:lnTo>
                  <a:pt x="255" y="4703"/>
                </a:lnTo>
                <a:lnTo>
                  <a:pt x="252" y="4704"/>
                </a:lnTo>
                <a:lnTo>
                  <a:pt x="250" y="4704"/>
                </a:lnTo>
                <a:lnTo>
                  <a:pt x="247" y="4704"/>
                </a:lnTo>
                <a:lnTo>
                  <a:pt x="245" y="4703"/>
                </a:lnTo>
                <a:lnTo>
                  <a:pt x="242" y="4703"/>
                </a:lnTo>
                <a:lnTo>
                  <a:pt x="240" y="4702"/>
                </a:lnTo>
                <a:lnTo>
                  <a:pt x="237" y="4701"/>
                </a:lnTo>
                <a:lnTo>
                  <a:pt x="235" y="4699"/>
                </a:lnTo>
                <a:lnTo>
                  <a:pt x="233" y="4698"/>
                </a:lnTo>
                <a:lnTo>
                  <a:pt x="231" y="4696"/>
                </a:lnTo>
                <a:lnTo>
                  <a:pt x="229" y="4694"/>
                </a:lnTo>
                <a:lnTo>
                  <a:pt x="228" y="4691"/>
                </a:lnTo>
                <a:lnTo>
                  <a:pt x="226" y="4689"/>
                </a:lnTo>
                <a:lnTo>
                  <a:pt x="225" y="4687"/>
                </a:lnTo>
                <a:lnTo>
                  <a:pt x="225" y="4684"/>
                </a:lnTo>
                <a:lnTo>
                  <a:pt x="224" y="4682"/>
                </a:lnTo>
                <a:lnTo>
                  <a:pt x="224" y="4679"/>
                </a:lnTo>
                <a:lnTo>
                  <a:pt x="223" y="4677"/>
                </a:lnTo>
                <a:lnTo>
                  <a:pt x="224" y="4674"/>
                </a:lnTo>
                <a:lnTo>
                  <a:pt x="224" y="4672"/>
                </a:lnTo>
                <a:lnTo>
                  <a:pt x="225" y="4669"/>
                </a:lnTo>
                <a:lnTo>
                  <a:pt x="225" y="4667"/>
                </a:lnTo>
                <a:lnTo>
                  <a:pt x="227" y="4665"/>
                </a:lnTo>
                <a:lnTo>
                  <a:pt x="228" y="4662"/>
                </a:lnTo>
                <a:lnTo>
                  <a:pt x="256" y="4623"/>
                </a:lnTo>
                <a:lnTo>
                  <a:pt x="286" y="4583"/>
                </a:lnTo>
                <a:lnTo>
                  <a:pt x="352" y="4501"/>
                </a:lnTo>
                <a:lnTo>
                  <a:pt x="354" y="4499"/>
                </a:lnTo>
                <a:lnTo>
                  <a:pt x="356" y="4498"/>
                </a:lnTo>
                <a:lnTo>
                  <a:pt x="358" y="4496"/>
                </a:lnTo>
                <a:lnTo>
                  <a:pt x="361" y="4495"/>
                </a:lnTo>
                <a:lnTo>
                  <a:pt x="363" y="4494"/>
                </a:lnTo>
                <a:lnTo>
                  <a:pt x="365" y="4493"/>
                </a:lnTo>
                <a:lnTo>
                  <a:pt x="368" y="4492"/>
                </a:lnTo>
                <a:lnTo>
                  <a:pt x="371" y="4492"/>
                </a:lnTo>
                <a:lnTo>
                  <a:pt x="373" y="4492"/>
                </a:lnTo>
                <a:lnTo>
                  <a:pt x="376" y="4492"/>
                </a:lnTo>
                <a:lnTo>
                  <a:pt x="378" y="4492"/>
                </a:lnTo>
                <a:lnTo>
                  <a:pt x="381" y="4493"/>
                </a:lnTo>
                <a:lnTo>
                  <a:pt x="383" y="4494"/>
                </a:lnTo>
                <a:lnTo>
                  <a:pt x="386" y="4495"/>
                </a:lnTo>
                <a:lnTo>
                  <a:pt x="388" y="4497"/>
                </a:lnTo>
                <a:lnTo>
                  <a:pt x="390" y="4498"/>
                </a:lnTo>
                <a:moveTo>
                  <a:pt x="1816" y="4528"/>
                </a:moveTo>
                <a:lnTo>
                  <a:pt x="1817" y="4526"/>
                </a:lnTo>
                <a:lnTo>
                  <a:pt x="1819" y="4524"/>
                </a:lnTo>
                <a:lnTo>
                  <a:pt x="1821" y="4523"/>
                </a:lnTo>
                <a:lnTo>
                  <a:pt x="1823" y="4521"/>
                </a:lnTo>
                <a:lnTo>
                  <a:pt x="1825" y="4520"/>
                </a:lnTo>
                <a:lnTo>
                  <a:pt x="1828" y="4519"/>
                </a:lnTo>
                <a:lnTo>
                  <a:pt x="1830" y="4518"/>
                </a:lnTo>
                <a:lnTo>
                  <a:pt x="1833" y="4518"/>
                </a:lnTo>
                <a:lnTo>
                  <a:pt x="1835" y="4517"/>
                </a:lnTo>
                <a:lnTo>
                  <a:pt x="1838" y="4517"/>
                </a:lnTo>
                <a:lnTo>
                  <a:pt x="1840" y="4517"/>
                </a:lnTo>
                <a:lnTo>
                  <a:pt x="1843" y="4518"/>
                </a:lnTo>
                <a:lnTo>
                  <a:pt x="1845" y="4519"/>
                </a:lnTo>
                <a:lnTo>
                  <a:pt x="1847" y="4520"/>
                </a:lnTo>
                <a:lnTo>
                  <a:pt x="1850" y="4521"/>
                </a:lnTo>
                <a:lnTo>
                  <a:pt x="1852" y="4522"/>
                </a:lnTo>
                <a:lnTo>
                  <a:pt x="1898" y="4553"/>
                </a:lnTo>
                <a:lnTo>
                  <a:pt x="1942" y="4582"/>
                </a:lnTo>
                <a:lnTo>
                  <a:pt x="1984" y="4607"/>
                </a:lnTo>
                <a:lnTo>
                  <a:pt x="2025" y="4630"/>
                </a:lnTo>
                <a:lnTo>
                  <a:pt x="2027" y="4632"/>
                </a:lnTo>
                <a:lnTo>
                  <a:pt x="2029" y="4633"/>
                </a:lnTo>
                <a:lnTo>
                  <a:pt x="2031" y="4635"/>
                </a:lnTo>
                <a:lnTo>
                  <a:pt x="2033" y="4637"/>
                </a:lnTo>
                <a:lnTo>
                  <a:pt x="2034" y="4639"/>
                </a:lnTo>
                <a:lnTo>
                  <a:pt x="2036" y="4641"/>
                </a:lnTo>
                <a:lnTo>
                  <a:pt x="2037" y="4644"/>
                </a:lnTo>
                <a:lnTo>
                  <a:pt x="2038" y="4646"/>
                </a:lnTo>
                <a:lnTo>
                  <a:pt x="2038" y="4649"/>
                </a:lnTo>
                <a:lnTo>
                  <a:pt x="2039" y="4651"/>
                </a:lnTo>
                <a:lnTo>
                  <a:pt x="2039" y="4654"/>
                </a:lnTo>
                <a:lnTo>
                  <a:pt x="2039" y="4656"/>
                </a:lnTo>
                <a:lnTo>
                  <a:pt x="2038" y="4659"/>
                </a:lnTo>
                <a:lnTo>
                  <a:pt x="2038" y="4661"/>
                </a:lnTo>
                <a:lnTo>
                  <a:pt x="2037" y="4664"/>
                </a:lnTo>
                <a:lnTo>
                  <a:pt x="2036" y="4666"/>
                </a:lnTo>
                <a:lnTo>
                  <a:pt x="2034" y="4669"/>
                </a:lnTo>
                <a:lnTo>
                  <a:pt x="2033" y="4671"/>
                </a:lnTo>
                <a:lnTo>
                  <a:pt x="2031" y="4672"/>
                </a:lnTo>
                <a:lnTo>
                  <a:pt x="2029" y="4674"/>
                </a:lnTo>
                <a:lnTo>
                  <a:pt x="2027" y="4675"/>
                </a:lnTo>
                <a:lnTo>
                  <a:pt x="2025" y="4677"/>
                </a:lnTo>
                <a:lnTo>
                  <a:pt x="2022" y="4678"/>
                </a:lnTo>
                <a:lnTo>
                  <a:pt x="2020" y="4678"/>
                </a:lnTo>
                <a:lnTo>
                  <a:pt x="2017" y="4679"/>
                </a:lnTo>
                <a:lnTo>
                  <a:pt x="2015" y="4679"/>
                </a:lnTo>
                <a:lnTo>
                  <a:pt x="2012" y="4680"/>
                </a:lnTo>
                <a:lnTo>
                  <a:pt x="2010" y="4679"/>
                </a:lnTo>
                <a:lnTo>
                  <a:pt x="2007" y="4679"/>
                </a:lnTo>
                <a:lnTo>
                  <a:pt x="2005" y="4678"/>
                </a:lnTo>
                <a:lnTo>
                  <a:pt x="2002" y="4678"/>
                </a:lnTo>
                <a:lnTo>
                  <a:pt x="2000" y="4676"/>
                </a:lnTo>
                <a:lnTo>
                  <a:pt x="1958" y="4653"/>
                </a:lnTo>
                <a:lnTo>
                  <a:pt x="1914" y="4627"/>
                </a:lnTo>
                <a:lnTo>
                  <a:pt x="1868" y="4598"/>
                </a:lnTo>
                <a:lnTo>
                  <a:pt x="1822" y="4565"/>
                </a:lnTo>
                <a:lnTo>
                  <a:pt x="1820" y="4564"/>
                </a:lnTo>
                <a:lnTo>
                  <a:pt x="1818" y="4562"/>
                </a:lnTo>
                <a:lnTo>
                  <a:pt x="1816" y="4560"/>
                </a:lnTo>
                <a:lnTo>
                  <a:pt x="1814" y="4558"/>
                </a:lnTo>
                <a:lnTo>
                  <a:pt x="1813" y="4556"/>
                </a:lnTo>
                <a:lnTo>
                  <a:pt x="1812" y="4553"/>
                </a:lnTo>
                <a:lnTo>
                  <a:pt x="1811" y="4551"/>
                </a:lnTo>
                <a:lnTo>
                  <a:pt x="1811" y="4548"/>
                </a:lnTo>
                <a:lnTo>
                  <a:pt x="1810" y="4546"/>
                </a:lnTo>
                <a:lnTo>
                  <a:pt x="1810" y="4543"/>
                </a:lnTo>
                <a:lnTo>
                  <a:pt x="1811" y="4541"/>
                </a:lnTo>
                <a:lnTo>
                  <a:pt x="1811" y="4538"/>
                </a:lnTo>
                <a:lnTo>
                  <a:pt x="1812" y="4536"/>
                </a:lnTo>
                <a:lnTo>
                  <a:pt x="1813" y="4533"/>
                </a:lnTo>
                <a:lnTo>
                  <a:pt x="1814" y="4531"/>
                </a:lnTo>
                <a:lnTo>
                  <a:pt x="1816" y="4528"/>
                </a:lnTo>
                <a:moveTo>
                  <a:pt x="2174" y="4556"/>
                </a:moveTo>
                <a:lnTo>
                  <a:pt x="2176" y="4555"/>
                </a:lnTo>
                <a:lnTo>
                  <a:pt x="2178" y="4554"/>
                </a:lnTo>
                <a:lnTo>
                  <a:pt x="2180" y="4552"/>
                </a:lnTo>
                <a:lnTo>
                  <a:pt x="2183" y="4552"/>
                </a:lnTo>
                <a:lnTo>
                  <a:pt x="2185" y="4551"/>
                </a:lnTo>
                <a:lnTo>
                  <a:pt x="2188" y="4551"/>
                </a:lnTo>
                <a:lnTo>
                  <a:pt x="2190" y="4551"/>
                </a:lnTo>
                <a:lnTo>
                  <a:pt x="2193" y="4551"/>
                </a:lnTo>
                <a:lnTo>
                  <a:pt x="2195" y="4551"/>
                </a:lnTo>
                <a:lnTo>
                  <a:pt x="2198" y="4552"/>
                </a:lnTo>
                <a:lnTo>
                  <a:pt x="2200" y="4553"/>
                </a:lnTo>
                <a:lnTo>
                  <a:pt x="2203" y="4554"/>
                </a:lnTo>
                <a:lnTo>
                  <a:pt x="2205" y="4555"/>
                </a:lnTo>
                <a:lnTo>
                  <a:pt x="2207" y="4557"/>
                </a:lnTo>
                <a:lnTo>
                  <a:pt x="2209" y="4558"/>
                </a:lnTo>
                <a:lnTo>
                  <a:pt x="2211" y="4560"/>
                </a:lnTo>
                <a:lnTo>
                  <a:pt x="2227" y="4581"/>
                </a:lnTo>
                <a:lnTo>
                  <a:pt x="2241" y="4600"/>
                </a:lnTo>
                <a:lnTo>
                  <a:pt x="2253" y="4618"/>
                </a:lnTo>
                <a:lnTo>
                  <a:pt x="2263" y="4634"/>
                </a:lnTo>
                <a:lnTo>
                  <a:pt x="2270" y="4650"/>
                </a:lnTo>
                <a:lnTo>
                  <a:pt x="2273" y="4658"/>
                </a:lnTo>
                <a:lnTo>
                  <a:pt x="2276" y="4665"/>
                </a:lnTo>
                <a:lnTo>
                  <a:pt x="2278" y="4672"/>
                </a:lnTo>
                <a:lnTo>
                  <a:pt x="2280" y="4680"/>
                </a:lnTo>
                <a:lnTo>
                  <a:pt x="2281" y="4687"/>
                </a:lnTo>
                <a:lnTo>
                  <a:pt x="2281" y="4690"/>
                </a:lnTo>
                <a:lnTo>
                  <a:pt x="2282" y="4693"/>
                </a:lnTo>
                <a:lnTo>
                  <a:pt x="2282" y="4697"/>
                </a:lnTo>
                <a:lnTo>
                  <a:pt x="2282" y="4701"/>
                </a:lnTo>
                <a:lnTo>
                  <a:pt x="2281" y="4705"/>
                </a:lnTo>
                <a:lnTo>
                  <a:pt x="2281" y="4708"/>
                </a:lnTo>
                <a:lnTo>
                  <a:pt x="2280" y="4712"/>
                </a:lnTo>
                <a:lnTo>
                  <a:pt x="2279" y="4716"/>
                </a:lnTo>
                <a:lnTo>
                  <a:pt x="2278" y="4719"/>
                </a:lnTo>
                <a:lnTo>
                  <a:pt x="2276" y="4722"/>
                </a:lnTo>
                <a:lnTo>
                  <a:pt x="2275" y="4725"/>
                </a:lnTo>
                <a:lnTo>
                  <a:pt x="2273" y="4728"/>
                </a:lnTo>
                <a:lnTo>
                  <a:pt x="2271" y="4731"/>
                </a:lnTo>
                <a:lnTo>
                  <a:pt x="2268" y="4734"/>
                </a:lnTo>
                <a:lnTo>
                  <a:pt x="2266" y="4736"/>
                </a:lnTo>
                <a:lnTo>
                  <a:pt x="2263" y="4739"/>
                </a:lnTo>
                <a:lnTo>
                  <a:pt x="2260" y="4741"/>
                </a:lnTo>
                <a:lnTo>
                  <a:pt x="2257" y="4743"/>
                </a:lnTo>
                <a:lnTo>
                  <a:pt x="2254" y="4745"/>
                </a:lnTo>
                <a:lnTo>
                  <a:pt x="2250" y="4747"/>
                </a:lnTo>
                <a:lnTo>
                  <a:pt x="2247" y="4748"/>
                </a:lnTo>
                <a:lnTo>
                  <a:pt x="2244" y="4749"/>
                </a:lnTo>
                <a:lnTo>
                  <a:pt x="2241" y="4750"/>
                </a:lnTo>
                <a:lnTo>
                  <a:pt x="2237" y="4751"/>
                </a:lnTo>
                <a:lnTo>
                  <a:pt x="2231" y="4752"/>
                </a:lnTo>
                <a:lnTo>
                  <a:pt x="2224" y="4753"/>
                </a:lnTo>
                <a:lnTo>
                  <a:pt x="2217" y="4753"/>
                </a:lnTo>
                <a:lnTo>
                  <a:pt x="2210" y="4753"/>
                </a:lnTo>
                <a:lnTo>
                  <a:pt x="2203" y="4752"/>
                </a:lnTo>
                <a:lnTo>
                  <a:pt x="2200" y="4752"/>
                </a:lnTo>
                <a:lnTo>
                  <a:pt x="2197" y="4751"/>
                </a:lnTo>
                <a:lnTo>
                  <a:pt x="2195" y="4751"/>
                </a:lnTo>
                <a:lnTo>
                  <a:pt x="2192" y="4750"/>
                </a:lnTo>
                <a:lnTo>
                  <a:pt x="2190" y="4748"/>
                </a:lnTo>
                <a:lnTo>
                  <a:pt x="2188" y="4747"/>
                </a:lnTo>
                <a:lnTo>
                  <a:pt x="2186" y="4745"/>
                </a:lnTo>
                <a:lnTo>
                  <a:pt x="2185" y="4743"/>
                </a:lnTo>
                <a:lnTo>
                  <a:pt x="2183" y="4741"/>
                </a:lnTo>
                <a:lnTo>
                  <a:pt x="2182" y="4739"/>
                </a:lnTo>
                <a:lnTo>
                  <a:pt x="2181" y="4737"/>
                </a:lnTo>
                <a:lnTo>
                  <a:pt x="2180" y="4734"/>
                </a:lnTo>
                <a:lnTo>
                  <a:pt x="2179" y="4732"/>
                </a:lnTo>
                <a:lnTo>
                  <a:pt x="2179" y="4730"/>
                </a:lnTo>
                <a:lnTo>
                  <a:pt x="2179" y="4727"/>
                </a:lnTo>
                <a:lnTo>
                  <a:pt x="2179" y="4724"/>
                </a:lnTo>
                <a:lnTo>
                  <a:pt x="2179" y="4722"/>
                </a:lnTo>
                <a:lnTo>
                  <a:pt x="2179" y="4719"/>
                </a:lnTo>
                <a:lnTo>
                  <a:pt x="2180" y="4716"/>
                </a:lnTo>
                <a:lnTo>
                  <a:pt x="2181" y="4714"/>
                </a:lnTo>
                <a:lnTo>
                  <a:pt x="2183" y="4712"/>
                </a:lnTo>
                <a:lnTo>
                  <a:pt x="2184" y="4710"/>
                </a:lnTo>
                <a:lnTo>
                  <a:pt x="2186" y="4708"/>
                </a:lnTo>
                <a:lnTo>
                  <a:pt x="2188" y="4706"/>
                </a:lnTo>
                <a:lnTo>
                  <a:pt x="2190" y="4704"/>
                </a:lnTo>
                <a:lnTo>
                  <a:pt x="2192" y="4703"/>
                </a:lnTo>
                <a:lnTo>
                  <a:pt x="2194" y="4702"/>
                </a:lnTo>
                <a:lnTo>
                  <a:pt x="2196" y="4701"/>
                </a:lnTo>
                <a:lnTo>
                  <a:pt x="2199" y="4701"/>
                </a:lnTo>
                <a:lnTo>
                  <a:pt x="2201" y="4700"/>
                </a:lnTo>
                <a:lnTo>
                  <a:pt x="2204" y="4700"/>
                </a:lnTo>
                <a:lnTo>
                  <a:pt x="2207" y="4700"/>
                </a:lnTo>
                <a:lnTo>
                  <a:pt x="2211" y="4701"/>
                </a:lnTo>
                <a:lnTo>
                  <a:pt x="2216" y="4701"/>
                </a:lnTo>
                <a:lnTo>
                  <a:pt x="2219" y="4700"/>
                </a:lnTo>
                <a:lnTo>
                  <a:pt x="2222" y="4700"/>
                </a:lnTo>
                <a:lnTo>
                  <a:pt x="2224" y="4700"/>
                </a:lnTo>
                <a:lnTo>
                  <a:pt x="2226" y="4699"/>
                </a:lnTo>
                <a:lnTo>
                  <a:pt x="2228" y="4699"/>
                </a:lnTo>
                <a:lnTo>
                  <a:pt x="2229" y="4698"/>
                </a:lnTo>
                <a:lnTo>
                  <a:pt x="2229" y="4695"/>
                </a:lnTo>
                <a:lnTo>
                  <a:pt x="2229" y="4694"/>
                </a:lnTo>
                <a:lnTo>
                  <a:pt x="2228" y="4693"/>
                </a:lnTo>
                <a:lnTo>
                  <a:pt x="2228" y="4690"/>
                </a:lnTo>
                <a:lnTo>
                  <a:pt x="2227" y="4686"/>
                </a:lnTo>
                <a:lnTo>
                  <a:pt x="2226" y="4682"/>
                </a:lnTo>
                <a:lnTo>
                  <a:pt x="2224" y="4678"/>
                </a:lnTo>
                <a:lnTo>
                  <a:pt x="2222" y="4673"/>
                </a:lnTo>
                <a:lnTo>
                  <a:pt x="2219" y="4667"/>
                </a:lnTo>
                <a:lnTo>
                  <a:pt x="2216" y="4660"/>
                </a:lnTo>
                <a:lnTo>
                  <a:pt x="2212" y="4653"/>
                </a:lnTo>
                <a:lnTo>
                  <a:pt x="2208" y="4646"/>
                </a:lnTo>
                <a:lnTo>
                  <a:pt x="2197" y="4630"/>
                </a:lnTo>
                <a:lnTo>
                  <a:pt x="2184" y="4613"/>
                </a:lnTo>
                <a:lnTo>
                  <a:pt x="2170" y="4593"/>
                </a:lnTo>
                <a:lnTo>
                  <a:pt x="2168" y="4591"/>
                </a:lnTo>
                <a:lnTo>
                  <a:pt x="2166" y="4589"/>
                </a:lnTo>
                <a:lnTo>
                  <a:pt x="2165" y="4587"/>
                </a:lnTo>
                <a:lnTo>
                  <a:pt x="2164" y="4584"/>
                </a:lnTo>
                <a:lnTo>
                  <a:pt x="2164" y="4582"/>
                </a:lnTo>
                <a:lnTo>
                  <a:pt x="2163" y="4579"/>
                </a:lnTo>
                <a:lnTo>
                  <a:pt x="2163" y="4577"/>
                </a:lnTo>
                <a:lnTo>
                  <a:pt x="2163" y="4574"/>
                </a:lnTo>
                <a:lnTo>
                  <a:pt x="2164" y="4572"/>
                </a:lnTo>
                <a:lnTo>
                  <a:pt x="2164" y="4569"/>
                </a:lnTo>
                <a:lnTo>
                  <a:pt x="2165" y="4567"/>
                </a:lnTo>
                <a:lnTo>
                  <a:pt x="2166" y="4564"/>
                </a:lnTo>
                <a:lnTo>
                  <a:pt x="2168" y="4562"/>
                </a:lnTo>
                <a:lnTo>
                  <a:pt x="2170" y="4560"/>
                </a:lnTo>
                <a:lnTo>
                  <a:pt x="2171" y="4558"/>
                </a:lnTo>
                <a:lnTo>
                  <a:pt x="2174" y="4556"/>
                </a:lnTo>
                <a:moveTo>
                  <a:pt x="157" y="4824"/>
                </a:moveTo>
                <a:lnTo>
                  <a:pt x="159" y="4826"/>
                </a:lnTo>
                <a:lnTo>
                  <a:pt x="161" y="4827"/>
                </a:lnTo>
                <a:lnTo>
                  <a:pt x="163" y="4829"/>
                </a:lnTo>
                <a:lnTo>
                  <a:pt x="165" y="4831"/>
                </a:lnTo>
                <a:lnTo>
                  <a:pt x="166" y="4833"/>
                </a:lnTo>
                <a:lnTo>
                  <a:pt x="167" y="4835"/>
                </a:lnTo>
                <a:lnTo>
                  <a:pt x="168" y="4838"/>
                </a:lnTo>
                <a:lnTo>
                  <a:pt x="169" y="4840"/>
                </a:lnTo>
                <a:lnTo>
                  <a:pt x="170" y="4843"/>
                </a:lnTo>
                <a:lnTo>
                  <a:pt x="170" y="4845"/>
                </a:lnTo>
                <a:lnTo>
                  <a:pt x="170" y="4848"/>
                </a:lnTo>
                <a:lnTo>
                  <a:pt x="170" y="4850"/>
                </a:lnTo>
                <a:lnTo>
                  <a:pt x="170" y="4853"/>
                </a:lnTo>
                <a:lnTo>
                  <a:pt x="169" y="4855"/>
                </a:lnTo>
                <a:lnTo>
                  <a:pt x="168" y="4858"/>
                </a:lnTo>
                <a:lnTo>
                  <a:pt x="167" y="4860"/>
                </a:lnTo>
                <a:lnTo>
                  <a:pt x="154" y="4886"/>
                </a:lnTo>
                <a:lnTo>
                  <a:pt x="142" y="4909"/>
                </a:lnTo>
                <a:lnTo>
                  <a:pt x="133" y="4930"/>
                </a:lnTo>
                <a:lnTo>
                  <a:pt x="126" y="4947"/>
                </a:lnTo>
                <a:lnTo>
                  <a:pt x="110" y="4994"/>
                </a:lnTo>
                <a:lnTo>
                  <a:pt x="102" y="5017"/>
                </a:lnTo>
                <a:lnTo>
                  <a:pt x="96" y="5040"/>
                </a:lnTo>
                <a:lnTo>
                  <a:pt x="95" y="5043"/>
                </a:lnTo>
                <a:lnTo>
                  <a:pt x="94" y="5045"/>
                </a:lnTo>
                <a:lnTo>
                  <a:pt x="93" y="5048"/>
                </a:lnTo>
                <a:lnTo>
                  <a:pt x="91" y="5050"/>
                </a:lnTo>
                <a:lnTo>
                  <a:pt x="89" y="5051"/>
                </a:lnTo>
                <a:lnTo>
                  <a:pt x="87" y="5053"/>
                </a:lnTo>
                <a:lnTo>
                  <a:pt x="85" y="5055"/>
                </a:lnTo>
                <a:lnTo>
                  <a:pt x="83" y="5056"/>
                </a:lnTo>
                <a:lnTo>
                  <a:pt x="81" y="5057"/>
                </a:lnTo>
                <a:lnTo>
                  <a:pt x="79" y="5058"/>
                </a:lnTo>
                <a:lnTo>
                  <a:pt x="76" y="5059"/>
                </a:lnTo>
                <a:lnTo>
                  <a:pt x="73" y="5059"/>
                </a:lnTo>
                <a:lnTo>
                  <a:pt x="71" y="5059"/>
                </a:lnTo>
                <a:lnTo>
                  <a:pt x="68" y="5059"/>
                </a:lnTo>
                <a:lnTo>
                  <a:pt x="66" y="5059"/>
                </a:lnTo>
                <a:lnTo>
                  <a:pt x="63" y="5058"/>
                </a:lnTo>
                <a:lnTo>
                  <a:pt x="60" y="5057"/>
                </a:lnTo>
                <a:lnTo>
                  <a:pt x="58" y="5056"/>
                </a:lnTo>
                <a:lnTo>
                  <a:pt x="56" y="5055"/>
                </a:lnTo>
                <a:lnTo>
                  <a:pt x="54" y="5054"/>
                </a:lnTo>
                <a:lnTo>
                  <a:pt x="52" y="5052"/>
                </a:lnTo>
                <a:lnTo>
                  <a:pt x="50" y="5050"/>
                </a:lnTo>
                <a:lnTo>
                  <a:pt x="49" y="5048"/>
                </a:lnTo>
                <a:lnTo>
                  <a:pt x="47" y="5046"/>
                </a:lnTo>
                <a:lnTo>
                  <a:pt x="46" y="5044"/>
                </a:lnTo>
                <a:lnTo>
                  <a:pt x="45" y="5042"/>
                </a:lnTo>
                <a:lnTo>
                  <a:pt x="45" y="5039"/>
                </a:lnTo>
                <a:lnTo>
                  <a:pt x="44" y="5037"/>
                </a:lnTo>
                <a:lnTo>
                  <a:pt x="44" y="5034"/>
                </a:lnTo>
                <a:lnTo>
                  <a:pt x="44" y="5032"/>
                </a:lnTo>
                <a:lnTo>
                  <a:pt x="44" y="5029"/>
                </a:lnTo>
                <a:lnTo>
                  <a:pt x="45" y="5026"/>
                </a:lnTo>
                <a:lnTo>
                  <a:pt x="52" y="5002"/>
                </a:lnTo>
                <a:lnTo>
                  <a:pt x="60" y="4977"/>
                </a:lnTo>
                <a:lnTo>
                  <a:pt x="77" y="4928"/>
                </a:lnTo>
                <a:lnTo>
                  <a:pt x="85" y="4909"/>
                </a:lnTo>
                <a:lnTo>
                  <a:pt x="95" y="4887"/>
                </a:lnTo>
                <a:lnTo>
                  <a:pt x="107" y="4862"/>
                </a:lnTo>
                <a:lnTo>
                  <a:pt x="121" y="4835"/>
                </a:lnTo>
                <a:lnTo>
                  <a:pt x="122" y="4833"/>
                </a:lnTo>
                <a:lnTo>
                  <a:pt x="124" y="4831"/>
                </a:lnTo>
                <a:lnTo>
                  <a:pt x="126" y="4829"/>
                </a:lnTo>
                <a:lnTo>
                  <a:pt x="128" y="4827"/>
                </a:lnTo>
                <a:lnTo>
                  <a:pt x="130" y="4826"/>
                </a:lnTo>
                <a:lnTo>
                  <a:pt x="132" y="4824"/>
                </a:lnTo>
                <a:lnTo>
                  <a:pt x="134" y="4823"/>
                </a:lnTo>
                <a:lnTo>
                  <a:pt x="137" y="4822"/>
                </a:lnTo>
                <a:lnTo>
                  <a:pt x="139" y="4822"/>
                </a:lnTo>
                <a:lnTo>
                  <a:pt x="142" y="4821"/>
                </a:lnTo>
                <a:lnTo>
                  <a:pt x="144" y="4821"/>
                </a:lnTo>
                <a:lnTo>
                  <a:pt x="147" y="4821"/>
                </a:lnTo>
                <a:lnTo>
                  <a:pt x="149" y="4822"/>
                </a:lnTo>
                <a:lnTo>
                  <a:pt x="152" y="4822"/>
                </a:lnTo>
                <a:lnTo>
                  <a:pt x="155" y="4823"/>
                </a:lnTo>
                <a:lnTo>
                  <a:pt x="157" y="4824"/>
                </a:lnTo>
                <a:moveTo>
                  <a:pt x="36" y="5203"/>
                </a:moveTo>
                <a:lnTo>
                  <a:pt x="39" y="5204"/>
                </a:lnTo>
                <a:lnTo>
                  <a:pt x="41" y="5204"/>
                </a:lnTo>
                <a:lnTo>
                  <a:pt x="43" y="5205"/>
                </a:lnTo>
                <a:lnTo>
                  <a:pt x="46" y="5206"/>
                </a:lnTo>
                <a:lnTo>
                  <a:pt x="48" y="5207"/>
                </a:lnTo>
                <a:lnTo>
                  <a:pt x="50" y="5209"/>
                </a:lnTo>
                <a:lnTo>
                  <a:pt x="52" y="5211"/>
                </a:lnTo>
                <a:lnTo>
                  <a:pt x="53" y="5213"/>
                </a:lnTo>
                <a:lnTo>
                  <a:pt x="55" y="5215"/>
                </a:lnTo>
                <a:lnTo>
                  <a:pt x="56" y="5217"/>
                </a:lnTo>
                <a:lnTo>
                  <a:pt x="57" y="5219"/>
                </a:lnTo>
                <a:lnTo>
                  <a:pt x="58" y="5222"/>
                </a:lnTo>
                <a:lnTo>
                  <a:pt x="59" y="5224"/>
                </a:lnTo>
                <a:lnTo>
                  <a:pt x="59" y="5227"/>
                </a:lnTo>
                <a:lnTo>
                  <a:pt x="59" y="5229"/>
                </a:lnTo>
                <a:lnTo>
                  <a:pt x="59" y="5232"/>
                </a:lnTo>
                <a:lnTo>
                  <a:pt x="55" y="5281"/>
                </a:lnTo>
                <a:lnTo>
                  <a:pt x="53" y="5330"/>
                </a:lnTo>
                <a:lnTo>
                  <a:pt x="53" y="5379"/>
                </a:lnTo>
                <a:lnTo>
                  <a:pt x="55" y="5428"/>
                </a:lnTo>
                <a:lnTo>
                  <a:pt x="55" y="5431"/>
                </a:lnTo>
                <a:lnTo>
                  <a:pt x="55" y="5433"/>
                </a:lnTo>
                <a:lnTo>
                  <a:pt x="54" y="5436"/>
                </a:lnTo>
                <a:lnTo>
                  <a:pt x="53" y="5438"/>
                </a:lnTo>
                <a:lnTo>
                  <a:pt x="52" y="5441"/>
                </a:lnTo>
                <a:lnTo>
                  <a:pt x="51" y="5443"/>
                </a:lnTo>
                <a:lnTo>
                  <a:pt x="50" y="5445"/>
                </a:lnTo>
                <a:lnTo>
                  <a:pt x="48" y="5447"/>
                </a:lnTo>
                <a:lnTo>
                  <a:pt x="46" y="5449"/>
                </a:lnTo>
                <a:lnTo>
                  <a:pt x="44" y="5450"/>
                </a:lnTo>
                <a:lnTo>
                  <a:pt x="42" y="5452"/>
                </a:lnTo>
                <a:lnTo>
                  <a:pt x="40" y="5453"/>
                </a:lnTo>
                <a:lnTo>
                  <a:pt x="38" y="5454"/>
                </a:lnTo>
                <a:lnTo>
                  <a:pt x="35" y="5455"/>
                </a:lnTo>
                <a:lnTo>
                  <a:pt x="33" y="5455"/>
                </a:lnTo>
                <a:lnTo>
                  <a:pt x="30" y="5455"/>
                </a:lnTo>
                <a:lnTo>
                  <a:pt x="27" y="5455"/>
                </a:lnTo>
                <a:lnTo>
                  <a:pt x="25" y="5455"/>
                </a:lnTo>
                <a:lnTo>
                  <a:pt x="22" y="5455"/>
                </a:lnTo>
                <a:lnTo>
                  <a:pt x="19" y="5454"/>
                </a:lnTo>
                <a:lnTo>
                  <a:pt x="17" y="5453"/>
                </a:lnTo>
                <a:lnTo>
                  <a:pt x="15" y="5452"/>
                </a:lnTo>
                <a:lnTo>
                  <a:pt x="13" y="5450"/>
                </a:lnTo>
                <a:lnTo>
                  <a:pt x="11" y="5449"/>
                </a:lnTo>
                <a:lnTo>
                  <a:pt x="9" y="5447"/>
                </a:lnTo>
                <a:lnTo>
                  <a:pt x="7" y="5445"/>
                </a:lnTo>
                <a:lnTo>
                  <a:pt x="6" y="5443"/>
                </a:lnTo>
                <a:lnTo>
                  <a:pt x="5" y="5441"/>
                </a:lnTo>
                <a:lnTo>
                  <a:pt x="4" y="5438"/>
                </a:lnTo>
                <a:lnTo>
                  <a:pt x="3" y="5436"/>
                </a:lnTo>
                <a:lnTo>
                  <a:pt x="2" y="5433"/>
                </a:lnTo>
                <a:lnTo>
                  <a:pt x="2" y="5430"/>
                </a:lnTo>
                <a:lnTo>
                  <a:pt x="0" y="5370"/>
                </a:lnTo>
                <a:lnTo>
                  <a:pt x="0" y="5351"/>
                </a:lnTo>
                <a:lnTo>
                  <a:pt x="1" y="5320"/>
                </a:lnTo>
                <a:lnTo>
                  <a:pt x="2" y="5288"/>
                </a:lnTo>
                <a:lnTo>
                  <a:pt x="4" y="5257"/>
                </a:lnTo>
                <a:lnTo>
                  <a:pt x="7" y="5226"/>
                </a:lnTo>
                <a:lnTo>
                  <a:pt x="7" y="5224"/>
                </a:lnTo>
                <a:lnTo>
                  <a:pt x="8" y="5221"/>
                </a:lnTo>
                <a:lnTo>
                  <a:pt x="9" y="5219"/>
                </a:lnTo>
                <a:lnTo>
                  <a:pt x="10" y="5217"/>
                </a:lnTo>
                <a:lnTo>
                  <a:pt x="11" y="5214"/>
                </a:lnTo>
                <a:lnTo>
                  <a:pt x="13" y="5212"/>
                </a:lnTo>
                <a:lnTo>
                  <a:pt x="14" y="5210"/>
                </a:lnTo>
                <a:lnTo>
                  <a:pt x="16" y="5209"/>
                </a:lnTo>
                <a:lnTo>
                  <a:pt x="18" y="5207"/>
                </a:lnTo>
                <a:lnTo>
                  <a:pt x="20" y="5206"/>
                </a:lnTo>
                <a:lnTo>
                  <a:pt x="23" y="5205"/>
                </a:lnTo>
                <a:lnTo>
                  <a:pt x="25" y="5204"/>
                </a:lnTo>
                <a:lnTo>
                  <a:pt x="28" y="5203"/>
                </a:lnTo>
                <a:lnTo>
                  <a:pt x="30" y="5203"/>
                </a:lnTo>
                <a:lnTo>
                  <a:pt x="33" y="5203"/>
                </a:lnTo>
                <a:lnTo>
                  <a:pt x="36" y="5203"/>
                </a:lnTo>
                <a:moveTo>
                  <a:pt x="48" y="5601"/>
                </a:moveTo>
                <a:lnTo>
                  <a:pt x="51" y="5601"/>
                </a:lnTo>
                <a:lnTo>
                  <a:pt x="54" y="5601"/>
                </a:lnTo>
                <a:lnTo>
                  <a:pt x="56" y="5601"/>
                </a:lnTo>
                <a:lnTo>
                  <a:pt x="59" y="5602"/>
                </a:lnTo>
                <a:lnTo>
                  <a:pt x="61" y="5602"/>
                </a:lnTo>
                <a:lnTo>
                  <a:pt x="64" y="5603"/>
                </a:lnTo>
                <a:lnTo>
                  <a:pt x="66" y="5604"/>
                </a:lnTo>
                <a:lnTo>
                  <a:pt x="68" y="5606"/>
                </a:lnTo>
                <a:lnTo>
                  <a:pt x="70" y="5607"/>
                </a:lnTo>
                <a:lnTo>
                  <a:pt x="72" y="5609"/>
                </a:lnTo>
                <a:lnTo>
                  <a:pt x="74" y="5611"/>
                </a:lnTo>
                <a:lnTo>
                  <a:pt x="75" y="5613"/>
                </a:lnTo>
                <a:lnTo>
                  <a:pt x="77" y="5615"/>
                </a:lnTo>
                <a:lnTo>
                  <a:pt x="78" y="5617"/>
                </a:lnTo>
                <a:lnTo>
                  <a:pt x="78" y="5620"/>
                </a:lnTo>
                <a:lnTo>
                  <a:pt x="79" y="5622"/>
                </a:lnTo>
                <a:lnTo>
                  <a:pt x="89" y="5670"/>
                </a:lnTo>
                <a:lnTo>
                  <a:pt x="101" y="5718"/>
                </a:lnTo>
                <a:lnTo>
                  <a:pt x="114" y="5766"/>
                </a:lnTo>
                <a:lnTo>
                  <a:pt x="129" y="5813"/>
                </a:lnTo>
                <a:lnTo>
                  <a:pt x="130" y="5816"/>
                </a:lnTo>
                <a:lnTo>
                  <a:pt x="130" y="5818"/>
                </a:lnTo>
                <a:lnTo>
                  <a:pt x="130" y="5821"/>
                </a:lnTo>
                <a:lnTo>
                  <a:pt x="130" y="5824"/>
                </a:lnTo>
                <a:lnTo>
                  <a:pt x="130" y="5826"/>
                </a:lnTo>
                <a:lnTo>
                  <a:pt x="129" y="5828"/>
                </a:lnTo>
                <a:lnTo>
                  <a:pt x="128" y="5831"/>
                </a:lnTo>
                <a:lnTo>
                  <a:pt x="127" y="5833"/>
                </a:lnTo>
                <a:lnTo>
                  <a:pt x="126" y="5835"/>
                </a:lnTo>
                <a:lnTo>
                  <a:pt x="125" y="5837"/>
                </a:lnTo>
                <a:lnTo>
                  <a:pt x="123" y="5839"/>
                </a:lnTo>
                <a:lnTo>
                  <a:pt x="121" y="5841"/>
                </a:lnTo>
                <a:lnTo>
                  <a:pt x="119" y="5843"/>
                </a:lnTo>
                <a:lnTo>
                  <a:pt x="117" y="5844"/>
                </a:lnTo>
                <a:lnTo>
                  <a:pt x="115" y="5845"/>
                </a:lnTo>
                <a:lnTo>
                  <a:pt x="112" y="5846"/>
                </a:lnTo>
                <a:lnTo>
                  <a:pt x="109" y="5847"/>
                </a:lnTo>
                <a:lnTo>
                  <a:pt x="107" y="5847"/>
                </a:lnTo>
                <a:lnTo>
                  <a:pt x="104" y="5847"/>
                </a:lnTo>
                <a:lnTo>
                  <a:pt x="101" y="5847"/>
                </a:lnTo>
                <a:lnTo>
                  <a:pt x="99" y="5847"/>
                </a:lnTo>
                <a:lnTo>
                  <a:pt x="96" y="5846"/>
                </a:lnTo>
                <a:lnTo>
                  <a:pt x="94" y="5845"/>
                </a:lnTo>
                <a:lnTo>
                  <a:pt x="92" y="5844"/>
                </a:lnTo>
                <a:lnTo>
                  <a:pt x="89" y="5843"/>
                </a:lnTo>
                <a:lnTo>
                  <a:pt x="87" y="5842"/>
                </a:lnTo>
                <a:lnTo>
                  <a:pt x="85" y="5840"/>
                </a:lnTo>
                <a:lnTo>
                  <a:pt x="83" y="5838"/>
                </a:lnTo>
                <a:lnTo>
                  <a:pt x="82" y="5836"/>
                </a:lnTo>
                <a:lnTo>
                  <a:pt x="80" y="5834"/>
                </a:lnTo>
                <a:lnTo>
                  <a:pt x="79" y="5832"/>
                </a:lnTo>
                <a:lnTo>
                  <a:pt x="78" y="5829"/>
                </a:lnTo>
                <a:lnTo>
                  <a:pt x="63" y="5780"/>
                </a:lnTo>
                <a:lnTo>
                  <a:pt x="49" y="5731"/>
                </a:lnTo>
                <a:lnTo>
                  <a:pt x="37" y="5682"/>
                </a:lnTo>
                <a:lnTo>
                  <a:pt x="27" y="5632"/>
                </a:lnTo>
                <a:lnTo>
                  <a:pt x="27" y="5630"/>
                </a:lnTo>
                <a:lnTo>
                  <a:pt x="27" y="5627"/>
                </a:lnTo>
                <a:lnTo>
                  <a:pt x="27" y="5624"/>
                </a:lnTo>
                <a:lnTo>
                  <a:pt x="27" y="5622"/>
                </a:lnTo>
                <a:lnTo>
                  <a:pt x="28" y="5619"/>
                </a:lnTo>
                <a:lnTo>
                  <a:pt x="29" y="5617"/>
                </a:lnTo>
                <a:lnTo>
                  <a:pt x="30" y="5615"/>
                </a:lnTo>
                <a:lnTo>
                  <a:pt x="31" y="5613"/>
                </a:lnTo>
                <a:lnTo>
                  <a:pt x="33" y="5611"/>
                </a:lnTo>
                <a:lnTo>
                  <a:pt x="35" y="5609"/>
                </a:lnTo>
                <a:lnTo>
                  <a:pt x="37" y="5607"/>
                </a:lnTo>
                <a:lnTo>
                  <a:pt x="39" y="5605"/>
                </a:lnTo>
                <a:lnTo>
                  <a:pt x="41" y="5604"/>
                </a:lnTo>
                <a:lnTo>
                  <a:pt x="43" y="5603"/>
                </a:lnTo>
                <a:lnTo>
                  <a:pt x="45" y="5602"/>
                </a:lnTo>
                <a:lnTo>
                  <a:pt x="48" y="5601"/>
                </a:lnTo>
                <a:moveTo>
                  <a:pt x="164" y="5983"/>
                </a:moveTo>
                <a:lnTo>
                  <a:pt x="167" y="5982"/>
                </a:lnTo>
                <a:lnTo>
                  <a:pt x="169" y="5981"/>
                </a:lnTo>
                <a:lnTo>
                  <a:pt x="172" y="5981"/>
                </a:lnTo>
                <a:lnTo>
                  <a:pt x="174" y="5981"/>
                </a:lnTo>
                <a:lnTo>
                  <a:pt x="177" y="5981"/>
                </a:lnTo>
                <a:lnTo>
                  <a:pt x="180" y="5981"/>
                </a:lnTo>
                <a:lnTo>
                  <a:pt x="182" y="5982"/>
                </a:lnTo>
                <a:lnTo>
                  <a:pt x="184" y="5983"/>
                </a:lnTo>
                <a:lnTo>
                  <a:pt x="187" y="5984"/>
                </a:lnTo>
                <a:lnTo>
                  <a:pt x="189" y="5985"/>
                </a:lnTo>
                <a:lnTo>
                  <a:pt x="191" y="5987"/>
                </a:lnTo>
                <a:lnTo>
                  <a:pt x="193" y="5988"/>
                </a:lnTo>
                <a:lnTo>
                  <a:pt x="195" y="5990"/>
                </a:lnTo>
                <a:lnTo>
                  <a:pt x="196" y="5992"/>
                </a:lnTo>
                <a:lnTo>
                  <a:pt x="198" y="5995"/>
                </a:lnTo>
                <a:lnTo>
                  <a:pt x="199" y="5997"/>
                </a:lnTo>
                <a:lnTo>
                  <a:pt x="220" y="6042"/>
                </a:lnTo>
                <a:lnTo>
                  <a:pt x="241" y="6086"/>
                </a:lnTo>
                <a:lnTo>
                  <a:pt x="264" y="6130"/>
                </a:lnTo>
                <a:lnTo>
                  <a:pt x="288" y="6174"/>
                </a:lnTo>
                <a:lnTo>
                  <a:pt x="289" y="6176"/>
                </a:lnTo>
                <a:lnTo>
                  <a:pt x="290" y="6179"/>
                </a:lnTo>
                <a:lnTo>
                  <a:pt x="291" y="6181"/>
                </a:lnTo>
                <a:lnTo>
                  <a:pt x="291" y="6184"/>
                </a:lnTo>
                <a:lnTo>
                  <a:pt x="291" y="6186"/>
                </a:lnTo>
                <a:lnTo>
                  <a:pt x="291" y="6189"/>
                </a:lnTo>
                <a:lnTo>
                  <a:pt x="291" y="6191"/>
                </a:lnTo>
                <a:lnTo>
                  <a:pt x="290" y="6194"/>
                </a:lnTo>
                <a:lnTo>
                  <a:pt x="289" y="6196"/>
                </a:lnTo>
                <a:lnTo>
                  <a:pt x="288" y="6198"/>
                </a:lnTo>
                <a:lnTo>
                  <a:pt x="287" y="6201"/>
                </a:lnTo>
                <a:lnTo>
                  <a:pt x="286" y="6203"/>
                </a:lnTo>
                <a:lnTo>
                  <a:pt x="284" y="6205"/>
                </a:lnTo>
                <a:lnTo>
                  <a:pt x="282" y="6207"/>
                </a:lnTo>
                <a:lnTo>
                  <a:pt x="280" y="6209"/>
                </a:lnTo>
                <a:lnTo>
                  <a:pt x="278" y="6210"/>
                </a:lnTo>
                <a:lnTo>
                  <a:pt x="275" y="6211"/>
                </a:lnTo>
                <a:lnTo>
                  <a:pt x="273" y="6212"/>
                </a:lnTo>
                <a:lnTo>
                  <a:pt x="270" y="6213"/>
                </a:lnTo>
                <a:lnTo>
                  <a:pt x="268" y="6213"/>
                </a:lnTo>
                <a:lnTo>
                  <a:pt x="265" y="6213"/>
                </a:lnTo>
                <a:lnTo>
                  <a:pt x="263" y="6213"/>
                </a:lnTo>
                <a:lnTo>
                  <a:pt x="260" y="6213"/>
                </a:lnTo>
                <a:lnTo>
                  <a:pt x="258" y="6212"/>
                </a:lnTo>
                <a:lnTo>
                  <a:pt x="255" y="6211"/>
                </a:lnTo>
                <a:lnTo>
                  <a:pt x="253" y="6210"/>
                </a:lnTo>
                <a:lnTo>
                  <a:pt x="251" y="6209"/>
                </a:lnTo>
                <a:lnTo>
                  <a:pt x="249" y="6207"/>
                </a:lnTo>
                <a:lnTo>
                  <a:pt x="247" y="6206"/>
                </a:lnTo>
                <a:lnTo>
                  <a:pt x="245" y="6204"/>
                </a:lnTo>
                <a:lnTo>
                  <a:pt x="243" y="6201"/>
                </a:lnTo>
                <a:lnTo>
                  <a:pt x="242" y="6199"/>
                </a:lnTo>
                <a:lnTo>
                  <a:pt x="217" y="6155"/>
                </a:lnTo>
                <a:lnTo>
                  <a:pt x="194" y="6110"/>
                </a:lnTo>
                <a:lnTo>
                  <a:pt x="172" y="6064"/>
                </a:lnTo>
                <a:lnTo>
                  <a:pt x="151" y="6018"/>
                </a:lnTo>
                <a:lnTo>
                  <a:pt x="150" y="6016"/>
                </a:lnTo>
                <a:lnTo>
                  <a:pt x="149" y="6013"/>
                </a:lnTo>
                <a:lnTo>
                  <a:pt x="149" y="6011"/>
                </a:lnTo>
                <a:lnTo>
                  <a:pt x="149" y="6008"/>
                </a:lnTo>
                <a:lnTo>
                  <a:pt x="149" y="6006"/>
                </a:lnTo>
                <a:lnTo>
                  <a:pt x="149" y="6003"/>
                </a:lnTo>
                <a:lnTo>
                  <a:pt x="150" y="6000"/>
                </a:lnTo>
                <a:lnTo>
                  <a:pt x="150" y="5998"/>
                </a:lnTo>
                <a:lnTo>
                  <a:pt x="151" y="5996"/>
                </a:lnTo>
                <a:lnTo>
                  <a:pt x="153" y="5993"/>
                </a:lnTo>
                <a:lnTo>
                  <a:pt x="154" y="5991"/>
                </a:lnTo>
                <a:lnTo>
                  <a:pt x="156" y="5989"/>
                </a:lnTo>
                <a:lnTo>
                  <a:pt x="157" y="5988"/>
                </a:lnTo>
                <a:lnTo>
                  <a:pt x="159" y="5986"/>
                </a:lnTo>
                <a:lnTo>
                  <a:pt x="162" y="5984"/>
                </a:lnTo>
                <a:lnTo>
                  <a:pt x="164" y="5983"/>
                </a:lnTo>
                <a:moveTo>
                  <a:pt x="355" y="6335"/>
                </a:moveTo>
                <a:lnTo>
                  <a:pt x="357" y="6334"/>
                </a:lnTo>
                <a:lnTo>
                  <a:pt x="360" y="6333"/>
                </a:lnTo>
                <a:lnTo>
                  <a:pt x="362" y="6332"/>
                </a:lnTo>
                <a:lnTo>
                  <a:pt x="364" y="6331"/>
                </a:lnTo>
                <a:lnTo>
                  <a:pt x="367" y="6331"/>
                </a:lnTo>
                <a:lnTo>
                  <a:pt x="369" y="6331"/>
                </a:lnTo>
                <a:lnTo>
                  <a:pt x="372" y="6331"/>
                </a:lnTo>
                <a:lnTo>
                  <a:pt x="374" y="6331"/>
                </a:lnTo>
                <a:lnTo>
                  <a:pt x="377" y="6332"/>
                </a:lnTo>
                <a:lnTo>
                  <a:pt x="379" y="6333"/>
                </a:lnTo>
                <a:lnTo>
                  <a:pt x="381" y="6334"/>
                </a:lnTo>
                <a:lnTo>
                  <a:pt x="384" y="6335"/>
                </a:lnTo>
                <a:lnTo>
                  <a:pt x="386" y="6336"/>
                </a:lnTo>
                <a:lnTo>
                  <a:pt x="388" y="6338"/>
                </a:lnTo>
                <a:lnTo>
                  <a:pt x="389" y="6340"/>
                </a:lnTo>
                <a:lnTo>
                  <a:pt x="391" y="6342"/>
                </a:lnTo>
                <a:lnTo>
                  <a:pt x="419" y="6383"/>
                </a:lnTo>
                <a:lnTo>
                  <a:pt x="448" y="6423"/>
                </a:lnTo>
                <a:lnTo>
                  <a:pt x="508" y="6502"/>
                </a:lnTo>
                <a:lnTo>
                  <a:pt x="509" y="6504"/>
                </a:lnTo>
                <a:lnTo>
                  <a:pt x="511" y="6507"/>
                </a:lnTo>
                <a:lnTo>
                  <a:pt x="512" y="6509"/>
                </a:lnTo>
                <a:lnTo>
                  <a:pt x="513" y="6512"/>
                </a:lnTo>
                <a:lnTo>
                  <a:pt x="513" y="6514"/>
                </a:lnTo>
                <a:lnTo>
                  <a:pt x="513" y="6517"/>
                </a:lnTo>
                <a:lnTo>
                  <a:pt x="514" y="6519"/>
                </a:lnTo>
                <a:lnTo>
                  <a:pt x="513" y="6522"/>
                </a:lnTo>
                <a:lnTo>
                  <a:pt x="513" y="6524"/>
                </a:lnTo>
                <a:lnTo>
                  <a:pt x="512" y="6527"/>
                </a:lnTo>
                <a:lnTo>
                  <a:pt x="512" y="6529"/>
                </a:lnTo>
                <a:lnTo>
                  <a:pt x="510" y="6531"/>
                </a:lnTo>
                <a:lnTo>
                  <a:pt x="509" y="6533"/>
                </a:lnTo>
                <a:lnTo>
                  <a:pt x="508" y="6535"/>
                </a:lnTo>
                <a:lnTo>
                  <a:pt x="506" y="6537"/>
                </a:lnTo>
                <a:lnTo>
                  <a:pt x="504" y="6539"/>
                </a:lnTo>
                <a:lnTo>
                  <a:pt x="502" y="6541"/>
                </a:lnTo>
                <a:lnTo>
                  <a:pt x="499" y="6542"/>
                </a:lnTo>
                <a:lnTo>
                  <a:pt x="497" y="6543"/>
                </a:lnTo>
                <a:lnTo>
                  <a:pt x="494" y="6544"/>
                </a:lnTo>
                <a:lnTo>
                  <a:pt x="492" y="6544"/>
                </a:lnTo>
                <a:lnTo>
                  <a:pt x="489" y="6545"/>
                </a:lnTo>
                <a:lnTo>
                  <a:pt x="487" y="6545"/>
                </a:lnTo>
                <a:lnTo>
                  <a:pt x="484" y="6545"/>
                </a:lnTo>
                <a:lnTo>
                  <a:pt x="482" y="6544"/>
                </a:lnTo>
                <a:lnTo>
                  <a:pt x="479" y="6544"/>
                </a:lnTo>
                <a:lnTo>
                  <a:pt x="477" y="6543"/>
                </a:lnTo>
                <a:lnTo>
                  <a:pt x="475" y="6542"/>
                </a:lnTo>
                <a:lnTo>
                  <a:pt x="473" y="6540"/>
                </a:lnTo>
                <a:lnTo>
                  <a:pt x="471" y="6539"/>
                </a:lnTo>
                <a:lnTo>
                  <a:pt x="469" y="6537"/>
                </a:lnTo>
                <a:lnTo>
                  <a:pt x="467" y="6535"/>
                </a:lnTo>
                <a:lnTo>
                  <a:pt x="347" y="6372"/>
                </a:lnTo>
                <a:lnTo>
                  <a:pt x="346" y="6370"/>
                </a:lnTo>
                <a:lnTo>
                  <a:pt x="344" y="6367"/>
                </a:lnTo>
                <a:lnTo>
                  <a:pt x="344" y="6365"/>
                </a:lnTo>
                <a:lnTo>
                  <a:pt x="343" y="6362"/>
                </a:lnTo>
                <a:lnTo>
                  <a:pt x="343" y="6360"/>
                </a:lnTo>
                <a:lnTo>
                  <a:pt x="343" y="6357"/>
                </a:lnTo>
                <a:lnTo>
                  <a:pt x="343" y="6355"/>
                </a:lnTo>
                <a:lnTo>
                  <a:pt x="343" y="6352"/>
                </a:lnTo>
                <a:lnTo>
                  <a:pt x="344" y="6350"/>
                </a:lnTo>
                <a:lnTo>
                  <a:pt x="345" y="6347"/>
                </a:lnTo>
                <a:lnTo>
                  <a:pt x="346" y="6345"/>
                </a:lnTo>
                <a:lnTo>
                  <a:pt x="347" y="6343"/>
                </a:lnTo>
                <a:lnTo>
                  <a:pt x="349" y="6340"/>
                </a:lnTo>
                <a:lnTo>
                  <a:pt x="351" y="6339"/>
                </a:lnTo>
                <a:lnTo>
                  <a:pt x="353" y="6337"/>
                </a:lnTo>
                <a:lnTo>
                  <a:pt x="355" y="6335"/>
                </a:lnTo>
                <a:moveTo>
                  <a:pt x="599" y="6651"/>
                </a:moveTo>
                <a:lnTo>
                  <a:pt x="601" y="6649"/>
                </a:lnTo>
                <a:lnTo>
                  <a:pt x="603" y="6648"/>
                </a:lnTo>
                <a:lnTo>
                  <a:pt x="606" y="6647"/>
                </a:lnTo>
                <a:lnTo>
                  <a:pt x="608" y="6646"/>
                </a:lnTo>
                <a:lnTo>
                  <a:pt x="611" y="6645"/>
                </a:lnTo>
                <a:lnTo>
                  <a:pt x="613" y="6644"/>
                </a:lnTo>
                <a:lnTo>
                  <a:pt x="616" y="6644"/>
                </a:lnTo>
                <a:lnTo>
                  <a:pt x="618" y="6644"/>
                </a:lnTo>
                <a:lnTo>
                  <a:pt x="621" y="6644"/>
                </a:lnTo>
                <a:lnTo>
                  <a:pt x="623" y="6645"/>
                </a:lnTo>
                <a:lnTo>
                  <a:pt x="626" y="6646"/>
                </a:lnTo>
                <a:lnTo>
                  <a:pt x="628" y="6647"/>
                </a:lnTo>
                <a:lnTo>
                  <a:pt x="631" y="6648"/>
                </a:lnTo>
                <a:lnTo>
                  <a:pt x="633" y="6649"/>
                </a:lnTo>
                <a:lnTo>
                  <a:pt x="635" y="6651"/>
                </a:lnTo>
                <a:lnTo>
                  <a:pt x="637" y="6653"/>
                </a:lnTo>
                <a:lnTo>
                  <a:pt x="705" y="6725"/>
                </a:lnTo>
                <a:lnTo>
                  <a:pt x="740" y="6760"/>
                </a:lnTo>
                <a:lnTo>
                  <a:pt x="776" y="6794"/>
                </a:lnTo>
                <a:lnTo>
                  <a:pt x="778" y="6796"/>
                </a:lnTo>
                <a:lnTo>
                  <a:pt x="779" y="6798"/>
                </a:lnTo>
                <a:lnTo>
                  <a:pt x="781" y="6800"/>
                </a:lnTo>
                <a:lnTo>
                  <a:pt x="782" y="6803"/>
                </a:lnTo>
                <a:lnTo>
                  <a:pt x="783" y="6805"/>
                </a:lnTo>
                <a:lnTo>
                  <a:pt x="784" y="6807"/>
                </a:lnTo>
                <a:lnTo>
                  <a:pt x="784" y="6810"/>
                </a:lnTo>
                <a:lnTo>
                  <a:pt x="784" y="6812"/>
                </a:lnTo>
                <a:lnTo>
                  <a:pt x="784" y="6815"/>
                </a:lnTo>
                <a:lnTo>
                  <a:pt x="784" y="6817"/>
                </a:lnTo>
                <a:lnTo>
                  <a:pt x="783" y="6820"/>
                </a:lnTo>
                <a:lnTo>
                  <a:pt x="782" y="6822"/>
                </a:lnTo>
                <a:lnTo>
                  <a:pt x="781" y="6824"/>
                </a:lnTo>
                <a:lnTo>
                  <a:pt x="780" y="6827"/>
                </a:lnTo>
                <a:lnTo>
                  <a:pt x="779" y="6829"/>
                </a:lnTo>
                <a:lnTo>
                  <a:pt x="777" y="6831"/>
                </a:lnTo>
                <a:lnTo>
                  <a:pt x="775" y="6833"/>
                </a:lnTo>
                <a:lnTo>
                  <a:pt x="773" y="6835"/>
                </a:lnTo>
                <a:lnTo>
                  <a:pt x="771" y="6836"/>
                </a:lnTo>
                <a:lnTo>
                  <a:pt x="768" y="6837"/>
                </a:lnTo>
                <a:lnTo>
                  <a:pt x="766" y="6838"/>
                </a:lnTo>
                <a:lnTo>
                  <a:pt x="763" y="6839"/>
                </a:lnTo>
                <a:lnTo>
                  <a:pt x="761" y="6839"/>
                </a:lnTo>
                <a:lnTo>
                  <a:pt x="758" y="6839"/>
                </a:lnTo>
                <a:lnTo>
                  <a:pt x="756" y="6839"/>
                </a:lnTo>
                <a:lnTo>
                  <a:pt x="753" y="6839"/>
                </a:lnTo>
                <a:lnTo>
                  <a:pt x="751" y="6838"/>
                </a:lnTo>
                <a:lnTo>
                  <a:pt x="748" y="6838"/>
                </a:lnTo>
                <a:lnTo>
                  <a:pt x="746" y="6837"/>
                </a:lnTo>
                <a:lnTo>
                  <a:pt x="744" y="6835"/>
                </a:lnTo>
                <a:lnTo>
                  <a:pt x="742" y="6834"/>
                </a:lnTo>
                <a:lnTo>
                  <a:pt x="740" y="6832"/>
                </a:lnTo>
                <a:lnTo>
                  <a:pt x="703" y="6798"/>
                </a:lnTo>
                <a:lnTo>
                  <a:pt x="668" y="6762"/>
                </a:lnTo>
                <a:lnTo>
                  <a:pt x="598" y="6689"/>
                </a:lnTo>
                <a:lnTo>
                  <a:pt x="596" y="6687"/>
                </a:lnTo>
                <a:lnTo>
                  <a:pt x="595" y="6685"/>
                </a:lnTo>
                <a:lnTo>
                  <a:pt x="593" y="6682"/>
                </a:lnTo>
                <a:lnTo>
                  <a:pt x="592" y="6680"/>
                </a:lnTo>
                <a:lnTo>
                  <a:pt x="591" y="6677"/>
                </a:lnTo>
                <a:lnTo>
                  <a:pt x="591" y="6675"/>
                </a:lnTo>
                <a:lnTo>
                  <a:pt x="591" y="6672"/>
                </a:lnTo>
                <a:lnTo>
                  <a:pt x="591" y="6670"/>
                </a:lnTo>
                <a:lnTo>
                  <a:pt x="591" y="6667"/>
                </a:lnTo>
                <a:lnTo>
                  <a:pt x="591" y="6665"/>
                </a:lnTo>
                <a:lnTo>
                  <a:pt x="592" y="6662"/>
                </a:lnTo>
                <a:lnTo>
                  <a:pt x="593" y="6660"/>
                </a:lnTo>
                <a:lnTo>
                  <a:pt x="594" y="6657"/>
                </a:lnTo>
                <a:lnTo>
                  <a:pt x="595" y="6655"/>
                </a:lnTo>
                <a:lnTo>
                  <a:pt x="597" y="6653"/>
                </a:lnTo>
                <a:lnTo>
                  <a:pt x="599" y="6651"/>
                </a:lnTo>
                <a:moveTo>
                  <a:pt x="888" y="6927"/>
                </a:moveTo>
                <a:lnTo>
                  <a:pt x="890" y="6925"/>
                </a:lnTo>
                <a:lnTo>
                  <a:pt x="892" y="6923"/>
                </a:lnTo>
                <a:lnTo>
                  <a:pt x="894" y="6922"/>
                </a:lnTo>
                <a:lnTo>
                  <a:pt x="896" y="6921"/>
                </a:lnTo>
                <a:lnTo>
                  <a:pt x="899" y="6919"/>
                </a:lnTo>
                <a:lnTo>
                  <a:pt x="901" y="6919"/>
                </a:lnTo>
                <a:lnTo>
                  <a:pt x="904" y="6918"/>
                </a:lnTo>
                <a:lnTo>
                  <a:pt x="906" y="6918"/>
                </a:lnTo>
                <a:lnTo>
                  <a:pt x="909" y="6917"/>
                </a:lnTo>
                <a:lnTo>
                  <a:pt x="911" y="6917"/>
                </a:lnTo>
                <a:lnTo>
                  <a:pt x="914" y="6918"/>
                </a:lnTo>
                <a:lnTo>
                  <a:pt x="916" y="6918"/>
                </a:lnTo>
                <a:lnTo>
                  <a:pt x="919" y="6919"/>
                </a:lnTo>
                <a:lnTo>
                  <a:pt x="921" y="6920"/>
                </a:lnTo>
                <a:lnTo>
                  <a:pt x="924" y="6921"/>
                </a:lnTo>
                <a:lnTo>
                  <a:pt x="926" y="6923"/>
                </a:lnTo>
                <a:lnTo>
                  <a:pt x="965" y="6954"/>
                </a:lnTo>
                <a:lnTo>
                  <a:pt x="1005" y="6984"/>
                </a:lnTo>
                <a:lnTo>
                  <a:pt x="1085" y="7040"/>
                </a:lnTo>
                <a:lnTo>
                  <a:pt x="1087" y="7042"/>
                </a:lnTo>
                <a:lnTo>
                  <a:pt x="1089" y="7043"/>
                </a:lnTo>
                <a:lnTo>
                  <a:pt x="1091" y="7045"/>
                </a:lnTo>
                <a:lnTo>
                  <a:pt x="1093" y="7047"/>
                </a:lnTo>
                <a:lnTo>
                  <a:pt x="1094" y="7050"/>
                </a:lnTo>
                <a:lnTo>
                  <a:pt x="1095" y="7052"/>
                </a:lnTo>
                <a:lnTo>
                  <a:pt x="1096" y="7054"/>
                </a:lnTo>
                <a:lnTo>
                  <a:pt x="1097" y="7057"/>
                </a:lnTo>
                <a:lnTo>
                  <a:pt x="1097" y="7059"/>
                </a:lnTo>
                <a:lnTo>
                  <a:pt x="1097" y="7061"/>
                </a:lnTo>
                <a:lnTo>
                  <a:pt x="1097" y="7064"/>
                </a:lnTo>
                <a:lnTo>
                  <a:pt x="1097" y="7066"/>
                </a:lnTo>
                <a:lnTo>
                  <a:pt x="1096" y="7069"/>
                </a:lnTo>
                <a:lnTo>
                  <a:pt x="1095" y="7071"/>
                </a:lnTo>
                <a:lnTo>
                  <a:pt x="1094" y="7074"/>
                </a:lnTo>
                <a:lnTo>
                  <a:pt x="1093" y="7076"/>
                </a:lnTo>
                <a:lnTo>
                  <a:pt x="1091" y="7078"/>
                </a:lnTo>
                <a:lnTo>
                  <a:pt x="1089" y="7080"/>
                </a:lnTo>
                <a:lnTo>
                  <a:pt x="1087" y="7082"/>
                </a:lnTo>
                <a:lnTo>
                  <a:pt x="1085" y="7084"/>
                </a:lnTo>
                <a:lnTo>
                  <a:pt x="1083" y="7085"/>
                </a:lnTo>
                <a:lnTo>
                  <a:pt x="1081" y="7086"/>
                </a:lnTo>
                <a:lnTo>
                  <a:pt x="1078" y="7087"/>
                </a:lnTo>
                <a:lnTo>
                  <a:pt x="1076" y="7088"/>
                </a:lnTo>
                <a:lnTo>
                  <a:pt x="1073" y="7088"/>
                </a:lnTo>
                <a:lnTo>
                  <a:pt x="1071" y="7088"/>
                </a:lnTo>
                <a:lnTo>
                  <a:pt x="1068" y="7088"/>
                </a:lnTo>
                <a:lnTo>
                  <a:pt x="1066" y="7088"/>
                </a:lnTo>
                <a:lnTo>
                  <a:pt x="1063" y="7087"/>
                </a:lnTo>
                <a:lnTo>
                  <a:pt x="1061" y="7087"/>
                </a:lnTo>
                <a:lnTo>
                  <a:pt x="1058" y="7085"/>
                </a:lnTo>
                <a:lnTo>
                  <a:pt x="1056" y="7084"/>
                </a:lnTo>
                <a:lnTo>
                  <a:pt x="974" y="7027"/>
                </a:lnTo>
                <a:lnTo>
                  <a:pt x="933" y="6997"/>
                </a:lnTo>
                <a:lnTo>
                  <a:pt x="893" y="6965"/>
                </a:lnTo>
                <a:lnTo>
                  <a:pt x="891" y="6963"/>
                </a:lnTo>
                <a:lnTo>
                  <a:pt x="889" y="6961"/>
                </a:lnTo>
                <a:lnTo>
                  <a:pt x="887" y="6959"/>
                </a:lnTo>
                <a:lnTo>
                  <a:pt x="886" y="6957"/>
                </a:lnTo>
                <a:lnTo>
                  <a:pt x="885" y="6954"/>
                </a:lnTo>
                <a:lnTo>
                  <a:pt x="884" y="6952"/>
                </a:lnTo>
                <a:lnTo>
                  <a:pt x="883" y="6949"/>
                </a:lnTo>
                <a:lnTo>
                  <a:pt x="882" y="6947"/>
                </a:lnTo>
                <a:lnTo>
                  <a:pt x="882" y="6944"/>
                </a:lnTo>
                <a:lnTo>
                  <a:pt x="882" y="6942"/>
                </a:lnTo>
                <a:lnTo>
                  <a:pt x="883" y="6939"/>
                </a:lnTo>
                <a:lnTo>
                  <a:pt x="883" y="6937"/>
                </a:lnTo>
                <a:lnTo>
                  <a:pt x="884" y="6934"/>
                </a:lnTo>
                <a:lnTo>
                  <a:pt x="885" y="6932"/>
                </a:lnTo>
                <a:lnTo>
                  <a:pt x="886" y="6929"/>
                </a:lnTo>
                <a:lnTo>
                  <a:pt x="888" y="6927"/>
                </a:lnTo>
                <a:moveTo>
                  <a:pt x="1219" y="7151"/>
                </a:moveTo>
                <a:lnTo>
                  <a:pt x="1220" y="7149"/>
                </a:lnTo>
                <a:lnTo>
                  <a:pt x="1222" y="7147"/>
                </a:lnTo>
                <a:lnTo>
                  <a:pt x="1224" y="7145"/>
                </a:lnTo>
                <a:lnTo>
                  <a:pt x="1226" y="7143"/>
                </a:lnTo>
                <a:lnTo>
                  <a:pt x="1228" y="7142"/>
                </a:lnTo>
                <a:lnTo>
                  <a:pt x="1230" y="7140"/>
                </a:lnTo>
                <a:lnTo>
                  <a:pt x="1232" y="7139"/>
                </a:lnTo>
                <a:lnTo>
                  <a:pt x="1235" y="7138"/>
                </a:lnTo>
                <a:lnTo>
                  <a:pt x="1237" y="7138"/>
                </a:lnTo>
                <a:lnTo>
                  <a:pt x="1240" y="7137"/>
                </a:lnTo>
                <a:lnTo>
                  <a:pt x="1242" y="7137"/>
                </a:lnTo>
                <a:lnTo>
                  <a:pt x="1245" y="7137"/>
                </a:lnTo>
                <a:lnTo>
                  <a:pt x="1247" y="7137"/>
                </a:lnTo>
                <a:lnTo>
                  <a:pt x="1250" y="7138"/>
                </a:lnTo>
                <a:lnTo>
                  <a:pt x="1252" y="7139"/>
                </a:lnTo>
                <a:lnTo>
                  <a:pt x="1255" y="7140"/>
                </a:lnTo>
                <a:lnTo>
                  <a:pt x="1300" y="7163"/>
                </a:lnTo>
                <a:lnTo>
                  <a:pt x="1345" y="7184"/>
                </a:lnTo>
                <a:lnTo>
                  <a:pt x="1390" y="7202"/>
                </a:lnTo>
                <a:lnTo>
                  <a:pt x="1434" y="7219"/>
                </a:lnTo>
                <a:lnTo>
                  <a:pt x="1436" y="7220"/>
                </a:lnTo>
                <a:lnTo>
                  <a:pt x="1439" y="7221"/>
                </a:lnTo>
                <a:lnTo>
                  <a:pt x="1441" y="7223"/>
                </a:lnTo>
                <a:lnTo>
                  <a:pt x="1443" y="7224"/>
                </a:lnTo>
                <a:lnTo>
                  <a:pt x="1445" y="7226"/>
                </a:lnTo>
                <a:lnTo>
                  <a:pt x="1446" y="7228"/>
                </a:lnTo>
                <a:lnTo>
                  <a:pt x="1448" y="7230"/>
                </a:lnTo>
                <a:lnTo>
                  <a:pt x="1449" y="7233"/>
                </a:lnTo>
                <a:lnTo>
                  <a:pt x="1450" y="7235"/>
                </a:lnTo>
                <a:lnTo>
                  <a:pt x="1451" y="7237"/>
                </a:lnTo>
                <a:lnTo>
                  <a:pt x="1451" y="7240"/>
                </a:lnTo>
                <a:lnTo>
                  <a:pt x="1452" y="7242"/>
                </a:lnTo>
                <a:lnTo>
                  <a:pt x="1452" y="7245"/>
                </a:lnTo>
                <a:lnTo>
                  <a:pt x="1452" y="7248"/>
                </a:lnTo>
                <a:lnTo>
                  <a:pt x="1451" y="7250"/>
                </a:lnTo>
                <a:lnTo>
                  <a:pt x="1451" y="7253"/>
                </a:lnTo>
                <a:lnTo>
                  <a:pt x="1450" y="7256"/>
                </a:lnTo>
                <a:lnTo>
                  <a:pt x="1448" y="7258"/>
                </a:lnTo>
                <a:lnTo>
                  <a:pt x="1447" y="7260"/>
                </a:lnTo>
                <a:lnTo>
                  <a:pt x="1445" y="7262"/>
                </a:lnTo>
                <a:lnTo>
                  <a:pt x="1443" y="7264"/>
                </a:lnTo>
                <a:lnTo>
                  <a:pt x="1441" y="7266"/>
                </a:lnTo>
                <a:lnTo>
                  <a:pt x="1439" y="7267"/>
                </a:lnTo>
                <a:lnTo>
                  <a:pt x="1437" y="7268"/>
                </a:lnTo>
                <a:lnTo>
                  <a:pt x="1435" y="7269"/>
                </a:lnTo>
                <a:lnTo>
                  <a:pt x="1432" y="7270"/>
                </a:lnTo>
                <a:lnTo>
                  <a:pt x="1430" y="7270"/>
                </a:lnTo>
                <a:lnTo>
                  <a:pt x="1427" y="7271"/>
                </a:lnTo>
                <a:lnTo>
                  <a:pt x="1425" y="7271"/>
                </a:lnTo>
                <a:lnTo>
                  <a:pt x="1422" y="7270"/>
                </a:lnTo>
                <a:lnTo>
                  <a:pt x="1419" y="7270"/>
                </a:lnTo>
                <a:lnTo>
                  <a:pt x="1417" y="7269"/>
                </a:lnTo>
                <a:lnTo>
                  <a:pt x="1371" y="7252"/>
                </a:lnTo>
                <a:lnTo>
                  <a:pt x="1324" y="7232"/>
                </a:lnTo>
                <a:lnTo>
                  <a:pt x="1277" y="7211"/>
                </a:lnTo>
                <a:lnTo>
                  <a:pt x="1231" y="7187"/>
                </a:lnTo>
                <a:lnTo>
                  <a:pt x="1228" y="7186"/>
                </a:lnTo>
                <a:lnTo>
                  <a:pt x="1226" y="7184"/>
                </a:lnTo>
                <a:lnTo>
                  <a:pt x="1224" y="7182"/>
                </a:lnTo>
                <a:lnTo>
                  <a:pt x="1223" y="7180"/>
                </a:lnTo>
                <a:lnTo>
                  <a:pt x="1221" y="7178"/>
                </a:lnTo>
                <a:lnTo>
                  <a:pt x="1220" y="7176"/>
                </a:lnTo>
                <a:lnTo>
                  <a:pt x="1219" y="7174"/>
                </a:lnTo>
                <a:lnTo>
                  <a:pt x="1218" y="7171"/>
                </a:lnTo>
                <a:lnTo>
                  <a:pt x="1217" y="7169"/>
                </a:lnTo>
                <a:lnTo>
                  <a:pt x="1216" y="7166"/>
                </a:lnTo>
                <a:lnTo>
                  <a:pt x="1216" y="7164"/>
                </a:lnTo>
                <a:lnTo>
                  <a:pt x="1216" y="7161"/>
                </a:lnTo>
                <a:lnTo>
                  <a:pt x="1217" y="7159"/>
                </a:lnTo>
                <a:lnTo>
                  <a:pt x="1217" y="7156"/>
                </a:lnTo>
                <a:lnTo>
                  <a:pt x="1218" y="7153"/>
                </a:lnTo>
                <a:lnTo>
                  <a:pt x="1219" y="7151"/>
                </a:lnTo>
                <a:moveTo>
                  <a:pt x="1593" y="7290"/>
                </a:moveTo>
                <a:lnTo>
                  <a:pt x="1593" y="7287"/>
                </a:lnTo>
                <a:lnTo>
                  <a:pt x="1594" y="7285"/>
                </a:lnTo>
                <a:lnTo>
                  <a:pt x="1595" y="7282"/>
                </a:lnTo>
                <a:lnTo>
                  <a:pt x="1596" y="7280"/>
                </a:lnTo>
                <a:lnTo>
                  <a:pt x="1598" y="7278"/>
                </a:lnTo>
                <a:lnTo>
                  <a:pt x="1599" y="7276"/>
                </a:lnTo>
                <a:lnTo>
                  <a:pt x="1601" y="7274"/>
                </a:lnTo>
                <a:lnTo>
                  <a:pt x="1603" y="7272"/>
                </a:lnTo>
                <a:lnTo>
                  <a:pt x="1605" y="7271"/>
                </a:lnTo>
                <a:lnTo>
                  <a:pt x="1608" y="7269"/>
                </a:lnTo>
                <a:lnTo>
                  <a:pt x="1610" y="7268"/>
                </a:lnTo>
                <a:lnTo>
                  <a:pt x="1612" y="7268"/>
                </a:lnTo>
                <a:lnTo>
                  <a:pt x="1615" y="7267"/>
                </a:lnTo>
                <a:lnTo>
                  <a:pt x="1617" y="7267"/>
                </a:lnTo>
                <a:lnTo>
                  <a:pt x="1620" y="7267"/>
                </a:lnTo>
                <a:lnTo>
                  <a:pt x="1623" y="7267"/>
                </a:lnTo>
                <a:lnTo>
                  <a:pt x="1647" y="7270"/>
                </a:lnTo>
                <a:lnTo>
                  <a:pt x="1671" y="7272"/>
                </a:lnTo>
                <a:lnTo>
                  <a:pt x="1695" y="7274"/>
                </a:lnTo>
                <a:lnTo>
                  <a:pt x="1719" y="7274"/>
                </a:lnTo>
                <a:lnTo>
                  <a:pt x="1721" y="7274"/>
                </a:lnTo>
                <a:lnTo>
                  <a:pt x="1724" y="7275"/>
                </a:lnTo>
                <a:lnTo>
                  <a:pt x="1726" y="7275"/>
                </a:lnTo>
                <a:lnTo>
                  <a:pt x="1729" y="7276"/>
                </a:lnTo>
                <a:lnTo>
                  <a:pt x="1731" y="7277"/>
                </a:lnTo>
                <a:lnTo>
                  <a:pt x="1733" y="7279"/>
                </a:lnTo>
                <a:lnTo>
                  <a:pt x="1735" y="7280"/>
                </a:lnTo>
                <a:lnTo>
                  <a:pt x="1737" y="7282"/>
                </a:lnTo>
                <a:lnTo>
                  <a:pt x="1739" y="7284"/>
                </a:lnTo>
                <a:lnTo>
                  <a:pt x="1740" y="7286"/>
                </a:lnTo>
                <a:lnTo>
                  <a:pt x="1741" y="7288"/>
                </a:lnTo>
                <a:lnTo>
                  <a:pt x="1743" y="7291"/>
                </a:lnTo>
                <a:lnTo>
                  <a:pt x="1743" y="7293"/>
                </a:lnTo>
                <a:lnTo>
                  <a:pt x="1744" y="7296"/>
                </a:lnTo>
                <a:lnTo>
                  <a:pt x="1745" y="7298"/>
                </a:lnTo>
                <a:lnTo>
                  <a:pt x="1745" y="7301"/>
                </a:lnTo>
                <a:lnTo>
                  <a:pt x="1745" y="7304"/>
                </a:lnTo>
                <a:lnTo>
                  <a:pt x="1744" y="7306"/>
                </a:lnTo>
                <a:lnTo>
                  <a:pt x="1743" y="7309"/>
                </a:lnTo>
                <a:lnTo>
                  <a:pt x="1743" y="7311"/>
                </a:lnTo>
                <a:lnTo>
                  <a:pt x="1741" y="7313"/>
                </a:lnTo>
                <a:lnTo>
                  <a:pt x="1740" y="7316"/>
                </a:lnTo>
                <a:lnTo>
                  <a:pt x="1739" y="7318"/>
                </a:lnTo>
                <a:lnTo>
                  <a:pt x="1737" y="7319"/>
                </a:lnTo>
                <a:lnTo>
                  <a:pt x="1735" y="7321"/>
                </a:lnTo>
                <a:lnTo>
                  <a:pt x="1733" y="7323"/>
                </a:lnTo>
                <a:lnTo>
                  <a:pt x="1731" y="7324"/>
                </a:lnTo>
                <a:lnTo>
                  <a:pt x="1729" y="7325"/>
                </a:lnTo>
                <a:lnTo>
                  <a:pt x="1726" y="7326"/>
                </a:lnTo>
                <a:lnTo>
                  <a:pt x="1724" y="7326"/>
                </a:lnTo>
                <a:lnTo>
                  <a:pt x="1721" y="7327"/>
                </a:lnTo>
                <a:lnTo>
                  <a:pt x="1719" y="7327"/>
                </a:lnTo>
                <a:lnTo>
                  <a:pt x="1693" y="7326"/>
                </a:lnTo>
                <a:lnTo>
                  <a:pt x="1668" y="7325"/>
                </a:lnTo>
                <a:lnTo>
                  <a:pt x="1642" y="7322"/>
                </a:lnTo>
                <a:lnTo>
                  <a:pt x="1616" y="7319"/>
                </a:lnTo>
                <a:lnTo>
                  <a:pt x="1613" y="7318"/>
                </a:lnTo>
                <a:lnTo>
                  <a:pt x="1610" y="7318"/>
                </a:lnTo>
                <a:lnTo>
                  <a:pt x="1608" y="7317"/>
                </a:lnTo>
                <a:lnTo>
                  <a:pt x="1605" y="7316"/>
                </a:lnTo>
                <a:lnTo>
                  <a:pt x="1603" y="7314"/>
                </a:lnTo>
                <a:lnTo>
                  <a:pt x="1601" y="7313"/>
                </a:lnTo>
                <a:lnTo>
                  <a:pt x="1599" y="7311"/>
                </a:lnTo>
                <a:lnTo>
                  <a:pt x="1598" y="7309"/>
                </a:lnTo>
                <a:lnTo>
                  <a:pt x="1596" y="7307"/>
                </a:lnTo>
                <a:lnTo>
                  <a:pt x="1595" y="7305"/>
                </a:lnTo>
                <a:lnTo>
                  <a:pt x="1594" y="7303"/>
                </a:lnTo>
                <a:lnTo>
                  <a:pt x="1593" y="7300"/>
                </a:lnTo>
                <a:lnTo>
                  <a:pt x="1593" y="7298"/>
                </a:lnTo>
                <a:lnTo>
                  <a:pt x="1592" y="7295"/>
                </a:lnTo>
                <a:lnTo>
                  <a:pt x="1592" y="7293"/>
                </a:lnTo>
                <a:lnTo>
                  <a:pt x="1593" y="7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TITLE_AND_BODY_1_3_1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5141325" y="508725"/>
            <a:ext cx="3840300" cy="4502700"/>
          </a:xfrm>
          <a:prstGeom prst="roundRect">
            <a:avLst>
              <a:gd fmla="val 84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3" name="Google Shape;213;p17"/>
          <p:cNvGrpSpPr/>
          <p:nvPr/>
        </p:nvGrpSpPr>
        <p:grpSpPr>
          <a:xfrm>
            <a:off x="4739641" y="-95652"/>
            <a:ext cx="985714" cy="968191"/>
            <a:chOff x="15964920" y="1371600"/>
            <a:chExt cx="2551680" cy="2506320"/>
          </a:xfrm>
        </p:grpSpPr>
        <p:sp>
          <p:nvSpPr>
            <p:cNvPr id="214" name="Google Shape;214;p17"/>
            <p:cNvSpPr/>
            <p:nvPr/>
          </p:nvSpPr>
          <p:spPr>
            <a:xfrm>
              <a:off x="15964920" y="1371600"/>
              <a:ext cx="2551680" cy="2506320"/>
            </a:xfrm>
            <a:custGeom>
              <a:rect b="b" l="l" r="r" t="t"/>
              <a:pathLst>
                <a:path extrusionOk="0" h="6962" w="7088">
                  <a:moveTo>
                    <a:pt x="5269" y="942"/>
                  </a:moveTo>
                  <a:lnTo>
                    <a:pt x="5924" y="1446"/>
                  </a:lnTo>
                  <a:lnTo>
                    <a:pt x="6253" y="1713"/>
                  </a:lnTo>
                  <a:lnTo>
                    <a:pt x="6556" y="1994"/>
                  </a:lnTo>
                  <a:lnTo>
                    <a:pt x="6690" y="2140"/>
                  </a:lnTo>
                  <a:lnTo>
                    <a:pt x="6809" y="2292"/>
                  </a:lnTo>
                  <a:lnTo>
                    <a:pt x="6910" y="2448"/>
                  </a:lnTo>
                  <a:lnTo>
                    <a:pt x="6991" y="2609"/>
                  </a:lnTo>
                  <a:lnTo>
                    <a:pt x="7050" y="2777"/>
                  </a:lnTo>
                  <a:lnTo>
                    <a:pt x="7082" y="2950"/>
                  </a:lnTo>
                  <a:lnTo>
                    <a:pt x="7088" y="3040"/>
                  </a:lnTo>
                  <a:lnTo>
                    <a:pt x="7086" y="3130"/>
                  </a:lnTo>
                  <a:lnTo>
                    <a:pt x="7077" y="3223"/>
                  </a:lnTo>
                  <a:lnTo>
                    <a:pt x="7059" y="3318"/>
                  </a:lnTo>
                  <a:lnTo>
                    <a:pt x="7034" y="3409"/>
                  </a:lnTo>
                  <a:lnTo>
                    <a:pt x="7001" y="3492"/>
                  </a:lnTo>
                  <a:lnTo>
                    <a:pt x="6961" y="3569"/>
                  </a:lnTo>
                  <a:lnTo>
                    <a:pt x="6914" y="3640"/>
                  </a:lnTo>
                  <a:lnTo>
                    <a:pt x="6862" y="3705"/>
                  </a:lnTo>
                  <a:lnTo>
                    <a:pt x="6803" y="3764"/>
                  </a:lnTo>
                  <a:lnTo>
                    <a:pt x="6739" y="3819"/>
                  </a:lnTo>
                  <a:lnTo>
                    <a:pt x="6669" y="3868"/>
                  </a:lnTo>
                  <a:lnTo>
                    <a:pt x="6516" y="3954"/>
                  </a:lnTo>
                  <a:lnTo>
                    <a:pt x="6347" y="4026"/>
                  </a:lnTo>
                  <a:lnTo>
                    <a:pt x="6165" y="4087"/>
                  </a:lnTo>
                  <a:lnTo>
                    <a:pt x="5972" y="4140"/>
                  </a:lnTo>
                  <a:lnTo>
                    <a:pt x="5160" y="4334"/>
                  </a:lnTo>
                  <a:lnTo>
                    <a:pt x="4961" y="4394"/>
                  </a:lnTo>
                  <a:lnTo>
                    <a:pt x="4770" y="4465"/>
                  </a:lnTo>
                  <a:lnTo>
                    <a:pt x="4590" y="4551"/>
                  </a:lnTo>
                  <a:lnTo>
                    <a:pt x="4423" y="4653"/>
                  </a:lnTo>
                  <a:lnTo>
                    <a:pt x="4251" y="4794"/>
                  </a:lnTo>
                  <a:lnTo>
                    <a:pt x="4091" y="4960"/>
                  </a:lnTo>
                  <a:lnTo>
                    <a:pt x="3939" y="5146"/>
                  </a:lnTo>
                  <a:lnTo>
                    <a:pt x="3796" y="5346"/>
                  </a:lnTo>
                  <a:lnTo>
                    <a:pt x="3259" y="6183"/>
                  </a:lnTo>
                  <a:lnTo>
                    <a:pt x="3126" y="6374"/>
                  </a:lnTo>
                  <a:lnTo>
                    <a:pt x="2989" y="6547"/>
                  </a:lnTo>
                  <a:lnTo>
                    <a:pt x="2846" y="6698"/>
                  </a:lnTo>
                  <a:lnTo>
                    <a:pt x="2696" y="6819"/>
                  </a:lnTo>
                  <a:lnTo>
                    <a:pt x="2618" y="6868"/>
                  </a:lnTo>
                  <a:lnTo>
                    <a:pt x="2537" y="6907"/>
                  </a:lnTo>
                  <a:lnTo>
                    <a:pt x="2454" y="6936"/>
                  </a:lnTo>
                  <a:lnTo>
                    <a:pt x="2367" y="6955"/>
                  </a:lnTo>
                  <a:lnTo>
                    <a:pt x="2277" y="6962"/>
                  </a:lnTo>
                  <a:lnTo>
                    <a:pt x="2184" y="6958"/>
                  </a:lnTo>
                  <a:lnTo>
                    <a:pt x="2087" y="6941"/>
                  </a:lnTo>
                  <a:lnTo>
                    <a:pt x="1987" y="6911"/>
                  </a:lnTo>
                  <a:lnTo>
                    <a:pt x="1889" y="6870"/>
                  </a:lnTo>
                  <a:lnTo>
                    <a:pt x="1804" y="6821"/>
                  </a:lnTo>
                  <a:lnTo>
                    <a:pt x="1729" y="6764"/>
                  </a:lnTo>
                  <a:lnTo>
                    <a:pt x="1664" y="6701"/>
                  </a:lnTo>
                  <a:lnTo>
                    <a:pt x="1609" y="6630"/>
                  </a:lnTo>
                  <a:lnTo>
                    <a:pt x="1564" y="6554"/>
                  </a:lnTo>
                  <a:lnTo>
                    <a:pt x="1526" y="6472"/>
                  </a:lnTo>
                  <a:lnTo>
                    <a:pt x="1497" y="6384"/>
                  </a:lnTo>
                  <a:lnTo>
                    <a:pt x="1459" y="6193"/>
                  </a:lnTo>
                  <a:lnTo>
                    <a:pt x="1445" y="5984"/>
                  </a:lnTo>
                  <a:lnTo>
                    <a:pt x="1449" y="5761"/>
                  </a:lnTo>
                  <a:lnTo>
                    <a:pt x="1468" y="5527"/>
                  </a:lnTo>
                  <a:lnTo>
                    <a:pt x="1578" y="4535"/>
                  </a:lnTo>
                  <a:lnTo>
                    <a:pt x="1589" y="4289"/>
                  </a:lnTo>
                  <a:lnTo>
                    <a:pt x="1585" y="4050"/>
                  </a:lnTo>
                  <a:lnTo>
                    <a:pt x="1558" y="3820"/>
                  </a:lnTo>
                  <a:lnTo>
                    <a:pt x="1506" y="3603"/>
                  </a:lnTo>
                  <a:lnTo>
                    <a:pt x="1432" y="3419"/>
                  </a:lnTo>
                  <a:lnTo>
                    <a:pt x="1334" y="3241"/>
                  </a:lnTo>
                  <a:lnTo>
                    <a:pt x="1218" y="3070"/>
                  </a:lnTo>
                  <a:lnTo>
                    <a:pt x="1088" y="2904"/>
                  </a:lnTo>
                  <a:lnTo>
                    <a:pt x="516" y="2271"/>
                  </a:lnTo>
                  <a:lnTo>
                    <a:pt x="382" y="2116"/>
                  </a:lnTo>
                  <a:lnTo>
                    <a:pt x="262" y="1960"/>
                  </a:lnTo>
                  <a:lnTo>
                    <a:pt x="159" y="1802"/>
                  </a:lnTo>
                  <a:lnTo>
                    <a:pt x="78" y="1642"/>
                  </a:lnTo>
                  <a:lnTo>
                    <a:pt x="47" y="1561"/>
                  </a:lnTo>
                  <a:lnTo>
                    <a:pt x="23" y="1479"/>
                  </a:lnTo>
                  <a:lnTo>
                    <a:pt x="7" y="1395"/>
                  </a:lnTo>
                  <a:lnTo>
                    <a:pt x="0" y="1310"/>
                  </a:lnTo>
                  <a:lnTo>
                    <a:pt x="1" y="1224"/>
                  </a:lnTo>
                  <a:lnTo>
                    <a:pt x="12" y="1136"/>
                  </a:lnTo>
                  <a:lnTo>
                    <a:pt x="33" y="1047"/>
                  </a:lnTo>
                  <a:lnTo>
                    <a:pt x="64" y="956"/>
                  </a:lnTo>
                  <a:lnTo>
                    <a:pt x="150" y="782"/>
                  </a:lnTo>
                  <a:lnTo>
                    <a:pt x="258" y="631"/>
                  </a:lnTo>
                  <a:lnTo>
                    <a:pt x="386" y="501"/>
                  </a:lnTo>
                  <a:lnTo>
                    <a:pt x="532" y="390"/>
                  </a:lnTo>
                  <a:lnTo>
                    <a:pt x="694" y="297"/>
                  </a:lnTo>
                  <a:lnTo>
                    <a:pt x="870" y="220"/>
                  </a:lnTo>
                  <a:lnTo>
                    <a:pt x="1057" y="157"/>
                  </a:lnTo>
                  <a:lnTo>
                    <a:pt x="1255" y="108"/>
                  </a:lnTo>
                  <a:lnTo>
                    <a:pt x="1461" y="71"/>
                  </a:lnTo>
                  <a:lnTo>
                    <a:pt x="1672" y="43"/>
                  </a:lnTo>
                  <a:lnTo>
                    <a:pt x="2104" y="12"/>
                  </a:lnTo>
                  <a:lnTo>
                    <a:pt x="2949" y="0"/>
                  </a:lnTo>
                  <a:lnTo>
                    <a:pt x="3112" y="4"/>
                  </a:lnTo>
                  <a:lnTo>
                    <a:pt x="3273" y="17"/>
                  </a:lnTo>
                  <a:lnTo>
                    <a:pt x="3431" y="39"/>
                  </a:lnTo>
                  <a:lnTo>
                    <a:pt x="3586" y="69"/>
                  </a:lnTo>
                  <a:lnTo>
                    <a:pt x="3739" y="106"/>
                  </a:lnTo>
                  <a:lnTo>
                    <a:pt x="3889" y="152"/>
                  </a:lnTo>
                  <a:lnTo>
                    <a:pt x="4182" y="263"/>
                  </a:lnTo>
                  <a:lnTo>
                    <a:pt x="4467" y="401"/>
                  </a:lnTo>
                  <a:lnTo>
                    <a:pt x="4742" y="562"/>
                  </a:lnTo>
                  <a:lnTo>
                    <a:pt x="5010" y="743"/>
                  </a:lnTo>
                  <a:lnTo>
                    <a:pt x="5269" y="9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5964920" y="1371600"/>
              <a:ext cx="2551680" cy="2506320"/>
            </a:xfrm>
            <a:custGeom>
              <a:rect b="b" l="l" r="r" t="t"/>
              <a:pathLst>
                <a:path extrusionOk="0" h="6962" w="7088">
                  <a:moveTo>
                    <a:pt x="5269" y="942"/>
                  </a:moveTo>
                  <a:lnTo>
                    <a:pt x="5924" y="1446"/>
                  </a:lnTo>
                  <a:lnTo>
                    <a:pt x="6253" y="1713"/>
                  </a:lnTo>
                  <a:lnTo>
                    <a:pt x="6556" y="1994"/>
                  </a:lnTo>
                  <a:lnTo>
                    <a:pt x="6690" y="2140"/>
                  </a:lnTo>
                  <a:lnTo>
                    <a:pt x="6809" y="2292"/>
                  </a:lnTo>
                  <a:lnTo>
                    <a:pt x="6910" y="2448"/>
                  </a:lnTo>
                  <a:lnTo>
                    <a:pt x="6991" y="2609"/>
                  </a:lnTo>
                  <a:lnTo>
                    <a:pt x="7050" y="2777"/>
                  </a:lnTo>
                  <a:lnTo>
                    <a:pt x="7082" y="2950"/>
                  </a:lnTo>
                  <a:lnTo>
                    <a:pt x="7088" y="3040"/>
                  </a:lnTo>
                  <a:lnTo>
                    <a:pt x="7086" y="3130"/>
                  </a:lnTo>
                  <a:lnTo>
                    <a:pt x="7077" y="3223"/>
                  </a:lnTo>
                  <a:lnTo>
                    <a:pt x="7059" y="3318"/>
                  </a:lnTo>
                  <a:lnTo>
                    <a:pt x="7034" y="3409"/>
                  </a:lnTo>
                  <a:lnTo>
                    <a:pt x="7001" y="3492"/>
                  </a:lnTo>
                  <a:lnTo>
                    <a:pt x="6961" y="3569"/>
                  </a:lnTo>
                  <a:lnTo>
                    <a:pt x="6914" y="3640"/>
                  </a:lnTo>
                  <a:lnTo>
                    <a:pt x="6862" y="3705"/>
                  </a:lnTo>
                  <a:lnTo>
                    <a:pt x="6803" y="3764"/>
                  </a:lnTo>
                  <a:lnTo>
                    <a:pt x="6739" y="3819"/>
                  </a:lnTo>
                  <a:lnTo>
                    <a:pt x="6669" y="3868"/>
                  </a:lnTo>
                  <a:lnTo>
                    <a:pt x="6516" y="3954"/>
                  </a:lnTo>
                  <a:lnTo>
                    <a:pt x="6347" y="4026"/>
                  </a:lnTo>
                  <a:lnTo>
                    <a:pt x="6165" y="4087"/>
                  </a:lnTo>
                  <a:lnTo>
                    <a:pt x="5972" y="4140"/>
                  </a:lnTo>
                  <a:lnTo>
                    <a:pt x="5160" y="4334"/>
                  </a:lnTo>
                  <a:lnTo>
                    <a:pt x="4961" y="4394"/>
                  </a:lnTo>
                  <a:lnTo>
                    <a:pt x="4770" y="4465"/>
                  </a:lnTo>
                  <a:lnTo>
                    <a:pt x="4590" y="4551"/>
                  </a:lnTo>
                  <a:lnTo>
                    <a:pt x="4423" y="4653"/>
                  </a:lnTo>
                  <a:lnTo>
                    <a:pt x="4251" y="4794"/>
                  </a:lnTo>
                  <a:lnTo>
                    <a:pt x="4091" y="4960"/>
                  </a:lnTo>
                  <a:lnTo>
                    <a:pt x="3939" y="5146"/>
                  </a:lnTo>
                  <a:lnTo>
                    <a:pt x="3796" y="5346"/>
                  </a:lnTo>
                  <a:lnTo>
                    <a:pt x="3259" y="6183"/>
                  </a:lnTo>
                  <a:lnTo>
                    <a:pt x="3126" y="6374"/>
                  </a:lnTo>
                  <a:lnTo>
                    <a:pt x="2989" y="6547"/>
                  </a:lnTo>
                  <a:lnTo>
                    <a:pt x="2846" y="6698"/>
                  </a:lnTo>
                  <a:lnTo>
                    <a:pt x="2696" y="6819"/>
                  </a:lnTo>
                  <a:lnTo>
                    <a:pt x="2618" y="6868"/>
                  </a:lnTo>
                  <a:lnTo>
                    <a:pt x="2537" y="6907"/>
                  </a:lnTo>
                  <a:lnTo>
                    <a:pt x="2454" y="6936"/>
                  </a:lnTo>
                  <a:lnTo>
                    <a:pt x="2367" y="6955"/>
                  </a:lnTo>
                  <a:lnTo>
                    <a:pt x="2277" y="6962"/>
                  </a:lnTo>
                  <a:lnTo>
                    <a:pt x="2184" y="6958"/>
                  </a:lnTo>
                  <a:lnTo>
                    <a:pt x="2087" y="6941"/>
                  </a:lnTo>
                  <a:lnTo>
                    <a:pt x="1987" y="6911"/>
                  </a:lnTo>
                  <a:lnTo>
                    <a:pt x="1889" y="6870"/>
                  </a:lnTo>
                  <a:lnTo>
                    <a:pt x="1804" y="6821"/>
                  </a:lnTo>
                  <a:lnTo>
                    <a:pt x="1729" y="6764"/>
                  </a:lnTo>
                  <a:lnTo>
                    <a:pt x="1664" y="6701"/>
                  </a:lnTo>
                  <a:lnTo>
                    <a:pt x="1609" y="6630"/>
                  </a:lnTo>
                  <a:lnTo>
                    <a:pt x="1564" y="6554"/>
                  </a:lnTo>
                  <a:lnTo>
                    <a:pt x="1526" y="6472"/>
                  </a:lnTo>
                  <a:lnTo>
                    <a:pt x="1497" y="6384"/>
                  </a:lnTo>
                  <a:lnTo>
                    <a:pt x="1459" y="6193"/>
                  </a:lnTo>
                  <a:lnTo>
                    <a:pt x="1445" y="5984"/>
                  </a:lnTo>
                  <a:lnTo>
                    <a:pt x="1449" y="5761"/>
                  </a:lnTo>
                  <a:lnTo>
                    <a:pt x="1468" y="5527"/>
                  </a:lnTo>
                  <a:lnTo>
                    <a:pt x="1578" y="4535"/>
                  </a:lnTo>
                  <a:lnTo>
                    <a:pt x="1589" y="4289"/>
                  </a:lnTo>
                  <a:lnTo>
                    <a:pt x="1585" y="4050"/>
                  </a:lnTo>
                  <a:lnTo>
                    <a:pt x="1558" y="3820"/>
                  </a:lnTo>
                  <a:lnTo>
                    <a:pt x="1506" y="3603"/>
                  </a:lnTo>
                  <a:lnTo>
                    <a:pt x="1432" y="3419"/>
                  </a:lnTo>
                  <a:lnTo>
                    <a:pt x="1334" y="3241"/>
                  </a:lnTo>
                  <a:lnTo>
                    <a:pt x="1218" y="3070"/>
                  </a:lnTo>
                  <a:lnTo>
                    <a:pt x="1088" y="2904"/>
                  </a:lnTo>
                  <a:lnTo>
                    <a:pt x="516" y="2271"/>
                  </a:lnTo>
                  <a:lnTo>
                    <a:pt x="382" y="2116"/>
                  </a:lnTo>
                  <a:lnTo>
                    <a:pt x="262" y="1960"/>
                  </a:lnTo>
                  <a:lnTo>
                    <a:pt x="159" y="1802"/>
                  </a:lnTo>
                  <a:lnTo>
                    <a:pt x="78" y="1642"/>
                  </a:lnTo>
                  <a:lnTo>
                    <a:pt x="47" y="1561"/>
                  </a:lnTo>
                  <a:lnTo>
                    <a:pt x="23" y="1479"/>
                  </a:lnTo>
                  <a:lnTo>
                    <a:pt x="7" y="1395"/>
                  </a:lnTo>
                  <a:lnTo>
                    <a:pt x="0" y="1310"/>
                  </a:lnTo>
                  <a:lnTo>
                    <a:pt x="1" y="1224"/>
                  </a:lnTo>
                  <a:lnTo>
                    <a:pt x="12" y="1136"/>
                  </a:lnTo>
                  <a:lnTo>
                    <a:pt x="33" y="1047"/>
                  </a:lnTo>
                  <a:lnTo>
                    <a:pt x="64" y="956"/>
                  </a:lnTo>
                  <a:lnTo>
                    <a:pt x="150" y="782"/>
                  </a:lnTo>
                  <a:lnTo>
                    <a:pt x="258" y="631"/>
                  </a:lnTo>
                  <a:lnTo>
                    <a:pt x="386" y="501"/>
                  </a:lnTo>
                  <a:lnTo>
                    <a:pt x="532" y="390"/>
                  </a:lnTo>
                  <a:lnTo>
                    <a:pt x="694" y="297"/>
                  </a:lnTo>
                  <a:lnTo>
                    <a:pt x="870" y="220"/>
                  </a:lnTo>
                  <a:lnTo>
                    <a:pt x="1057" y="157"/>
                  </a:lnTo>
                  <a:lnTo>
                    <a:pt x="1255" y="108"/>
                  </a:lnTo>
                  <a:lnTo>
                    <a:pt x="1461" y="71"/>
                  </a:lnTo>
                  <a:lnTo>
                    <a:pt x="1672" y="43"/>
                  </a:lnTo>
                  <a:lnTo>
                    <a:pt x="2104" y="12"/>
                  </a:lnTo>
                  <a:lnTo>
                    <a:pt x="2949" y="0"/>
                  </a:lnTo>
                  <a:lnTo>
                    <a:pt x="3112" y="4"/>
                  </a:lnTo>
                  <a:lnTo>
                    <a:pt x="3273" y="17"/>
                  </a:lnTo>
                  <a:lnTo>
                    <a:pt x="3431" y="39"/>
                  </a:lnTo>
                  <a:lnTo>
                    <a:pt x="3586" y="69"/>
                  </a:lnTo>
                  <a:lnTo>
                    <a:pt x="3739" y="106"/>
                  </a:lnTo>
                  <a:lnTo>
                    <a:pt x="3889" y="152"/>
                  </a:lnTo>
                  <a:lnTo>
                    <a:pt x="4182" y="263"/>
                  </a:lnTo>
                  <a:lnTo>
                    <a:pt x="4467" y="401"/>
                  </a:lnTo>
                  <a:lnTo>
                    <a:pt x="4742" y="562"/>
                  </a:lnTo>
                  <a:lnTo>
                    <a:pt x="5010" y="743"/>
                  </a:lnTo>
                  <a:lnTo>
                    <a:pt x="5269" y="94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7"/>
          <p:cNvSpPr/>
          <p:nvPr>
            <p:ph idx="2" type="pic"/>
          </p:nvPr>
        </p:nvSpPr>
        <p:spPr>
          <a:xfrm>
            <a:off x="5130525" y="194850"/>
            <a:ext cx="3851100" cy="4753800"/>
          </a:xfrm>
          <a:prstGeom prst="roundRect">
            <a:avLst>
              <a:gd fmla="val 6183" name="adj"/>
            </a:avLst>
          </a:prstGeom>
          <a:noFill/>
          <a:ln>
            <a:noFill/>
          </a:ln>
        </p:spPr>
      </p:sp>
      <p:sp>
        <p:nvSpPr>
          <p:cNvPr id="217" name="Google Shape;217;p17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18" name="Google Shape;218;p17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sp>
        <p:nvSpPr>
          <p:cNvPr id="220" name="Google Shape;220;p17"/>
          <p:cNvSpPr/>
          <p:nvPr/>
        </p:nvSpPr>
        <p:spPr>
          <a:xfrm>
            <a:off x="-398854" y="4663225"/>
            <a:ext cx="965098" cy="905070"/>
          </a:xfrm>
          <a:custGeom>
            <a:rect b="b" l="l" r="r" t="t"/>
            <a:pathLst>
              <a:path extrusionOk="0" h="4691" w="5002">
                <a:moveTo>
                  <a:pt x="1041" y="4653"/>
                </a:moveTo>
                <a:lnTo>
                  <a:pt x="894" y="4594"/>
                </a:lnTo>
                <a:lnTo>
                  <a:pt x="760" y="4517"/>
                </a:lnTo>
                <a:lnTo>
                  <a:pt x="639" y="4424"/>
                </a:lnTo>
                <a:lnTo>
                  <a:pt x="530" y="4316"/>
                </a:lnTo>
                <a:lnTo>
                  <a:pt x="433" y="4194"/>
                </a:lnTo>
                <a:lnTo>
                  <a:pt x="347" y="4060"/>
                </a:lnTo>
                <a:lnTo>
                  <a:pt x="273" y="3916"/>
                </a:lnTo>
                <a:lnTo>
                  <a:pt x="208" y="3764"/>
                </a:lnTo>
                <a:lnTo>
                  <a:pt x="153" y="3605"/>
                </a:lnTo>
                <a:lnTo>
                  <a:pt x="108" y="3440"/>
                </a:lnTo>
                <a:lnTo>
                  <a:pt x="42" y="3100"/>
                </a:lnTo>
                <a:lnTo>
                  <a:pt x="8" y="2757"/>
                </a:lnTo>
                <a:lnTo>
                  <a:pt x="0" y="2424"/>
                </a:lnTo>
                <a:lnTo>
                  <a:pt x="8" y="2292"/>
                </a:lnTo>
                <a:lnTo>
                  <a:pt x="27" y="2163"/>
                </a:lnTo>
                <a:lnTo>
                  <a:pt x="58" y="2038"/>
                </a:lnTo>
                <a:lnTo>
                  <a:pt x="99" y="1917"/>
                </a:lnTo>
                <a:lnTo>
                  <a:pt x="149" y="1800"/>
                </a:lnTo>
                <a:lnTo>
                  <a:pt x="207" y="1685"/>
                </a:lnTo>
                <a:lnTo>
                  <a:pt x="274" y="1574"/>
                </a:lnTo>
                <a:lnTo>
                  <a:pt x="347" y="1466"/>
                </a:lnTo>
                <a:lnTo>
                  <a:pt x="511" y="1258"/>
                </a:lnTo>
                <a:lnTo>
                  <a:pt x="694" y="1060"/>
                </a:lnTo>
                <a:lnTo>
                  <a:pt x="889" y="870"/>
                </a:lnTo>
                <a:lnTo>
                  <a:pt x="1090" y="688"/>
                </a:lnTo>
                <a:lnTo>
                  <a:pt x="1265" y="543"/>
                </a:lnTo>
                <a:lnTo>
                  <a:pt x="1448" y="414"/>
                </a:lnTo>
                <a:lnTo>
                  <a:pt x="1639" y="303"/>
                </a:lnTo>
                <a:lnTo>
                  <a:pt x="1837" y="208"/>
                </a:lnTo>
                <a:lnTo>
                  <a:pt x="2042" y="132"/>
                </a:lnTo>
                <a:lnTo>
                  <a:pt x="2255" y="74"/>
                </a:lnTo>
                <a:lnTo>
                  <a:pt x="2474" y="35"/>
                </a:lnTo>
                <a:lnTo>
                  <a:pt x="2700" y="16"/>
                </a:lnTo>
                <a:lnTo>
                  <a:pt x="3273" y="0"/>
                </a:lnTo>
                <a:lnTo>
                  <a:pt x="3561" y="10"/>
                </a:lnTo>
                <a:lnTo>
                  <a:pt x="3841" y="40"/>
                </a:lnTo>
                <a:lnTo>
                  <a:pt x="3976" y="67"/>
                </a:lnTo>
                <a:lnTo>
                  <a:pt x="4107" y="101"/>
                </a:lnTo>
                <a:lnTo>
                  <a:pt x="4233" y="145"/>
                </a:lnTo>
                <a:lnTo>
                  <a:pt x="4352" y="199"/>
                </a:lnTo>
                <a:lnTo>
                  <a:pt x="4464" y="265"/>
                </a:lnTo>
                <a:lnTo>
                  <a:pt x="4569" y="342"/>
                </a:lnTo>
                <a:lnTo>
                  <a:pt x="4665" y="433"/>
                </a:lnTo>
                <a:lnTo>
                  <a:pt x="4751" y="539"/>
                </a:lnTo>
                <a:lnTo>
                  <a:pt x="4826" y="656"/>
                </a:lnTo>
                <a:lnTo>
                  <a:pt x="4887" y="780"/>
                </a:lnTo>
                <a:lnTo>
                  <a:pt x="4935" y="908"/>
                </a:lnTo>
                <a:lnTo>
                  <a:pt x="4969" y="1040"/>
                </a:lnTo>
                <a:lnTo>
                  <a:pt x="4991" y="1175"/>
                </a:lnTo>
                <a:lnTo>
                  <a:pt x="5002" y="1313"/>
                </a:lnTo>
                <a:lnTo>
                  <a:pt x="5002" y="1453"/>
                </a:lnTo>
                <a:lnTo>
                  <a:pt x="4992" y="1595"/>
                </a:lnTo>
                <a:lnTo>
                  <a:pt x="4972" y="1736"/>
                </a:lnTo>
                <a:lnTo>
                  <a:pt x="4943" y="1878"/>
                </a:lnTo>
                <a:lnTo>
                  <a:pt x="4905" y="2018"/>
                </a:lnTo>
                <a:lnTo>
                  <a:pt x="4861" y="2157"/>
                </a:lnTo>
                <a:lnTo>
                  <a:pt x="4751" y="2426"/>
                </a:lnTo>
                <a:lnTo>
                  <a:pt x="4618" y="2679"/>
                </a:lnTo>
                <a:lnTo>
                  <a:pt x="4557" y="2769"/>
                </a:lnTo>
                <a:lnTo>
                  <a:pt x="4488" y="2847"/>
                </a:lnTo>
                <a:lnTo>
                  <a:pt x="4410" y="2913"/>
                </a:lnTo>
                <a:lnTo>
                  <a:pt x="4326" y="2970"/>
                </a:lnTo>
                <a:lnTo>
                  <a:pt x="4235" y="3018"/>
                </a:lnTo>
                <a:lnTo>
                  <a:pt x="4139" y="3059"/>
                </a:lnTo>
                <a:lnTo>
                  <a:pt x="3934" y="3127"/>
                </a:lnTo>
                <a:lnTo>
                  <a:pt x="3501" y="3243"/>
                </a:lnTo>
                <a:lnTo>
                  <a:pt x="3287" y="3313"/>
                </a:lnTo>
                <a:lnTo>
                  <a:pt x="3183" y="3355"/>
                </a:lnTo>
                <a:lnTo>
                  <a:pt x="3083" y="3405"/>
                </a:lnTo>
                <a:lnTo>
                  <a:pt x="2948" y="3489"/>
                </a:lnTo>
                <a:lnTo>
                  <a:pt x="2817" y="3586"/>
                </a:lnTo>
                <a:lnTo>
                  <a:pt x="2567" y="3807"/>
                </a:lnTo>
                <a:lnTo>
                  <a:pt x="2086" y="4276"/>
                </a:lnTo>
                <a:lnTo>
                  <a:pt x="1966" y="4382"/>
                </a:lnTo>
                <a:lnTo>
                  <a:pt x="1845" y="4477"/>
                </a:lnTo>
                <a:lnTo>
                  <a:pt x="1721" y="4558"/>
                </a:lnTo>
                <a:lnTo>
                  <a:pt x="1594" y="4622"/>
                </a:lnTo>
                <a:lnTo>
                  <a:pt x="1463" y="4667"/>
                </a:lnTo>
                <a:lnTo>
                  <a:pt x="1396" y="4681"/>
                </a:lnTo>
                <a:lnTo>
                  <a:pt x="1328" y="4689"/>
                </a:lnTo>
                <a:lnTo>
                  <a:pt x="1258" y="4691"/>
                </a:lnTo>
                <a:lnTo>
                  <a:pt x="1187" y="4685"/>
                </a:lnTo>
                <a:lnTo>
                  <a:pt x="1115" y="4673"/>
                </a:lnTo>
                <a:lnTo>
                  <a:pt x="1041" y="46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336300" y="194850"/>
            <a:ext cx="229951" cy="192776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4552946" y="4571458"/>
            <a:ext cx="97337" cy="91775"/>
          </a:xfrm>
          <a:custGeom>
            <a:rect b="b" l="l" r="r" t="t"/>
            <a:pathLst>
              <a:path extrusionOk="0" h="660" w="700">
                <a:moveTo>
                  <a:pt x="396" y="0"/>
                </a:moveTo>
                <a:lnTo>
                  <a:pt x="399" y="0"/>
                </a:lnTo>
                <a:lnTo>
                  <a:pt x="402" y="1"/>
                </a:lnTo>
                <a:lnTo>
                  <a:pt x="404" y="1"/>
                </a:lnTo>
                <a:lnTo>
                  <a:pt x="406" y="2"/>
                </a:lnTo>
                <a:lnTo>
                  <a:pt x="409" y="3"/>
                </a:lnTo>
                <a:lnTo>
                  <a:pt x="411" y="5"/>
                </a:lnTo>
                <a:lnTo>
                  <a:pt x="413" y="6"/>
                </a:lnTo>
                <a:lnTo>
                  <a:pt x="415" y="8"/>
                </a:lnTo>
                <a:lnTo>
                  <a:pt x="416" y="10"/>
                </a:lnTo>
                <a:lnTo>
                  <a:pt x="418" y="12"/>
                </a:lnTo>
                <a:lnTo>
                  <a:pt x="419" y="14"/>
                </a:lnTo>
                <a:lnTo>
                  <a:pt x="420" y="16"/>
                </a:lnTo>
                <a:lnTo>
                  <a:pt x="421" y="19"/>
                </a:lnTo>
                <a:lnTo>
                  <a:pt x="422" y="21"/>
                </a:lnTo>
                <a:lnTo>
                  <a:pt x="422" y="24"/>
                </a:lnTo>
                <a:lnTo>
                  <a:pt x="422" y="27"/>
                </a:lnTo>
                <a:lnTo>
                  <a:pt x="422" y="295"/>
                </a:lnTo>
                <a:lnTo>
                  <a:pt x="652" y="162"/>
                </a:lnTo>
                <a:lnTo>
                  <a:pt x="655" y="161"/>
                </a:lnTo>
                <a:lnTo>
                  <a:pt x="657" y="160"/>
                </a:lnTo>
                <a:lnTo>
                  <a:pt x="660" y="159"/>
                </a:lnTo>
                <a:lnTo>
                  <a:pt x="662" y="159"/>
                </a:lnTo>
                <a:lnTo>
                  <a:pt x="665" y="158"/>
                </a:lnTo>
                <a:lnTo>
                  <a:pt x="668" y="158"/>
                </a:lnTo>
                <a:lnTo>
                  <a:pt x="670" y="159"/>
                </a:lnTo>
                <a:lnTo>
                  <a:pt x="673" y="159"/>
                </a:lnTo>
                <a:lnTo>
                  <a:pt x="675" y="160"/>
                </a:lnTo>
                <a:lnTo>
                  <a:pt x="677" y="161"/>
                </a:lnTo>
                <a:lnTo>
                  <a:pt x="680" y="162"/>
                </a:lnTo>
                <a:lnTo>
                  <a:pt x="682" y="164"/>
                </a:lnTo>
                <a:lnTo>
                  <a:pt x="684" y="165"/>
                </a:lnTo>
                <a:lnTo>
                  <a:pt x="686" y="167"/>
                </a:lnTo>
                <a:lnTo>
                  <a:pt x="688" y="169"/>
                </a:lnTo>
                <a:lnTo>
                  <a:pt x="689" y="172"/>
                </a:lnTo>
                <a:lnTo>
                  <a:pt x="690" y="174"/>
                </a:lnTo>
                <a:lnTo>
                  <a:pt x="691" y="177"/>
                </a:lnTo>
                <a:lnTo>
                  <a:pt x="692" y="179"/>
                </a:lnTo>
                <a:lnTo>
                  <a:pt x="692" y="182"/>
                </a:lnTo>
                <a:lnTo>
                  <a:pt x="693" y="184"/>
                </a:lnTo>
                <a:lnTo>
                  <a:pt x="693" y="187"/>
                </a:lnTo>
                <a:lnTo>
                  <a:pt x="692" y="189"/>
                </a:lnTo>
                <a:lnTo>
                  <a:pt x="692" y="192"/>
                </a:lnTo>
                <a:lnTo>
                  <a:pt x="691" y="194"/>
                </a:lnTo>
                <a:lnTo>
                  <a:pt x="690" y="197"/>
                </a:lnTo>
                <a:lnTo>
                  <a:pt x="689" y="199"/>
                </a:lnTo>
                <a:lnTo>
                  <a:pt x="687" y="201"/>
                </a:lnTo>
                <a:lnTo>
                  <a:pt x="685" y="203"/>
                </a:lnTo>
                <a:lnTo>
                  <a:pt x="684" y="205"/>
                </a:lnTo>
                <a:lnTo>
                  <a:pt x="681" y="206"/>
                </a:lnTo>
                <a:lnTo>
                  <a:pt x="679" y="208"/>
                </a:lnTo>
                <a:lnTo>
                  <a:pt x="501" y="311"/>
                </a:lnTo>
                <a:lnTo>
                  <a:pt x="673" y="311"/>
                </a:lnTo>
                <a:lnTo>
                  <a:pt x="676" y="311"/>
                </a:lnTo>
                <a:lnTo>
                  <a:pt x="679" y="311"/>
                </a:lnTo>
                <a:lnTo>
                  <a:pt x="681" y="312"/>
                </a:lnTo>
                <a:lnTo>
                  <a:pt x="684" y="313"/>
                </a:lnTo>
                <a:lnTo>
                  <a:pt x="686" y="314"/>
                </a:lnTo>
                <a:lnTo>
                  <a:pt x="688" y="315"/>
                </a:lnTo>
                <a:lnTo>
                  <a:pt x="690" y="316"/>
                </a:lnTo>
                <a:lnTo>
                  <a:pt x="692" y="318"/>
                </a:lnTo>
                <a:lnTo>
                  <a:pt x="694" y="320"/>
                </a:lnTo>
                <a:lnTo>
                  <a:pt x="695" y="322"/>
                </a:lnTo>
                <a:lnTo>
                  <a:pt x="697" y="324"/>
                </a:lnTo>
                <a:lnTo>
                  <a:pt x="698" y="326"/>
                </a:lnTo>
                <a:lnTo>
                  <a:pt x="699" y="329"/>
                </a:lnTo>
                <a:lnTo>
                  <a:pt x="699" y="331"/>
                </a:lnTo>
                <a:lnTo>
                  <a:pt x="700" y="334"/>
                </a:lnTo>
                <a:lnTo>
                  <a:pt x="700" y="336"/>
                </a:lnTo>
                <a:lnTo>
                  <a:pt x="700" y="339"/>
                </a:lnTo>
                <a:lnTo>
                  <a:pt x="699" y="342"/>
                </a:lnTo>
                <a:lnTo>
                  <a:pt x="699" y="344"/>
                </a:lnTo>
                <a:lnTo>
                  <a:pt x="698" y="347"/>
                </a:lnTo>
                <a:lnTo>
                  <a:pt x="697" y="349"/>
                </a:lnTo>
                <a:lnTo>
                  <a:pt x="695" y="351"/>
                </a:lnTo>
                <a:lnTo>
                  <a:pt x="694" y="353"/>
                </a:lnTo>
                <a:lnTo>
                  <a:pt x="692" y="355"/>
                </a:lnTo>
                <a:lnTo>
                  <a:pt x="690" y="357"/>
                </a:lnTo>
                <a:lnTo>
                  <a:pt x="688" y="359"/>
                </a:lnTo>
                <a:lnTo>
                  <a:pt x="686" y="360"/>
                </a:lnTo>
                <a:lnTo>
                  <a:pt x="684" y="361"/>
                </a:lnTo>
                <a:lnTo>
                  <a:pt x="681" y="362"/>
                </a:lnTo>
                <a:lnTo>
                  <a:pt x="679" y="363"/>
                </a:lnTo>
                <a:lnTo>
                  <a:pt x="676" y="363"/>
                </a:lnTo>
                <a:lnTo>
                  <a:pt x="673" y="363"/>
                </a:lnTo>
                <a:lnTo>
                  <a:pt x="466" y="363"/>
                </a:lnTo>
                <a:lnTo>
                  <a:pt x="576" y="472"/>
                </a:lnTo>
                <a:lnTo>
                  <a:pt x="578" y="474"/>
                </a:lnTo>
                <a:lnTo>
                  <a:pt x="580" y="477"/>
                </a:lnTo>
                <a:lnTo>
                  <a:pt x="581" y="479"/>
                </a:lnTo>
                <a:lnTo>
                  <a:pt x="582" y="481"/>
                </a:lnTo>
                <a:lnTo>
                  <a:pt x="583" y="484"/>
                </a:lnTo>
                <a:lnTo>
                  <a:pt x="584" y="486"/>
                </a:lnTo>
                <a:lnTo>
                  <a:pt x="584" y="489"/>
                </a:lnTo>
                <a:lnTo>
                  <a:pt x="584" y="491"/>
                </a:lnTo>
                <a:lnTo>
                  <a:pt x="584" y="494"/>
                </a:lnTo>
                <a:lnTo>
                  <a:pt x="584" y="496"/>
                </a:lnTo>
                <a:lnTo>
                  <a:pt x="583" y="499"/>
                </a:lnTo>
                <a:lnTo>
                  <a:pt x="582" y="501"/>
                </a:lnTo>
                <a:lnTo>
                  <a:pt x="581" y="504"/>
                </a:lnTo>
                <a:lnTo>
                  <a:pt x="580" y="506"/>
                </a:lnTo>
                <a:lnTo>
                  <a:pt x="578" y="508"/>
                </a:lnTo>
                <a:lnTo>
                  <a:pt x="576" y="510"/>
                </a:lnTo>
                <a:lnTo>
                  <a:pt x="574" y="512"/>
                </a:lnTo>
                <a:lnTo>
                  <a:pt x="572" y="514"/>
                </a:lnTo>
                <a:lnTo>
                  <a:pt x="570" y="515"/>
                </a:lnTo>
                <a:lnTo>
                  <a:pt x="568" y="516"/>
                </a:lnTo>
                <a:lnTo>
                  <a:pt x="565" y="517"/>
                </a:lnTo>
                <a:lnTo>
                  <a:pt x="563" y="517"/>
                </a:lnTo>
                <a:lnTo>
                  <a:pt x="560" y="518"/>
                </a:lnTo>
                <a:lnTo>
                  <a:pt x="558" y="518"/>
                </a:lnTo>
                <a:lnTo>
                  <a:pt x="555" y="518"/>
                </a:lnTo>
                <a:lnTo>
                  <a:pt x="553" y="517"/>
                </a:lnTo>
                <a:lnTo>
                  <a:pt x="550" y="517"/>
                </a:lnTo>
                <a:lnTo>
                  <a:pt x="548" y="516"/>
                </a:lnTo>
                <a:lnTo>
                  <a:pt x="546" y="515"/>
                </a:lnTo>
                <a:lnTo>
                  <a:pt x="543" y="514"/>
                </a:lnTo>
                <a:lnTo>
                  <a:pt x="541" y="512"/>
                </a:lnTo>
                <a:lnTo>
                  <a:pt x="539" y="510"/>
                </a:lnTo>
                <a:lnTo>
                  <a:pt x="422" y="393"/>
                </a:lnTo>
                <a:lnTo>
                  <a:pt x="422" y="633"/>
                </a:lnTo>
                <a:lnTo>
                  <a:pt x="422" y="636"/>
                </a:lnTo>
                <a:lnTo>
                  <a:pt x="422" y="639"/>
                </a:lnTo>
                <a:lnTo>
                  <a:pt x="421" y="641"/>
                </a:lnTo>
                <a:lnTo>
                  <a:pt x="420" y="644"/>
                </a:lnTo>
                <a:lnTo>
                  <a:pt x="419" y="646"/>
                </a:lnTo>
                <a:lnTo>
                  <a:pt x="418" y="648"/>
                </a:lnTo>
                <a:lnTo>
                  <a:pt x="417" y="650"/>
                </a:lnTo>
                <a:lnTo>
                  <a:pt x="415" y="652"/>
                </a:lnTo>
                <a:lnTo>
                  <a:pt x="413" y="654"/>
                </a:lnTo>
                <a:lnTo>
                  <a:pt x="411" y="655"/>
                </a:lnTo>
                <a:lnTo>
                  <a:pt x="409" y="657"/>
                </a:lnTo>
                <a:lnTo>
                  <a:pt x="407" y="658"/>
                </a:lnTo>
                <a:lnTo>
                  <a:pt x="404" y="659"/>
                </a:lnTo>
                <a:lnTo>
                  <a:pt x="402" y="659"/>
                </a:lnTo>
                <a:lnTo>
                  <a:pt x="399" y="660"/>
                </a:lnTo>
                <a:lnTo>
                  <a:pt x="396" y="660"/>
                </a:lnTo>
                <a:lnTo>
                  <a:pt x="394" y="660"/>
                </a:lnTo>
                <a:lnTo>
                  <a:pt x="391" y="659"/>
                </a:lnTo>
                <a:lnTo>
                  <a:pt x="389" y="659"/>
                </a:lnTo>
                <a:lnTo>
                  <a:pt x="386" y="658"/>
                </a:lnTo>
                <a:lnTo>
                  <a:pt x="384" y="657"/>
                </a:lnTo>
                <a:lnTo>
                  <a:pt x="382" y="655"/>
                </a:lnTo>
                <a:lnTo>
                  <a:pt x="379" y="654"/>
                </a:lnTo>
                <a:lnTo>
                  <a:pt x="378" y="652"/>
                </a:lnTo>
                <a:lnTo>
                  <a:pt x="376" y="650"/>
                </a:lnTo>
                <a:lnTo>
                  <a:pt x="374" y="648"/>
                </a:lnTo>
                <a:lnTo>
                  <a:pt x="373" y="646"/>
                </a:lnTo>
                <a:lnTo>
                  <a:pt x="372" y="644"/>
                </a:lnTo>
                <a:lnTo>
                  <a:pt x="371" y="641"/>
                </a:lnTo>
                <a:lnTo>
                  <a:pt x="370" y="639"/>
                </a:lnTo>
                <a:lnTo>
                  <a:pt x="370" y="636"/>
                </a:lnTo>
                <a:lnTo>
                  <a:pt x="369" y="633"/>
                </a:lnTo>
                <a:lnTo>
                  <a:pt x="369" y="386"/>
                </a:lnTo>
                <a:lnTo>
                  <a:pt x="119" y="531"/>
                </a:lnTo>
                <a:lnTo>
                  <a:pt x="117" y="532"/>
                </a:lnTo>
                <a:lnTo>
                  <a:pt x="114" y="533"/>
                </a:lnTo>
                <a:lnTo>
                  <a:pt x="112" y="534"/>
                </a:lnTo>
                <a:lnTo>
                  <a:pt x="109" y="534"/>
                </a:lnTo>
                <a:lnTo>
                  <a:pt x="107" y="535"/>
                </a:lnTo>
                <a:lnTo>
                  <a:pt x="104" y="535"/>
                </a:lnTo>
                <a:lnTo>
                  <a:pt x="101" y="534"/>
                </a:lnTo>
                <a:lnTo>
                  <a:pt x="99" y="534"/>
                </a:lnTo>
                <a:lnTo>
                  <a:pt x="97" y="533"/>
                </a:lnTo>
                <a:lnTo>
                  <a:pt x="94" y="532"/>
                </a:lnTo>
                <a:lnTo>
                  <a:pt x="92" y="531"/>
                </a:lnTo>
                <a:lnTo>
                  <a:pt x="90" y="529"/>
                </a:lnTo>
                <a:lnTo>
                  <a:pt x="88" y="528"/>
                </a:lnTo>
                <a:lnTo>
                  <a:pt x="86" y="526"/>
                </a:lnTo>
                <a:lnTo>
                  <a:pt x="84" y="524"/>
                </a:lnTo>
                <a:lnTo>
                  <a:pt x="83" y="521"/>
                </a:lnTo>
                <a:lnTo>
                  <a:pt x="82" y="519"/>
                </a:lnTo>
                <a:lnTo>
                  <a:pt x="81" y="516"/>
                </a:lnTo>
                <a:lnTo>
                  <a:pt x="80" y="514"/>
                </a:lnTo>
                <a:lnTo>
                  <a:pt x="80" y="511"/>
                </a:lnTo>
                <a:lnTo>
                  <a:pt x="79" y="509"/>
                </a:lnTo>
                <a:lnTo>
                  <a:pt x="80" y="506"/>
                </a:lnTo>
                <a:lnTo>
                  <a:pt x="80" y="503"/>
                </a:lnTo>
                <a:lnTo>
                  <a:pt x="80" y="501"/>
                </a:lnTo>
                <a:lnTo>
                  <a:pt x="81" y="499"/>
                </a:lnTo>
                <a:lnTo>
                  <a:pt x="82" y="496"/>
                </a:lnTo>
                <a:lnTo>
                  <a:pt x="83" y="494"/>
                </a:lnTo>
                <a:lnTo>
                  <a:pt x="85" y="492"/>
                </a:lnTo>
                <a:lnTo>
                  <a:pt x="87" y="490"/>
                </a:lnTo>
                <a:lnTo>
                  <a:pt x="88" y="488"/>
                </a:lnTo>
                <a:lnTo>
                  <a:pt x="91" y="487"/>
                </a:lnTo>
                <a:lnTo>
                  <a:pt x="93" y="485"/>
                </a:lnTo>
                <a:lnTo>
                  <a:pt x="305" y="363"/>
                </a:lnTo>
                <a:lnTo>
                  <a:pt x="27" y="363"/>
                </a:lnTo>
                <a:lnTo>
                  <a:pt x="24" y="363"/>
                </a:lnTo>
                <a:lnTo>
                  <a:pt x="21" y="363"/>
                </a:lnTo>
                <a:lnTo>
                  <a:pt x="19" y="362"/>
                </a:lnTo>
                <a:lnTo>
                  <a:pt x="16" y="361"/>
                </a:lnTo>
                <a:lnTo>
                  <a:pt x="14" y="360"/>
                </a:lnTo>
                <a:lnTo>
                  <a:pt x="12" y="359"/>
                </a:lnTo>
                <a:lnTo>
                  <a:pt x="10" y="357"/>
                </a:lnTo>
                <a:lnTo>
                  <a:pt x="8" y="355"/>
                </a:lnTo>
                <a:lnTo>
                  <a:pt x="6" y="353"/>
                </a:lnTo>
                <a:lnTo>
                  <a:pt x="5" y="351"/>
                </a:lnTo>
                <a:lnTo>
                  <a:pt x="3" y="349"/>
                </a:lnTo>
                <a:lnTo>
                  <a:pt x="2" y="347"/>
                </a:lnTo>
                <a:lnTo>
                  <a:pt x="1" y="344"/>
                </a:lnTo>
                <a:lnTo>
                  <a:pt x="1" y="342"/>
                </a:lnTo>
                <a:lnTo>
                  <a:pt x="0" y="339"/>
                </a:lnTo>
                <a:lnTo>
                  <a:pt x="0" y="336"/>
                </a:lnTo>
                <a:lnTo>
                  <a:pt x="0" y="334"/>
                </a:lnTo>
                <a:lnTo>
                  <a:pt x="1" y="331"/>
                </a:lnTo>
                <a:lnTo>
                  <a:pt x="1" y="329"/>
                </a:lnTo>
                <a:lnTo>
                  <a:pt x="2" y="326"/>
                </a:lnTo>
                <a:lnTo>
                  <a:pt x="3" y="324"/>
                </a:lnTo>
                <a:lnTo>
                  <a:pt x="5" y="322"/>
                </a:lnTo>
                <a:lnTo>
                  <a:pt x="6" y="320"/>
                </a:lnTo>
                <a:lnTo>
                  <a:pt x="8" y="318"/>
                </a:lnTo>
                <a:lnTo>
                  <a:pt x="10" y="316"/>
                </a:lnTo>
                <a:lnTo>
                  <a:pt x="12" y="315"/>
                </a:lnTo>
                <a:lnTo>
                  <a:pt x="14" y="314"/>
                </a:lnTo>
                <a:lnTo>
                  <a:pt x="16" y="313"/>
                </a:lnTo>
                <a:lnTo>
                  <a:pt x="19" y="312"/>
                </a:lnTo>
                <a:lnTo>
                  <a:pt x="21" y="311"/>
                </a:lnTo>
                <a:lnTo>
                  <a:pt x="24" y="311"/>
                </a:lnTo>
                <a:lnTo>
                  <a:pt x="27" y="311"/>
                </a:lnTo>
                <a:lnTo>
                  <a:pt x="340" y="311"/>
                </a:lnTo>
                <a:lnTo>
                  <a:pt x="170" y="141"/>
                </a:lnTo>
                <a:lnTo>
                  <a:pt x="168" y="139"/>
                </a:lnTo>
                <a:lnTo>
                  <a:pt x="166" y="136"/>
                </a:lnTo>
                <a:lnTo>
                  <a:pt x="165" y="134"/>
                </a:lnTo>
                <a:lnTo>
                  <a:pt x="164" y="132"/>
                </a:lnTo>
                <a:lnTo>
                  <a:pt x="163" y="129"/>
                </a:lnTo>
                <a:lnTo>
                  <a:pt x="163" y="127"/>
                </a:lnTo>
                <a:lnTo>
                  <a:pt x="162" y="124"/>
                </a:lnTo>
                <a:lnTo>
                  <a:pt x="162" y="122"/>
                </a:lnTo>
                <a:lnTo>
                  <a:pt x="162" y="119"/>
                </a:lnTo>
                <a:lnTo>
                  <a:pt x="163" y="117"/>
                </a:lnTo>
                <a:lnTo>
                  <a:pt x="163" y="114"/>
                </a:lnTo>
                <a:lnTo>
                  <a:pt x="164" y="112"/>
                </a:lnTo>
                <a:lnTo>
                  <a:pt x="165" y="109"/>
                </a:lnTo>
                <a:lnTo>
                  <a:pt x="166" y="107"/>
                </a:lnTo>
                <a:lnTo>
                  <a:pt x="168" y="105"/>
                </a:lnTo>
                <a:lnTo>
                  <a:pt x="170" y="103"/>
                </a:lnTo>
                <a:lnTo>
                  <a:pt x="172" y="101"/>
                </a:lnTo>
                <a:lnTo>
                  <a:pt x="174" y="99"/>
                </a:lnTo>
                <a:lnTo>
                  <a:pt x="176" y="98"/>
                </a:lnTo>
                <a:lnTo>
                  <a:pt x="178" y="97"/>
                </a:lnTo>
                <a:lnTo>
                  <a:pt x="181" y="96"/>
                </a:lnTo>
                <a:lnTo>
                  <a:pt x="183" y="96"/>
                </a:lnTo>
                <a:lnTo>
                  <a:pt x="186" y="95"/>
                </a:lnTo>
                <a:lnTo>
                  <a:pt x="188" y="95"/>
                </a:lnTo>
                <a:lnTo>
                  <a:pt x="191" y="95"/>
                </a:lnTo>
                <a:lnTo>
                  <a:pt x="193" y="96"/>
                </a:lnTo>
                <a:lnTo>
                  <a:pt x="196" y="96"/>
                </a:lnTo>
                <a:lnTo>
                  <a:pt x="198" y="97"/>
                </a:lnTo>
                <a:lnTo>
                  <a:pt x="200" y="98"/>
                </a:lnTo>
                <a:lnTo>
                  <a:pt x="203" y="100"/>
                </a:lnTo>
                <a:lnTo>
                  <a:pt x="205" y="101"/>
                </a:lnTo>
                <a:lnTo>
                  <a:pt x="207" y="103"/>
                </a:lnTo>
                <a:lnTo>
                  <a:pt x="369" y="266"/>
                </a:lnTo>
                <a:lnTo>
                  <a:pt x="369" y="27"/>
                </a:lnTo>
                <a:lnTo>
                  <a:pt x="370" y="24"/>
                </a:lnTo>
                <a:lnTo>
                  <a:pt x="370" y="21"/>
                </a:lnTo>
                <a:lnTo>
                  <a:pt x="371" y="19"/>
                </a:lnTo>
                <a:lnTo>
                  <a:pt x="372" y="16"/>
                </a:lnTo>
                <a:lnTo>
                  <a:pt x="373" y="14"/>
                </a:lnTo>
                <a:lnTo>
                  <a:pt x="374" y="12"/>
                </a:lnTo>
                <a:lnTo>
                  <a:pt x="376" y="10"/>
                </a:lnTo>
                <a:lnTo>
                  <a:pt x="377" y="8"/>
                </a:lnTo>
                <a:lnTo>
                  <a:pt x="379" y="6"/>
                </a:lnTo>
                <a:lnTo>
                  <a:pt x="381" y="5"/>
                </a:lnTo>
                <a:lnTo>
                  <a:pt x="384" y="3"/>
                </a:lnTo>
                <a:lnTo>
                  <a:pt x="386" y="2"/>
                </a:lnTo>
                <a:lnTo>
                  <a:pt x="388" y="1"/>
                </a:lnTo>
                <a:lnTo>
                  <a:pt x="391" y="1"/>
                </a:lnTo>
                <a:lnTo>
                  <a:pt x="394" y="0"/>
                </a:lnTo>
                <a:lnTo>
                  <a:pt x="3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 rot="-3879738">
            <a:off x="3163447" y="4425713"/>
            <a:ext cx="724459" cy="1018831"/>
          </a:xfrm>
          <a:custGeom>
            <a:rect b="b" l="l" r="r" t="t"/>
            <a:pathLst>
              <a:path extrusionOk="0" h="7327" w="5210">
                <a:moveTo>
                  <a:pt x="4879" y="62"/>
                </a:moveTo>
                <a:lnTo>
                  <a:pt x="4828" y="58"/>
                </a:lnTo>
                <a:lnTo>
                  <a:pt x="4777" y="55"/>
                </a:lnTo>
                <a:lnTo>
                  <a:pt x="4727" y="54"/>
                </a:lnTo>
                <a:lnTo>
                  <a:pt x="4677" y="53"/>
                </a:lnTo>
                <a:lnTo>
                  <a:pt x="4674" y="53"/>
                </a:lnTo>
                <a:lnTo>
                  <a:pt x="4672" y="52"/>
                </a:lnTo>
                <a:lnTo>
                  <a:pt x="4669" y="52"/>
                </a:lnTo>
                <a:lnTo>
                  <a:pt x="4667" y="51"/>
                </a:lnTo>
                <a:lnTo>
                  <a:pt x="4664" y="50"/>
                </a:lnTo>
                <a:lnTo>
                  <a:pt x="4662" y="48"/>
                </a:lnTo>
                <a:lnTo>
                  <a:pt x="4660" y="47"/>
                </a:lnTo>
                <a:lnTo>
                  <a:pt x="4658" y="45"/>
                </a:lnTo>
                <a:lnTo>
                  <a:pt x="4656" y="43"/>
                </a:lnTo>
                <a:lnTo>
                  <a:pt x="4655" y="41"/>
                </a:lnTo>
                <a:lnTo>
                  <a:pt x="4653" y="39"/>
                </a:lnTo>
                <a:lnTo>
                  <a:pt x="4652" y="37"/>
                </a:lnTo>
                <a:lnTo>
                  <a:pt x="4651" y="34"/>
                </a:lnTo>
                <a:lnTo>
                  <a:pt x="4651" y="31"/>
                </a:lnTo>
                <a:lnTo>
                  <a:pt x="4650" y="29"/>
                </a:lnTo>
                <a:lnTo>
                  <a:pt x="4650" y="26"/>
                </a:lnTo>
                <a:lnTo>
                  <a:pt x="4650" y="23"/>
                </a:lnTo>
                <a:lnTo>
                  <a:pt x="4651" y="21"/>
                </a:lnTo>
                <a:lnTo>
                  <a:pt x="4651" y="18"/>
                </a:lnTo>
                <a:lnTo>
                  <a:pt x="4652" y="16"/>
                </a:lnTo>
                <a:lnTo>
                  <a:pt x="4653" y="14"/>
                </a:lnTo>
                <a:lnTo>
                  <a:pt x="4655" y="12"/>
                </a:lnTo>
                <a:lnTo>
                  <a:pt x="4656" y="10"/>
                </a:lnTo>
                <a:lnTo>
                  <a:pt x="4658" y="8"/>
                </a:lnTo>
                <a:lnTo>
                  <a:pt x="4660" y="6"/>
                </a:lnTo>
                <a:lnTo>
                  <a:pt x="4662" y="5"/>
                </a:lnTo>
                <a:lnTo>
                  <a:pt x="4664" y="3"/>
                </a:lnTo>
                <a:lnTo>
                  <a:pt x="4667" y="2"/>
                </a:lnTo>
                <a:lnTo>
                  <a:pt x="4669" y="1"/>
                </a:lnTo>
                <a:lnTo>
                  <a:pt x="4672" y="1"/>
                </a:lnTo>
                <a:lnTo>
                  <a:pt x="4674" y="0"/>
                </a:lnTo>
                <a:lnTo>
                  <a:pt x="4677" y="0"/>
                </a:lnTo>
                <a:lnTo>
                  <a:pt x="4728" y="1"/>
                </a:lnTo>
                <a:lnTo>
                  <a:pt x="4779" y="2"/>
                </a:lnTo>
                <a:lnTo>
                  <a:pt x="4831" y="5"/>
                </a:lnTo>
                <a:lnTo>
                  <a:pt x="4883" y="9"/>
                </a:lnTo>
                <a:lnTo>
                  <a:pt x="4886" y="9"/>
                </a:lnTo>
                <a:lnTo>
                  <a:pt x="4888" y="10"/>
                </a:lnTo>
                <a:lnTo>
                  <a:pt x="4891" y="11"/>
                </a:lnTo>
                <a:lnTo>
                  <a:pt x="4893" y="12"/>
                </a:lnTo>
                <a:lnTo>
                  <a:pt x="4896" y="14"/>
                </a:lnTo>
                <a:lnTo>
                  <a:pt x="4898" y="15"/>
                </a:lnTo>
                <a:lnTo>
                  <a:pt x="4900" y="17"/>
                </a:lnTo>
                <a:lnTo>
                  <a:pt x="4901" y="19"/>
                </a:lnTo>
                <a:lnTo>
                  <a:pt x="4903" y="21"/>
                </a:lnTo>
                <a:lnTo>
                  <a:pt x="4904" y="23"/>
                </a:lnTo>
                <a:lnTo>
                  <a:pt x="4905" y="25"/>
                </a:lnTo>
                <a:lnTo>
                  <a:pt x="4906" y="27"/>
                </a:lnTo>
                <a:lnTo>
                  <a:pt x="4907" y="30"/>
                </a:lnTo>
                <a:lnTo>
                  <a:pt x="4907" y="33"/>
                </a:lnTo>
                <a:lnTo>
                  <a:pt x="4907" y="35"/>
                </a:lnTo>
                <a:lnTo>
                  <a:pt x="4907" y="38"/>
                </a:lnTo>
                <a:lnTo>
                  <a:pt x="4907" y="41"/>
                </a:lnTo>
                <a:lnTo>
                  <a:pt x="4906" y="43"/>
                </a:lnTo>
                <a:lnTo>
                  <a:pt x="4905" y="46"/>
                </a:lnTo>
                <a:lnTo>
                  <a:pt x="4904" y="48"/>
                </a:lnTo>
                <a:lnTo>
                  <a:pt x="4903" y="50"/>
                </a:lnTo>
                <a:lnTo>
                  <a:pt x="4901" y="52"/>
                </a:lnTo>
                <a:lnTo>
                  <a:pt x="4900" y="54"/>
                </a:lnTo>
                <a:lnTo>
                  <a:pt x="4898" y="56"/>
                </a:lnTo>
                <a:lnTo>
                  <a:pt x="4896" y="57"/>
                </a:lnTo>
                <a:lnTo>
                  <a:pt x="4894" y="59"/>
                </a:lnTo>
                <a:lnTo>
                  <a:pt x="4892" y="60"/>
                </a:lnTo>
                <a:lnTo>
                  <a:pt x="4889" y="61"/>
                </a:lnTo>
                <a:lnTo>
                  <a:pt x="4887" y="61"/>
                </a:lnTo>
                <a:lnTo>
                  <a:pt x="4884" y="62"/>
                </a:lnTo>
                <a:lnTo>
                  <a:pt x="4882" y="62"/>
                </a:lnTo>
                <a:lnTo>
                  <a:pt x="4879" y="62"/>
                </a:lnTo>
                <a:moveTo>
                  <a:pt x="4499" y="34"/>
                </a:moveTo>
                <a:lnTo>
                  <a:pt x="4499" y="37"/>
                </a:lnTo>
                <a:lnTo>
                  <a:pt x="4499" y="39"/>
                </a:lnTo>
                <a:lnTo>
                  <a:pt x="4499" y="42"/>
                </a:lnTo>
                <a:lnTo>
                  <a:pt x="4498" y="44"/>
                </a:lnTo>
                <a:lnTo>
                  <a:pt x="4498" y="47"/>
                </a:lnTo>
                <a:lnTo>
                  <a:pt x="4496" y="49"/>
                </a:lnTo>
                <a:lnTo>
                  <a:pt x="4495" y="51"/>
                </a:lnTo>
                <a:lnTo>
                  <a:pt x="4494" y="53"/>
                </a:lnTo>
                <a:lnTo>
                  <a:pt x="4492" y="55"/>
                </a:lnTo>
                <a:lnTo>
                  <a:pt x="4490" y="57"/>
                </a:lnTo>
                <a:lnTo>
                  <a:pt x="4488" y="58"/>
                </a:lnTo>
                <a:lnTo>
                  <a:pt x="4486" y="60"/>
                </a:lnTo>
                <a:lnTo>
                  <a:pt x="4484" y="61"/>
                </a:lnTo>
                <a:lnTo>
                  <a:pt x="4481" y="62"/>
                </a:lnTo>
                <a:lnTo>
                  <a:pt x="4479" y="62"/>
                </a:lnTo>
                <a:lnTo>
                  <a:pt x="4476" y="63"/>
                </a:lnTo>
                <a:lnTo>
                  <a:pt x="4425" y="68"/>
                </a:lnTo>
                <a:lnTo>
                  <a:pt x="4375" y="75"/>
                </a:lnTo>
                <a:lnTo>
                  <a:pt x="4325" y="83"/>
                </a:lnTo>
                <a:lnTo>
                  <a:pt x="4276" y="92"/>
                </a:lnTo>
                <a:lnTo>
                  <a:pt x="4274" y="92"/>
                </a:lnTo>
                <a:lnTo>
                  <a:pt x="4271" y="93"/>
                </a:lnTo>
                <a:lnTo>
                  <a:pt x="4268" y="92"/>
                </a:lnTo>
                <a:lnTo>
                  <a:pt x="4266" y="92"/>
                </a:lnTo>
                <a:lnTo>
                  <a:pt x="4263" y="91"/>
                </a:lnTo>
                <a:lnTo>
                  <a:pt x="4261" y="91"/>
                </a:lnTo>
                <a:lnTo>
                  <a:pt x="4259" y="90"/>
                </a:lnTo>
                <a:lnTo>
                  <a:pt x="4257" y="88"/>
                </a:lnTo>
                <a:lnTo>
                  <a:pt x="4255" y="87"/>
                </a:lnTo>
                <a:lnTo>
                  <a:pt x="4253" y="85"/>
                </a:lnTo>
                <a:lnTo>
                  <a:pt x="4251" y="83"/>
                </a:lnTo>
                <a:lnTo>
                  <a:pt x="4249" y="81"/>
                </a:lnTo>
                <a:lnTo>
                  <a:pt x="4248" y="79"/>
                </a:lnTo>
                <a:lnTo>
                  <a:pt x="4247" y="77"/>
                </a:lnTo>
                <a:lnTo>
                  <a:pt x="4246" y="75"/>
                </a:lnTo>
                <a:lnTo>
                  <a:pt x="4245" y="72"/>
                </a:lnTo>
                <a:lnTo>
                  <a:pt x="4245" y="69"/>
                </a:lnTo>
                <a:lnTo>
                  <a:pt x="4245" y="66"/>
                </a:lnTo>
                <a:lnTo>
                  <a:pt x="4245" y="64"/>
                </a:lnTo>
                <a:lnTo>
                  <a:pt x="4245" y="61"/>
                </a:lnTo>
                <a:lnTo>
                  <a:pt x="4246" y="59"/>
                </a:lnTo>
                <a:lnTo>
                  <a:pt x="4247" y="56"/>
                </a:lnTo>
                <a:lnTo>
                  <a:pt x="4248" y="54"/>
                </a:lnTo>
                <a:lnTo>
                  <a:pt x="4249" y="51"/>
                </a:lnTo>
                <a:lnTo>
                  <a:pt x="4251" y="49"/>
                </a:lnTo>
                <a:lnTo>
                  <a:pt x="4253" y="47"/>
                </a:lnTo>
                <a:lnTo>
                  <a:pt x="4255" y="46"/>
                </a:lnTo>
                <a:lnTo>
                  <a:pt x="4257" y="44"/>
                </a:lnTo>
                <a:lnTo>
                  <a:pt x="4259" y="43"/>
                </a:lnTo>
                <a:lnTo>
                  <a:pt x="4261" y="42"/>
                </a:lnTo>
                <a:lnTo>
                  <a:pt x="4264" y="41"/>
                </a:lnTo>
                <a:lnTo>
                  <a:pt x="4266" y="40"/>
                </a:lnTo>
                <a:lnTo>
                  <a:pt x="4316" y="31"/>
                </a:lnTo>
                <a:lnTo>
                  <a:pt x="4367" y="23"/>
                </a:lnTo>
                <a:lnTo>
                  <a:pt x="4418" y="16"/>
                </a:lnTo>
                <a:lnTo>
                  <a:pt x="4471" y="10"/>
                </a:lnTo>
                <a:lnTo>
                  <a:pt x="4474" y="10"/>
                </a:lnTo>
                <a:lnTo>
                  <a:pt x="4476" y="10"/>
                </a:lnTo>
                <a:lnTo>
                  <a:pt x="4479" y="11"/>
                </a:lnTo>
                <a:lnTo>
                  <a:pt x="4481" y="11"/>
                </a:lnTo>
                <a:lnTo>
                  <a:pt x="4484" y="12"/>
                </a:lnTo>
                <a:lnTo>
                  <a:pt x="4486" y="13"/>
                </a:lnTo>
                <a:lnTo>
                  <a:pt x="4488" y="14"/>
                </a:lnTo>
                <a:lnTo>
                  <a:pt x="4490" y="16"/>
                </a:lnTo>
                <a:lnTo>
                  <a:pt x="4492" y="18"/>
                </a:lnTo>
                <a:lnTo>
                  <a:pt x="4494" y="20"/>
                </a:lnTo>
                <a:lnTo>
                  <a:pt x="4495" y="22"/>
                </a:lnTo>
                <a:lnTo>
                  <a:pt x="4496" y="24"/>
                </a:lnTo>
                <a:lnTo>
                  <a:pt x="4497" y="26"/>
                </a:lnTo>
                <a:lnTo>
                  <a:pt x="4498" y="29"/>
                </a:lnTo>
                <a:lnTo>
                  <a:pt x="4499" y="31"/>
                </a:lnTo>
                <a:lnTo>
                  <a:pt x="4499" y="34"/>
                </a:lnTo>
                <a:moveTo>
                  <a:pt x="5057" y="58"/>
                </a:moveTo>
                <a:lnTo>
                  <a:pt x="5058" y="55"/>
                </a:lnTo>
                <a:lnTo>
                  <a:pt x="5058" y="53"/>
                </a:lnTo>
                <a:lnTo>
                  <a:pt x="5059" y="50"/>
                </a:lnTo>
                <a:lnTo>
                  <a:pt x="5061" y="48"/>
                </a:lnTo>
                <a:lnTo>
                  <a:pt x="5062" y="46"/>
                </a:lnTo>
                <a:lnTo>
                  <a:pt x="5064" y="44"/>
                </a:lnTo>
                <a:lnTo>
                  <a:pt x="5066" y="42"/>
                </a:lnTo>
                <a:lnTo>
                  <a:pt x="5068" y="41"/>
                </a:lnTo>
                <a:lnTo>
                  <a:pt x="5070" y="39"/>
                </a:lnTo>
                <a:lnTo>
                  <a:pt x="5072" y="38"/>
                </a:lnTo>
                <a:lnTo>
                  <a:pt x="5074" y="37"/>
                </a:lnTo>
                <a:lnTo>
                  <a:pt x="5077" y="36"/>
                </a:lnTo>
                <a:lnTo>
                  <a:pt x="5079" y="36"/>
                </a:lnTo>
                <a:lnTo>
                  <a:pt x="5082" y="36"/>
                </a:lnTo>
                <a:lnTo>
                  <a:pt x="5084" y="36"/>
                </a:lnTo>
                <a:lnTo>
                  <a:pt x="5087" y="36"/>
                </a:lnTo>
                <a:lnTo>
                  <a:pt x="5189" y="56"/>
                </a:lnTo>
                <a:lnTo>
                  <a:pt x="5192" y="57"/>
                </a:lnTo>
                <a:lnTo>
                  <a:pt x="5194" y="58"/>
                </a:lnTo>
                <a:lnTo>
                  <a:pt x="5196" y="59"/>
                </a:lnTo>
                <a:lnTo>
                  <a:pt x="5198" y="60"/>
                </a:lnTo>
                <a:lnTo>
                  <a:pt x="5200" y="62"/>
                </a:lnTo>
                <a:lnTo>
                  <a:pt x="5202" y="63"/>
                </a:lnTo>
                <a:lnTo>
                  <a:pt x="5204" y="65"/>
                </a:lnTo>
                <a:lnTo>
                  <a:pt x="5205" y="67"/>
                </a:lnTo>
                <a:lnTo>
                  <a:pt x="5207" y="70"/>
                </a:lnTo>
                <a:lnTo>
                  <a:pt x="5208" y="72"/>
                </a:lnTo>
                <a:lnTo>
                  <a:pt x="5209" y="74"/>
                </a:lnTo>
                <a:lnTo>
                  <a:pt x="5209" y="77"/>
                </a:lnTo>
                <a:lnTo>
                  <a:pt x="5209" y="79"/>
                </a:lnTo>
                <a:lnTo>
                  <a:pt x="5210" y="82"/>
                </a:lnTo>
                <a:lnTo>
                  <a:pt x="5209" y="84"/>
                </a:lnTo>
                <a:lnTo>
                  <a:pt x="5209" y="87"/>
                </a:lnTo>
                <a:lnTo>
                  <a:pt x="5208" y="90"/>
                </a:lnTo>
                <a:lnTo>
                  <a:pt x="5207" y="92"/>
                </a:lnTo>
                <a:lnTo>
                  <a:pt x="5206" y="95"/>
                </a:lnTo>
                <a:lnTo>
                  <a:pt x="5205" y="97"/>
                </a:lnTo>
                <a:lnTo>
                  <a:pt x="5203" y="99"/>
                </a:lnTo>
                <a:lnTo>
                  <a:pt x="5202" y="101"/>
                </a:lnTo>
                <a:lnTo>
                  <a:pt x="5200" y="103"/>
                </a:lnTo>
                <a:lnTo>
                  <a:pt x="5198" y="104"/>
                </a:lnTo>
                <a:lnTo>
                  <a:pt x="5195" y="106"/>
                </a:lnTo>
                <a:lnTo>
                  <a:pt x="5193" y="107"/>
                </a:lnTo>
                <a:lnTo>
                  <a:pt x="5191" y="107"/>
                </a:lnTo>
                <a:lnTo>
                  <a:pt x="5188" y="108"/>
                </a:lnTo>
                <a:lnTo>
                  <a:pt x="5186" y="108"/>
                </a:lnTo>
                <a:lnTo>
                  <a:pt x="5183" y="109"/>
                </a:lnTo>
                <a:lnTo>
                  <a:pt x="5181" y="108"/>
                </a:lnTo>
                <a:lnTo>
                  <a:pt x="5178" y="108"/>
                </a:lnTo>
                <a:lnTo>
                  <a:pt x="5078" y="88"/>
                </a:lnTo>
                <a:lnTo>
                  <a:pt x="5075" y="87"/>
                </a:lnTo>
                <a:lnTo>
                  <a:pt x="5073" y="87"/>
                </a:lnTo>
                <a:lnTo>
                  <a:pt x="5071" y="86"/>
                </a:lnTo>
                <a:lnTo>
                  <a:pt x="5068" y="84"/>
                </a:lnTo>
                <a:lnTo>
                  <a:pt x="5066" y="83"/>
                </a:lnTo>
                <a:lnTo>
                  <a:pt x="5064" y="81"/>
                </a:lnTo>
                <a:lnTo>
                  <a:pt x="5063" y="79"/>
                </a:lnTo>
                <a:lnTo>
                  <a:pt x="5061" y="77"/>
                </a:lnTo>
                <a:lnTo>
                  <a:pt x="5060" y="75"/>
                </a:lnTo>
                <a:lnTo>
                  <a:pt x="5059" y="73"/>
                </a:lnTo>
                <a:lnTo>
                  <a:pt x="5058" y="71"/>
                </a:lnTo>
                <a:lnTo>
                  <a:pt x="5057" y="68"/>
                </a:lnTo>
                <a:lnTo>
                  <a:pt x="5057" y="66"/>
                </a:lnTo>
                <a:lnTo>
                  <a:pt x="5056" y="63"/>
                </a:lnTo>
                <a:lnTo>
                  <a:pt x="5057" y="61"/>
                </a:lnTo>
                <a:lnTo>
                  <a:pt x="5057" y="58"/>
                </a:lnTo>
                <a:moveTo>
                  <a:pt x="4099" y="109"/>
                </a:moveTo>
                <a:lnTo>
                  <a:pt x="4100" y="112"/>
                </a:lnTo>
                <a:lnTo>
                  <a:pt x="4100" y="114"/>
                </a:lnTo>
                <a:lnTo>
                  <a:pt x="4101" y="117"/>
                </a:lnTo>
                <a:lnTo>
                  <a:pt x="4101" y="119"/>
                </a:lnTo>
                <a:lnTo>
                  <a:pt x="4100" y="122"/>
                </a:lnTo>
                <a:lnTo>
                  <a:pt x="4100" y="125"/>
                </a:lnTo>
                <a:lnTo>
                  <a:pt x="4099" y="127"/>
                </a:lnTo>
                <a:lnTo>
                  <a:pt x="4098" y="129"/>
                </a:lnTo>
                <a:lnTo>
                  <a:pt x="4097" y="132"/>
                </a:lnTo>
                <a:lnTo>
                  <a:pt x="4095" y="134"/>
                </a:lnTo>
                <a:lnTo>
                  <a:pt x="4093" y="136"/>
                </a:lnTo>
                <a:lnTo>
                  <a:pt x="4091" y="138"/>
                </a:lnTo>
                <a:lnTo>
                  <a:pt x="4089" y="139"/>
                </a:lnTo>
                <a:lnTo>
                  <a:pt x="4087" y="141"/>
                </a:lnTo>
                <a:lnTo>
                  <a:pt x="4085" y="142"/>
                </a:lnTo>
                <a:lnTo>
                  <a:pt x="4082" y="143"/>
                </a:lnTo>
                <a:lnTo>
                  <a:pt x="4034" y="159"/>
                </a:lnTo>
                <a:lnTo>
                  <a:pt x="3986" y="176"/>
                </a:lnTo>
                <a:lnTo>
                  <a:pt x="3940" y="195"/>
                </a:lnTo>
                <a:lnTo>
                  <a:pt x="3894" y="215"/>
                </a:lnTo>
                <a:lnTo>
                  <a:pt x="3892" y="216"/>
                </a:lnTo>
                <a:lnTo>
                  <a:pt x="3889" y="217"/>
                </a:lnTo>
                <a:lnTo>
                  <a:pt x="3887" y="217"/>
                </a:lnTo>
                <a:lnTo>
                  <a:pt x="3884" y="217"/>
                </a:lnTo>
                <a:lnTo>
                  <a:pt x="3882" y="217"/>
                </a:lnTo>
                <a:lnTo>
                  <a:pt x="3879" y="217"/>
                </a:lnTo>
                <a:lnTo>
                  <a:pt x="3877" y="216"/>
                </a:lnTo>
                <a:lnTo>
                  <a:pt x="3874" y="215"/>
                </a:lnTo>
                <a:lnTo>
                  <a:pt x="3872" y="214"/>
                </a:lnTo>
                <a:lnTo>
                  <a:pt x="3870" y="213"/>
                </a:lnTo>
                <a:lnTo>
                  <a:pt x="3867" y="212"/>
                </a:lnTo>
                <a:lnTo>
                  <a:pt x="3865" y="210"/>
                </a:lnTo>
                <a:lnTo>
                  <a:pt x="3864" y="208"/>
                </a:lnTo>
                <a:lnTo>
                  <a:pt x="3862" y="206"/>
                </a:lnTo>
                <a:lnTo>
                  <a:pt x="3860" y="204"/>
                </a:lnTo>
                <a:lnTo>
                  <a:pt x="3859" y="201"/>
                </a:lnTo>
                <a:lnTo>
                  <a:pt x="3858" y="199"/>
                </a:lnTo>
                <a:lnTo>
                  <a:pt x="3858" y="196"/>
                </a:lnTo>
                <a:lnTo>
                  <a:pt x="3857" y="193"/>
                </a:lnTo>
                <a:lnTo>
                  <a:pt x="3857" y="191"/>
                </a:lnTo>
                <a:lnTo>
                  <a:pt x="3857" y="188"/>
                </a:lnTo>
                <a:lnTo>
                  <a:pt x="3857" y="186"/>
                </a:lnTo>
                <a:lnTo>
                  <a:pt x="3858" y="183"/>
                </a:lnTo>
                <a:lnTo>
                  <a:pt x="3859" y="181"/>
                </a:lnTo>
                <a:lnTo>
                  <a:pt x="3860" y="179"/>
                </a:lnTo>
                <a:lnTo>
                  <a:pt x="3861" y="176"/>
                </a:lnTo>
                <a:lnTo>
                  <a:pt x="3862" y="174"/>
                </a:lnTo>
                <a:lnTo>
                  <a:pt x="3864" y="172"/>
                </a:lnTo>
                <a:lnTo>
                  <a:pt x="3866" y="170"/>
                </a:lnTo>
                <a:lnTo>
                  <a:pt x="3868" y="169"/>
                </a:lnTo>
                <a:lnTo>
                  <a:pt x="3870" y="167"/>
                </a:lnTo>
                <a:lnTo>
                  <a:pt x="3872" y="166"/>
                </a:lnTo>
                <a:lnTo>
                  <a:pt x="3919" y="146"/>
                </a:lnTo>
                <a:lnTo>
                  <a:pt x="3967" y="127"/>
                </a:lnTo>
                <a:lnTo>
                  <a:pt x="4016" y="109"/>
                </a:lnTo>
                <a:lnTo>
                  <a:pt x="4066" y="92"/>
                </a:lnTo>
                <a:lnTo>
                  <a:pt x="4069" y="91"/>
                </a:lnTo>
                <a:lnTo>
                  <a:pt x="4071" y="91"/>
                </a:lnTo>
                <a:lnTo>
                  <a:pt x="4074" y="91"/>
                </a:lnTo>
                <a:lnTo>
                  <a:pt x="4077" y="91"/>
                </a:lnTo>
                <a:lnTo>
                  <a:pt x="4079" y="92"/>
                </a:lnTo>
                <a:lnTo>
                  <a:pt x="4082" y="92"/>
                </a:lnTo>
                <a:lnTo>
                  <a:pt x="4084" y="93"/>
                </a:lnTo>
                <a:lnTo>
                  <a:pt x="4086" y="94"/>
                </a:lnTo>
                <a:lnTo>
                  <a:pt x="4089" y="95"/>
                </a:lnTo>
                <a:lnTo>
                  <a:pt x="4091" y="97"/>
                </a:lnTo>
                <a:lnTo>
                  <a:pt x="4093" y="98"/>
                </a:lnTo>
                <a:lnTo>
                  <a:pt x="4094" y="100"/>
                </a:lnTo>
                <a:lnTo>
                  <a:pt x="4096" y="102"/>
                </a:lnTo>
                <a:lnTo>
                  <a:pt x="4097" y="104"/>
                </a:lnTo>
                <a:lnTo>
                  <a:pt x="4098" y="107"/>
                </a:lnTo>
                <a:lnTo>
                  <a:pt x="4099" y="109"/>
                </a:lnTo>
                <a:moveTo>
                  <a:pt x="3725" y="271"/>
                </a:moveTo>
                <a:lnTo>
                  <a:pt x="3727" y="273"/>
                </a:lnTo>
                <a:lnTo>
                  <a:pt x="3728" y="276"/>
                </a:lnTo>
                <a:lnTo>
                  <a:pt x="3729" y="279"/>
                </a:lnTo>
                <a:lnTo>
                  <a:pt x="3729" y="281"/>
                </a:lnTo>
                <a:lnTo>
                  <a:pt x="3729" y="284"/>
                </a:lnTo>
                <a:lnTo>
                  <a:pt x="3729" y="286"/>
                </a:lnTo>
                <a:lnTo>
                  <a:pt x="3729" y="289"/>
                </a:lnTo>
                <a:lnTo>
                  <a:pt x="3729" y="291"/>
                </a:lnTo>
                <a:lnTo>
                  <a:pt x="3728" y="294"/>
                </a:lnTo>
                <a:lnTo>
                  <a:pt x="3727" y="296"/>
                </a:lnTo>
                <a:lnTo>
                  <a:pt x="3726" y="298"/>
                </a:lnTo>
                <a:lnTo>
                  <a:pt x="3724" y="301"/>
                </a:lnTo>
                <a:lnTo>
                  <a:pt x="3723" y="303"/>
                </a:lnTo>
                <a:lnTo>
                  <a:pt x="3721" y="305"/>
                </a:lnTo>
                <a:lnTo>
                  <a:pt x="3719" y="306"/>
                </a:lnTo>
                <a:lnTo>
                  <a:pt x="3716" y="308"/>
                </a:lnTo>
                <a:lnTo>
                  <a:pt x="3673" y="335"/>
                </a:lnTo>
                <a:lnTo>
                  <a:pt x="3632" y="363"/>
                </a:lnTo>
                <a:lnTo>
                  <a:pt x="3591" y="392"/>
                </a:lnTo>
                <a:lnTo>
                  <a:pt x="3551" y="422"/>
                </a:lnTo>
                <a:lnTo>
                  <a:pt x="3549" y="424"/>
                </a:lnTo>
                <a:lnTo>
                  <a:pt x="3547" y="425"/>
                </a:lnTo>
                <a:lnTo>
                  <a:pt x="3545" y="426"/>
                </a:lnTo>
                <a:lnTo>
                  <a:pt x="3542" y="427"/>
                </a:lnTo>
                <a:lnTo>
                  <a:pt x="3540" y="427"/>
                </a:lnTo>
                <a:lnTo>
                  <a:pt x="3537" y="428"/>
                </a:lnTo>
                <a:lnTo>
                  <a:pt x="3535" y="428"/>
                </a:lnTo>
                <a:lnTo>
                  <a:pt x="3532" y="427"/>
                </a:lnTo>
                <a:lnTo>
                  <a:pt x="3530" y="427"/>
                </a:lnTo>
                <a:lnTo>
                  <a:pt x="3527" y="426"/>
                </a:lnTo>
                <a:lnTo>
                  <a:pt x="3525" y="426"/>
                </a:lnTo>
                <a:lnTo>
                  <a:pt x="3522" y="424"/>
                </a:lnTo>
                <a:lnTo>
                  <a:pt x="3520" y="423"/>
                </a:lnTo>
                <a:lnTo>
                  <a:pt x="3518" y="422"/>
                </a:lnTo>
                <a:lnTo>
                  <a:pt x="3516" y="420"/>
                </a:lnTo>
                <a:lnTo>
                  <a:pt x="3514" y="418"/>
                </a:lnTo>
                <a:lnTo>
                  <a:pt x="3513" y="416"/>
                </a:lnTo>
                <a:lnTo>
                  <a:pt x="3511" y="413"/>
                </a:lnTo>
                <a:lnTo>
                  <a:pt x="3510" y="411"/>
                </a:lnTo>
                <a:lnTo>
                  <a:pt x="3510" y="408"/>
                </a:lnTo>
                <a:lnTo>
                  <a:pt x="3509" y="406"/>
                </a:lnTo>
                <a:lnTo>
                  <a:pt x="3509" y="403"/>
                </a:lnTo>
                <a:lnTo>
                  <a:pt x="3509" y="401"/>
                </a:lnTo>
                <a:lnTo>
                  <a:pt x="3509" y="398"/>
                </a:lnTo>
                <a:lnTo>
                  <a:pt x="3509" y="396"/>
                </a:lnTo>
                <a:lnTo>
                  <a:pt x="3510" y="393"/>
                </a:lnTo>
                <a:lnTo>
                  <a:pt x="3511" y="391"/>
                </a:lnTo>
                <a:lnTo>
                  <a:pt x="3512" y="389"/>
                </a:lnTo>
                <a:lnTo>
                  <a:pt x="3514" y="387"/>
                </a:lnTo>
                <a:lnTo>
                  <a:pt x="3515" y="385"/>
                </a:lnTo>
                <a:lnTo>
                  <a:pt x="3517" y="383"/>
                </a:lnTo>
                <a:lnTo>
                  <a:pt x="3519" y="381"/>
                </a:lnTo>
                <a:lnTo>
                  <a:pt x="3560" y="349"/>
                </a:lnTo>
                <a:lnTo>
                  <a:pt x="3602" y="319"/>
                </a:lnTo>
                <a:lnTo>
                  <a:pt x="3645" y="291"/>
                </a:lnTo>
                <a:lnTo>
                  <a:pt x="3689" y="263"/>
                </a:lnTo>
                <a:lnTo>
                  <a:pt x="3692" y="262"/>
                </a:lnTo>
                <a:lnTo>
                  <a:pt x="3694" y="261"/>
                </a:lnTo>
                <a:lnTo>
                  <a:pt x="3696" y="260"/>
                </a:lnTo>
                <a:lnTo>
                  <a:pt x="3699" y="259"/>
                </a:lnTo>
                <a:lnTo>
                  <a:pt x="3702" y="259"/>
                </a:lnTo>
                <a:lnTo>
                  <a:pt x="3704" y="259"/>
                </a:lnTo>
                <a:lnTo>
                  <a:pt x="3707" y="259"/>
                </a:lnTo>
                <a:lnTo>
                  <a:pt x="3709" y="259"/>
                </a:lnTo>
                <a:lnTo>
                  <a:pt x="3712" y="260"/>
                </a:lnTo>
                <a:lnTo>
                  <a:pt x="3714" y="261"/>
                </a:lnTo>
                <a:lnTo>
                  <a:pt x="3716" y="262"/>
                </a:lnTo>
                <a:lnTo>
                  <a:pt x="3718" y="264"/>
                </a:lnTo>
                <a:lnTo>
                  <a:pt x="3720" y="265"/>
                </a:lnTo>
                <a:lnTo>
                  <a:pt x="3722" y="267"/>
                </a:lnTo>
                <a:lnTo>
                  <a:pt x="3724" y="269"/>
                </a:lnTo>
                <a:lnTo>
                  <a:pt x="3725" y="271"/>
                </a:lnTo>
                <a:moveTo>
                  <a:pt x="3402" y="519"/>
                </a:moveTo>
                <a:lnTo>
                  <a:pt x="3404" y="521"/>
                </a:lnTo>
                <a:lnTo>
                  <a:pt x="3406" y="523"/>
                </a:lnTo>
                <a:lnTo>
                  <a:pt x="3407" y="525"/>
                </a:lnTo>
                <a:lnTo>
                  <a:pt x="3409" y="528"/>
                </a:lnTo>
                <a:lnTo>
                  <a:pt x="3409" y="530"/>
                </a:lnTo>
                <a:lnTo>
                  <a:pt x="3410" y="532"/>
                </a:lnTo>
                <a:lnTo>
                  <a:pt x="3411" y="535"/>
                </a:lnTo>
                <a:lnTo>
                  <a:pt x="3411" y="538"/>
                </a:lnTo>
                <a:lnTo>
                  <a:pt x="3411" y="540"/>
                </a:lnTo>
                <a:lnTo>
                  <a:pt x="3410" y="543"/>
                </a:lnTo>
                <a:lnTo>
                  <a:pt x="3410" y="545"/>
                </a:lnTo>
                <a:lnTo>
                  <a:pt x="3409" y="548"/>
                </a:lnTo>
                <a:lnTo>
                  <a:pt x="3408" y="550"/>
                </a:lnTo>
                <a:lnTo>
                  <a:pt x="3407" y="553"/>
                </a:lnTo>
                <a:lnTo>
                  <a:pt x="3405" y="555"/>
                </a:lnTo>
                <a:lnTo>
                  <a:pt x="3403" y="557"/>
                </a:lnTo>
                <a:lnTo>
                  <a:pt x="3369" y="594"/>
                </a:lnTo>
                <a:lnTo>
                  <a:pt x="3336" y="632"/>
                </a:lnTo>
                <a:lnTo>
                  <a:pt x="3305" y="671"/>
                </a:lnTo>
                <a:lnTo>
                  <a:pt x="3275" y="710"/>
                </a:lnTo>
                <a:lnTo>
                  <a:pt x="3274" y="712"/>
                </a:lnTo>
                <a:lnTo>
                  <a:pt x="3272" y="714"/>
                </a:lnTo>
                <a:lnTo>
                  <a:pt x="3270" y="716"/>
                </a:lnTo>
                <a:lnTo>
                  <a:pt x="3267" y="717"/>
                </a:lnTo>
                <a:lnTo>
                  <a:pt x="3265" y="718"/>
                </a:lnTo>
                <a:lnTo>
                  <a:pt x="3263" y="719"/>
                </a:lnTo>
                <a:lnTo>
                  <a:pt x="3260" y="720"/>
                </a:lnTo>
                <a:lnTo>
                  <a:pt x="3258" y="721"/>
                </a:lnTo>
                <a:lnTo>
                  <a:pt x="3255" y="721"/>
                </a:lnTo>
                <a:lnTo>
                  <a:pt x="3253" y="721"/>
                </a:lnTo>
                <a:lnTo>
                  <a:pt x="3250" y="721"/>
                </a:lnTo>
                <a:lnTo>
                  <a:pt x="3248" y="720"/>
                </a:lnTo>
                <a:lnTo>
                  <a:pt x="3245" y="720"/>
                </a:lnTo>
                <a:lnTo>
                  <a:pt x="3243" y="719"/>
                </a:lnTo>
                <a:lnTo>
                  <a:pt x="3241" y="717"/>
                </a:lnTo>
                <a:lnTo>
                  <a:pt x="3238" y="716"/>
                </a:lnTo>
                <a:lnTo>
                  <a:pt x="3236" y="714"/>
                </a:lnTo>
                <a:lnTo>
                  <a:pt x="3234" y="713"/>
                </a:lnTo>
                <a:lnTo>
                  <a:pt x="3233" y="711"/>
                </a:lnTo>
                <a:lnTo>
                  <a:pt x="3231" y="708"/>
                </a:lnTo>
                <a:lnTo>
                  <a:pt x="3230" y="706"/>
                </a:lnTo>
                <a:lnTo>
                  <a:pt x="3229" y="704"/>
                </a:lnTo>
                <a:lnTo>
                  <a:pt x="3228" y="701"/>
                </a:lnTo>
                <a:lnTo>
                  <a:pt x="3228" y="699"/>
                </a:lnTo>
                <a:lnTo>
                  <a:pt x="3227" y="696"/>
                </a:lnTo>
                <a:lnTo>
                  <a:pt x="3227" y="694"/>
                </a:lnTo>
                <a:lnTo>
                  <a:pt x="3227" y="691"/>
                </a:lnTo>
                <a:lnTo>
                  <a:pt x="3228" y="689"/>
                </a:lnTo>
                <a:lnTo>
                  <a:pt x="3229" y="686"/>
                </a:lnTo>
                <a:lnTo>
                  <a:pt x="3230" y="684"/>
                </a:lnTo>
                <a:lnTo>
                  <a:pt x="3231" y="681"/>
                </a:lnTo>
                <a:lnTo>
                  <a:pt x="3232" y="679"/>
                </a:lnTo>
                <a:lnTo>
                  <a:pt x="3263" y="638"/>
                </a:lnTo>
                <a:lnTo>
                  <a:pt x="3295" y="598"/>
                </a:lnTo>
                <a:lnTo>
                  <a:pt x="3330" y="559"/>
                </a:lnTo>
                <a:lnTo>
                  <a:pt x="3365" y="520"/>
                </a:lnTo>
                <a:lnTo>
                  <a:pt x="3367" y="518"/>
                </a:lnTo>
                <a:lnTo>
                  <a:pt x="3369" y="516"/>
                </a:lnTo>
                <a:lnTo>
                  <a:pt x="3372" y="515"/>
                </a:lnTo>
                <a:lnTo>
                  <a:pt x="3374" y="514"/>
                </a:lnTo>
                <a:lnTo>
                  <a:pt x="3376" y="513"/>
                </a:lnTo>
                <a:lnTo>
                  <a:pt x="3379" y="512"/>
                </a:lnTo>
                <a:lnTo>
                  <a:pt x="3381" y="512"/>
                </a:lnTo>
                <a:lnTo>
                  <a:pt x="3384" y="512"/>
                </a:lnTo>
                <a:lnTo>
                  <a:pt x="3386" y="512"/>
                </a:lnTo>
                <a:lnTo>
                  <a:pt x="3389" y="512"/>
                </a:lnTo>
                <a:lnTo>
                  <a:pt x="3391" y="513"/>
                </a:lnTo>
                <a:lnTo>
                  <a:pt x="3394" y="513"/>
                </a:lnTo>
                <a:lnTo>
                  <a:pt x="3396" y="514"/>
                </a:lnTo>
                <a:lnTo>
                  <a:pt x="3398" y="516"/>
                </a:lnTo>
                <a:lnTo>
                  <a:pt x="3400" y="517"/>
                </a:lnTo>
                <a:lnTo>
                  <a:pt x="3402" y="519"/>
                </a:lnTo>
                <a:moveTo>
                  <a:pt x="3159" y="845"/>
                </a:moveTo>
                <a:lnTo>
                  <a:pt x="3162" y="846"/>
                </a:lnTo>
                <a:lnTo>
                  <a:pt x="3164" y="848"/>
                </a:lnTo>
                <a:lnTo>
                  <a:pt x="3166" y="850"/>
                </a:lnTo>
                <a:lnTo>
                  <a:pt x="3168" y="852"/>
                </a:lnTo>
                <a:lnTo>
                  <a:pt x="3169" y="854"/>
                </a:lnTo>
                <a:lnTo>
                  <a:pt x="3170" y="856"/>
                </a:lnTo>
                <a:lnTo>
                  <a:pt x="3172" y="858"/>
                </a:lnTo>
                <a:lnTo>
                  <a:pt x="3172" y="861"/>
                </a:lnTo>
                <a:lnTo>
                  <a:pt x="3173" y="863"/>
                </a:lnTo>
                <a:lnTo>
                  <a:pt x="3173" y="866"/>
                </a:lnTo>
                <a:lnTo>
                  <a:pt x="3174" y="868"/>
                </a:lnTo>
                <a:lnTo>
                  <a:pt x="3173" y="871"/>
                </a:lnTo>
                <a:lnTo>
                  <a:pt x="3173" y="873"/>
                </a:lnTo>
                <a:lnTo>
                  <a:pt x="3172" y="876"/>
                </a:lnTo>
                <a:lnTo>
                  <a:pt x="3172" y="878"/>
                </a:lnTo>
                <a:lnTo>
                  <a:pt x="3170" y="881"/>
                </a:lnTo>
                <a:lnTo>
                  <a:pt x="3149" y="926"/>
                </a:lnTo>
                <a:lnTo>
                  <a:pt x="3129" y="972"/>
                </a:lnTo>
                <a:lnTo>
                  <a:pt x="3110" y="1019"/>
                </a:lnTo>
                <a:lnTo>
                  <a:pt x="3094" y="1066"/>
                </a:lnTo>
                <a:lnTo>
                  <a:pt x="3094" y="1068"/>
                </a:lnTo>
                <a:lnTo>
                  <a:pt x="3092" y="1070"/>
                </a:lnTo>
                <a:lnTo>
                  <a:pt x="3091" y="1073"/>
                </a:lnTo>
                <a:lnTo>
                  <a:pt x="3090" y="1075"/>
                </a:lnTo>
                <a:lnTo>
                  <a:pt x="3088" y="1076"/>
                </a:lnTo>
                <a:lnTo>
                  <a:pt x="3086" y="1078"/>
                </a:lnTo>
                <a:lnTo>
                  <a:pt x="3084" y="1079"/>
                </a:lnTo>
                <a:lnTo>
                  <a:pt x="3082" y="1081"/>
                </a:lnTo>
                <a:lnTo>
                  <a:pt x="3079" y="1082"/>
                </a:lnTo>
                <a:lnTo>
                  <a:pt x="3077" y="1083"/>
                </a:lnTo>
                <a:lnTo>
                  <a:pt x="3074" y="1083"/>
                </a:lnTo>
                <a:lnTo>
                  <a:pt x="3072" y="1084"/>
                </a:lnTo>
                <a:lnTo>
                  <a:pt x="3069" y="1084"/>
                </a:lnTo>
                <a:lnTo>
                  <a:pt x="3067" y="1084"/>
                </a:lnTo>
                <a:lnTo>
                  <a:pt x="3064" y="1083"/>
                </a:lnTo>
                <a:lnTo>
                  <a:pt x="3061" y="1083"/>
                </a:lnTo>
                <a:lnTo>
                  <a:pt x="3059" y="1082"/>
                </a:lnTo>
                <a:lnTo>
                  <a:pt x="3056" y="1081"/>
                </a:lnTo>
                <a:lnTo>
                  <a:pt x="3054" y="1079"/>
                </a:lnTo>
                <a:lnTo>
                  <a:pt x="3052" y="1078"/>
                </a:lnTo>
                <a:lnTo>
                  <a:pt x="3050" y="1076"/>
                </a:lnTo>
                <a:lnTo>
                  <a:pt x="3049" y="1074"/>
                </a:lnTo>
                <a:lnTo>
                  <a:pt x="3047" y="1072"/>
                </a:lnTo>
                <a:lnTo>
                  <a:pt x="3046" y="1070"/>
                </a:lnTo>
                <a:lnTo>
                  <a:pt x="3045" y="1067"/>
                </a:lnTo>
                <a:lnTo>
                  <a:pt x="3044" y="1065"/>
                </a:lnTo>
                <a:lnTo>
                  <a:pt x="3044" y="1063"/>
                </a:lnTo>
                <a:lnTo>
                  <a:pt x="3043" y="1060"/>
                </a:lnTo>
                <a:lnTo>
                  <a:pt x="3043" y="1058"/>
                </a:lnTo>
                <a:lnTo>
                  <a:pt x="3043" y="1055"/>
                </a:lnTo>
                <a:lnTo>
                  <a:pt x="3044" y="1052"/>
                </a:lnTo>
                <a:lnTo>
                  <a:pt x="3044" y="1050"/>
                </a:lnTo>
                <a:lnTo>
                  <a:pt x="3061" y="1001"/>
                </a:lnTo>
                <a:lnTo>
                  <a:pt x="3080" y="952"/>
                </a:lnTo>
                <a:lnTo>
                  <a:pt x="3101" y="904"/>
                </a:lnTo>
                <a:lnTo>
                  <a:pt x="3123" y="857"/>
                </a:lnTo>
                <a:lnTo>
                  <a:pt x="3125" y="855"/>
                </a:lnTo>
                <a:lnTo>
                  <a:pt x="3126" y="852"/>
                </a:lnTo>
                <a:lnTo>
                  <a:pt x="3128" y="850"/>
                </a:lnTo>
                <a:lnTo>
                  <a:pt x="3130" y="849"/>
                </a:lnTo>
                <a:lnTo>
                  <a:pt x="3132" y="847"/>
                </a:lnTo>
                <a:lnTo>
                  <a:pt x="3134" y="846"/>
                </a:lnTo>
                <a:lnTo>
                  <a:pt x="3137" y="845"/>
                </a:lnTo>
                <a:lnTo>
                  <a:pt x="3139" y="844"/>
                </a:lnTo>
                <a:lnTo>
                  <a:pt x="3142" y="843"/>
                </a:lnTo>
                <a:lnTo>
                  <a:pt x="3144" y="843"/>
                </a:lnTo>
                <a:lnTo>
                  <a:pt x="3147" y="842"/>
                </a:lnTo>
                <a:lnTo>
                  <a:pt x="3149" y="842"/>
                </a:lnTo>
                <a:lnTo>
                  <a:pt x="3152" y="843"/>
                </a:lnTo>
                <a:lnTo>
                  <a:pt x="3154" y="843"/>
                </a:lnTo>
                <a:lnTo>
                  <a:pt x="3157" y="844"/>
                </a:lnTo>
                <a:lnTo>
                  <a:pt x="3159" y="845"/>
                </a:lnTo>
                <a:moveTo>
                  <a:pt x="3029" y="1230"/>
                </a:moveTo>
                <a:lnTo>
                  <a:pt x="3032" y="1230"/>
                </a:lnTo>
                <a:lnTo>
                  <a:pt x="3034" y="1231"/>
                </a:lnTo>
                <a:lnTo>
                  <a:pt x="3037" y="1232"/>
                </a:lnTo>
                <a:lnTo>
                  <a:pt x="3039" y="1233"/>
                </a:lnTo>
                <a:lnTo>
                  <a:pt x="3041" y="1235"/>
                </a:lnTo>
                <a:lnTo>
                  <a:pt x="3043" y="1236"/>
                </a:lnTo>
                <a:lnTo>
                  <a:pt x="3045" y="1238"/>
                </a:lnTo>
                <a:lnTo>
                  <a:pt x="3047" y="1240"/>
                </a:lnTo>
                <a:lnTo>
                  <a:pt x="3048" y="1242"/>
                </a:lnTo>
                <a:lnTo>
                  <a:pt x="3049" y="1244"/>
                </a:lnTo>
                <a:lnTo>
                  <a:pt x="3050" y="1247"/>
                </a:lnTo>
                <a:lnTo>
                  <a:pt x="3051" y="1249"/>
                </a:lnTo>
                <a:lnTo>
                  <a:pt x="3052" y="1252"/>
                </a:lnTo>
                <a:lnTo>
                  <a:pt x="3052" y="1254"/>
                </a:lnTo>
                <a:lnTo>
                  <a:pt x="3052" y="1257"/>
                </a:lnTo>
                <a:lnTo>
                  <a:pt x="3052" y="1260"/>
                </a:lnTo>
                <a:lnTo>
                  <a:pt x="3047" y="1309"/>
                </a:lnTo>
                <a:lnTo>
                  <a:pt x="3044" y="1359"/>
                </a:lnTo>
                <a:lnTo>
                  <a:pt x="3044" y="1409"/>
                </a:lnTo>
                <a:lnTo>
                  <a:pt x="3046" y="1459"/>
                </a:lnTo>
                <a:lnTo>
                  <a:pt x="3046" y="1461"/>
                </a:lnTo>
                <a:lnTo>
                  <a:pt x="3046" y="1464"/>
                </a:lnTo>
                <a:lnTo>
                  <a:pt x="3046" y="1466"/>
                </a:lnTo>
                <a:lnTo>
                  <a:pt x="3045" y="1469"/>
                </a:lnTo>
                <a:lnTo>
                  <a:pt x="3044" y="1471"/>
                </a:lnTo>
                <a:lnTo>
                  <a:pt x="3043" y="1474"/>
                </a:lnTo>
                <a:lnTo>
                  <a:pt x="3042" y="1476"/>
                </a:lnTo>
                <a:lnTo>
                  <a:pt x="3040" y="1478"/>
                </a:lnTo>
                <a:lnTo>
                  <a:pt x="3038" y="1480"/>
                </a:lnTo>
                <a:lnTo>
                  <a:pt x="3036" y="1481"/>
                </a:lnTo>
                <a:lnTo>
                  <a:pt x="3034" y="1483"/>
                </a:lnTo>
                <a:lnTo>
                  <a:pt x="3032" y="1484"/>
                </a:lnTo>
                <a:lnTo>
                  <a:pt x="3029" y="1485"/>
                </a:lnTo>
                <a:lnTo>
                  <a:pt x="3027" y="1486"/>
                </a:lnTo>
                <a:lnTo>
                  <a:pt x="3024" y="1486"/>
                </a:lnTo>
                <a:lnTo>
                  <a:pt x="3021" y="1487"/>
                </a:lnTo>
                <a:lnTo>
                  <a:pt x="3019" y="1487"/>
                </a:lnTo>
                <a:lnTo>
                  <a:pt x="3016" y="1487"/>
                </a:lnTo>
                <a:lnTo>
                  <a:pt x="3013" y="1486"/>
                </a:lnTo>
                <a:lnTo>
                  <a:pt x="3011" y="1485"/>
                </a:lnTo>
                <a:lnTo>
                  <a:pt x="3008" y="1484"/>
                </a:lnTo>
                <a:lnTo>
                  <a:pt x="3006" y="1483"/>
                </a:lnTo>
                <a:lnTo>
                  <a:pt x="3004" y="1482"/>
                </a:lnTo>
                <a:lnTo>
                  <a:pt x="3002" y="1480"/>
                </a:lnTo>
                <a:lnTo>
                  <a:pt x="3000" y="1479"/>
                </a:lnTo>
                <a:lnTo>
                  <a:pt x="2999" y="1477"/>
                </a:lnTo>
                <a:lnTo>
                  <a:pt x="2997" y="1474"/>
                </a:lnTo>
                <a:lnTo>
                  <a:pt x="2996" y="1472"/>
                </a:lnTo>
                <a:lnTo>
                  <a:pt x="2995" y="1470"/>
                </a:lnTo>
                <a:lnTo>
                  <a:pt x="2994" y="1467"/>
                </a:lnTo>
                <a:lnTo>
                  <a:pt x="2994" y="1465"/>
                </a:lnTo>
                <a:lnTo>
                  <a:pt x="2993" y="1462"/>
                </a:lnTo>
                <a:lnTo>
                  <a:pt x="2991" y="1410"/>
                </a:lnTo>
                <a:lnTo>
                  <a:pt x="2991" y="1358"/>
                </a:lnTo>
                <a:lnTo>
                  <a:pt x="2994" y="1305"/>
                </a:lnTo>
                <a:lnTo>
                  <a:pt x="2999" y="1253"/>
                </a:lnTo>
                <a:lnTo>
                  <a:pt x="3000" y="1250"/>
                </a:lnTo>
                <a:lnTo>
                  <a:pt x="3001" y="1248"/>
                </a:lnTo>
                <a:lnTo>
                  <a:pt x="3002" y="1245"/>
                </a:lnTo>
                <a:lnTo>
                  <a:pt x="3003" y="1243"/>
                </a:lnTo>
                <a:lnTo>
                  <a:pt x="3004" y="1241"/>
                </a:lnTo>
                <a:lnTo>
                  <a:pt x="3006" y="1239"/>
                </a:lnTo>
                <a:lnTo>
                  <a:pt x="3008" y="1237"/>
                </a:lnTo>
                <a:lnTo>
                  <a:pt x="3010" y="1236"/>
                </a:lnTo>
                <a:lnTo>
                  <a:pt x="3012" y="1234"/>
                </a:lnTo>
                <a:lnTo>
                  <a:pt x="3014" y="1233"/>
                </a:lnTo>
                <a:lnTo>
                  <a:pt x="3016" y="1232"/>
                </a:lnTo>
                <a:lnTo>
                  <a:pt x="3019" y="1231"/>
                </a:lnTo>
                <a:lnTo>
                  <a:pt x="3021" y="1230"/>
                </a:lnTo>
                <a:lnTo>
                  <a:pt x="3024" y="1230"/>
                </a:lnTo>
                <a:lnTo>
                  <a:pt x="3027" y="1230"/>
                </a:lnTo>
                <a:lnTo>
                  <a:pt x="3029" y="1230"/>
                </a:lnTo>
                <a:moveTo>
                  <a:pt x="3046" y="1636"/>
                </a:moveTo>
                <a:lnTo>
                  <a:pt x="3049" y="1635"/>
                </a:lnTo>
                <a:lnTo>
                  <a:pt x="3052" y="1635"/>
                </a:lnTo>
                <a:lnTo>
                  <a:pt x="3054" y="1635"/>
                </a:lnTo>
                <a:lnTo>
                  <a:pt x="3057" y="1635"/>
                </a:lnTo>
                <a:lnTo>
                  <a:pt x="3059" y="1635"/>
                </a:lnTo>
                <a:lnTo>
                  <a:pt x="3062" y="1636"/>
                </a:lnTo>
                <a:lnTo>
                  <a:pt x="3064" y="1637"/>
                </a:lnTo>
                <a:lnTo>
                  <a:pt x="3067" y="1638"/>
                </a:lnTo>
                <a:lnTo>
                  <a:pt x="3069" y="1639"/>
                </a:lnTo>
                <a:lnTo>
                  <a:pt x="3071" y="1641"/>
                </a:lnTo>
                <a:lnTo>
                  <a:pt x="3073" y="1643"/>
                </a:lnTo>
                <a:lnTo>
                  <a:pt x="3075" y="1644"/>
                </a:lnTo>
                <a:lnTo>
                  <a:pt x="3076" y="1647"/>
                </a:lnTo>
                <a:lnTo>
                  <a:pt x="3077" y="1649"/>
                </a:lnTo>
                <a:lnTo>
                  <a:pt x="3079" y="1651"/>
                </a:lnTo>
                <a:lnTo>
                  <a:pt x="3079" y="1654"/>
                </a:lnTo>
                <a:lnTo>
                  <a:pt x="3093" y="1701"/>
                </a:lnTo>
                <a:lnTo>
                  <a:pt x="3110" y="1748"/>
                </a:lnTo>
                <a:lnTo>
                  <a:pt x="3129" y="1794"/>
                </a:lnTo>
                <a:lnTo>
                  <a:pt x="3150" y="1840"/>
                </a:lnTo>
                <a:lnTo>
                  <a:pt x="3151" y="1842"/>
                </a:lnTo>
                <a:lnTo>
                  <a:pt x="3152" y="1845"/>
                </a:lnTo>
                <a:lnTo>
                  <a:pt x="3153" y="1847"/>
                </a:lnTo>
                <a:lnTo>
                  <a:pt x="3153" y="1850"/>
                </a:lnTo>
                <a:lnTo>
                  <a:pt x="3153" y="1852"/>
                </a:lnTo>
                <a:lnTo>
                  <a:pt x="3153" y="1855"/>
                </a:lnTo>
                <a:lnTo>
                  <a:pt x="3152" y="1857"/>
                </a:lnTo>
                <a:lnTo>
                  <a:pt x="3152" y="1860"/>
                </a:lnTo>
                <a:lnTo>
                  <a:pt x="3151" y="1862"/>
                </a:lnTo>
                <a:lnTo>
                  <a:pt x="3149" y="1864"/>
                </a:lnTo>
                <a:lnTo>
                  <a:pt x="3148" y="1867"/>
                </a:lnTo>
                <a:lnTo>
                  <a:pt x="3147" y="1869"/>
                </a:lnTo>
                <a:lnTo>
                  <a:pt x="3145" y="1870"/>
                </a:lnTo>
                <a:lnTo>
                  <a:pt x="3143" y="1872"/>
                </a:lnTo>
                <a:lnTo>
                  <a:pt x="3141" y="1874"/>
                </a:lnTo>
                <a:lnTo>
                  <a:pt x="3138" y="1875"/>
                </a:lnTo>
                <a:lnTo>
                  <a:pt x="3136" y="1876"/>
                </a:lnTo>
                <a:lnTo>
                  <a:pt x="3133" y="1877"/>
                </a:lnTo>
                <a:lnTo>
                  <a:pt x="3131" y="1877"/>
                </a:lnTo>
                <a:lnTo>
                  <a:pt x="3128" y="1878"/>
                </a:lnTo>
                <a:lnTo>
                  <a:pt x="3126" y="1878"/>
                </a:lnTo>
                <a:lnTo>
                  <a:pt x="3123" y="1878"/>
                </a:lnTo>
                <a:lnTo>
                  <a:pt x="3121" y="1877"/>
                </a:lnTo>
                <a:lnTo>
                  <a:pt x="3118" y="1877"/>
                </a:lnTo>
                <a:lnTo>
                  <a:pt x="3116" y="1876"/>
                </a:lnTo>
                <a:lnTo>
                  <a:pt x="3114" y="1875"/>
                </a:lnTo>
                <a:lnTo>
                  <a:pt x="3112" y="1873"/>
                </a:lnTo>
                <a:lnTo>
                  <a:pt x="3110" y="1872"/>
                </a:lnTo>
                <a:lnTo>
                  <a:pt x="3108" y="1870"/>
                </a:lnTo>
                <a:lnTo>
                  <a:pt x="3106" y="1868"/>
                </a:lnTo>
                <a:lnTo>
                  <a:pt x="3105" y="1865"/>
                </a:lnTo>
                <a:lnTo>
                  <a:pt x="3103" y="1863"/>
                </a:lnTo>
                <a:lnTo>
                  <a:pt x="3081" y="1815"/>
                </a:lnTo>
                <a:lnTo>
                  <a:pt x="3061" y="1767"/>
                </a:lnTo>
                <a:lnTo>
                  <a:pt x="3043" y="1718"/>
                </a:lnTo>
                <a:lnTo>
                  <a:pt x="3028" y="1668"/>
                </a:lnTo>
                <a:lnTo>
                  <a:pt x="3028" y="1665"/>
                </a:lnTo>
                <a:lnTo>
                  <a:pt x="3027" y="1663"/>
                </a:lnTo>
                <a:lnTo>
                  <a:pt x="3027" y="1660"/>
                </a:lnTo>
                <a:lnTo>
                  <a:pt x="3028" y="1657"/>
                </a:lnTo>
                <a:lnTo>
                  <a:pt x="3028" y="1655"/>
                </a:lnTo>
                <a:lnTo>
                  <a:pt x="3029" y="1653"/>
                </a:lnTo>
                <a:lnTo>
                  <a:pt x="3030" y="1650"/>
                </a:lnTo>
                <a:lnTo>
                  <a:pt x="3031" y="1648"/>
                </a:lnTo>
                <a:lnTo>
                  <a:pt x="3032" y="1646"/>
                </a:lnTo>
                <a:lnTo>
                  <a:pt x="3034" y="1644"/>
                </a:lnTo>
                <a:lnTo>
                  <a:pt x="3035" y="1642"/>
                </a:lnTo>
                <a:lnTo>
                  <a:pt x="3037" y="1640"/>
                </a:lnTo>
                <a:lnTo>
                  <a:pt x="3039" y="1639"/>
                </a:lnTo>
                <a:lnTo>
                  <a:pt x="3041" y="1638"/>
                </a:lnTo>
                <a:lnTo>
                  <a:pt x="3044" y="1637"/>
                </a:lnTo>
                <a:lnTo>
                  <a:pt x="3046" y="1636"/>
                </a:lnTo>
                <a:moveTo>
                  <a:pt x="3218" y="2003"/>
                </a:moveTo>
                <a:lnTo>
                  <a:pt x="3221" y="2001"/>
                </a:lnTo>
                <a:lnTo>
                  <a:pt x="3223" y="2000"/>
                </a:lnTo>
                <a:lnTo>
                  <a:pt x="3226" y="1999"/>
                </a:lnTo>
                <a:lnTo>
                  <a:pt x="3228" y="1999"/>
                </a:lnTo>
                <a:lnTo>
                  <a:pt x="3231" y="1998"/>
                </a:lnTo>
                <a:lnTo>
                  <a:pt x="3233" y="1998"/>
                </a:lnTo>
                <a:lnTo>
                  <a:pt x="3236" y="1998"/>
                </a:lnTo>
                <a:lnTo>
                  <a:pt x="3238" y="1998"/>
                </a:lnTo>
                <a:lnTo>
                  <a:pt x="3241" y="1999"/>
                </a:lnTo>
                <a:lnTo>
                  <a:pt x="3243" y="1999"/>
                </a:lnTo>
                <a:lnTo>
                  <a:pt x="3246" y="2000"/>
                </a:lnTo>
                <a:lnTo>
                  <a:pt x="3248" y="2001"/>
                </a:lnTo>
                <a:lnTo>
                  <a:pt x="3250" y="2002"/>
                </a:lnTo>
                <a:lnTo>
                  <a:pt x="3252" y="2004"/>
                </a:lnTo>
                <a:lnTo>
                  <a:pt x="3254" y="2006"/>
                </a:lnTo>
                <a:lnTo>
                  <a:pt x="3255" y="2008"/>
                </a:lnTo>
                <a:lnTo>
                  <a:pt x="3269" y="2026"/>
                </a:lnTo>
                <a:lnTo>
                  <a:pt x="3284" y="2044"/>
                </a:lnTo>
                <a:lnTo>
                  <a:pt x="3313" y="2079"/>
                </a:lnTo>
                <a:lnTo>
                  <a:pt x="3393" y="2096"/>
                </a:lnTo>
                <a:lnTo>
                  <a:pt x="3396" y="2096"/>
                </a:lnTo>
                <a:lnTo>
                  <a:pt x="3398" y="2097"/>
                </a:lnTo>
                <a:lnTo>
                  <a:pt x="3401" y="2098"/>
                </a:lnTo>
                <a:lnTo>
                  <a:pt x="3403" y="2100"/>
                </a:lnTo>
                <a:lnTo>
                  <a:pt x="3405" y="2101"/>
                </a:lnTo>
                <a:lnTo>
                  <a:pt x="3407" y="2103"/>
                </a:lnTo>
                <a:lnTo>
                  <a:pt x="3408" y="2105"/>
                </a:lnTo>
                <a:lnTo>
                  <a:pt x="3410" y="2107"/>
                </a:lnTo>
                <a:lnTo>
                  <a:pt x="3411" y="2109"/>
                </a:lnTo>
                <a:lnTo>
                  <a:pt x="3412" y="2112"/>
                </a:lnTo>
                <a:lnTo>
                  <a:pt x="3413" y="2114"/>
                </a:lnTo>
                <a:lnTo>
                  <a:pt x="3413" y="2116"/>
                </a:lnTo>
                <a:lnTo>
                  <a:pt x="3414" y="2119"/>
                </a:lnTo>
                <a:lnTo>
                  <a:pt x="3414" y="2121"/>
                </a:lnTo>
                <a:lnTo>
                  <a:pt x="3414" y="2124"/>
                </a:lnTo>
                <a:lnTo>
                  <a:pt x="3413" y="2127"/>
                </a:lnTo>
                <a:lnTo>
                  <a:pt x="3412" y="2129"/>
                </a:lnTo>
                <a:lnTo>
                  <a:pt x="3411" y="2132"/>
                </a:lnTo>
                <a:lnTo>
                  <a:pt x="3410" y="2134"/>
                </a:lnTo>
                <a:lnTo>
                  <a:pt x="3409" y="2137"/>
                </a:lnTo>
                <a:lnTo>
                  <a:pt x="3407" y="2139"/>
                </a:lnTo>
                <a:lnTo>
                  <a:pt x="3405" y="2140"/>
                </a:lnTo>
                <a:lnTo>
                  <a:pt x="3403" y="2142"/>
                </a:lnTo>
                <a:lnTo>
                  <a:pt x="3401" y="2143"/>
                </a:lnTo>
                <a:lnTo>
                  <a:pt x="3399" y="2145"/>
                </a:lnTo>
                <a:lnTo>
                  <a:pt x="3397" y="2146"/>
                </a:lnTo>
                <a:lnTo>
                  <a:pt x="3394" y="2146"/>
                </a:lnTo>
                <a:lnTo>
                  <a:pt x="3392" y="2147"/>
                </a:lnTo>
                <a:lnTo>
                  <a:pt x="3389" y="2147"/>
                </a:lnTo>
                <a:lnTo>
                  <a:pt x="3387" y="2147"/>
                </a:lnTo>
                <a:lnTo>
                  <a:pt x="3384" y="2147"/>
                </a:lnTo>
                <a:lnTo>
                  <a:pt x="3381" y="2147"/>
                </a:lnTo>
                <a:lnTo>
                  <a:pt x="3365" y="2143"/>
                </a:lnTo>
                <a:lnTo>
                  <a:pt x="3356" y="2141"/>
                </a:lnTo>
                <a:lnTo>
                  <a:pt x="3347" y="2140"/>
                </a:lnTo>
                <a:lnTo>
                  <a:pt x="3347" y="2141"/>
                </a:lnTo>
                <a:lnTo>
                  <a:pt x="3346" y="2142"/>
                </a:lnTo>
                <a:lnTo>
                  <a:pt x="3346" y="2143"/>
                </a:lnTo>
                <a:lnTo>
                  <a:pt x="3345" y="2144"/>
                </a:lnTo>
                <a:lnTo>
                  <a:pt x="3342" y="2148"/>
                </a:lnTo>
                <a:lnTo>
                  <a:pt x="3340" y="2149"/>
                </a:lnTo>
                <a:lnTo>
                  <a:pt x="3338" y="2151"/>
                </a:lnTo>
                <a:lnTo>
                  <a:pt x="3336" y="2152"/>
                </a:lnTo>
                <a:lnTo>
                  <a:pt x="3333" y="2153"/>
                </a:lnTo>
                <a:lnTo>
                  <a:pt x="3331" y="2154"/>
                </a:lnTo>
                <a:lnTo>
                  <a:pt x="3328" y="2154"/>
                </a:lnTo>
                <a:lnTo>
                  <a:pt x="3326" y="2155"/>
                </a:lnTo>
                <a:lnTo>
                  <a:pt x="3323" y="2155"/>
                </a:lnTo>
                <a:lnTo>
                  <a:pt x="3320" y="2154"/>
                </a:lnTo>
                <a:lnTo>
                  <a:pt x="3318" y="2154"/>
                </a:lnTo>
                <a:lnTo>
                  <a:pt x="3315" y="2153"/>
                </a:lnTo>
                <a:lnTo>
                  <a:pt x="3313" y="2152"/>
                </a:lnTo>
                <a:lnTo>
                  <a:pt x="3311" y="2151"/>
                </a:lnTo>
                <a:lnTo>
                  <a:pt x="3308" y="2150"/>
                </a:lnTo>
                <a:lnTo>
                  <a:pt x="3306" y="2148"/>
                </a:lnTo>
                <a:lnTo>
                  <a:pt x="3304" y="2147"/>
                </a:lnTo>
                <a:lnTo>
                  <a:pt x="3300" y="2142"/>
                </a:lnTo>
                <a:lnTo>
                  <a:pt x="3295" y="2137"/>
                </a:lnTo>
                <a:lnTo>
                  <a:pt x="3286" y="2128"/>
                </a:lnTo>
                <a:lnTo>
                  <a:pt x="3260" y="2123"/>
                </a:lnTo>
                <a:lnTo>
                  <a:pt x="3234" y="2118"/>
                </a:lnTo>
                <a:lnTo>
                  <a:pt x="3180" y="2111"/>
                </a:lnTo>
                <a:lnTo>
                  <a:pt x="3178" y="2110"/>
                </a:lnTo>
                <a:lnTo>
                  <a:pt x="3175" y="2110"/>
                </a:lnTo>
                <a:lnTo>
                  <a:pt x="3173" y="2109"/>
                </a:lnTo>
                <a:lnTo>
                  <a:pt x="3171" y="2108"/>
                </a:lnTo>
                <a:lnTo>
                  <a:pt x="3169" y="2106"/>
                </a:lnTo>
                <a:lnTo>
                  <a:pt x="3167" y="2105"/>
                </a:lnTo>
                <a:lnTo>
                  <a:pt x="3165" y="2103"/>
                </a:lnTo>
                <a:lnTo>
                  <a:pt x="3163" y="2101"/>
                </a:lnTo>
                <a:lnTo>
                  <a:pt x="3162" y="2099"/>
                </a:lnTo>
                <a:lnTo>
                  <a:pt x="3161" y="2097"/>
                </a:lnTo>
                <a:lnTo>
                  <a:pt x="3159" y="2094"/>
                </a:lnTo>
                <a:lnTo>
                  <a:pt x="3159" y="2092"/>
                </a:lnTo>
                <a:lnTo>
                  <a:pt x="3158" y="2090"/>
                </a:lnTo>
                <a:lnTo>
                  <a:pt x="3158" y="2087"/>
                </a:lnTo>
                <a:lnTo>
                  <a:pt x="3157" y="2084"/>
                </a:lnTo>
                <a:lnTo>
                  <a:pt x="3157" y="2082"/>
                </a:lnTo>
                <a:lnTo>
                  <a:pt x="3158" y="2079"/>
                </a:lnTo>
                <a:lnTo>
                  <a:pt x="3159" y="2076"/>
                </a:lnTo>
                <a:lnTo>
                  <a:pt x="3160" y="2074"/>
                </a:lnTo>
                <a:lnTo>
                  <a:pt x="3161" y="2072"/>
                </a:lnTo>
                <a:lnTo>
                  <a:pt x="3162" y="2069"/>
                </a:lnTo>
                <a:lnTo>
                  <a:pt x="3164" y="2067"/>
                </a:lnTo>
                <a:lnTo>
                  <a:pt x="3166" y="2065"/>
                </a:lnTo>
                <a:lnTo>
                  <a:pt x="3168" y="2064"/>
                </a:lnTo>
                <a:lnTo>
                  <a:pt x="3170" y="2062"/>
                </a:lnTo>
                <a:lnTo>
                  <a:pt x="3172" y="2061"/>
                </a:lnTo>
                <a:lnTo>
                  <a:pt x="3174" y="2060"/>
                </a:lnTo>
                <a:lnTo>
                  <a:pt x="3177" y="2059"/>
                </a:lnTo>
                <a:lnTo>
                  <a:pt x="3179" y="2059"/>
                </a:lnTo>
                <a:lnTo>
                  <a:pt x="3182" y="2059"/>
                </a:lnTo>
                <a:lnTo>
                  <a:pt x="3185" y="2058"/>
                </a:lnTo>
                <a:lnTo>
                  <a:pt x="3187" y="2059"/>
                </a:lnTo>
                <a:lnTo>
                  <a:pt x="3233" y="2065"/>
                </a:lnTo>
                <a:lnTo>
                  <a:pt x="3213" y="2041"/>
                </a:lnTo>
                <a:lnTo>
                  <a:pt x="3212" y="2038"/>
                </a:lnTo>
                <a:lnTo>
                  <a:pt x="3211" y="2036"/>
                </a:lnTo>
                <a:lnTo>
                  <a:pt x="3210" y="2034"/>
                </a:lnTo>
                <a:lnTo>
                  <a:pt x="3209" y="2031"/>
                </a:lnTo>
                <a:lnTo>
                  <a:pt x="3208" y="2028"/>
                </a:lnTo>
                <a:lnTo>
                  <a:pt x="3208" y="2026"/>
                </a:lnTo>
                <a:lnTo>
                  <a:pt x="3208" y="2023"/>
                </a:lnTo>
                <a:lnTo>
                  <a:pt x="3208" y="2021"/>
                </a:lnTo>
                <a:lnTo>
                  <a:pt x="3209" y="2018"/>
                </a:lnTo>
                <a:lnTo>
                  <a:pt x="3210" y="2016"/>
                </a:lnTo>
                <a:lnTo>
                  <a:pt x="3211" y="2013"/>
                </a:lnTo>
                <a:lnTo>
                  <a:pt x="3212" y="2011"/>
                </a:lnTo>
                <a:lnTo>
                  <a:pt x="3213" y="2009"/>
                </a:lnTo>
                <a:lnTo>
                  <a:pt x="3215" y="2006"/>
                </a:lnTo>
                <a:lnTo>
                  <a:pt x="3216" y="2005"/>
                </a:lnTo>
                <a:lnTo>
                  <a:pt x="3218" y="2003"/>
                </a:lnTo>
                <a:moveTo>
                  <a:pt x="2949" y="2095"/>
                </a:moveTo>
                <a:lnTo>
                  <a:pt x="2892" y="2095"/>
                </a:lnTo>
                <a:lnTo>
                  <a:pt x="2834" y="2096"/>
                </a:lnTo>
                <a:lnTo>
                  <a:pt x="2776" y="2099"/>
                </a:lnTo>
                <a:lnTo>
                  <a:pt x="2717" y="2103"/>
                </a:lnTo>
                <a:lnTo>
                  <a:pt x="2715" y="2103"/>
                </a:lnTo>
                <a:lnTo>
                  <a:pt x="2712" y="2103"/>
                </a:lnTo>
                <a:lnTo>
                  <a:pt x="2710" y="2103"/>
                </a:lnTo>
                <a:lnTo>
                  <a:pt x="2707" y="2102"/>
                </a:lnTo>
                <a:lnTo>
                  <a:pt x="2705" y="2101"/>
                </a:lnTo>
                <a:lnTo>
                  <a:pt x="2703" y="2100"/>
                </a:lnTo>
                <a:lnTo>
                  <a:pt x="2701" y="2099"/>
                </a:lnTo>
                <a:lnTo>
                  <a:pt x="2699" y="2097"/>
                </a:lnTo>
                <a:lnTo>
                  <a:pt x="2697" y="2095"/>
                </a:lnTo>
                <a:lnTo>
                  <a:pt x="2695" y="2093"/>
                </a:lnTo>
                <a:lnTo>
                  <a:pt x="2694" y="2091"/>
                </a:lnTo>
                <a:lnTo>
                  <a:pt x="2692" y="2089"/>
                </a:lnTo>
                <a:lnTo>
                  <a:pt x="2691" y="2087"/>
                </a:lnTo>
                <a:lnTo>
                  <a:pt x="2690" y="2084"/>
                </a:lnTo>
                <a:lnTo>
                  <a:pt x="2690" y="2081"/>
                </a:lnTo>
                <a:lnTo>
                  <a:pt x="2689" y="2079"/>
                </a:lnTo>
                <a:lnTo>
                  <a:pt x="2689" y="2076"/>
                </a:lnTo>
                <a:lnTo>
                  <a:pt x="2689" y="2074"/>
                </a:lnTo>
                <a:lnTo>
                  <a:pt x="2690" y="2071"/>
                </a:lnTo>
                <a:lnTo>
                  <a:pt x="2690" y="2069"/>
                </a:lnTo>
                <a:lnTo>
                  <a:pt x="2691" y="2066"/>
                </a:lnTo>
                <a:lnTo>
                  <a:pt x="2692" y="2064"/>
                </a:lnTo>
                <a:lnTo>
                  <a:pt x="2694" y="2062"/>
                </a:lnTo>
                <a:lnTo>
                  <a:pt x="2695" y="2060"/>
                </a:lnTo>
                <a:lnTo>
                  <a:pt x="2697" y="2058"/>
                </a:lnTo>
                <a:lnTo>
                  <a:pt x="2699" y="2056"/>
                </a:lnTo>
                <a:lnTo>
                  <a:pt x="2701" y="2055"/>
                </a:lnTo>
                <a:lnTo>
                  <a:pt x="2703" y="2054"/>
                </a:lnTo>
                <a:lnTo>
                  <a:pt x="2706" y="2052"/>
                </a:lnTo>
                <a:lnTo>
                  <a:pt x="2708" y="2052"/>
                </a:lnTo>
                <a:lnTo>
                  <a:pt x="2711" y="2051"/>
                </a:lnTo>
                <a:lnTo>
                  <a:pt x="2713" y="2051"/>
                </a:lnTo>
                <a:lnTo>
                  <a:pt x="2773" y="2046"/>
                </a:lnTo>
                <a:lnTo>
                  <a:pt x="2833" y="2043"/>
                </a:lnTo>
                <a:lnTo>
                  <a:pt x="2892" y="2042"/>
                </a:lnTo>
                <a:lnTo>
                  <a:pt x="2950" y="2042"/>
                </a:lnTo>
                <a:lnTo>
                  <a:pt x="2953" y="2042"/>
                </a:lnTo>
                <a:lnTo>
                  <a:pt x="2956" y="2043"/>
                </a:lnTo>
                <a:lnTo>
                  <a:pt x="2958" y="2043"/>
                </a:lnTo>
                <a:lnTo>
                  <a:pt x="2961" y="2044"/>
                </a:lnTo>
                <a:lnTo>
                  <a:pt x="2963" y="2046"/>
                </a:lnTo>
                <a:lnTo>
                  <a:pt x="2965" y="2047"/>
                </a:lnTo>
                <a:lnTo>
                  <a:pt x="2967" y="2048"/>
                </a:lnTo>
                <a:lnTo>
                  <a:pt x="2969" y="2050"/>
                </a:lnTo>
                <a:lnTo>
                  <a:pt x="2971" y="2052"/>
                </a:lnTo>
                <a:lnTo>
                  <a:pt x="2972" y="2054"/>
                </a:lnTo>
                <a:lnTo>
                  <a:pt x="2973" y="2056"/>
                </a:lnTo>
                <a:lnTo>
                  <a:pt x="2974" y="2059"/>
                </a:lnTo>
                <a:lnTo>
                  <a:pt x="2975" y="2061"/>
                </a:lnTo>
                <a:lnTo>
                  <a:pt x="2976" y="2063"/>
                </a:lnTo>
                <a:lnTo>
                  <a:pt x="2976" y="2066"/>
                </a:lnTo>
                <a:lnTo>
                  <a:pt x="2976" y="2069"/>
                </a:lnTo>
                <a:lnTo>
                  <a:pt x="2976" y="2071"/>
                </a:lnTo>
                <a:lnTo>
                  <a:pt x="2976" y="2074"/>
                </a:lnTo>
                <a:lnTo>
                  <a:pt x="2975" y="2077"/>
                </a:lnTo>
                <a:lnTo>
                  <a:pt x="2974" y="2079"/>
                </a:lnTo>
                <a:lnTo>
                  <a:pt x="2973" y="2081"/>
                </a:lnTo>
                <a:lnTo>
                  <a:pt x="2972" y="2084"/>
                </a:lnTo>
                <a:lnTo>
                  <a:pt x="2970" y="2086"/>
                </a:lnTo>
                <a:lnTo>
                  <a:pt x="2969" y="2088"/>
                </a:lnTo>
                <a:lnTo>
                  <a:pt x="2967" y="2089"/>
                </a:lnTo>
                <a:lnTo>
                  <a:pt x="2965" y="2091"/>
                </a:lnTo>
                <a:lnTo>
                  <a:pt x="2962" y="2092"/>
                </a:lnTo>
                <a:lnTo>
                  <a:pt x="2960" y="2093"/>
                </a:lnTo>
                <a:lnTo>
                  <a:pt x="2957" y="2094"/>
                </a:lnTo>
                <a:lnTo>
                  <a:pt x="2955" y="2094"/>
                </a:lnTo>
                <a:lnTo>
                  <a:pt x="2952" y="2095"/>
                </a:lnTo>
                <a:lnTo>
                  <a:pt x="2949" y="2095"/>
                </a:lnTo>
                <a:moveTo>
                  <a:pt x="2509" y="2104"/>
                </a:moveTo>
                <a:lnTo>
                  <a:pt x="2509" y="2106"/>
                </a:lnTo>
                <a:lnTo>
                  <a:pt x="2509" y="2109"/>
                </a:lnTo>
                <a:lnTo>
                  <a:pt x="2509" y="2112"/>
                </a:lnTo>
                <a:lnTo>
                  <a:pt x="2508" y="2114"/>
                </a:lnTo>
                <a:lnTo>
                  <a:pt x="2508" y="2117"/>
                </a:lnTo>
                <a:lnTo>
                  <a:pt x="2507" y="2119"/>
                </a:lnTo>
                <a:lnTo>
                  <a:pt x="2506" y="2121"/>
                </a:lnTo>
                <a:lnTo>
                  <a:pt x="2504" y="2123"/>
                </a:lnTo>
                <a:lnTo>
                  <a:pt x="2503" y="2125"/>
                </a:lnTo>
                <a:lnTo>
                  <a:pt x="2501" y="2127"/>
                </a:lnTo>
                <a:lnTo>
                  <a:pt x="2499" y="2129"/>
                </a:lnTo>
                <a:lnTo>
                  <a:pt x="2497" y="2131"/>
                </a:lnTo>
                <a:lnTo>
                  <a:pt x="2495" y="2132"/>
                </a:lnTo>
                <a:lnTo>
                  <a:pt x="2493" y="2133"/>
                </a:lnTo>
                <a:lnTo>
                  <a:pt x="2490" y="2134"/>
                </a:lnTo>
                <a:lnTo>
                  <a:pt x="2488" y="2135"/>
                </a:lnTo>
                <a:lnTo>
                  <a:pt x="2431" y="2146"/>
                </a:lnTo>
                <a:lnTo>
                  <a:pt x="2375" y="2158"/>
                </a:lnTo>
                <a:lnTo>
                  <a:pt x="2318" y="2172"/>
                </a:lnTo>
                <a:lnTo>
                  <a:pt x="2262" y="2188"/>
                </a:lnTo>
                <a:lnTo>
                  <a:pt x="2259" y="2188"/>
                </a:lnTo>
                <a:lnTo>
                  <a:pt x="2256" y="2189"/>
                </a:lnTo>
                <a:lnTo>
                  <a:pt x="2254" y="2189"/>
                </a:lnTo>
                <a:lnTo>
                  <a:pt x="2251" y="2189"/>
                </a:lnTo>
                <a:lnTo>
                  <a:pt x="2249" y="2189"/>
                </a:lnTo>
                <a:lnTo>
                  <a:pt x="2246" y="2188"/>
                </a:lnTo>
                <a:lnTo>
                  <a:pt x="2244" y="2187"/>
                </a:lnTo>
                <a:lnTo>
                  <a:pt x="2242" y="2186"/>
                </a:lnTo>
                <a:lnTo>
                  <a:pt x="2240" y="2184"/>
                </a:lnTo>
                <a:lnTo>
                  <a:pt x="2238" y="2183"/>
                </a:lnTo>
                <a:lnTo>
                  <a:pt x="2236" y="2181"/>
                </a:lnTo>
                <a:lnTo>
                  <a:pt x="2234" y="2179"/>
                </a:lnTo>
                <a:lnTo>
                  <a:pt x="2233" y="2177"/>
                </a:lnTo>
                <a:lnTo>
                  <a:pt x="2232" y="2175"/>
                </a:lnTo>
                <a:lnTo>
                  <a:pt x="2230" y="2172"/>
                </a:lnTo>
                <a:lnTo>
                  <a:pt x="2230" y="2170"/>
                </a:lnTo>
                <a:lnTo>
                  <a:pt x="2229" y="2167"/>
                </a:lnTo>
                <a:lnTo>
                  <a:pt x="2228" y="2164"/>
                </a:lnTo>
                <a:lnTo>
                  <a:pt x="2228" y="2162"/>
                </a:lnTo>
                <a:lnTo>
                  <a:pt x="2228" y="2159"/>
                </a:lnTo>
                <a:lnTo>
                  <a:pt x="2228" y="2157"/>
                </a:lnTo>
                <a:lnTo>
                  <a:pt x="2229" y="2154"/>
                </a:lnTo>
                <a:lnTo>
                  <a:pt x="2230" y="2152"/>
                </a:lnTo>
                <a:lnTo>
                  <a:pt x="2231" y="2150"/>
                </a:lnTo>
                <a:lnTo>
                  <a:pt x="2232" y="2148"/>
                </a:lnTo>
                <a:lnTo>
                  <a:pt x="2234" y="2146"/>
                </a:lnTo>
                <a:lnTo>
                  <a:pt x="2235" y="2144"/>
                </a:lnTo>
                <a:lnTo>
                  <a:pt x="2237" y="2142"/>
                </a:lnTo>
                <a:lnTo>
                  <a:pt x="2239" y="2141"/>
                </a:lnTo>
                <a:lnTo>
                  <a:pt x="2242" y="2140"/>
                </a:lnTo>
                <a:lnTo>
                  <a:pt x="2244" y="2139"/>
                </a:lnTo>
                <a:lnTo>
                  <a:pt x="2247" y="2138"/>
                </a:lnTo>
                <a:lnTo>
                  <a:pt x="2304" y="2121"/>
                </a:lnTo>
                <a:lnTo>
                  <a:pt x="2362" y="2107"/>
                </a:lnTo>
                <a:lnTo>
                  <a:pt x="2420" y="2094"/>
                </a:lnTo>
                <a:lnTo>
                  <a:pt x="2478" y="2082"/>
                </a:lnTo>
                <a:lnTo>
                  <a:pt x="2480" y="2081"/>
                </a:lnTo>
                <a:lnTo>
                  <a:pt x="2483" y="2081"/>
                </a:lnTo>
                <a:lnTo>
                  <a:pt x="2486" y="2082"/>
                </a:lnTo>
                <a:lnTo>
                  <a:pt x="2488" y="2082"/>
                </a:lnTo>
                <a:lnTo>
                  <a:pt x="2491" y="2083"/>
                </a:lnTo>
                <a:lnTo>
                  <a:pt x="2493" y="2084"/>
                </a:lnTo>
                <a:lnTo>
                  <a:pt x="2496" y="2085"/>
                </a:lnTo>
                <a:lnTo>
                  <a:pt x="2498" y="2086"/>
                </a:lnTo>
                <a:lnTo>
                  <a:pt x="2500" y="2088"/>
                </a:lnTo>
                <a:lnTo>
                  <a:pt x="2502" y="2090"/>
                </a:lnTo>
                <a:lnTo>
                  <a:pt x="2503" y="2092"/>
                </a:lnTo>
                <a:lnTo>
                  <a:pt x="2505" y="2094"/>
                </a:lnTo>
                <a:lnTo>
                  <a:pt x="2506" y="2096"/>
                </a:lnTo>
                <a:lnTo>
                  <a:pt x="2507" y="2098"/>
                </a:lnTo>
                <a:lnTo>
                  <a:pt x="2508" y="2101"/>
                </a:lnTo>
                <a:lnTo>
                  <a:pt x="2509" y="2104"/>
                </a:lnTo>
                <a:moveTo>
                  <a:pt x="3533" y="2162"/>
                </a:moveTo>
                <a:lnTo>
                  <a:pt x="3534" y="2159"/>
                </a:lnTo>
                <a:lnTo>
                  <a:pt x="3536" y="2157"/>
                </a:lnTo>
                <a:lnTo>
                  <a:pt x="3537" y="2155"/>
                </a:lnTo>
                <a:lnTo>
                  <a:pt x="3539" y="2153"/>
                </a:lnTo>
                <a:lnTo>
                  <a:pt x="3541" y="2151"/>
                </a:lnTo>
                <a:lnTo>
                  <a:pt x="3543" y="2150"/>
                </a:lnTo>
                <a:lnTo>
                  <a:pt x="3545" y="2148"/>
                </a:lnTo>
                <a:lnTo>
                  <a:pt x="3547" y="2147"/>
                </a:lnTo>
                <a:lnTo>
                  <a:pt x="3549" y="2146"/>
                </a:lnTo>
                <a:lnTo>
                  <a:pt x="3552" y="2145"/>
                </a:lnTo>
                <a:lnTo>
                  <a:pt x="3554" y="2145"/>
                </a:lnTo>
                <a:lnTo>
                  <a:pt x="3557" y="2144"/>
                </a:lnTo>
                <a:lnTo>
                  <a:pt x="3559" y="2144"/>
                </a:lnTo>
                <a:lnTo>
                  <a:pt x="3562" y="2144"/>
                </a:lnTo>
                <a:lnTo>
                  <a:pt x="3565" y="2145"/>
                </a:lnTo>
                <a:lnTo>
                  <a:pt x="3567" y="2146"/>
                </a:lnTo>
                <a:lnTo>
                  <a:pt x="3611" y="2162"/>
                </a:lnTo>
                <a:lnTo>
                  <a:pt x="3653" y="2179"/>
                </a:lnTo>
                <a:lnTo>
                  <a:pt x="3695" y="2197"/>
                </a:lnTo>
                <a:lnTo>
                  <a:pt x="3734" y="2217"/>
                </a:lnTo>
                <a:lnTo>
                  <a:pt x="3737" y="2218"/>
                </a:lnTo>
                <a:lnTo>
                  <a:pt x="3739" y="2219"/>
                </a:lnTo>
                <a:lnTo>
                  <a:pt x="3741" y="2221"/>
                </a:lnTo>
                <a:lnTo>
                  <a:pt x="3743" y="2223"/>
                </a:lnTo>
                <a:lnTo>
                  <a:pt x="3744" y="2225"/>
                </a:lnTo>
                <a:lnTo>
                  <a:pt x="3746" y="2227"/>
                </a:lnTo>
                <a:lnTo>
                  <a:pt x="3747" y="2229"/>
                </a:lnTo>
                <a:lnTo>
                  <a:pt x="3748" y="2232"/>
                </a:lnTo>
                <a:lnTo>
                  <a:pt x="3749" y="2234"/>
                </a:lnTo>
                <a:lnTo>
                  <a:pt x="3749" y="2236"/>
                </a:lnTo>
                <a:lnTo>
                  <a:pt x="3749" y="2239"/>
                </a:lnTo>
                <a:lnTo>
                  <a:pt x="3749" y="2242"/>
                </a:lnTo>
                <a:lnTo>
                  <a:pt x="3749" y="2244"/>
                </a:lnTo>
                <a:lnTo>
                  <a:pt x="3748" y="2247"/>
                </a:lnTo>
                <a:lnTo>
                  <a:pt x="3747" y="2249"/>
                </a:lnTo>
                <a:lnTo>
                  <a:pt x="3746" y="2252"/>
                </a:lnTo>
                <a:lnTo>
                  <a:pt x="3745" y="2254"/>
                </a:lnTo>
                <a:lnTo>
                  <a:pt x="3743" y="2256"/>
                </a:lnTo>
                <a:lnTo>
                  <a:pt x="3742" y="2258"/>
                </a:lnTo>
                <a:lnTo>
                  <a:pt x="3740" y="2260"/>
                </a:lnTo>
                <a:lnTo>
                  <a:pt x="3738" y="2262"/>
                </a:lnTo>
                <a:lnTo>
                  <a:pt x="3736" y="2263"/>
                </a:lnTo>
                <a:lnTo>
                  <a:pt x="3733" y="2264"/>
                </a:lnTo>
                <a:lnTo>
                  <a:pt x="3731" y="2265"/>
                </a:lnTo>
                <a:lnTo>
                  <a:pt x="3728" y="2266"/>
                </a:lnTo>
                <a:lnTo>
                  <a:pt x="3726" y="2266"/>
                </a:lnTo>
                <a:lnTo>
                  <a:pt x="3723" y="2267"/>
                </a:lnTo>
                <a:lnTo>
                  <a:pt x="3721" y="2267"/>
                </a:lnTo>
                <a:lnTo>
                  <a:pt x="3718" y="2266"/>
                </a:lnTo>
                <a:lnTo>
                  <a:pt x="3716" y="2266"/>
                </a:lnTo>
                <a:lnTo>
                  <a:pt x="3713" y="2265"/>
                </a:lnTo>
                <a:lnTo>
                  <a:pt x="3710" y="2264"/>
                </a:lnTo>
                <a:lnTo>
                  <a:pt x="3672" y="2245"/>
                </a:lnTo>
                <a:lnTo>
                  <a:pt x="3632" y="2228"/>
                </a:lnTo>
                <a:lnTo>
                  <a:pt x="3591" y="2211"/>
                </a:lnTo>
                <a:lnTo>
                  <a:pt x="3549" y="2196"/>
                </a:lnTo>
                <a:lnTo>
                  <a:pt x="3547" y="2195"/>
                </a:lnTo>
                <a:lnTo>
                  <a:pt x="3545" y="2193"/>
                </a:lnTo>
                <a:lnTo>
                  <a:pt x="3543" y="2192"/>
                </a:lnTo>
                <a:lnTo>
                  <a:pt x="3541" y="2190"/>
                </a:lnTo>
                <a:lnTo>
                  <a:pt x="3539" y="2188"/>
                </a:lnTo>
                <a:lnTo>
                  <a:pt x="3537" y="2186"/>
                </a:lnTo>
                <a:lnTo>
                  <a:pt x="3536" y="2184"/>
                </a:lnTo>
                <a:lnTo>
                  <a:pt x="3535" y="2182"/>
                </a:lnTo>
                <a:lnTo>
                  <a:pt x="3534" y="2180"/>
                </a:lnTo>
                <a:lnTo>
                  <a:pt x="3533" y="2177"/>
                </a:lnTo>
                <a:lnTo>
                  <a:pt x="3532" y="2175"/>
                </a:lnTo>
                <a:lnTo>
                  <a:pt x="3532" y="2172"/>
                </a:lnTo>
                <a:lnTo>
                  <a:pt x="3532" y="2170"/>
                </a:lnTo>
                <a:lnTo>
                  <a:pt x="3532" y="2167"/>
                </a:lnTo>
                <a:lnTo>
                  <a:pt x="3533" y="2164"/>
                </a:lnTo>
                <a:lnTo>
                  <a:pt x="3533" y="2162"/>
                </a:lnTo>
                <a:moveTo>
                  <a:pt x="3353" y="2159"/>
                </a:moveTo>
                <a:lnTo>
                  <a:pt x="3355" y="2157"/>
                </a:lnTo>
                <a:lnTo>
                  <a:pt x="3357" y="2155"/>
                </a:lnTo>
                <a:lnTo>
                  <a:pt x="3360" y="2154"/>
                </a:lnTo>
                <a:lnTo>
                  <a:pt x="3362" y="2153"/>
                </a:lnTo>
                <a:lnTo>
                  <a:pt x="3364" y="2152"/>
                </a:lnTo>
                <a:lnTo>
                  <a:pt x="3367" y="2151"/>
                </a:lnTo>
                <a:lnTo>
                  <a:pt x="3369" y="2151"/>
                </a:lnTo>
                <a:lnTo>
                  <a:pt x="3372" y="2151"/>
                </a:lnTo>
                <a:lnTo>
                  <a:pt x="3375" y="2151"/>
                </a:lnTo>
                <a:lnTo>
                  <a:pt x="3377" y="2151"/>
                </a:lnTo>
                <a:lnTo>
                  <a:pt x="3380" y="2151"/>
                </a:lnTo>
                <a:lnTo>
                  <a:pt x="3382" y="2152"/>
                </a:lnTo>
                <a:lnTo>
                  <a:pt x="3385" y="2153"/>
                </a:lnTo>
                <a:lnTo>
                  <a:pt x="3387" y="2154"/>
                </a:lnTo>
                <a:lnTo>
                  <a:pt x="3389" y="2156"/>
                </a:lnTo>
                <a:lnTo>
                  <a:pt x="3391" y="2158"/>
                </a:lnTo>
                <a:lnTo>
                  <a:pt x="3403" y="2170"/>
                </a:lnTo>
                <a:lnTo>
                  <a:pt x="3410" y="2175"/>
                </a:lnTo>
                <a:lnTo>
                  <a:pt x="3416" y="2181"/>
                </a:lnTo>
                <a:lnTo>
                  <a:pt x="3490" y="2247"/>
                </a:lnTo>
                <a:lnTo>
                  <a:pt x="3492" y="2248"/>
                </a:lnTo>
                <a:lnTo>
                  <a:pt x="3494" y="2250"/>
                </a:lnTo>
                <a:lnTo>
                  <a:pt x="3495" y="2253"/>
                </a:lnTo>
                <a:lnTo>
                  <a:pt x="3497" y="2255"/>
                </a:lnTo>
                <a:lnTo>
                  <a:pt x="3498" y="2257"/>
                </a:lnTo>
                <a:lnTo>
                  <a:pt x="3498" y="2259"/>
                </a:lnTo>
                <a:lnTo>
                  <a:pt x="3499" y="2262"/>
                </a:lnTo>
                <a:lnTo>
                  <a:pt x="3499" y="2264"/>
                </a:lnTo>
                <a:lnTo>
                  <a:pt x="3499" y="2267"/>
                </a:lnTo>
                <a:lnTo>
                  <a:pt x="3499" y="2270"/>
                </a:lnTo>
                <a:lnTo>
                  <a:pt x="3499" y="2272"/>
                </a:lnTo>
                <a:lnTo>
                  <a:pt x="3498" y="2275"/>
                </a:lnTo>
                <a:lnTo>
                  <a:pt x="3497" y="2277"/>
                </a:lnTo>
                <a:lnTo>
                  <a:pt x="3496" y="2279"/>
                </a:lnTo>
                <a:lnTo>
                  <a:pt x="3495" y="2282"/>
                </a:lnTo>
                <a:lnTo>
                  <a:pt x="3493" y="2284"/>
                </a:lnTo>
                <a:lnTo>
                  <a:pt x="3491" y="2286"/>
                </a:lnTo>
                <a:lnTo>
                  <a:pt x="3489" y="2287"/>
                </a:lnTo>
                <a:lnTo>
                  <a:pt x="3487" y="2289"/>
                </a:lnTo>
                <a:lnTo>
                  <a:pt x="3485" y="2290"/>
                </a:lnTo>
                <a:lnTo>
                  <a:pt x="3482" y="2291"/>
                </a:lnTo>
                <a:lnTo>
                  <a:pt x="3480" y="2292"/>
                </a:lnTo>
                <a:lnTo>
                  <a:pt x="3477" y="2292"/>
                </a:lnTo>
                <a:lnTo>
                  <a:pt x="3475" y="2293"/>
                </a:lnTo>
                <a:lnTo>
                  <a:pt x="3472" y="2293"/>
                </a:lnTo>
                <a:lnTo>
                  <a:pt x="3470" y="2293"/>
                </a:lnTo>
                <a:lnTo>
                  <a:pt x="3467" y="2292"/>
                </a:lnTo>
                <a:lnTo>
                  <a:pt x="3465" y="2292"/>
                </a:lnTo>
                <a:lnTo>
                  <a:pt x="3462" y="2291"/>
                </a:lnTo>
                <a:lnTo>
                  <a:pt x="3460" y="2290"/>
                </a:lnTo>
                <a:lnTo>
                  <a:pt x="3457" y="2288"/>
                </a:lnTo>
                <a:lnTo>
                  <a:pt x="3455" y="2287"/>
                </a:lnTo>
                <a:lnTo>
                  <a:pt x="3381" y="2221"/>
                </a:lnTo>
                <a:lnTo>
                  <a:pt x="3354" y="2197"/>
                </a:lnTo>
                <a:lnTo>
                  <a:pt x="3353" y="2195"/>
                </a:lnTo>
                <a:lnTo>
                  <a:pt x="3351" y="2193"/>
                </a:lnTo>
                <a:lnTo>
                  <a:pt x="3350" y="2190"/>
                </a:lnTo>
                <a:lnTo>
                  <a:pt x="3349" y="2188"/>
                </a:lnTo>
                <a:lnTo>
                  <a:pt x="3348" y="2186"/>
                </a:lnTo>
                <a:lnTo>
                  <a:pt x="3347" y="2183"/>
                </a:lnTo>
                <a:lnTo>
                  <a:pt x="3347" y="2181"/>
                </a:lnTo>
                <a:lnTo>
                  <a:pt x="3346" y="2178"/>
                </a:lnTo>
                <a:lnTo>
                  <a:pt x="3346" y="2175"/>
                </a:lnTo>
                <a:lnTo>
                  <a:pt x="3347" y="2173"/>
                </a:lnTo>
                <a:lnTo>
                  <a:pt x="3347" y="2170"/>
                </a:lnTo>
                <a:lnTo>
                  <a:pt x="3348" y="2168"/>
                </a:lnTo>
                <a:lnTo>
                  <a:pt x="3349" y="2165"/>
                </a:lnTo>
                <a:lnTo>
                  <a:pt x="3350" y="2163"/>
                </a:lnTo>
                <a:lnTo>
                  <a:pt x="3352" y="2161"/>
                </a:lnTo>
                <a:lnTo>
                  <a:pt x="3353" y="2159"/>
                </a:lnTo>
                <a:moveTo>
                  <a:pt x="2058" y="2231"/>
                </a:moveTo>
                <a:lnTo>
                  <a:pt x="2058" y="2233"/>
                </a:lnTo>
                <a:lnTo>
                  <a:pt x="2059" y="2236"/>
                </a:lnTo>
                <a:lnTo>
                  <a:pt x="2059" y="2238"/>
                </a:lnTo>
                <a:lnTo>
                  <a:pt x="2059" y="2241"/>
                </a:lnTo>
                <a:lnTo>
                  <a:pt x="2059" y="2243"/>
                </a:lnTo>
                <a:lnTo>
                  <a:pt x="2059" y="2246"/>
                </a:lnTo>
                <a:lnTo>
                  <a:pt x="2058" y="2248"/>
                </a:lnTo>
                <a:lnTo>
                  <a:pt x="2057" y="2251"/>
                </a:lnTo>
                <a:lnTo>
                  <a:pt x="2056" y="2253"/>
                </a:lnTo>
                <a:lnTo>
                  <a:pt x="2055" y="2255"/>
                </a:lnTo>
                <a:lnTo>
                  <a:pt x="2053" y="2257"/>
                </a:lnTo>
                <a:lnTo>
                  <a:pt x="2052" y="2259"/>
                </a:lnTo>
                <a:lnTo>
                  <a:pt x="2050" y="2261"/>
                </a:lnTo>
                <a:lnTo>
                  <a:pt x="2047" y="2262"/>
                </a:lnTo>
                <a:lnTo>
                  <a:pt x="2045" y="2264"/>
                </a:lnTo>
                <a:lnTo>
                  <a:pt x="2043" y="2265"/>
                </a:lnTo>
                <a:lnTo>
                  <a:pt x="1990" y="2288"/>
                </a:lnTo>
                <a:lnTo>
                  <a:pt x="1937" y="2312"/>
                </a:lnTo>
                <a:lnTo>
                  <a:pt x="1885" y="2338"/>
                </a:lnTo>
                <a:lnTo>
                  <a:pt x="1834" y="2365"/>
                </a:lnTo>
                <a:lnTo>
                  <a:pt x="1831" y="2366"/>
                </a:lnTo>
                <a:lnTo>
                  <a:pt x="1829" y="2367"/>
                </a:lnTo>
                <a:lnTo>
                  <a:pt x="1827" y="2367"/>
                </a:lnTo>
                <a:lnTo>
                  <a:pt x="1824" y="2368"/>
                </a:lnTo>
                <a:lnTo>
                  <a:pt x="1822" y="2368"/>
                </a:lnTo>
                <a:lnTo>
                  <a:pt x="1819" y="2368"/>
                </a:lnTo>
                <a:lnTo>
                  <a:pt x="1817" y="2368"/>
                </a:lnTo>
                <a:lnTo>
                  <a:pt x="1814" y="2367"/>
                </a:lnTo>
                <a:lnTo>
                  <a:pt x="1812" y="2366"/>
                </a:lnTo>
                <a:lnTo>
                  <a:pt x="1809" y="2365"/>
                </a:lnTo>
                <a:lnTo>
                  <a:pt x="1807" y="2364"/>
                </a:lnTo>
                <a:lnTo>
                  <a:pt x="1805" y="2363"/>
                </a:lnTo>
                <a:lnTo>
                  <a:pt x="1803" y="2361"/>
                </a:lnTo>
                <a:lnTo>
                  <a:pt x="1801" y="2359"/>
                </a:lnTo>
                <a:lnTo>
                  <a:pt x="1799" y="2357"/>
                </a:lnTo>
                <a:lnTo>
                  <a:pt x="1798" y="2355"/>
                </a:lnTo>
                <a:lnTo>
                  <a:pt x="1796" y="2352"/>
                </a:lnTo>
                <a:lnTo>
                  <a:pt x="1796" y="2350"/>
                </a:lnTo>
                <a:lnTo>
                  <a:pt x="1795" y="2347"/>
                </a:lnTo>
                <a:lnTo>
                  <a:pt x="1795" y="2345"/>
                </a:lnTo>
                <a:lnTo>
                  <a:pt x="1794" y="2342"/>
                </a:lnTo>
                <a:lnTo>
                  <a:pt x="1795" y="2339"/>
                </a:lnTo>
                <a:lnTo>
                  <a:pt x="1795" y="2337"/>
                </a:lnTo>
                <a:lnTo>
                  <a:pt x="1796" y="2334"/>
                </a:lnTo>
                <a:lnTo>
                  <a:pt x="1797" y="2332"/>
                </a:lnTo>
                <a:lnTo>
                  <a:pt x="1798" y="2330"/>
                </a:lnTo>
                <a:lnTo>
                  <a:pt x="1799" y="2328"/>
                </a:lnTo>
                <a:lnTo>
                  <a:pt x="1800" y="2325"/>
                </a:lnTo>
                <a:lnTo>
                  <a:pt x="1802" y="2323"/>
                </a:lnTo>
                <a:lnTo>
                  <a:pt x="1804" y="2322"/>
                </a:lnTo>
                <a:lnTo>
                  <a:pt x="1806" y="2320"/>
                </a:lnTo>
                <a:lnTo>
                  <a:pt x="1809" y="2319"/>
                </a:lnTo>
                <a:lnTo>
                  <a:pt x="1861" y="2291"/>
                </a:lnTo>
                <a:lnTo>
                  <a:pt x="1915" y="2264"/>
                </a:lnTo>
                <a:lnTo>
                  <a:pt x="1968" y="2239"/>
                </a:lnTo>
                <a:lnTo>
                  <a:pt x="2023" y="2216"/>
                </a:lnTo>
                <a:lnTo>
                  <a:pt x="2025" y="2215"/>
                </a:lnTo>
                <a:lnTo>
                  <a:pt x="2028" y="2214"/>
                </a:lnTo>
                <a:lnTo>
                  <a:pt x="2031" y="2214"/>
                </a:lnTo>
                <a:lnTo>
                  <a:pt x="2033" y="2214"/>
                </a:lnTo>
                <a:lnTo>
                  <a:pt x="2036" y="2214"/>
                </a:lnTo>
                <a:lnTo>
                  <a:pt x="2038" y="2215"/>
                </a:lnTo>
                <a:lnTo>
                  <a:pt x="2041" y="2215"/>
                </a:lnTo>
                <a:lnTo>
                  <a:pt x="2043" y="2216"/>
                </a:lnTo>
                <a:lnTo>
                  <a:pt x="2045" y="2217"/>
                </a:lnTo>
                <a:lnTo>
                  <a:pt x="2048" y="2218"/>
                </a:lnTo>
                <a:lnTo>
                  <a:pt x="2050" y="2220"/>
                </a:lnTo>
                <a:lnTo>
                  <a:pt x="2052" y="2222"/>
                </a:lnTo>
                <a:lnTo>
                  <a:pt x="2053" y="2224"/>
                </a:lnTo>
                <a:lnTo>
                  <a:pt x="2055" y="2226"/>
                </a:lnTo>
                <a:lnTo>
                  <a:pt x="2056" y="2228"/>
                </a:lnTo>
                <a:lnTo>
                  <a:pt x="2058" y="2231"/>
                </a:lnTo>
                <a:moveTo>
                  <a:pt x="3853" y="2317"/>
                </a:moveTo>
                <a:lnTo>
                  <a:pt x="3855" y="2315"/>
                </a:lnTo>
                <a:lnTo>
                  <a:pt x="3857" y="2313"/>
                </a:lnTo>
                <a:lnTo>
                  <a:pt x="3859" y="2311"/>
                </a:lnTo>
                <a:lnTo>
                  <a:pt x="3861" y="2310"/>
                </a:lnTo>
                <a:lnTo>
                  <a:pt x="3864" y="2308"/>
                </a:lnTo>
                <a:lnTo>
                  <a:pt x="3866" y="2307"/>
                </a:lnTo>
                <a:lnTo>
                  <a:pt x="3868" y="2307"/>
                </a:lnTo>
                <a:lnTo>
                  <a:pt x="3871" y="2306"/>
                </a:lnTo>
                <a:lnTo>
                  <a:pt x="3874" y="2306"/>
                </a:lnTo>
                <a:lnTo>
                  <a:pt x="3876" y="2306"/>
                </a:lnTo>
                <a:lnTo>
                  <a:pt x="3879" y="2306"/>
                </a:lnTo>
                <a:lnTo>
                  <a:pt x="3881" y="2307"/>
                </a:lnTo>
                <a:lnTo>
                  <a:pt x="3884" y="2307"/>
                </a:lnTo>
                <a:lnTo>
                  <a:pt x="3886" y="2308"/>
                </a:lnTo>
                <a:lnTo>
                  <a:pt x="3888" y="2309"/>
                </a:lnTo>
                <a:lnTo>
                  <a:pt x="3890" y="2311"/>
                </a:lnTo>
                <a:lnTo>
                  <a:pt x="3909" y="2325"/>
                </a:lnTo>
                <a:lnTo>
                  <a:pt x="3927" y="2339"/>
                </a:lnTo>
                <a:lnTo>
                  <a:pt x="3962" y="2369"/>
                </a:lnTo>
                <a:lnTo>
                  <a:pt x="3981" y="2386"/>
                </a:lnTo>
                <a:lnTo>
                  <a:pt x="4000" y="2404"/>
                </a:lnTo>
                <a:lnTo>
                  <a:pt x="4017" y="2423"/>
                </a:lnTo>
                <a:lnTo>
                  <a:pt x="4034" y="2442"/>
                </a:lnTo>
                <a:lnTo>
                  <a:pt x="4036" y="2444"/>
                </a:lnTo>
                <a:lnTo>
                  <a:pt x="4037" y="2446"/>
                </a:lnTo>
                <a:lnTo>
                  <a:pt x="4038" y="2448"/>
                </a:lnTo>
                <a:lnTo>
                  <a:pt x="4039" y="2451"/>
                </a:lnTo>
                <a:lnTo>
                  <a:pt x="4040" y="2453"/>
                </a:lnTo>
                <a:lnTo>
                  <a:pt x="4040" y="2456"/>
                </a:lnTo>
                <a:lnTo>
                  <a:pt x="4040" y="2458"/>
                </a:lnTo>
                <a:lnTo>
                  <a:pt x="4040" y="2461"/>
                </a:lnTo>
                <a:lnTo>
                  <a:pt x="4040" y="2463"/>
                </a:lnTo>
                <a:lnTo>
                  <a:pt x="4039" y="2466"/>
                </a:lnTo>
                <a:lnTo>
                  <a:pt x="4039" y="2468"/>
                </a:lnTo>
                <a:lnTo>
                  <a:pt x="4038" y="2471"/>
                </a:lnTo>
                <a:lnTo>
                  <a:pt x="4036" y="2473"/>
                </a:lnTo>
                <a:lnTo>
                  <a:pt x="4035" y="2475"/>
                </a:lnTo>
                <a:lnTo>
                  <a:pt x="4033" y="2477"/>
                </a:lnTo>
                <a:lnTo>
                  <a:pt x="4031" y="2479"/>
                </a:lnTo>
                <a:lnTo>
                  <a:pt x="4029" y="2480"/>
                </a:lnTo>
                <a:lnTo>
                  <a:pt x="4027" y="2482"/>
                </a:lnTo>
                <a:lnTo>
                  <a:pt x="4024" y="2483"/>
                </a:lnTo>
                <a:lnTo>
                  <a:pt x="4022" y="2484"/>
                </a:lnTo>
                <a:lnTo>
                  <a:pt x="4020" y="2485"/>
                </a:lnTo>
                <a:lnTo>
                  <a:pt x="4017" y="2485"/>
                </a:lnTo>
                <a:lnTo>
                  <a:pt x="4015" y="2485"/>
                </a:lnTo>
                <a:lnTo>
                  <a:pt x="4012" y="2485"/>
                </a:lnTo>
                <a:lnTo>
                  <a:pt x="4009" y="2485"/>
                </a:lnTo>
                <a:lnTo>
                  <a:pt x="4007" y="2484"/>
                </a:lnTo>
                <a:lnTo>
                  <a:pt x="4005" y="2483"/>
                </a:lnTo>
                <a:lnTo>
                  <a:pt x="4002" y="2482"/>
                </a:lnTo>
                <a:lnTo>
                  <a:pt x="4000" y="2481"/>
                </a:lnTo>
                <a:lnTo>
                  <a:pt x="3998" y="2479"/>
                </a:lnTo>
                <a:lnTo>
                  <a:pt x="3996" y="2478"/>
                </a:lnTo>
                <a:lnTo>
                  <a:pt x="3994" y="2476"/>
                </a:lnTo>
                <a:lnTo>
                  <a:pt x="3979" y="2458"/>
                </a:lnTo>
                <a:lnTo>
                  <a:pt x="3962" y="2441"/>
                </a:lnTo>
                <a:lnTo>
                  <a:pt x="3945" y="2424"/>
                </a:lnTo>
                <a:lnTo>
                  <a:pt x="3927" y="2408"/>
                </a:lnTo>
                <a:lnTo>
                  <a:pt x="3911" y="2394"/>
                </a:lnTo>
                <a:lnTo>
                  <a:pt x="3894" y="2380"/>
                </a:lnTo>
                <a:lnTo>
                  <a:pt x="3877" y="2367"/>
                </a:lnTo>
                <a:lnTo>
                  <a:pt x="3859" y="2354"/>
                </a:lnTo>
                <a:lnTo>
                  <a:pt x="3857" y="2352"/>
                </a:lnTo>
                <a:lnTo>
                  <a:pt x="3855" y="2350"/>
                </a:lnTo>
                <a:lnTo>
                  <a:pt x="3854" y="2348"/>
                </a:lnTo>
                <a:lnTo>
                  <a:pt x="3852" y="2346"/>
                </a:lnTo>
                <a:lnTo>
                  <a:pt x="3851" y="2344"/>
                </a:lnTo>
                <a:lnTo>
                  <a:pt x="3850" y="2341"/>
                </a:lnTo>
                <a:lnTo>
                  <a:pt x="3849" y="2339"/>
                </a:lnTo>
                <a:lnTo>
                  <a:pt x="3849" y="2336"/>
                </a:lnTo>
                <a:lnTo>
                  <a:pt x="3849" y="2334"/>
                </a:lnTo>
                <a:lnTo>
                  <a:pt x="3848" y="2331"/>
                </a:lnTo>
                <a:lnTo>
                  <a:pt x="3849" y="2329"/>
                </a:lnTo>
                <a:lnTo>
                  <a:pt x="3849" y="2326"/>
                </a:lnTo>
                <a:lnTo>
                  <a:pt x="3850" y="2324"/>
                </a:lnTo>
                <a:lnTo>
                  <a:pt x="3851" y="2321"/>
                </a:lnTo>
                <a:lnTo>
                  <a:pt x="3852" y="2319"/>
                </a:lnTo>
                <a:lnTo>
                  <a:pt x="3853" y="2317"/>
                </a:lnTo>
                <a:moveTo>
                  <a:pt x="3604" y="2378"/>
                </a:moveTo>
                <a:lnTo>
                  <a:pt x="3606" y="2376"/>
                </a:lnTo>
                <a:lnTo>
                  <a:pt x="3608" y="2374"/>
                </a:lnTo>
                <a:lnTo>
                  <a:pt x="3610" y="2372"/>
                </a:lnTo>
                <a:lnTo>
                  <a:pt x="3612" y="2371"/>
                </a:lnTo>
                <a:lnTo>
                  <a:pt x="3615" y="2370"/>
                </a:lnTo>
                <a:lnTo>
                  <a:pt x="3617" y="2369"/>
                </a:lnTo>
                <a:lnTo>
                  <a:pt x="3620" y="2369"/>
                </a:lnTo>
                <a:lnTo>
                  <a:pt x="3622" y="2368"/>
                </a:lnTo>
                <a:lnTo>
                  <a:pt x="3625" y="2368"/>
                </a:lnTo>
                <a:lnTo>
                  <a:pt x="3627" y="2368"/>
                </a:lnTo>
                <a:lnTo>
                  <a:pt x="3630" y="2368"/>
                </a:lnTo>
                <a:lnTo>
                  <a:pt x="3632" y="2369"/>
                </a:lnTo>
                <a:lnTo>
                  <a:pt x="3635" y="2370"/>
                </a:lnTo>
                <a:lnTo>
                  <a:pt x="3637" y="2371"/>
                </a:lnTo>
                <a:lnTo>
                  <a:pt x="3639" y="2372"/>
                </a:lnTo>
                <a:lnTo>
                  <a:pt x="3641" y="2374"/>
                </a:lnTo>
                <a:lnTo>
                  <a:pt x="3723" y="2440"/>
                </a:lnTo>
                <a:lnTo>
                  <a:pt x="3761" y="2469"/>
                </a:lnTo>
                <a:lnTo>
                  <a:pt x="3796" y="2495"/>
                </a:lnTo>
                <a:lnTo>
                  <a:pt x="3798" y="2496"/>
                </a:lnTo>
                <a:lnTo>
                  <a:pt x="3800" y="2498"/>
                </a:lnTo>
                <a:lnTo>
                  <a:pt x="3802" y="2500"/>
                </a:lnTo>
                <a:lnTo>
                  <a:pt x="3804" y="2503"/>
                </a:lnTo>
                <a:lnTo>
                  <a:pt x="3805" y="2505"/>
                </a:lnTo>
                <a:lnTo>
                  <a:pt x="3806" y="2507"/>
                </a:lnTo>
                <a:lnTo>
                  <a:pt x="3807" y="2510"/>
                </a:lnTo>
                <a:lnTo>
                  <a:pt x="3807" y="2512"/>
                </a:lnTo>
                <a:lnTo>
                  <a:pt x="3807" y="2515"/>
                </a:lnTo>
                <a:lnTo>
                  <a:pt x="3807" y="2517"/>
                </a:lnTo>
                <a:lnTo>
                  <a:pt x="3807" y="2520"/>
                </a:lnTo>
                <a:lnTo>
                  <a:pt x="3807" y="2522"/>
                </a:lnTo>
                <a:lnTo>
                  <a:pt x="3806" y="2525"/>
                </a:lnTo>
                <a:lnTo>
                  <a:pt x="3805" y="2527"/>
                </a:lnTo>
                <a:lnTo>
                  <a:pt x="3804" y="2529"/>
                </a:lnTo>
                <a:lnTo>
                  <a:pt x="3802" y="2532"/>
                </a:lnTo>
                <a:lnTo>
                  <a:pt x="3801" y="2534"/>
                </a:lnTo>
                <a:lnTo>
                  <a:pt x="3799" y="2536"/>
                </a:lnTo>
                <a:lnTo>
                  <a:pt x="3797" y="2537"/>
                </a:lnTo>
                <a:lnTo>
                  <a:pt x="3795" y="2539"/>
                </a:lnTo>
                <a:lnTo>
                  <a:pt x="3793" y="2540"/>
                </a:lnTo>
                <a:lnTo>
                  <a:pt x="3790" y="2541"/>
                </a:lnTo>
                <a:lnTo>
                  <a:pt x="3788" y="2542"/>
                </a:lnTo>
                <a:lnTo>
                  <a:pt x="3785" y="2542"/>
                </a:lnTo>
                <a:lnTo>
                  <a:pt x="3783" y="2542"/>
                </a:lnTo>
                <a:lnTo>
                  <a:pt x="3780" y="2542"/>
                </a:lnTo>
                <a:lnTo>
                  <a:pt x="3778" y="2542"/>
                </a:lnTo>
                <a:lnTo>
                  <a:pt x="3775" y="2542"/>
                </a:lnTo>
                <a:lnTo>
                  <a:pt x="3772" y="2541"/>
                </a:lnTo>
                <a:lnTo>
                  <a:pt x="3770" y="2540"/>
                </a:lnTo>
                <a:lnTo>
                  <a:pt x="3768" y="2539"/>
                </a:lnTo>
                <a:lnTo>
                  <a:pt x="3765" y="2538"/>
                </a:lnTo>
                <a:lnTo>
                  <a:pt x="3607" y="2415"/>
                </a:lnTo>
                <a:lnTo>
                  <a:pt x="3605" y="2413"/>
                </a:lnTo>
                <a:lnTo>
                  <a:pt x="3604" y="2411"/>
                </a:lnTo>
                <a:lnTo>
                  <a:pt x="3602" y="2409"/>
                </a:lnTo>
                <a:lnTo>
                  <a:pt x="3601" y="2407"/>
                </a:lnTo>
                <a:lnTo>
                  <a:pt x="3600" y="2404"/>
                </a:lnTo>
                <a:lnTo>
                  <a:pt x="3599" y="2402"/>
                </a:lnTo>
                <a:lnTo>
                  <a:pt x="3598" y="2399"/>
                </a:lnTo>
                <a:lnTo>
                  <a:pt x="3598" y="2397"/>
                </a:lnTo>
                <a:lnTo>
                  <a:pt x="3598" y="2394"/>
                </a:lnTo>
                <a:lnTo>
                  <a:pt x="3598" y="2392"/>
                </a:lnTo>
                <a:lnTo>
                  <a:pt x="3598" y="2389"/>
                </a:lnTo>
                <a:lnTo>
                  <a:pt x="3599" y="2387"/>
                </a:lnTo>
                <a:lnTo>
                  <a:pt x="3600" y="2384"/>
                </a:lnTo>
                <a:lnTo>
                  <a:pt x="3601" y="2382"/>
                </a:lnTo>
                <a:lnTo>
                  <a:pt x="3603" y="2380"/>
                </a:lnTo>
                <a:lnTo>
                  <a:pt x="3604" y="2378"/>
                </a:lnTo>
                <a:moveTo>
                  <a:pt x="1645" y="2452"/>
                </a:moveTo>
                <a:lnTo>
                  <a:pt x="1646" y="2454"/>
                </a:lnTo>
                <a:lnTo>
                  <a:pt x="1647" y="2456"/>
                </a:lnTo>
                <a:lnTo>
                  <a:pt x="1648" y="2459"/>
                </a:lnTo>
                <a:lnTo>
                  <a:pt x="1649" y="2461"/>
                </a:lnTo>
                <a:lnTo>
                  <a:pt x="1649" y="2464"/>
                </a:lnTo>
                <a:lnTo>
                  <a:pt x="1649" y="2466"/>
                </a:lnTo>
                <a:lnTo>
                  <a:pt x="1649" y="2469"/>
                </a:lnTo>
                <a:lnTo>
                  <a:pt x="1649" y="2471"/>
                </a:lnTo>
                <a:lnTo>
                  <a:pt x="1648" y="2474"/>
                </a:lnTo>
                <a:lnTo>
                  <a:pt x="1647" y="2476"/>
                </a:lnTo>
                <a:lnTo>
                  <a:pt x="1646" y="2479"/>
                </a:lnTo>
                <a:lnTo>
                  <a:pt x="1645" y="2481"/>
                </a:lnTo>
                <a:lnTo>
                  <a:pt x="1643" y="2483"/>
                </a:lnTo>
                <a:lnTo>
                  <a:pt x="1642" y="2485"/>
                </a:lnTo>
                <a:lnTo>
                  <a:pt x="1640" y="2487"/>
                </a:lnTo>
                <a:lnTo>
                  <a:pt x="1638" y="2489"/>
                </a:lnTo>
                <a:lnTo>
                  <a:pt x="1591" y="2523"/>
                </a:lnTo>
                <a:lnTo>
                  <a:pt x="1568" y="2540"/>
                </a:lnTo>
                <a:lnTo>
                  <a:pt x="1546" y="2559"/>
                </a:lnTo>
                <a:lnTo>
                  <a:pt x="1466" y="2628"/>
                </a:lnTo>
                <a:lnTo>
                  <a:pt x="1464" y="2629"/>
                </a:lnTo>
                <a:lnTo>
                  <a:pt x="1462" y="2631"/>
                </a:lnTo>
                <a:lnTo>
                  <a:pt x="1459" y="2632"/>
                </a:lnTo>
                <a:lnTo>
                  <a:pt x="1457" y="2633"/>
                </a:lnTo>
                <a:lnTo>
                  <a:pt x="1455" y="2634"/>
                </a:lnTo>
                <a:lnTo>
                  <a:pt x="1452" y="2634"/>
                </a:lnTo>
                <a:lnTo>
                  <a:pt x="1450" y="2635"/>
                </a:lnTo>
                <a:lnTo>
                  <a:pt x="1447" y="2635"/>
                </a:lnTo>
                <a:lnTo>
                  <a:pt x="1445" y="2634"/>
                </a:lnTo>
                <a:lnTo>
                  <a:pt x="1442" y="2634"/>
                </a:lnTo>
                <a:lnTo>
                  <a:pt x="1440" y="2633"/>
                </a:lnTo>
                <a:lnTo>
                  <a:pt x="1437" y="2632"/>
                </a:lnTo>
                <a:lnTo>
                  <a:pt x="1435" y="2631"/>
                </a:lnTo>
                <a:lnTo>
                  <a:pt x="1433" y="2630"/>
                </a:lnTo>
                <a:lnTo>
                  <a:pt x="1431" y="2628"/>
                </a:lnTo>
                <a:lnTo>
                  <a:pt x="1429" y="2627"/>
                </a:lnTo>
                <a:lnTo>
                  <a:pt x="1427" y="2625"/>
                </a:lnTo>
                <a:lnTo>
                  <a:pt x="1425" y="2622"/>
                </a:lnTo>
                <a:lnTo>
                  <a:pt x="1424" y="2620"/>
                </a:lnTo>
                <a:lnTo>
                  <a:pt x="1423" y="2617"/>
                </a:lnTo>
                <a:lnTo>
                  <a:pt x="1423" y="2615"/>
                </a:lnTo>
                <a:lnTo>
                  <a:pt x="1422" y="2612"/>
                </a:lnTo>
                <a:lnTo>
                  <a:pt x="1422" y="2610"/>
                </a:lnTo>
                <a:lnTo>
                  <a:pt x="1422" y="2607"/>
                </a:lnTo>
                <a:lnTo>
                  <a:pt x="1422" y="2605"/>
                </a:lnTo>
                <a:lnTo>
                  <a:pt x="1423" y="2602"/>
                </a:lnTo>
                <a:lnTo>
                  <a:pt x="1423" y="2600"/>
                </a:lnTo>
                <a:lnTo>
                  <a:pt x="1424" y="2597"/>
                </a:lnTo>
                <a:lnTo>
                  <a:pt x="1426" y="2595"/>
                </a:lnTo>
                <a:lnTo>
                  <a:pt x="1427" y="2593"/>
                </a:lnTo>
                <a:lnTo>
                  <a:pt x="1429" y="2591"/>
                </a:lnTo>
                <a:lnTo>
                  <a:pt x="1431" y="2589"/>
                </a:lnTo>
                <a:lnTo>
                  <a:pt x="1513" y="2518"/>
                </a:lnTo>
                <a:lnTo>
                  <a:pt x="1559" y="2481"/>
                </a:lnTo>
                <a:lnTo>
                  <a:pt x="1583" y="2463"/>
                </a:lnTo>
                <a:lnTo>
                  <a:pt x="1608" y="2446"/>
                </a:lnTo>
                <a:lnTo>
                  <a:pt x="1610" y="2444"/>
                </a:lnTo>
                <a:lnTo>
                  <a:pt x="1612" y="2443"/>
                </a:lnTo>
                <a:lnTo>
                  <a:pt x="1614" y="2442"/>
                </a:lnTo>
                <a:lnTo>
                  <a:pt x="1617" y="2441"/>
                </a:lnTo>
                <a:lnTo>
                  <a:pt x="1619" y="2441"/>
                </a:lnTo>
                <a:lnTo>
                  <a:pt x="1622" y="2440"/>
                </a:lnTo>
                <a:lnTo>
                  <a:pt x="1624" y="2440"/>
                </a:lnTo>
                <a:lnTo>
                  <a:pt x="1627" y="2441"/>
                </a:lnTo>
                <a:lnTo>
                  <a:pt x="1629" y="2441"/>
                </a:lnTo>
                <a:lnTo>
                  <a:pt x="1632" y="2442"/>
                </a:lnTo>
                <a:lnTo>
                  <a:pt x="1634" y="2443"/>
                </a:lnTo>
                <a:lnTo>
                  <a:pt x="1637" y="2444"/>
                </a:lnTo>
                <a:lnTo>
                  <a:pt x="1639" y="2446"/>
                </a:lnTo>
                <a:lnTo>
                  <a:pt x="1641" y="2448"/>
                </a:lnTo>
                <a:lnTo>
                  <a:pt x="1643" y="2450"/>
                </a:lnTo>
                <a:lnTo>
                  <a:pt x="1645" y="2452"/>
                </a:lnTo>
                <a:moveTo>
                  <a:pt x="3924" y="2612"/>
                </a:moveTo>
                <a:lnTo>
                  <a:pt x="3926" y="2609"/>
                </a:lnTo>
                <a:lnTo>
                  <a:pt x="3927" y="2607"/>
                </a:lnTo>
                <a:lnTo>
                  <a:pt x="3929" y="2605"/>
                </a:lnTo>
                <a:lnTo>
                  <a:pt x="3931" y="2604"/>
                </a:lnTo>
                <a:lnTo>
                  <a:pt x="3933" y="2602"/>
                </a:lnTo>
                <a:lnTo>
                  <a:pt x="3935" y="2601"/>
                </a:lnTo>
                <a:lnTo>
                  <a:pt x="3938" y="2600"/>
                </a:lnTo>
                <a:lnTo>
                  <a:pt x="3940" y="2599"/>
                </a:lnTo>
                <a:lnTo>
                  <a:pt x="3942" y="2599"/>
                </a:lnTo>
                <a:lnTo>
                  <a:pt x="3945" y="2598"/>
                </a:lnTo>
                <a:lnTo>
                  <a:pt x="3948" y="2598"/>
                </a:lnTo>
                <a:lnTo>
                  <a:pt x="3950" y="2598"/>
                </a:lnTo>
                <a:lnTo>
                  <a:pt x="3953" y="2599"/>
                </a:lnTo>
                <a:lnTo>
                  <a:pt x="3955" y="2600"/>
                </a:lnTo>
                <a:lnTo>
                  <a:pt x="3958" y="2600"/>
                </a:lnTo>
                <a:lnTo>
                  <a:pt x="3960" y="2602"/>
                </a:lnTo>
                <a:lnTo>
                  <a:pt x="3981" y="2613"/>
                </a:lnTo>
                <a:lnTo>
                  <a:pt x="4000" y="2622"/>
                </a:lnTo>
                <a:lnTo>
                  <a:pt x="4017" y="2629"/>
                </a:lnTo>
                <a:lnTo>
                  <a:pt x="4032" y="2635"/>
                </a:lnTo>
                <a:lnTo>
                  <a:pt x="4045" y="2639"/>
                </a:lnTo>
                <a:lnTo>
                  <a:pt x="4056" y="2642"/>
                </a:lnTo>
                <a:lnTo>
                  <a:pt x="4066" y="2643"/>
                </a:lnTo>
                <a:lnTo>
                  <a:pt x="4070" y="2644"/>
                </a:lnTo>
                <a:lnTo>
                  <a:pt x="4073" y="2644"/>
                </a:lnTo>
                <a:lnTo>
                  <a:pt x="4075" y="2644"/>
                </a:lnTo>
                <a:lnTo>
                  <a:pt x="4076" y="2643"/>
                </a:lnTo>
                <a:lnTo>
                  <a:pt x="4077" y="2643"/>
                </a:lnTo>
                <a:lnTo>
                  <a:pt x="4078" y="2643"/>
                </a:lnTo>
                <a:lnTo>
                  <a:pt x="4079" y="2643"/>
                </a:lnTo>
                <a:lnTo>
                  <a:pt x="4080" y="2642"/>
                </a:lnTo>
                <a:lnTo>
                  <a:pt x="4081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1"/>
                </a:lnTo>
                <a:lnTo>
                  <a:pt x="4082" y="2640"/>
                </a:lnTo>
                <a:lnTo>
                  <a:pt x="4082" y="2639"/>
                </a:lnTo>
                <a:lnTo>
                  <a:pt x="4083" y="2639"/>
                </a:lnTo>
                <a:lnTo>
                  <a:pt x="4083" y="2638"/>
                </a:lnTo>
                <a:lnTo>
                  <a:pt x="4083" y="2638"/>
                </a:lnTo>
                <a:lnTo>
                  <a:pt x="4083" y="2637"/>
                </a:lnTo>
                <a:lnTo>
                  <a:pt x="4083" y="2636"/>
                </a:lnTo>
                <a:lnTo>
                  <a:pt x="4083" y="2635"/>
                </a:lnTo>
                <a:lnTo>
                  <a:pt x="4083" y="2634"/>
                </a:lnTo>
                <a:lnTo>
                  <a:pt x="4083" y="2632"/>
                </a:lnTo>
                <a:lnTo>
                  <a:pt x="4083" y="2629"/>
                </a:lnTo>
                <a:lnTo>
                  <a:pt x="4083" y="2626"/>
                </a:lnTo>
                <a:lnTo>
                  <a:pt x="4084" y="2623"/>
                </a:lnTo>
                <a:lnTo>
                  <a:pt x="4085" y="2621"/>
                </a:lnTo>
                <a:lnTo>
                  <a:pt x="4086" y="2619"/>
                </a:lnTo>
                <a:lnTo>
                  <a:pt x="4087" y="2616"/>
                </a:lnTo>
                <a:lnTo>
                  <a:pt x="4088" y="2614"/>
                </a:lnTo>
                <a:lnTo>
                  <a:pt x="4090" y="2612"/>
                </a:lnTo>
                <a:lnTo>
                  <a:pt x="4091" y="2610"/>
                </a:lnTo>
                <a:lnTo>
                  <a:pt x="4093" y="2609"/>
                </a:lnTo>
                <a:lnTo>
                  <a:pt x="4096" y="2607"/>
                </a:lnTo>
                <a:lnTo>
                  <a:pt x="4098" y="2606"/>
                </a:lnTo>
                <a:lnTo>
                  <a:pt x="4100" y="2605"/>
                </a:lnTo>
                <a:lnTo>
                  <a:pt x="4103" y="2604"/>
                </a:lnTo>
                <a:lnTo>
                  <a:pt x="4105" y="2604"/>
                </a:lnTo>
                <a:lnTo>
                  <a:pt x="4108" y="2604"/>
                </a:lnTo>
                <a:lnTo>
                  <a:pt x="4111" y="2604"/>
                </a:lnTo>
                <a:lnTo>
                  <a:pt x="4113" y="2604"/>
                </a:lnTo>
                <a:lnTo>
                  <a:pt x="4116" y="2604"/>
                </a:lnTo>
                <a:lnTo>
                  <a:pt x="4118" y="2605"/>
                </a:lnTo>
                <a:lnTo>
                  <a:pt x="4121" y="2606"/>
                </a:lnTo>
                <a:lnTo>
                  <a:pt x="4123" y="2607"/>
                </a:lnTo>
                <a:lnTo>
                  <a:pt x="4125" y="2608"/>
                </a:lnTo>
                <a:lnTo>
                  <a:pt x="4127" y="2610"/>
                </a:lnTo>
                <a:lnTo>
                  <a:pt x="4129" y="2612"/>
                </a:lnTo>
                <a:lnTo>
                  <a:pt x="4131" y="2614"/>
                </a:lnTo>
                <a:lnTo>
                  <a:pt x="4132" y="2616"/>
                </a:lnTo>
                <a:lnTo>
                  <a:pt x="4133" y="2618"/>
                </a:lnTo>
                <a:lnTo>
                  <a:pt x="4134" y="2620"/>
                </a:lnTo>
                <a:lnTo>
                  <a:pt x="4135" y="2623"/>
                </a:lnTo>
                <a:lnTo>
                  <a:pt x="4136" y="2625"/>
                </a:lnTo>
                <a:lnTo>
                  <a:pt x="4136" y="2628"/>
                </a:lnTo>
                <a:lnTo>
                  <a:pt x="4136" y="2634"/>
                </a:lnTo>
                <a:lnTo>
                  <a:pt x="4136" y="2640"/>
                </a:lnTo>
                <a:lnTo>
                  <a:pt x="4135" y="2646"/>
                </a:lnTo>
                <a:lnTo>
                  <a:pt x="4134" y="2652"/>
                </a:lnTo>
                <a:lnTo>
                  <a:pt x="4133" y="2655"/>
                </a:lnTo>
                <a:lnTo>
                  <a:pt x="4132" y="2659"/>
                </a:lnTo>
                <a:lnTo>
                  <a:pt x="4131" y="2662"/>
                </a:lnTo>
                <a:lnTo>
                  <a:pt x="4130" y="2664"/>
                </a:lnTo>
                <a:lnTo>
                  <a:pt x="4128" y="2667"/>
                </a:lnTo>
                <a:lnTo>
                  <a:pt x="4126" y="2670"/>
                </a:lnTo>
                <a:lnTo>
                  <a:pt x="4124" y="2673"/>
                </a:lnTo>
                <a:lnTo>
                  <a:pt x="4122" y="2676"/>
                </a:lnTo>
                <a:lnTo>
                  <a:pt x="4120" y="2678"/>
                </a:lnTo>
                <a:lnTo>
                  <a:pt x="4117" y="2681"/>
                </a:lnTo>
                <a:lnTo>
                  <a:pt x="4115" y="2683"/>
                </a:lnTo>
                <a:lnTo>
                  <a:pt x="4112" y="2685"/>
                </a:lnTo>
                <a:lnTo>
                  <a:pt x="4110" y="2687"/>
                </a:lnTo>
                <a:lnTo>
                  <a:pt x="4107" y="2688"/>
                </a:lnTo>
                <a:lnTo>
                  <a:pt x="4104" y="2690"/>
                </a:lnTo>
                <a:lnTo>
                  <a:pt x="4101" y="2691"/>
                </a:lnTo>
                <a:lnTo>
                  <a:pt x="4095" y="2693"/>
                </a:lnTo>
                <a:lnTo>
                  <a:pt x="4088" y="2695"/>
                </a:lnTo>
                <a:lnTo>
                  <a:pt x="4082" y="2696"/>
                </a:lnTo>
                <a:lnTo>
                  <a:pt x="4075" y="2697"/>
                </a:lnTo>
                <a:lnTo>
                  <a:pt x="4069" y="2697"/>
                </a:lnTo>
                <a:lnTo>
                  <a:pt x="4062" y="2696"/>
                </a:lnTo>
                <a:lnTo>
                  <a:pt x="4047" y="2694"/>
                </a:lnTo>
                <a:lnTo>
                  <a:pt x="4031" y="2690"/>
                </a:lnTo>
                <a:lnTo>
                  <a:pt x="4014" y="2685"/>
                </a:lnTo>
                <a:lnTo>
                  <a:pt x="3996" y="2678"/>
                </a:lnTo>
                <a:lnTo>
                  <a:pt x="3977" y="2669"/>
                </a:lnTo>
                <a:lnTo>
                  <a:pt x="3956" y="2659"/>
                </a:lnTo>
                <a:lnTo>
                  <a:pt x="3934" y="2648"/>
                </a:lnTo>
                <a:lnTo>
                  <a:pt x="3932" y="2646"/>
                </a:lnTo>
                <a:lnTo>
                  <a:pt x="3930" y="2645"/>
                </a:lnTo>
                <a:lnTo>
                  <a:pt x="3928" y="2643"/>
                </a:lnTo>
                <a:lnTo>
                  <a:pt x="3926" y="2641"/>
                </a:lnTo>
                <a:lnTo>
                  <a:pt x="3925" y="2639"/>
                </a:lnTo>
                <a:lnTo>
                  <a:pt x="3924" y="2637"/>
                </a:lnTo>
                <a:lnTo>
                  <a:pt x="3923" y="2634"/>
                </a:lnTo>
                <a:lnTo>
                  <a:pt x="3922" y="2632"/>
                </a:lnTo>
                <a:lnTo>
                  <a:pt x="3921" y="2629"/>
                </a:lnTo>
                <a:lnTo>
                  <a:pt x="3921" y="2627"/>
                </a:lnTo>
                <a:lnTo>
                  <a:pt x="3921" y="2624"/>
                </a:lnTo>
                <a:lnTo>
                  <a:pt x="3921" y="2622"/>
                </a:lnTo>
                <a:lnTo>
                  <a:pt x="3921" y="2619"/>
                </a:lnTo>
                <a:lnTo>
                  <a:pt x="3922" y="2617"/>
                </a:lnTo>
                <a:lnTo>
                  <a:pt x="3923" y="2614"/>
                </a:lnTo>
                <a:lnTo>
                  <a:pt x="3924" y="2612"/>
                </a:lnTo>
                <a:moveTo>
                  <a:pt x="1318" y="2743"/>
                </a:moveTo>
                <a:lnTo>
                  <a:pt x="1320" y="2744"/>
                </a:lnTo>
                <a:lnTo>
                  <a:pt x="1321" y="2746"/>
                </a:lnTo>
                <a:lnTo>
                  <a:pt x="1323" y="2748"/>
                </a:lnTo>
                <a:lnTo>
                  <a:pt x="1324" y="2751"/>
                </a:lnTo>
                <a:lnTo>
                  <a:pt x="1325" y="2753"/>
                </a:lnTo>
                <a:lnTo>
                  <a:pt x="1326" y="2755"/>
                </a:lnTo>
                <a:lnTo>
                  <a:pt x="1327" y="2758"/>
                </a:lnTo>
                <a:lnTo>
                  <a:pt x="1327" y="2760"/>
                </a:lnTo>
                <a:lnTo>
                  <a:pt x="1327" y="2763"/>
                </a:lnTo>
                <a:lnTo>
                  <a:pt x="1327" y="2765"/>
                </a:lnTo>
                <a:lnTo>
                  <a:pt x="1327" y="2768"/>
                </a:lnTo>
                <a:lnTo>
                  <a:pt x="1326" y="2770"/>
                </a:lnTo>
                <a:lnTo>
                  <a:pt x="1326" y="2773"/>
                </a:lnTo>
                <a:lnTo>
                  <a:pt x="1325" y="2775"/>
                </a:lnTo>
                <a:lnTo>
                  <a:pt x="1323" y="2777"/>
                </a:lnTo>
                <a:lnTo>
                  <a:pt x="1322" y="2780"/>
                </a:lnTo>
                <a:lnTo>
                  <a:pt x="1288" y="2823"/>
                </a:lnTo>
                <a:lnTo>
                  <a:pt x="1257" y="2866"/>
                </a:lnTo>
                <a:lnTo>
                  <a:pt x="1230" y="2910"/>
                </a:lnTo>
                <a:lnTo>
                  <a:pt x="1205" y="2953"/>
                </a:lnTo>
                <a:lnTo>
                  <a:pt x="1203" y="2955"/>
                </a:lnTo>
                <a:lnTo>
                  <a:pt x="1202" y="2957"/>
                </a:lnTo>
                <a:lnTo>
                  <a:pt x="1200" y="2959"/>
                </a:lnTo>
                <a:lnTo>
                  <a:pt x="1198" y="2961"/>
                </a:lnTo>
                <a:lnTo>
                  <a:pt x="1196" y="2962"/>
                </a:lnTo>
                <a:lnTo>
                  <a:pt x="1194" y="2964"/>
                </a:lnTo>
                <a:lnTo>
                  <a:pt x="1191" y="2965"/>
                </a:lnTo>
                <a:lnTo>
                  <a:pt x="1189" y="2966"/>
                </a:lnTo>
                <a:lnTo>
                  <a:pt x="1187" y="2966"/>
                </a:lnTo>
                <a:lnTo>
                  <a:pt x="1184" y="2967"/>
                </a:lnTo>
                <a:lnTo>
                  <a:pt x="1181" y="2967"/>
                </a:lnTo>
                <a:lnTo>
                  <a:pt x="1179" y="2967"/>
                </a:lnTo>
                <a:lnTo>
                  <a:pt x="1176" y="2966"/>
                </a:lnTo>
                <a:lnTo>
                  <a:pt x="1174" y="2966"/>
                </a:lnTo>
                <a:lnTo>
                  <a:pt x="1171" y="2965"/>
                </a:lnTo>
                <a:lnTo>
                  <a:pt x="1169" y="2964"/>
                </a:lnTo>
                <a:lnTo>
                  <a:pt x="1166" y="2962"/>
                </a:lnTo>
                <a:lnTo>
                  <a:pt x="1164" y="2961"/>
                </a:lnTo>
                <a:lnTo>
                  <a:pt x="1162" y="2959"/>
                </a:lnTo>
                <a:lnTo>
                  <a:pt x="1161" y="2957"/>
                </a:lnTo>
                <a:lnTo>
                  <a:pt x="1159" y="2955"/>
                </a:lnTo>
                <a:lnTo>
                  <a:pt x="1158" y="2953"/>
                </a:lnTo>
                <a:lnTo>
                  <a:pt x="1157" y="2950"/>
                </a:lnTo>
                <a:lnTo>
                  <a:pt x="1156" y="2948"/>
                </a:lnTo>
                <a:lnTo>
                  <a:pt x="1155" y="2945"/>
                </a:lnTo>
                <a:lnTo>
                  <a:pt x="1155" y="2943"/>
                </a:lnTo>
                <a:lnTo>
                  <a:pt x="1155" y="2940"/>
                </a:lnTo>
                <a:lnTo>
                  <a:pt x="1155" y="2938"/>
                </a:lnTo>
                <a:lnTo>
                  <a:pt x="1155" y="2935"/>
                </a:lnTo>
                <a:lnTo>
                  <a:pt x="1156" y="2933"/>
                </a:lnTo>
                <a:lnTo>
                  <a:pt x="1157" y="2930"/>
                </a:lnTo>
                <a:lnTo>
                  <a:pt x="1158" y="2928"/>
                </a:lnTo>
                <a:lnTo>
                  <a:pt x="1184" y="2882"/>
                </a:lnTo>
                <a:lnTo>
                  <a:pt x="1213" y="2837"/>
                </a:lnTo>
                <a:lnTo>
                  <a:pt x="1246" y="2792"/>
                </a:lnTo>
                <a:lnTo>
                  <a:pt x="1281" y="2747"/>
                </a:lnTo>
                <a:lnTo>
                  <a:pt x="1283" y="2745"/>
                </a:lnTo>
                <a:lnTo>
                  <a:pt x="1284" y="2743"/>
                </a:lnTo>
                <a:lnTo>
                  <a:pt x="1287" y="2741"/>
                </a:lnTo>
                <a:lnTo>
                  <a:pt x="1289" y="2740"/>
                </a:lnTo>
                <a:lnTo>
                  <a:pt x="1291" y="2739"/>
                </a:lnTo>
                <a:lnTo>
                  <a:pt x="1294" y="2738"/>
                </a:lnTo>
                <a:lnTo>
                  <a:pt x="1296" y="2737"/>
                </a:lnTo>
                <a:lnTo>
                  <a:pt x="1299" y="2737"/>
                </a:lnTo>
                <a:lnTo>
                  <a:pt x="1301" y="2737"/>
                </a:lnTo>
                <a:lnTo>
                  <a:pt x="1304" y="2737"/>
                </a:lnTo>
                <a:lnTo>
                  <a:pt x="1306" y="2737"/>
                </a:lnTo>
                <a:lnTo>
                  <a:pt x="1309" y="2738"/>
                </a:lnTo>
                <a:lnTo>
                  <a:pt x="1311" y="2739"/>
                </a:lnTo>
                <a:lnTo>
                  <a:pt x="1313" y="2740"/>
                </a:lnTo>
                <a:lnTo>
                  <a:pt x="1316" y="2741"/>
                </a:lnTo>
                <a:lnTo>
                  <a:pt x="1318" y="2743"/>
                </a:lnTo>
                <a:moveTo>
                  <a:pt x="1108" y="3113"/>
                </a:moveTo>
                <a:lnTo>
                  <a:pt x="1110" y="3113"/>
                </a:lnTo>
                <a:lnTo>
                  <a:pt x="1113" y="3114"/>
                </a:lnTo>
                <a:lnTo>
                  <a:pt x="1115" y="3115"/>
                </a:lnTo>
                <a:lnTo>
                  <a:pt x="1117" y="3117"/>
                </a:lnTo>
                <a:lnTo>
                  <a:pt x="1119" y="3119"/>
                </a:lnTo>
                <a:lnTo>
                  <a:pt x="1121" y="3120"/>
                </a:lnTo>
                <a:lnTo>
                  <a:pt x="1123" y="3122"/>
                </a:lnTo>
                <a:lnTo>
                  <a:pt x="1124" y="3124"/>
                </a:lnTo>
                <a:lnTo>
                  <a:pt x="1125" y="3127"/>
                </a:lnTo>
                <a:lnTo>
                  <a:pt x="1126" y="3129"/>
                </a:lnTo>
                <a:lnTo>
                  <a:pt x="1127" y="3132"/>
                </a:lnTo>
                <a:lnTo>
                  <a:pt x="1127" y="3134"/>
                </a:lnTo>
                <a:lnTo>
                  <a:pt x="1128" y="3137"/>
                </a:lnTo>
                <a:lnTo>
                  <a:pt x="1128" y="3139"/>
                </a:lnTo>
                <a:lnTo>
                  <a:pt x="1127" y="3142"/>
                </a:lnTo>
                <a:lnTo>
                  <a:pt x="1127" y="3145"/>
                </a:lnTo>
                <a:lnTo>
                  <a:pt x="1120" y="3170"/>
                </a:lnTo>
                <a:lnTo>
                  <a:pt x="1114" y="3196"/>
                </a:lnTo>
                <a:lnTo>
                  <a:pt x="1110" y="3222"/>
                </a:lnTo>
                <a:lnTo>
                  <a:pt x="1106" y="3247"/>
                </a:lnTo>
                <a:lnTo>
                  <a:pt x="1102" y="3273"/>
                </a:lnTo>
                <a:lnTo>
                  <a:pt x="1100" y="3299"/>
                </a:lnTo>
                <a:lnTo>
                  <a:pt x="1098" y="3350"/>
                </a:lnTo>
                <a:lnTo>
                  <a:pt x="1098" y="3352"/>
                </a:lnTo>
                <a:lnTo>
                  <a:pt x="1097" y="3355"/>
                </a:lnTo>
                <a:lnTo>
                  <a:pt x="1097" y="3357"/>
                </a:lnTo>
                <a:lnTo>
                  <a:pt x="1096" y="3360"/>
                </a:lnTo>
                <a:lnTo>
                  <a:pt x="1095" y="3362"/>
                </a:lnTo>
                <a:lnTo>
                  <a:pt x="1093" y="3364"/>
                </a:lnTo>
                <a:lnTo>
                  <a:pt x="1092" y="3366"/>
                </a:lnTo>
                <a:lnTo>
                  <a:pt x="1090" y="3368"/>
                </a:lnTo>
                <a:lnTo>
                  <a:pt x="1088" y="3369"/>
                </a:lnTo>
                <a:lnTo>
                  <a:pt x="1086" y="3371"/>
                </a:lnTo>
                <a:lnTo>
                  <a:pt x="1084" y="3372"/>
                </a:lnTo>
                <a:lnTo>
                  <a:pt x="1081" y="3373"/>
                </a:lnTo>
                <a:lnTo>
                  <a:pt x="1079" y="3374"/>
                </a:lnTo>
                <a:lnTo>
                  <a:pt x="1076" y="3375"/>
                </a:lnTo>
                <a:lnTo>
                  <a:pt x="1074" y="3375"/>
                </a:lnTo>
                <a:lnTo>
                  <a:pt x="1071" y="3376"/>
                </a:lnTo>
                <a:lnTo>
                  <a:pt x="1068" y="3375"/>
                </a:lnTo>
                <a:lnTo>
                  <a:pt x="1065" y="3375"/>
                </a:lnTo>
                <a:lnTo>
                  <a:pt x="1063" y="3374"/>
                </a:lnTo>
                <a:lnTo>
                  <a:pt x="1060" y="3373"/>
                </a:lnTo>
                <a:lnTo>
                  <a:pt x="1058" y="3372"/>
                </a:lnTo>
                <a:lnTo>
                  <a:pt x="1056" y="3371"/>
                </a:lnTo>
                <a:lnTo>
                  <a:pt x="1054" y="3369"/>
                </a:lnTo>
                <a:lnTo>
                  <a:pt x="1052" y="3368"/>
                </a:lnTo>
                <a:lnTo>
                  <a:pt x="1051" y="3366"/>
                </a:lnTo>
                <a:lnTo>
                  <a:pt x="1049" y="3364"/>
                </a:lnTo>
                <a:lnTo>
                  <a:pt x="1048" y="3361"/>
                </a:lnTo>
                <a:lnTo>
                  <a:pt x="1047" y="3359"/>
                </a:lnTo>
                <a:lnTo>
                  <a:pt x="1046" y="3357"/>
                </a:lnTo>
                <a:lnTo>
                  <a:pt x="1045" y="3354"/>
                </a:lnTo>
                <a:lnTo>
                  <a:pt x="1045" y="3351"/>
                </a:lnTo>
                <a:lnTo>
                  <a:pt x="1045" y="3349"/>
                </a:lnTo>
                <a:lnTo>
                  <a:pt x="1047" y="3294"/>
                </a:lnTo>
                <a:lnTo>
                  <a:pt x="1050" y="3267"/>
                </a:lnTo>
                <a:lnTo>
                  <a:pt x="1053" y="3240"/>
                </a:lnTo>
                <a:lnTo>
                  <a:pt x="1057" y="3213"/>
                </a:lnTo>
                <a:lnTo>
                  <a:pt x="1063" y="3185"/>
                </a:lnTo>
                <a:lnTo>
                  <a:pt x="1069" y="3158"/>
                </a:lnTo>
                <a:lnTo>
                  <a:pt x="1076" y="3131"/>
                </a:lnTo>
                <a:lnTo>
                  <a:pt x="1077" y="3128"/>
                </a:lnTo>
                <a:lnTo>
                  <a:pt x="1078" y="3126"/>
                </a:lnTo>
                <a:lnTo>
                  <a:pt x="1079" y="3123"/>
                </a:lnTo>
                <a:lnTo>
                  <a:pt x="1081" y="3121"/>
                </a:lnTo>
                <a:lnTo>
                  <a:pt x="1082" y="3119"/>
                </a:lnTo>
                <a:lnTo>
                  <a:pt x="1084" y="3118"/>
                </a:lnTo>
                <a:lnTo>
                  <a:pt x="1086" y="3116"/>
                </a:lnTo>
                <a:lnTo>
                  <a:pt x="1088" y="3115"/>
                </a:lnTo>
                <a:lnTo>
                  <a:pt x="1090" y="3114"/>
                </a:lnTo>
                <a:lnTo>
                  <a:pt x="1093" y="3113"/>
                </a:lnTo>
                <a:lnTo>
                  <a:pt x="1095" y="3112"/>
                </a:lnTo>
                <a:lnTo>
                  <a:pt x="1097" y="3112"/>
                </a:lnTo>
                <a:lnTo>
                  <a:pt x="1100" y="3112"/>
                </a:lnTo>
                <a:lnTo>
                  <a:pt x="1103" y="3112"/>
                </a:lnTo>
                <a:lnTo>
                  <a:pt x="1105" y="3112"/>
                </a:lnTo>
                <a:lnTo>
                  <a:pt x="1108" y="3113"/>
                </a:lnTo>
                <a:moveTo>
                  <a:pt x="1088" y="3536"/>
                </a:moveTo>
                <a:lnTo>
                  <a:pt x="1090" y="3535"/>
                </a:lnTo>
                <a:lnTo>
                  <a:pt x="1093" y="3535"/>
                </a:lnTo>
                <a:lnTo>
                  <a:pt x="1096" y="3535"/>
                </a:lnTo>
                <a:lnTo>
                  <a:pt x="1098" y="3535"/>
                </a:lnTo>
                <a:lnTo>
                  <a:pt x="1101" y="3536"/>
                </a:lnTo>
                <a:lnTo>
                  <a:pt x="1103" y="3537"/>
                </a:lnTo>
                <a:lnTo>
                  <a:pt x="1105" y="3538"/>
                </a:lnTo>
                <a:lnTo>
                  <a:pt x="1108" y="3539"/>
                </a:lnTo>
                <a:lnTo>
                  <a:pt x="1110" y="3541"/>
                </a:lnTo>
                <a:lnTo>
                  <a:pt x="1112" y="3542"/>
                </a:lnTo>
                <a:lnTo>
                  <a:pt x="1113" y="3544"/>
                </a:lnTo>
                <a:lnTo>
                  <a:pt x="1115" y="3546"/>
                </a:lnTo>
                <a:lnTo>
                  <a:pt x="1117" y="3548"/>
                </a:lnTo>
                <a:lnTo>
                  <a:pt x="1118" y="3551"/>
                </a:lnTo>
                <a:lnTo>
                  <a:pt x="1119" y="3553"/>
                </a:lnTo>
                <a:lnTo>
                  <a:pt x="1120" y="3556"/>
                </a:lnTo>
                <a:lnTo>
                  <a:pt x="1132" y="3606"/>
                </a:lnTo>
                <a:lnTo>
                  <a:pt x="1147" y="3656"/>
                </a:lnTo>
                <a:lnTo>
                  <a:pt x="1165" y="3705"/>
                </a:lnTo>
                <a:lnTo>
                  <a:pt x="1185" y="3753"/>
                </a:lnTo>
                <a:lnTo>
                  <a:pt x="1186" y="3756"/>
                </a:lnTo>
                <a:lnTo>
                  <a:pt x="1186" y="3758"/>
                </a:lnTo>
                <a:lnTo>
                  <a:pt x="1187" y="3761"/>
                </a:lnTo>
                <a:lnTo>
                  <a:pt x="1187" y="3764"/>
                </a:lnTo>
                <a:lnTo>
                  <a:pt x="1187" y="3766"/>
                </a:lnTo>
                <a:lnTo>
                  <a:pt x="1187" y="3769"/>
                </a:lnTo>
                <a:lnTo>
                  <a:pt x="1186" y="3771"/>
                </a:lnTo>
                <a:lnTo>
                  <a:pt x="1185" y="3774"/>
                </a:lnTo>
                <a:lnTo>
                  <a:pt x="1184" y="3776"/>
                </a:lnTo>
                <a:lnTo>
                  <a:pt x="1183" y="3778"/>
                </a:lnTo>
                <a:lnTo>
                  <a:pt x="1181" y="3780"/>
                </a:lnTo>
                <a:lnTo>
                  <a:pt x="1180" y="3782"/>
                </a:lnTo>
                <a:lnTo>
                  <a:pt x="1178" y="3784"/>
                </a:lnTo>
                <a:lnTo>
                  <a:pt x="1176" y="3786"/>
                </a:lnTo>
                <a:lnTo>
                  <a:pt x="1173" y="3787"/>
                </a:lnTo>
                <a:lnTo>
                  <a:pt x="1171" y="3788"/>
                </a:lnTo>
                <a:lnTo>
                  <a:pt x="1168" y="3789"/>
                </a:lnTo>
                <a:lnTo>
                  <a:pt x="1166" y="3790"/>
                </a:lnTo>
                <a:lnTo>
                  <a:pt x="1163" y="3791"/>
                </a:lnTo>
                <a:lnTo>
                  <a:pt x="1161" y="3791"/>
                </a:lnTo>
                <a:lnTo>
                  <a:pt x="1158" y="3791"/>
                </a:lnTo>
                <a:lnTo>
                  <a:pt x="1156" y="3790"/>
                </a:lnTo>
                <a:lnTo>
                  <a:pt x="1153" y="3790"/>
                </a:lnTo>
                <a:lnTo>
                  <a:pt x="1151" y="3789"/>
                </a:lnTo>
                <a:lnTo>
                  <a:pt x="1148" y="3788"/>
                </a:lnTo>
                <a:lnTo>
                  <a:pt x="1146" y="3787"/>
                </a:lnTo>
                <a:lnTo>
                  <a:pt x="1144" y="3785"/>
                </a:lnTo>
                <a:lnTo>
                  <a:pt x="1142" y="3783"/>
                </a:lnTo>
                <a:lnTo>
                  <a:pt x="1140" y="3781"/>
                </a:lnTo>
                <a:lnTo>
                  <a:pt x="1138" y="3779"/>
                </a:lnTo>
                <a:lnTo>
                  <a:pt x="1137" y="3777"/>
                </a:lnTo>
                <a:lnTo>
                  <a:pt x="1136" y="3774"/>
                </a:lnTo>
                <a:lnTo>
                  <a:pt x="1115" y="3724"/>
                </a:lnTo>
                <a:lnTo>
                  <a:pt x="1097" y="3672"/>
                </a:lnTo>
                <a:lnTo>
                  <a:pt x="1081" y="3620"/>
                </a:lnTo>
                <a:lnTo>
                  <a:pt x="1068" y="3567"/>
                </a:lnTo>
                <a:lnTo>
                  <a:pt x="1067" y="3564"/>
                </a:lnTo>
                <a:lnTo>
                  <a:pt x="1067" y="3561"/>
                </a:lnTo>
                <a:lnTo>
                  <a:pt x="1067" y="3559"/>
                </a:lnTo>
                <a:lnTo>
                  <a:pt x="1068" y="3556"/>
                </a:lnTo>
                <a:lnTo>
                  <a:pt x="1068" y="3554"/>
                </a:lnTo>
                <a:lnTo>
                  <a:pt x="1069" y="3551"/>
                </a:lnTo>
                <a:lnTo>
                  <a:pt x="1070" y="3549"/>
                </a:lnTo>
                <a:lnTo>
                  <a:pt x="1071" y="3547"/>
                </a:lnTo>
                <a:lnTo>
                  <a:pt x="1073" y="3545"/>
                </a:lnTo>
                <a:lnTo>
                  <a:pt x="1075" y="3543"/>
                </a:lnTo>
                <a:lnTo>
                  <a:pt x="1076" y="3541"/>
                </a:lnTo>
                <a:lnTo>
                  <a:pt x="1078" y="3540"/>
                </a:lnTo>
                <a:lnTo>
                  <a:pt x="1080" y="3538"/>
                </a:lnTo>
                <a:lnTo>
                  <a:pt x="1083" y="3537"/>
                </a:lnTo>
                <a:lnTo>
                  <a:pt x="1085" y="3536"/>
                </a:lnTo>
                <a:lnTo>
                  <a:pt x="1088" y="3536"/>
                </a:lnTo>
                <a:moveTo>
                  <a:pt x="1247" y="3930"/>
                </a:moveTo>
                <a:lnTo>
                  <a:pt x="1249" y="3929"/>
                </a:lnTo>
                <a:lnTo>
                  <a:pt x="1251" y="3928"/>
                </a:lnTo>
                <a:lnTo>
                  <a:pt x="1254" y="3927"/>
                </a:lnTo>
                <a:lnTo>
                  <a:pt x="1256" y="3927"/>
                </a:lnTo>
                <a:lnTo>
                  <a:pt x="1259" y="3926"/>
                </a:lnTo>
                <a:lnTo>
                  <a:pt x="1262" y="3926"/>
                </a:lnTo>
                <a:lnTo>
                  <a:pt x="1264" y="3927"/>
                </a:lnTo>
                <a:lnTo>
                  <a:pt x="1267" y="3927"/>
                </a:lnTo>
                <a:lnTo>
                  <a:pt x="1269" y="3928"/>
                </a:lnTo>
                <a:lnTo>
                  <a:pt x="1271" y="3929"/>
                </a:lnTo>
                <a:lnTo>
                  <a:pt x="1274" y="3930"/>
                </a:lnTo>
                <a:lnTo>
                  <a:pt x="1276" y="3931"/>
                </a:lnTo>
                <a:lnTo>
                  <a:pt x="1278" y="3933"/>
                </a:lnTo>
                <a:lnTo>
                  <a:pt x="1280" y="3934"/>
                </a:lnTo>
                <a:lnTo>
                  <a:pt x="1281" y="3936"/>
                </a:lnTo>
                <a:lnTo>
                  <a:pt x="1283" y="3938"/>
                </a:lnTo>
                <a:lnTo>
                  <a:pt x="1335" y="4016"/>
                </a:lnTo>
                <a:lnTo>
                  <a:pt x="1355" y="4018"/>
                </a:lnTo>
                <a:lnTo>
                  <a:pt x="1376" y="4021"/>
                </a:lnTo>
                <a:lnTo>
                  <a:pt x="1396" y="4024"/>
                </a:lnTo>
                <a:lnTo>
                  <a:pt x="1417" y="4028"/>
                </a:lnTo>
                <a:lnTo>
                  <a:pt x="1419" y="4029"/>
                </a:lnTo>
                <a:lnTo>
                  <a:pt x="1422" y="4030"/>
                </a:lnTo>
                <a:lnTo>
                  <a:pt x="1424" y="4031"/>
                </a:lnTo>
                <a:lnTo>
                  <a:pt x="1426" y="4033"/>
                </a:lnTo>
                <a:lnTo>
                  <a:pt x="1428" y="4034"/>
                </a:lnTo>
                <a:lnTo>
                  <a:pt x="1430" y="4036"/>
                </a:lnTo>
                <a:lnTo>
                  <a:pt x="1432" y="4038"/>
                </a:lnTo>
                <a:lnTo>
                  <a:pt x="1434" y="4040"/>
                </a:lnTo>
                <a:lnTo>
                  <a:pt x="1435" y="4042"/>
                </a:lnTo>
                <a:lnTo>
                  <a:pt x="1436" y="4044"/>
                </a:lnTo>
                <a:lnTo>
                  <a:pt x="1437" y="4047"/>
                </a:lnTo>
                <a:lnTo>
                  <a:pt x="1438" y="4049"/>
                </a:lnTo>
                <a:lnTo>
                  <a:pt x="1438" y="4052"/>
                </a:lnTo>
                <a:lnTo>
                  <a:pt x="1438" y="4054"/>
                </a:lnTo>
                <a:lnTo>
                  <a:pt x="1438" y="4057"/>
                </a:lnTo>
                <a:lnTo>
                  <a:pt x="1438" y="4059"/>
                </a:lnTo>
                <a:lnTo>
                  <a:pt x="1437" y="4062"/>
                </a:lnTo>
                <a:lnTo>
                  <a:pt x="1436" y="4064"/>
                </a:lnTo>
                <a:lnTo>
                  <a:pt x="1435" y="4067"/>
                </a:lnTo>
                <a:lnTo>
                  <a:pt x="1434" y="4069"/>
                </a:lnTo>
                <a:lnTo>
                  <a:pt x="1432" y="4071"/>
                </a:lnTo>
                <a:lnTo>
                  <a:pt x="1430" y="4073"/>
                </a:lnTo>
                <a:lnTo>
                  <a:pt x="1428" y="4075"/>
                </a:lnTo>
                <a:lnTo>
                  <a:pt x="1426" y="4076"/>
                </a:lnTo>
                <a:lnTo>
                  <a:pt x="1424" y="4078"/>
                </a:lnTo>
                <a:lnTo>
                  <a:pt x="1422" y="4079"/>
                </a:lnTo>
                <a:lnTo>
                  <a:pt x="1420" y="4080"/>
                </a:lnTo>
                <a:lnTo>
                  <a:pt x="1417" y="4080"/>
                </a:lnTo>
                <a:lnTo>
                  <a:pt x="1415" y="4081"/>
                </a:lnTo>
                <a:lnTo>
                  <a:pt x="1412" y="4081"/>
                </a:lnTo>
                <a:lnTo>
                  <a:pt x="1409" y="4081"/>
                </a:lnTo>
                <a:lnTo>
                  <a:pt x="1407" y="4080"/>
                </a:lnTo>
                <a:lnTo>
                  <a:pt x="1393" y="4078"/>
                </a:lnTo>
                <a:lnTo>
                  <a:pt x="1386" y="4076"/>
                </a:lnTo>
                <a:lnTo>
                  <a:pt x="1380" y="4075"/>
                </a:lnTo>
                <a:lnTo>
                  <a:pt x="1404" y="4106"/>
                </a:lnTo>
                <a:lnTo>
                  <a:pt x="1405" y="4109"/>
                </a:lnTo>
                <a:lnTo>
                  <a:pt x="1407" y="4111"/>
                </a:lnTo>
                <a:lnTo>
                  <a:pt x="1408" y="4114"/>
                </a:lnTo>
                <a:lnTo>
                  <a:pt x="1409" y="4116"/>
                </a:lnTo>
                <a:lnTo>
                  <a:pt x="1410" y="4119"/>
                </a:lnTo>
                <a:lnTo>
                  <a:pt x="1410" y="4121"/>
                </a:lnTo>
                <a:lnTo>
                  <a:pt x="1410" y="4124"/>
                </a:lnTo>
                <a:lnTo>
                  <a:pt x="1410" y="4126"/>
                </a:lnTo>
                <a:lnTo>
                  <a:pt x="1410" y="4129"/>
                </a:lnTo>
                <a:lnTo>
                  <a:pt x="1409" y="4131"/>
                </a:lnTo>
                <a:lnTo>
                  <a:pt x="1408" y="4133"/>
                </a:lnTo>
                <a:lnTo>
                  <a:pt x="1407" y="4136"/>
                </a:lnTo>
                <a:lnTo>
                  <a:pt x="1406" y="4138"/>
                </a:lnTo>
                <a:lnTo>
                  <a:pt x="1404" y="4140"/>
                </a:lnTo>
                <a:lnTo>
                  <a:pt x="1403" y="4142"/>
                </a:lnTo>
                <a:lnTo>
                  <a:pt x="1401" y="4143"/>
                </a:lnTo>
                <a:lnTo>
                  <a:pt x="1398" y="4145"/>
                </a:lnTo>
                <a:lnTo>
                  <a:pt x="1396" y="4147"/>
                </a:lnTo>
                <a:lnTo>
                  <a:pt x="1394" y="4148"/>
                </a:lnTo>
                <a:lnTo>
                  <a:pt x="1391" y="4149"/>
                </a:lnTo>
                <a:lnTo>
                  <a:pt x="1389" y="4149"/>
                </a:lnTo>
                <a:lnTo>
                  <a:pt x="1386" y="4150"/>
                </a:lnTo>
                <a:lnTo>
                  <a:pt x="1384" y="4150"/>
                </a:lnTo>
                <a:lnTo>
                  <a:pt x="1381" y="4150"/>
                </a:lnTo>
                <a:lnTo>
                  <a:pt x="1378" y="4149"/>
                </a:lnTo>
                <a:lnTo>
                  <a:pt x="1376" y="4149"/>
                </a:lnTo>
                <a:lnTo>
                  <a:pt x="1374" y="4148"/>
                </a:lnTo>
                <a:lnTo>
                  <a:pt x="1371" y="4147"/>
                </a:lnTo>
                <a:lnTo>
                  <a:pt x="1369" y="4146"/>
                </a:lnTo>
                <a:lnTo>
                  <a:pt x="1367" y="4144"/>
                </a:lnTo>
                <a:lnTo>
                  <a:pt x="1365" y="4142"/>
                </a:lnTo>
                <a:lnTo>
                  <a:pt x="1363" y="4140"/>
                </a:lnTo>
                <a:lnTo>
                  <a:pt x="1307" y="4066"/>
                </a:lnTo>
                <a:lnTo>
                  <a:pt x="1285" y="4065"/>
                </a:lnTo>
                <a:lnTo>
                  <a:pt x="1264" y="4065"/>
                </a:lnTo>
                <a:lnTo>
                  <a:pt x="1221" y="4064"/>
                </a:lnTo>
                <a:lnTo>
                  <a:pt x="1218" y="4064"/>
                </a:lnTo>
                <a:lnTo>
                  <a:pt x="1216" y="4064"/>
                </a:lnTo>
                <a:lnTo>
                  <a:pt x="1213" y="4064"/>
                </a:lnTo>
                <a:lnTo>
                  <a:pt x="1211" y="4063"/>
                </a:lnTo>
                <a:lnTo>
                  <a:pt x="1209" y="4062"/>
                </a:lnTo>
                <a:lnTo>
                  <a:pt x="1206" y="4061"/>
                </a:lnTo>
                <a:lnTo>
                  <a:pt x="1204" y="4059"/>
                </a:lnTo>
                <a:lnTo>
                  <a:pt x="1202" y="4058"/>
                </a:lnTo>
                <a:lnTo>
                  <a:pt x="1201" y="4056"/>
                </a:lnTo>
                <a:lnTo>
                  <a:pt x="1199" y="4054"/>
                </a:lnTo>
                <a:lnTo>
                  <a:pt x="1198" y="4052"/>
                </a:lnTo>
                <a:lnTo>
                  <a:pt x="1196" y="4049"/>
                </a:lnTo>
                <a:lnTo>
                  <a:pt x="1195" y="4047"/>
                </a:lnTo>
                <a:lnTo>
                  <a:pt x="1195" y="4045"/>
                </a:lnTo>
                <a:lnTo>
                  <a:pt x="1194" y="4042"/>
                </a:lnTo>
                <a:lnTo>
                  <a:pt x="1194" y="4039"/>
                </a:lnTo>
                <a:lnTo>
                  <a:pt x="1194" y="4037"/>
                </a:lnTo>
                <a:lnTo>
                  <a:pt x="1194" y="4034"/>
                </a:lnTo>
                <a:lnTo>
                  <a:pt x="1195" y="4031"/>
                </a:lnTo>
                <a:lnTo>
                  <a:pt x="1196" y="4029"/>
                </a:lnTo>
                <a:lnTo>
                  <a:pt x="1197" y="4027"/>
                </a:lnTo>
                <a:lnTo>
                  <a:pt x="1198" y="4024"/>
                </a:lnTo>
                <a:lnTo>
                  <a:pt x="1200" y="4022"/>
                </a:lnTo>
                <a:lnTo>
                  <a:pt x="1201" y="4020"/>
                </a:lnTo>
                <a:lnTo>
                  <a:pt x="1203" y="4019"/>
                </a:lnTo>
                <a:lnTo>
                  <a:pt x="1205" y="4017"/>
                </a:lnTo>
                <a:lnTo>
                  <a:pt x="1207" y="4016"/>
                </a:lnTo>
                <a:lnTo>
                  <a:pt x="1209" y="4015"/>
                </a:lnTo>
                <a:lnTo>
                  <a:pt x="1212" y="4014"/>
                </a:lnTo>
                <a:lnTo>
                  <a:pt x="1214" y="4013"/>
                </a:lnTo>
                <a:lnTo>
                  <a:pt x="1217" y="4013"/>
                </a:lnTo>
                <a:lnTo>
                  <a:pt x="1220" y="4012"/>
                </a:lnTo>
                <a:lnTo>
                  <a:pt x="1232" y="4012"/>
                </a:lnTo>
                <a:lnTo>
                  <a:pt x="1244" y="4012"/>
                </a:lnTo>
                <a:lnTo>
                  <a:pt x="1268" y="4011"/>
                </a:lnTo>
                <a:lnTo>
                  <a:pt x="1260" y="4001"/>
                </a:lnTo>
                <a:lnTo>
                  <a:pt x="1253" y="3989"/>
                </a:lnTo>
                <a:lnTo>
                  <a:pt x="1239" y="3966"/>
                </a:lnTo>
                <a:lnTo>
                  <a:pt x="1237" y="3964"/>
                </a:lnTo>
                <a:lnTo>
                  <a:pt x="1236" y="3962"/>
                </a:lnTo>
                <a:lnTo>
                  <a:pt x="1236" y="3959"/>
                </a:lnTo>
                <a:lnTo>
                  <a:pt x="1235" y="3957"/>
                </a:lnTo>
                <a:lnTo>
                  <a:pt x="1235" y="3954"/>
                </a:lnTo>
                <a:lnTo>
                  <a:pt x="1235" y="3952"/>
                </a:lnTo>
                <a:lnTo>
                  <a:pt x="1235" y="3949"/>
                </a:lnTo>
                <a:lnTo>
                  <a:pt x="1235" y="3947"/>
                </a:lnTo>
                <a:lnTo>
                  <a:pt x="1236" y="3945"/>
                </a:lnTo>
                <a:lnTo>
                  <a:pt x="1237" y="3942"/>
                </a:lnTo>
                <a:lnTo>
                  <a:pt x="1238" y="3940"/>
                </a:lnTo>
                <a:lnTo>
                  <a:pt x="1239" y="3938"/>
                </a:lnTo>
                <a:lnTo>
                  <a:pt x="1241" y="3936"/>
                </a:lnTo>
                <a:lnTo>
                  <a:pt x="1243" y="3934"/>
                </a:lnTo>
                <a:lnTo>
                  <a:pt x="1245" y="3932"/>
                </a:lnTo>
                <a:lnTo>
                  <a:pt x="1247" y="3930"/>
                </a:lnTo>
                <a:moveTo>
                  <a:pt x="1048" y="4061"/>
                </a:moveTo>
                <a:lnTo>
                  <a:pt x="1048" y="4064"/>
                </a:lnTo>
                <a:lnTo>
                  <a:pt x="1049" y="4067"/>
                </a:lnTo>
                <a:lnTo>
                  <a:pt x="1049" y="4069"/>
                </a:lnTo>
                <a:lnTo>
                  <a:pt x="1049" y="4072"/>
                </a:lnTo>
                <a:lnTo>
                  <a:pt x="1048" y="4074"/>
                </a:lnTo>
                <a:lnTo>
                  <a:pt x="1048" y="4077"/>
                </a:lnTo>
                <a:lnTo>
                  <a:pt x="1047" y="4079"/>
                </a:lnTo>
                <a:lnTo>
                  <a:pt x="1046" y="4082"/>
                </a:lnTo>
                <a:lnTo>
                  <a:pt x="1044" y="4084"/>
                </a:lnTo>
                <a:lnTo>
                  <a:pt x="1043" y="4086"/>
                </a:lnTo>
                <a:lnTo>
                  <a:pt x="1041" y="4088"/>
                </a:lnTo>
                <a:lnTo>
                  <a:pt x="1039" y="4089"/>
                </a:lnTo>
                <a:lnTo>
                  <a:pt x="1037" y="4091"/>
                </a:lnTo>
                <a:lnTo>
                  <a:pt x="1035" y="4092"/>
                </a:lnTo>
                <a:lnTo>
                  <a:pt x="1032" y="4093"/>
                </a:lnTo>
                <a:lnTo>
                  <a:pt x="1030" y="4093"/>
                </a:lnTo>
                <a:lnTo>
                  <a:pt x="983" y="4107"/>
                </a:lnTo>
                <a:lnTo>
                  <a:pt x="937" y="4124"/>
                </a:lnTo>
                <a:lnTo>
                  <a:pt x="892" y="4143"/>
                </a:lnTo>
                <a:lnTo>
                  <a:pt x="848" y="4164"/>
                </a:lnTo>
                <a:lnTo>
                  <a:pt x="845" y="4165"/>
                </a:lnTo>
                <a:lnTo>
                  <a:pt x="843" y="4166"/>
                </a:lnTo>
                <a:lnTo>
                  <a:pt x="840" y="4167"/>
                </a:lnTo>
                <a:lnTo>
                  <a:pt x="838" y="4167"/>
                </a:lnTo>
                <a:lnTo>
                  <a:pt x="835" y="4167"/>
                </a:lnTo>
                <a:lnTo>
                  <a:pt x="833" y="4167"/>
                </a:lnTo>
                <a:lnTo>
                  <a:pt x="830" y="4166"/>
                </a:lnTo>
                <a:lnTo>
                  <a:pt x="828" y="4166"/>
                </a:lnTo>
                <a:lnTo>
                  <a:pt x="825" y="4165"/>
                </a:lnTo>
                <a:lnTo>
                  <a:pt x="823" y="4164"/>
                </a:lnTo>
                <a:lnTo>
                  <a:pt x="821" y="4162"/>
                </a:lnTo>
                <a:lnTo>
                  <a:pt x="819" y="4161"/>
                </a:lnTo>
                <a:lnTo>
                  <a:pt x="817" y="4159"/>
                </a:lnTo>
                <a:lnTo>
                  <a:pt x="815" y="4157"/>
                </a:lnTo>
                <a:lnTo>
                  <a:pt x="813" y="4155"/>
                </a:lnTo>
                <a:lnTo>
                  <a:pt x="812" y="4152"/>
                </a:lnTo>
                <a:lnTo>
                  <a:pt x="811" y="4150"/>
                </a:lnTo>
                <a:lnTo>
                  <a:pt x="810" y="4147"/>
                </a:lnTo>
                <a:lnTo>
                  <a:pt x="810" y="4145"/>
                </a:lnTo>
                <a:lnTo>
                  <a:pt x="809" y="4142"/>
                </a:lnTo>
                <a:lnTo>
                  <a:pt x="809" y="4140"/>
                </a:lnTo>
                <a:lnTo>
                  <a:pt x="810" y="4137"/>
                </a:lnTo>
                <a:lnTo>
                  <a:pt x="810" y="4135"/>
                </a:lnTo>
                <a:lnTo>
                  <a:pt x="811" y="4132"/>
                </a:lnTo>
                <a:lnTo>
                  <a:pt x="812" y="4130"/>
                </a:lnTo>
                <a:lnTo>
                  <a:pt x="813" y="4127"/>
                </a:lnTo>
                <a:lnTo>
                  <a:pt x="814" y="4125"/>
                </a:lnTo>
                <a:lnTo>
                  <a:pt x="816" y="4123"/>
                </a:lnTo>
                <a:lnTo>
                  <a:pt x="817" y="4121"/>
                </a:lnTo>
                <a:lnTo>
                  <a:pt x="819" y="4119"/>
                </a:lnTo>
                <a:lnTo>
                  <a:pt x="821" y="4118"/>
                </a:lnTo>
                <a:lnTo>
                  <a:pt x="824" y="4116"/>
                </a:lnTo>
                <a:lnTo>
                  <a:pt x="870" y="4095"/>
                </a:lnTo>
                <a:lnTo>
                  <a:pt x="918" y="4075"/>
                </a:lnTo>
                <a:lnTo>
                  <a:pt x="966" y="4057"/>
                </a:lnTo>
                <a:lnTo>
                  <a:pt x="1016" y="4042"/>
                </a:lnTo>
                <a:lnTo>
                  <a:pt x="1018" y="4042"/>
                </a:lnTo>
                <a:lnTo>
                  <a:pt x="1021" y="4042"/>
                </a:lnTo>
                <a:lnTo>
                  <a:pt x="1024" y="4042"/>
                </a:lnTo>
                <a:lnTo>
                  <a:pt x="1026" y="4042"/>
                </a:lnTo>
                <a:lnTo>
                  <a:pt x="1029" y="4043"/>
                </a:lnTo>
                <a:lnTo>
                  <a:pt x="1031" y="4043"/>
                </a:lnTo>
                <a:lnTo>
                  <a:pt x="1034" y="4044"/>
                </a:lnTo>
                <a:lnTo>
                  <a:pt x="1036" y="4046"/>
                </a:lnTo>
                <a:lnTo>
                  <a:pt x="1038" y="4047"/>
                </a:lnTo>
                <a:lnTo>
                  <a:pt x="1040" y="4048"/>
                </a:lnTo>
                <a:lnTo>
                  <a:pt x="1042" y="4050"/>
                </a:lnTo>
                <a:lnTo>
                  <a:pt x="1044" y="4052"/>
                </a:lnTo>
                <a:lnTo>
                  <a:pt x="1045" y="4054"/>
                </a:lnTo>
                <a:lnTo>
                  <a:pt x="1046" y="4056"/>
                </a:lnTo>
                <a:lnTo>
                  <a:pt x="1047" y="4059"/>
                </a:lnTo>
                <a:lnTo>
                  <a:pt x="1048" y="4061"/>
                </a:lnTo>
                <a:moveTo>
                  <a:pt x="1563" y="4097"/>
                </a:moveTo>
                <a:lnTo>
                  <a:pt x="1564" y="4095"/>
                </a:lnTo>
                <a:lnTo>
                  <a:pt x="1565" y="4093"/>
                </a:lnTo>
                <a:lnTo>
                  <a:pt x="1567" y="4091"/>
                </a:lnTo>
                <a:lnTo>
                  <a:pt x="1568" y="4089"/>
                </a:lnTo>
                <a:lnTo>
                  <a:pt x="1570" y="4087"/>
                </a:lnTo>
                <a:lnTo>
                  <a:pt x="1572" y="4086"/>
                </a:lnTo>
                <a:lnTo>
                  <a:pt x="1574" y="4084"/>
                </a:lnTo>
                <a:lnTo>
                  <a:pt x="1577" y="4083"/>
                </a:lnTo>
                <a:lnTo>
                  <a:pt x="1579" y="4082"/>
                </a:lnTo>
                <a:lnTo>
                  <a:pt x="1582" y="4082"/>
                </a:lnTo>
                <a:lnTo>
                  <a:pt x="1584" y="4081"/>
                </a:lnTo>
                <a:lnTo>
                  <a:pt x="1587" y="4081"/>
                </a:lnTo>
                <a:lnTo>
                  <a:pt x="1589" y="4081"/>
                </a:lnTo>
                <a:lnTo>
                  <a:pt x="1592" y="4082"/>
                </a:lnTo>
                <a:lnTo>
                  <a:pt x="1594" y="4082"/>
                </a:lnTo>
                <a:lnTo>
                  <a:pt x="1597" y="4083"/>
                </a:lnTo>
                <a:lnTo>
                  <a:pt x="1638" y="4101"/>
                </a:lnTo>
                <a:lnTo>
                  <a:pt x="1680" y="4121"/>
                </a:lnTo>
                <a:lnTo>
                  <a:pt x="1722" y="4144"/>
                </a:lnTo>
                <a:lnTo>
                  <a:pt x="1765" y="4168"/>
                </a:lnTo>
                <a:lnTo>
                  <a:pt x="1767" y="4170"/>
                </a:lnTo>
                <a:lnTo>
                  <a:pt x="1769" y="4172"/>
                </a:lnTo>
                <a:lnTo>
                  <a:pt x="1771" y="4174"/>
                </a:lnTo>
                <a:lnTo>
                  <a:pt x="1772" y="4176"/>
                </a:lnTo>
                <a:lnTo>
                  <a:pt x="1773" y="4178"/>
                </a:lnTo>
                <a:lnTo>
                  <a:pt x="1775" y="4180"/>
                </a:lnTo>
                <a:lnTo>
                  <a:pt x="1775" y="4183"/>
                </a:lnTo>
                <a:lnTo>
                  <a:pt x="1776" y="4185"/>
                </a:lnTo>
                <a:lnTo>
                  <a:pt x="1777" y="4188"/>
                </a:lnTo>
                <a:lnTo>
                  <a:pt x="1777" y="4190"/>
                </a:lnTo>
                <a:lnTo>
                  <a:pt x="1777" y="4193"/>
                </a:lnTo>
                <a:lnTo>
                  <a:pt x="1776" y="4195"/>
                </a:lnTo>
                <a:lnTo>
                  <a:pt x="1776" y="4198"/>
                </a:lnTo>
                <a:lnTo>
                  <a:pt x="1775" y="4200"/>
                </a:lnTo>
                <a:lnTo>
                  <a:pt x="1774" y="4203"/>
                </a:lnTo>
                <a:lnTo>
                  <a:pt x="1773" y="4205"/>
                </a:lnTo>
                <a:lnTo>
                  <a:pt x="1771" y="4208"/>
                </a:lnTo>
                <a:lnTo>
                  <a:pt x="1770" y="4210"/>
                </a:lnTo>
                <a:lnTo>
                  <a:pt x="1768" y="4211"/>
                </a:lnTo>
                <a:lnTo>
                  <a:pt x="1766" y="4213"/>
                </a:lnTo>
                <a:lnTo>
                  <a:pt x="1764" y="4214"/>
                </a:lnTo>
                <a:lnTo>
                  <a:pt x="1761" y="4215"/>
                </a:lnTo>
                <a:lnTo>
                  <a:pt x="1759" y="4216"/>
                </a:lnTo>
                <a:lnTo>
                  <a:pt x="1757" y="4217"/>
                </a:lnTo>
                <a:lnTo>
                  <a:pt x="1754" y="4217"/>
                </a:lnTo>
                <a:lnTo>
                  <a:pt x="1751" y="4218"/>
                </a:lnTo>
                <a:lnTo>
                  <a:pt x="1749" y="4218"/>
                </a:lnTo>
                <a:lnTo>
                  <a:pt x="1746" y="4217"/>
                </a:lnTo>
                <a:lnTo>
                  <a:pt x="1744" y="4217"/>
                </a:lnTo>
                <a:lnTo>
                  <a:pt x="1741" y="4216"/>
                </a:lnTo>
                <a:lnTo>
                  <a:pt x="1739" y="4215"/>
                </a:lnTo>
                <a:lnTo>
                  <a:pt x="1737" y="4213"/>
                </a:lnTo>
                <a:lnTo>
                  <a:pt x="1696" y="4190"/>
                </a:lnTo>
                <a:lnTo>
                  <a:pt x="1656" y="4168"/>
                </a:lnTo>
                <a:lnTo>
                  <a:pt x="1616" y="4149"/>
                </a:lnTo>
                <a:lnTo>
                  <a:pt x="1577" y="4132"/>
                </a:lnTo>
                <a:lnTo>
                  <a:pt x="1574" y="4131"/>
                </a:lnTo>
                <a:lnTo>
                  <a:pt x="1572" y="4130"/>
                </a:lnTo>
                <a:lnTo>
                  <a:pt x="1570" y="4128"/>
                </a:lnTo>
                <a:lnTo>
                  <a:pt x="1568" y="4126"/>
                </a:lnTo>
                <a:lnTo>
                  <a:pt x="1566" y="4124"/>
                </a:lnTo>
                <a:lnTo>
                  <a:pt x="1565" y="4122"/>
                </a:lnTo>
                <a:lnTo>
                  <a:pt x="1564" y="4120"/>
                </a:lnTo>
                <a:lnTo>
                  <a:pt x="1563" y="4118"/>
                </a:lnTo>
                <a:lnTo>
                  <a:pt x="1562" y="4116"/>
                </a:lnTo>
                <a:lnTo>
                  <a:pt x="1561" y="4113"/>
                </a:lnTo>
                <a:lnTo>
                  <a:pt x="1561" y="4111"/>
                </a:lnTo>
                <a:lnTo>
                  <a:pt x="1561" y="4108"/>
                </a:lnTo>
                <a:lnTo>
                  <a:pt x="1561" y="4105"/>
                </a:lnTo>
                <a:lnTo>
                  <a:pt x="1561" y="4103"/>
                </a:lnTo>
                <a:lnTo>
                  <a:pt x="1562" y="4100"/>
                </a:lnTo>
                <a:lnTo>
                  <a:pt x="1563" y="4097"/>
                </a:lnTo>
                <a:moveTo>
                  <a:pt x="686" y="4229"/>
                </a:moveTo>
                <a:lnTo>
                  <a:pt x="687" y="4232"/>
                </a:lnTo>
                <a:lnTo>
                  <a:pt x="689" y="4234"/>
                </a:lnTo>
                <a:lnTo>
                  <a:pt x="690" y="4237"/>
                </a:lnTo>
                <a:lnTo>
                  <a:pt x="690" y="4239"/>
                </a:lnTo>
                <a:lnTo>
                  <a:pt x="691" y="4242"/>
                </a:lnTo>
                <a:lnTo>
                  <a:pt x="691" y="4244"/>
                </a:lnTo>
                <a:lnTo>
                  <a:pt x="691" y="4247"/>
                </a:lnTo>
                <a:lnTo>
                  <a:pt x="691" y="4249"/>
                </a:lnTo>
                <a:lnTo>
                  <a:pt x="690" y="4252"/>
                </a:lnTo>
                <a:lnTo>
                  <a:pt x="689" y="4254"/>
                </a:lnTo>
                <a:lnTo>
                  <a:pt x="688" y="4256"/>
                </a:lnTo>
                <a:lnTo>
                  <a:pt x="687" y="4259"/>
                </a:lnTo>
                <a:lnTo>
                  <a:pt x="686" y="4261"/>
                </a:lnTo>
                <a:lnTo>
                  <a:pt x="684" y="4263"/>
                </a:lnTo>
                <a:lnTo>
                  <a:pt x="682" y="4265"/>
                </a:lnTo>
                <a:lnTo>
                  <a:pt x="680" y="4266"/>
                </a:lnTo>
                <a:lnTo>
                  <a:pt x="641" y="4296"/>
                </a:lnTo>
                <a:lnTo>
                  <a:pt x="602" y="4327"/>
                </a:lnTo>
                <a:lnTo>
                  <a:pt x="565" y="4359"/>
                </a:lnTo>
                <a:lnTo>
                  <a:pt x="529" y="4392"/>
                </a:lnTo>
                <a:lnTo>
                  <a:pt x="527" y="4394"/>
                </a:lnTo>
                <a:lnTo>
                  <a:pt x="525" y="4396"/>
                </a:lnTo>
                <a:lnTo>
                  <a:pt x="522" y="4397"/>
                </a:lnTo>
                <a:lnTo>
                  <a:pt x="520" y="4398"/>
                </a:lnTo>
                <a:lnTo>
                  <a:pt x="517" y="4399"/>
                </a:lnTo>
                <a:lnTo>
                  <a:pt x="515" y="4399"/>
                </a:lnTo>
                <a:lnTo>
                  <a:pt x="512" y="4399"/>
                </a:lnTo>
                <a:lnTo>
                  <a:pt x="510" y="4399"/>
                </a:lnTo>
                <a:lnTo>
                  <a:pt x="507" y="4399"/>
                </a:lnTo>
                <a:lnTo>
                  <a:pt x="504" y="4399"/>
                </a:lnTo>
                <a:lnTo>
                  <a:pt x="502" y="4398"/>
                </a:lnTo>
                <a:lnTo>
                  <a:pt x="500" y="4397"/>
                </a:lnTo>
                <a:lnTo>
                  <a:pt x="497" y="4396"/>
                </a:lnTo>
                <a:lnTo>
                  <a:pt x="495" y="4395"/>
                </a:lnTo>
                <a:lnTo>
                  <a:pt x="493" y="4393"/>
                </a:lnTo>
                <a:lnTo>
                  <a:pt x="491" y="4391"/>
                </a:lnTo>
                <a:lnTo>
                  <a:pt x="489" y="4389"/>
                </a:lnTo>
                <a:lnTo>
                  <a:pt x="488" y="4387"/>
                </a:lnTo>
                <a:lnTo>
                  <a:pt x="486" y="4385"/>
                </a:lnTo>
                <a:lnTo>
                  <a:pt x="485" y="4382"/>
                </a:lnTo>
                <a:lnTo>
                  <a:pt x="485" y="4380"/>
                </a:lnTo>
                <a:lnTo>
                  <a:pt x="484" y="4377"/>
                </a:lnTo>
                <a:lnTo>
                  <a:pt x="484" y="4375"/>
                </a:lnTo>
                <a:lnTo>
                  <a:pt x="484" y="4372"/>
                </a:lnTo>
                <a:lnTo>
                  <a:pt x="484" y="4369"/>
                </a:lnTo>
                <a:lnTo>
                  <a:pt x="485" y="4367"/>
                </a:lnTo>
                <a:lnTo>
                  <a:pt x="486" y="4364"/>
                </a:lnTo>
                <a:lnTo>
                  <a:pt x="487" y="4362"/>
                </a:lnTo>
                <a:lnTo>
                  <a:pt x="488" y="4360"/>
                </a:lnTo>
                <a:lnTo>
                  <a:pt x="489" y="4357"/>
                </a:lnTo>
                <a:lnTo>
                  <a:pt x="491" y="4355"/>
                </a:lnTo>
                <a:lnTo>
                  <a:pt x="493" y="4353"/>
                </a:lnTo>
                <a:lnTo>
                  <a:pt x="530" y="4320"/>
                </a:lnTo>
                <a:lnTo>
                  <a:pt x="568" y="4287"/>
                </a:lnTo>
                <a:lnTo>
                  <a:pt x="608" y="4254"/>
                </a:lnTo>
                <a:lnTo>
                  <a:pt x="649" y="4223"/>
                </a:lnTo>
                <a:lnTo>
                  <a:pt x="651" y="4222"/>
                </a:lnTo>
                <a:lnTo>
                  <a:pt x="654" y="4221"/>
                </a:lnTo>
                <a:lnTo>
                  <a:pt x="656" y="4220"/>
                </a:lnTo>
                <a:lnTo>
                  <a:pt x="659" y="4219"/>
                </a:lnTo>
                <a:lnTo>
                  <a:pt x="661" y="4218"/>
                </a:lnTo>
                <a:lnTo>
                  <a:pt x="664" y="4218"/>
                </a:lnTo>
                <a:lnTo>
                  <a:pt x="666" y="4218"/>
                </a:lnTo>
                <a:lnTo>
                  <a:pt x="669" y="4219"/>
                </a:lnTo>
                <a:lnTo>
                  <a:pt x="671" y="4219"/>
                </a:lnTo>
                <a:lnTo>
                  <a:pt x="674" y="4220"/>
                </a:lnTo>
                <a:lnTo>
                  <a:pt x="676" y="4221"/>
                </a:lnTo>
                <a:lnTo>
                  <a:pt x="678" y="4222"/>
                </a:lnTo>
                <a:lnTo>
                  <a:pt x="681" y="4224"/>
                </a:lnTo>
                <a:lnTo>
                  <a:pt x="682" y="4225"/>
                </a:lnTo>
                <a:lnTo>
                  <a:pt x="684" y="4227"/>
                </a:lnTo>
                <a:lnTo>
                  <a:pt x="686" y="4229"/>
                </a:lnTo>
                <a:moveTo>
                  <a:pt x="1503" y="4258"/>
                </a:moveTo>
                <a:lnTo>
                  <a:pt x="1505" y="4257"/>
                </a:lnTo>
                <a:lnTo>
                  <a:pt x="1507" y="4255"/>
                </a:lnTo>
                <a:lnTo>
                  <a:pt x="1509" y="4254"/>
                </a:lnTo>
                <a:lnTo>
                  <a:pt x="1512" y="4253"/>
                </a:lnTo>
                <a:lnTo>
                  <a:pt x="1514" y="4252"/>
                </a:lnTo>
                <a:lnTo>
                  <a:pt x="1517" y="4251"/>
                </a:lnTo>
                <a:lnTo>
                  <a:pt x="1520" y="4251"/>
                </a:lnTo>
                <a:lnTo>
                  <a:pt x="1522" y="4251"/>
                </a:lnTo>
                <a:lnTo>
                  <a:pt x="1525" y="4251"/>
                </a:lnTo>
                <a:lnTo>
                  <a:pt x="1527" y="4251"/>
                </a:lnTo>
                <a:lnTo>
                  <a:pt x="1530" y="4252"/>
                </a:lnTo>
                <a:lnTo>
                  <a:pt x="1532" y="4253"/>
                </a:lnTo>
                <a:lnTo>
                  <a:pt x="1534" y="4254"/>
                </a:lnTo>
                <a:lnTo>
                  <a:pt x="1537" y="4255"/>
                </a:lnTo>
                <a:lnTo>
                  <a:pt x="1539" y="4257"/>
                </a:lnTo>
                <a:lnTo>
                  <a:pt x="1541" y="4258"/>
                </a:lnTo>
                <a:lnTo>
                  <a:pt x="1578" y="4295"/>
                </a:lnTo>
                <a:lnTo>
                  <a:pt x="1615" y="4331"/>
                </a:lnTo>
                <a:lnTo>
                  <a:pt x="1653" y="4365"/>
                </a:lnTo>
                <a:lnTo>
                  <a:pt x="1691" y="4397"/>
                </a:lnTo>
                <a:lnTo>
                  <a:pt x="1693" y="4399"/>
                </a:lnTo>
                <a:lnTo>
                  <a:pt x="1694" y="4401"/>
                </a:lnTo>
                <a:lnTo>
                  <a:pt x="1696" y="4403"/>
                </a:lnTo>
                <a:lnTo>
                  <a:pt x="1697" y="4405"/>
                </a:lnTo>
                <a:lnTo>
                  <a:pt x="1698" y="4408"/>
                </a:lnTo>
                <a:lnTo>
                  <a:pt x="1699" y="4410"/>
                </a:lnTo>
                <a:lnTo>
                  <a:pt x="1699" y="4413"/>
                </a:lnTo>
                <a:lnTo>
                  <a:pt x="1700" y="4415"/>
                </a:lnTo>
                <a:lnTo>
                  <a:pt x="1700" y="4418"/>
                </a:lnTo>
                <a:lnTo>
                  <a:pt x="1700" y="4420"/>
                </a:lnTo>
                <a:lnTo>
                  <a:pt x="1699" y="4423"/>
                </a:lnTo>
                <a:lnTo>
                  <a:pt x="1699" y="4425"/>
                </a:lnTo>
                <a:lnTo>
                  <a:pt x="1698" y="4428"/>
                </a:lnTo>
                <a:lnTo>
                  <a:pt x="1697" y="4430"/>
                </a:lnTo>
                <a:lnTo>
                  <a:pt x="1695" y="4432"/>
                </a:lnTo>
                <a:lnTo>
                  <a:pt x="1694" y="4434"/>
                </a:lnTo>
                <a:lnTo>
                  <a:pt x="1692" y="4436"/>
                </a:lnTo>
                <a:lnTo>
                  <a:pt x="1690" y="4438"/>
                </a:lnTo>
                <a:lnTo>
                  <a:pt x="1687" y="4440"/>
                </a:lnTo>
                <a:lnTo>
                  <a:pt x="1685" y="4441"/>
                </a:lnTo>
                <a:lnTo>
                  <a:pt x="1683" y="4442"/>
                </a:lnTo>
                <a:lnTo>
                  <a:pt x="1680" y="4443"/>
                </a:lnTo>
                <a:lnTo>
                  <a:pt x="1678" y="4443"/>
                </a:lnTo>
                <a:lnTo>
                  <a:pt x="1676" y="4444"/>
                </a:lnTo>
                <a:lnTo>
                  <a:pt x="1673" y="4444"/>
                </a:lnTo>
                <a:lnTo>
                  <a:pt x="1671" y="4444"/>
                </a:lnTo>
                <a:lnTo>
                  <a:pt x="1668" y="4443"/>
                </a:lnTo>
                <a:lnTo>
                  <a:pt x="1666" y="4443"/>
                </a:lnTo>
                <a:lnTo>
                  <a:pt x="1663" y="4442"/>
                </a:lnTo>
                <a:lnTo>
                  <a:pt x="1661" y="4441"/>
                </a:lnTo>
                <a:lnTo>
                  <a:pt x="1659" y="4439"/>
                </a:lnTo>
                <a:lnTo>
                  <a:pt x="1657" y="4437"/>
                </a:lnTo>
                <a:lnTo>
                  <a:pt x="1618" y="4404"/>
                </a:lnTo>
                <a:lnTo>
                  <a:pt x="1579" y="4369"/>
                </a:lnTo>
                <a:lnTo>
                  <a:pt x="1541" y="4333"/>
                </a:lnTo>
                <a:lnTo>
                  <a:pt x="1503" y="4295"/>
                </a:lnTo>
                <a:lnTo>
                  <a:pt x="1501" y="4293"/>
                </a:lnTo>
                <a:lnTo>
                  <a:pt x="1499" y="4291"/>
                </a:lnTo>
                <a:lnTo>
                  <a:pt x="1498" y="4289"/>
                </a:lnTo>
                <a:lnTo>
                  <a:pt x="1497" y="4287"/>
                </a:lnTo>
                <a:lnTo>
                  <a:pt x="1496" y="4284"/>
                </a:lnTo>
                <a:lnTo>
                  <a:pt x="1496" y="4282"/>
                </a:lnTo>
                <a:lnTo>
                  <a:pt x="1495" y="4279"/>
                </a:lnTo>
                <a:lnTo>
                  <a:pt x="1495" y="4277"/>
                </a:lnTo>
                <a:lnTo>
                  <a:pt x="1495" y="4274"/>
                </a:lnTo>
                <a:lnTo>
                  <a:pt x="1496" y="4272"/>
                </a:lnTo>
                <a:lnTo>
                  <a:pt x="1496" y="4269"/>
                </a:lnTo>
                <a:lnTo>
                  <a:pt x="1497" y="4267"/>
                </a:lnTo>
                <a:lnTo>
                  <a:pt x="1498" y="4265"/>
                </a:lnTo>
                <a:lnTo>
                  <a:pt x="1499" y="4262"/>
                </a:lnTo>
                <a:lnTo>
                  <a:pt x="1501" y="4260"/>
                </a:lnTo>
                <a:lnTo>
                  <a:pt x="1503" y="4258"/>
                </a:lnTo>
                <a:moveTo>
                  <a:pt x="1880" y="4280"/>
                </a:moveTo>
                <a:lnTo>
                  <a:pt x="1881" y="4278"/>
                </a:lnTo>
                <a:lnTo>
                  <a:pt x="1883" y="4277"/>
                </a:lnTo>
                <a:lnTo>
                  <a:pt x="1885" y="4275"/>
                </a:lnTo>
                <a:lnTo>
                  <a:pt x="1888" y="4274"/>
                </a:lnTo>
                <a:lnTo>
                  <a:pt x="1890" y="4273"/>
                </a:lnTo>
                <a:lnTo>
                  <a:pt x="1892" y="4272"/>
                </a:lnTo>
                <a:lnTo>
                  <a:pt x="1895" y="4271"/>
                </a:lnTo>
                <a:lnTo>
                  <a:pt x="1897" y="4271"/>
                </a:lnTo>
                <a:lnTo>
                  <a:pt x="1900" y="4271"/>
                </a:lnTo>
                <a:lnTo>
                  <a:pt x="1902" y="4271"/>
                </a:lnTo>
                <a:lnTo>
                  <a:pt x="1905" y="4271"/>
                </a:lnTo>
                <a:lnTo>
                  <a:pt x="1907" y="4272"/>
                </a:lnTo>
                <a:lnTo>
                  <a:pt x="1910" y="4273"/>
                </a:lnTo>
                <a:lnTo>
                  <a:pt x="1912" y="4274"/>
                </a:lnTo>
                <a:lnTo>
                  <a:pt x="1915" y="4275"/>
                </a:lnTo>
                <a:lnTo>
                  <a:pt x="1917" y="4276"/>
                </a:lnTo>
                <a:lnTo>
                  <a:pt x="1953" y="4306"/>
                </a:lnTo>
                <a:lnTo>
                  <a:pt x="1970" y="4321"/>
                </a:lnTo>
                <a:lnTo>
                  <a:pt x="1988" y="4337"/>
                </a:lnTo>
                <a:lnTo>
                  <a:pt x="2066" y="4408"/>
                </a:lnTo>
                <a:lnTo>
                  <a:pt x="2067" y="4410"/>
                </a:lnTo>
                <a:lnTo>
                  <a:pt x="2069" y="4412"/>
                </a:lnTo>
                <a:lnTo>
                  <a:pt x="2070" y="4415"/>
                </a:lnTo>
                <a:lnTo>
                  <a:pt x="2071" y="4417"/>
                </a:lnTo>
                <a:lnTo>
                  <a:pt x="2072" y="4419"/>
                </a:lnTo>
                <a:lnTo>
                  <a:pt x="2073" y="4422"/>
                </a:lnTo>
                <a:lnTo>
                  <a:pt x="2073" y="4424"/>
                </a:lnTo>
                <a:lnTo>
                  <a:pt x="2074" y="4427"/>
                </a:lnTo>
                <a:lnTo>
                  <a:pt x="2074" y="4429"/>
                </a:lnTo>
                <a:lnTo>
                  <a:pt x="2073" y="4432"/>
                </a:lnTo>
                <a:lnTo>
                  <a:pt x="2073" y="4434"/>
                </a:lnTo>
                <a:lnTo>
                  <a:pt x="2072" y="4437"/>
                </a:lnTo>
                <a:lnTo>
                  <a:pt x="2071" y="4439"/>
                </a:lnTo>
                <a:lnTo>
                  <a:pt x="2070" y="4441"/>
                </a:lnTo>
                <a:lnTo>
                  <a:pt x="2068" y="4443"/>
                </a:lnTo>
                <a:lnTo>
                  <a:pt x="2067" y="4445"/>
                </a:lnTo>
                <a:lnTo>
                  <a:pt x="2065" y="4447"/>
                </a:lnTo>
                <a:lnTo>
                  <a:pt x="2063" y="4449"/>
                </a:lnTo>
                <a:lnTo>
                  <a:pt x="2060" y="4450"/>
                </a:lnTo>
                <a:lnTo>
                  <a:pt x="2058" y="4452"/>
                </a:lnTo>
                <a:lnTo>
                  <a:pt x="2056" y="4453"/>
                </a:lnTo>
                <a:lnTo>
                  <a:pt x="2053" y="4453"/>
                </a:lnTo>
                <a:lnTo>
                  <a:pt x="2051" y="4454"/>
                </a:lnTo>
                <a:lnTo>
                  <a:pt x="2048" y="4454"/>
                </a:lnTo>
                <a:lnTo>
                  <a:pt x="2045" y="4454"/>
                </a:lnTo>
                <a:lnTo>
                  <a:pt x="2043" y="4453"/>
                </a:lnTo>
                <a:lnTo>
                  <a:pt x="2040" y="4453"/>
                </a:lnTo>
                <a:lnTo>
                  <a:pt x="2038" y="4452"/>
                </a:lnTo>
                <a:lnTo>
                  <a:pt x="2035" y="4451"/>
                </a:lnTo>
                <a:lnTo>
                  <a:pt x="2033" y="4450"/>
                </a:lnTo>
                <a:lnTo>
                  <a:pt x="2031" y="4448"/>
                </a:lnTo>
                <a:lnTo>
                  <a:pt x="2029" y="4446"/>
                </a:lnTo>
                <a:lnTo>
                  <a:pt x="1953" y="4376"/>
                </a:lnTo>
                <a:lnTo>
                  <a:pt x="1935" y="4361"/>
                </a:lnTo>
                <a:lnTo>
                  <a:pt x="1918" y="4346"/>
                </a:lnTo>
                <a:lnTo>
                  <a:pt x="1884" y="4318"/>
                </a:lnTo>
                <a:lnTo>
                  <a:pt x="1882" y="4316"/>
                </a:lnTo>
                <a:lnTo>
                  <a:pt x="1880" y="4314"/>
                </a:lnTo>
                <a:lnTo>
                  <a:pt x="1878" y="4312"/>
                </a:lnTo>
                <a:lnTo>
                  <a:pt x="1877" y="4310"/>
                </a:lnTo>
                <a:lnTo>
                  <a:pt x="1876" y="4308"/>
                </a:lnTo>
                <a:lnTo>
                  <a:pt x="1875" y="4305"/>
                </a:lnTo>
                <a:lnTo>
                  <a:pt x="1875" y="4303"/>
                </a:lnTo>
                <a:lnTo>
                  <a:pt x="1874" y="4300"/>
                </a:lnTo>
                <a:lnTo>
                  <a:pt x="1874" y="4298"/>
                </a:lnTo>
                <a:lnTo>
                  <a:pt x="1874" y="4295"/>
                </a:lnTo>
                <a:lnTo>
                  <a:pt x="1874" y="4293"/>
                </a:lnTo>
                <a:lnTo>
                  <a:pt x="1875" y="4290"/>
                </a:lnTo>
                <a:lnTo>
                  <a:pt x="1876" y="4288"/>
                </a:lnTo>
                <a:lnTo>
                  <a:pt x="1877" y="4285"/>
                </a:lnTo>
                <a:lnTo>
                  <a:pt x="1878" y="4283"/>
                </a:lnTo>
                <a:lnTo>
                  <a:pt x="1880" y="4280"/>
                </a:lnTo>
                <a:moveTo>
                  <a:pt x="390" y="4498"/>
                </a:moveTo>
                <a:lnTo>
                  <a:pt x="392" y="4500"/>
                </a:lnTo>
                <a:lnTo>
                  <a:pt x="394" y="4502"/>
                </a:lnTo>
                <a:lnTo>
                  <a:pt x="395" y="4504"/>
                </a:lnTo>
                <a:lnTo>
                  <a:pt x="396" y="4506"/>
                </a:lnTo>
                <a:lnTo>
                  <a:pt x="397" y="4509"/>
                </a:lnTo>
                <a:lnTo>
                  <a:pt x="398" y="4511"/>
                </a:lnTo>
                <a:lnTo>
                  <a:pt x="399" y="4514"/>
                </a:lnTo>
                <a:lnTo>
                  <a:pt x="399" y="4516"/>
                </a:lnTo>
                <a:lnTo>
                  <a:pt x="399" y="4519"/>
                </a:lnTo>
                <a:lnTo>
                  <a:pt x="399" y="4521"/>
                </a:lnTo>
                <a:lnTo>
                  <a:pt x="398" y="4524"/>
                </a:lnTo>
                <a:lnTo>
                  <a:pt x="398" y="4526"/>
                </a:lnTo>
                <a:lnTo>
                  <a:pt x="397" y="4529"/>
                </a:lnTo>
                <a:lnTo>
                  <a:pt x="396" y="4531"/>
                </a:lnTo>
                <a:lnTo>
                  <a:pt x="394" y="4533"/>
                </a:lnTo>
                <a:lnTo>
                  <a:pt x="393" y="4535"/>
                </a:lnTo>
                <a:lnTo>
                  <a:pt x="360" y="4576"/>
                </a:lnTo>
                <a:lnTo>
                  <a:pt x="328" y="4615"/>
                </a:lnTo>
                <a:lnTo>
                  <a:pt x="299" y="4654"/>
                </a:lnTo>
                <a:lnTo>
                  <a:pt x="272" y="4692"/>
                </a:lnTo>
                <a:lnTo>
                  <a:pt x="270" y="4695"/>
                </a:lnTo>
                <a:lnTo>
                  <a:pt x="268" y="4696"/>
                </a:lnTo>
                <a:lnTo>
                  <a:pt x="266" y="4698"/>
                </a:lnTo>
                <a:lnTo>
                  <a:pt x="264" y="4700"/>
                </a:lnTo>
                <a:lnTo>
                  <a:pt x="262" y="4701"/>
                </a:lnTo>
                <a:lnTo>
                  <a:pt x="259" y="4702"/>
                </a:lnTo>
                <a:lnTo>
                  <a:pt x="257" y="4703"/>
                </a:lnTo>
                <a:lnTo>
                  <a:pt x="255" y="4703"/>
                </a:lnTo>
                <a:lnTo>
                  <a:pt x="252" y="4704"/>
                </a:lnTo>
                <a:lnTo>
                  <a:pt x="250" y="4704"/>
                </a:lnTo>
                <a:lnTo>
                  <a:pt x="247" y="4704"/>
                </a:lnTo>
                <a:lnTo>
                  <a:pt x="245" y="4703"/>
                </a:lnTo>
                <a:lnTo>
                  <a:pt x="242" y="4703"/>
                </a:lnTo>
                <a:lnTo>
                  <a:pt x="240" y="4702"/>
                </a:lnTo>
                <a:lnTo>
                  <a:pt x="237" y="4701"/>
                </a:lnTo>
                <a:lnTo>
                  <a:pt x="235" y="4699"/>
                </a:lnTo>
                <a:lnTo>
                  <a:pt x="233" y="4698"/>
                </a:lnTo>
                <a:lnTo>
                  <a:pt x="231" y="4696"/>
                </a:lnTo>
                <a:lnTo>
                  <a:pt x="229" y="4694"/>
                </a:lnTo>
                <a:lnTo>
                  <a:pt x="228" y="4691"/>
                </a:lnTo>
                <a:lnTo>
                  <a:pt x="226" y="4689"/>
                </a:lnTo>
                <a:lnTo>
                  <a:pt x="225" y="4687"/>
                </a:lnTo>
                <a:lnTo>
                  <a:pt x="225" y="4684"/>
                </a:lnTo>
                <a:lnTo>
                  <a:pt x="224" y="4682"/>
                </a:lnTo>
                <a:lnTo>
                  <a:pt x="224" y="4679"/>
                </a:lnTo>
                <a:lnTo>
                  <a:pt x="223" y="4677"/>
                </a:lnTo>
                <a:lnTo>
                  <a:pt x="224" y="4674"/>
                </a:lnTo>
                <a:lnTo>
                  <a:pt x="224" y="4672"/>
                </a:lnTo>
                <a:lnTo>
                  <a:pt x="225" y="4669"/>
                </a:lnTo>
                <a:lnTo>
                  <a:pt x="225" y="4667"/>
                </a:lnTo>
                <a:lnTo>
                  <a:pt x="227" y="4665"/>
                </a:lnTo>
                <a:lnTo>
                  <a:pt x="228" y="4662"/>
                </a:lnTo>
                <a:lnTo>
                  <a:pt x="256" y="4623"/>
                </a:lnTo>
                <a:lnTo>
                  <a:pt x="286" y="4583"/>
                </a:lnTo>
                <a:lnTo>
                  <a:pt x="352" y="4501"/>
                </a:lnTo>
                <a:lnTo>
                  <a:pt x="354" y="4499"/>
                </a:lnTo>
                <a:lnTo>
                  <a:pt x="356" y="4498"/>
                </a:lnTo>
                <a:lnTo>
                  <a:pt x="358" y="4496"/>
                </a:lnTo>
                <a:lnTo>
                  <a:pt x="361" y="4495"/>
                </a:lnTo>
                <a:lnTo>
                  <a:pt x="363" y="4494"/>
                </a:lnTo>
                <a:lnTo>
                  <a:pt x="365" y="4493"/>
                </a:lnTo>
                <a:lnTo>
                  <a:pt x="368" y="4492"/>
                </a:lnTo>
                <a:lnTo>
                  <a:pt x="371" y="4492"/>
                </a:lnTo>
                <a:lnTo>
                  <a:pt x="373" y="4492"/>
                </a:lnTo>
                <a:lnTo>
                  <a:pt x="376" y="4492"/>
                </a:lnTo>
                <a:lnTo>
                  <a:pt x="378" y="4492"/>
                </a:lnTo>
                <a:lnTo>
                  <a:pt x="381" y="4493"/>
                </a:lnTo>
                <a:lnTo>
                  <a:pt x="383" y="4494"/>
                </a:lnTo>
                <a:lnTo>
                  <a:pt x="386" y="4495"/>
                </a:lnTo>
                <a:lnTo>
                  <a:pt x="388" y="4497"/>
                </a:lnTo>
                <a:lnTo>
                  <a:pt x="390" y="4498"/>
                </a:lnTo>
                <a:moveTo>
                  <a:pt x="1816" y="4528"/>
                </a:moveTo>
                <a:lnTo>
                  <a:pt x="1817" y="4526"/>
                </a:lnTo>
                <a:lnTo>
                  <a:pt x="1819" y="4524"/>
                </a:lnTo>
                <a:lnTo>
                  <a:pt x="1821" y="4523"/>
                </a:lnTo>
                <a:lnTo>
                  <a:pt x="1823" y="4521"/>
                </a:lnTo>
                <a:lnTo>
                  <a:pt x="1825" y="4520"/>
                </a:lnTo>
                <a:lnTo>
                  <a:pt x="1828" y="4519"/>
                </a:lnTo>
                <a:lnTo>
                  <a:pt x="1830" y="4518"/>
                </a:lnTo>
                <a:lnTo>
                  <a:pt x="1833" y="4518"/>
                </a:lnTo>
                <a:lnTo>
                  <a:pt x="1835" y="4517"/>
                </a:lnTo>
                <a:lnTo>
                  <a:pt x="1838" y="4517"/>
                </a:lnTo>
                <a:lnTo>
                  <a:pt x="1840" y="4517"/>
                </a:lnTo>
                <a:lnTo>
                  <a:pt x="1843" y="4518"/>
                </a:lnTo>
                <a:lnTo>
                  <a:pt x="1845" y="4519"/>
                </a:lnTo>
                <a:lnTo>
                  <a:pt x="1847" y="4520"/>
                </a:lnTo>
                <a:lnTo>
                  <a:pt x="1850" y="4521"/>
                </a:lnTo>
                <a:lnTo>
                  <a:pt x="1852" y="4522"/>
                </a:lnTo>
                <a:lnTo>
                  <a:pt x="1898" y="4553"/>
                </a:lnTo>
                <a:lnTo>
                  <a:pt x="1942" y="4582"/>
                </a:lnTo>
                <a:lnTo>
                  <a:pt x="1984" y="4607"/>
                </a:lnTo>
                <a:lnTo>
                  <a:pt x="2025" y="4630"/>
                </a:lnTo>
                <a:lnTo>
                  <a:pt x="2027" y="4632"/>
                </a:lnTo>
                <a:lnTo>
                  <a:pt x="2029" y="4633"/>
                </a:lnTo>
                <a:lnTo>
                  <a:pt x="2031" y="4635"/>
                </a:lnTo>
                <a:lnTo>
                  <a:pt x="2033" y="4637"/>
                </a:lnTo>
                <a:lnTo>
                  <a:pt x="2034" y="4639"/>
                </a:lnTo>
                <a:lnTo>
                  <a:pt x="2036" y="4641"/>
                </a:lnTo>
                <a:lnTo>
                  <a:pt x="2037" y="4644"/>
                </a:lnTo>
                <a:lnTo>
                  <a:pt x="2038" y="4646"/>
                </a:lnTo>
                <a:lnTo>
                  <a:pt x="2038" y="4649"/>
                </a:lnTo>
                <a:lnTo>
                  <a:pt x="2039" y="4651"/>
                </a:lnTo>
                <a:lnTo>
                  <a:pt x="2039" y="4654"/>
                </a:lnTo>
                <a:lnTo>
                  <a:pt x="2039" y="4656"/>
                </a:lnTo>
                <a:lnTo>
                  <a:pt x="2038" y="4659"/>
                </a:lnTo>
                <a:lnTo>
                  <a:pt x="2038" y="4661"/>
                </a:lnTo>
                <a:lnTo>
                  <a:pt x="2037" y="4664"/>
                </a:lnTo>
                <a:lnTo>
                  <a:pt x="2036" y="4666"/>
                </a:lnTo>
                <a:lnTo>
                  <a:pt x="2034" y="4669"/>
                </a:lnTo>
                <a:lnTo>
                  <a:pt x="2033" y="4671"/>
                </a:lnTo>
                <a:lnTo>
                  <a:pt x="2031" y="4672"/>
                </a:lnTo>
                <a:lnTo>
                  <a:pt x="2029" y="4674"/>
                </a:lnTo>
                <a:lnTo>
                  <a:pt x="2027" y="4675"/>
                </a:lnTo>
                <a:lnTo>
                  <a:pt x="2025" y="4677"/>
                </a:lnTo>
                <a:lnTo>
                  <a:pt x="2022" y="4678"/>
                </a:lnTo>
                <a:lnTo>
                  <a:pt x="2020" y="4678"/>
                </a:lnTo>
                <a:lnTo>
                  <a:pt x="2017" y="4679"/>
                </a:lnTo>
                <a:lnTo>
                  <a:pt x="2015" y="4679"/>
                </a:lnTo>
                <a:lnTo>
                  <a:pt x="2012" y="4680"/>
                </a:lnTo>
                <a:lnTo>
                  <a:pt x="2010" y="4679"/>
                </a:lnTo>
                <a:lnTo>
                  <a:pt x="2007" y="4679"/>
                </a:lnTo>
                <a:lnTo>
                  <a:pt x="2005" y="4678"/>
                </a:lnTo>
                <a:lnTo>
                  <a:pt x="2002" y="4678"/>
                </a:lnTo>
                <a:lnTo>
                  <a:pt x="2000" y="4676"/>
                </a:lnTo>
                <a:lnTo>
                  <a:pt x="1958" y="4653"/>
                </a:lnTo>
                <a:lnTo>
                  <a:pt x="1914" y="4627"/>
                </a:lnTo>
                <a:lnTo>
                  <a:pt x="1868" y="4598"/>
                </a:lnTo>
                <a:lnTo>
                  <a:pt x="1822" y="4565"/>
                </a:lnTo>
                <a:lnTo>
                  <a:pt x="1820" y="4564"/>
                </a:lnTo>
                <a:lnTo>
                  <a:pt x="1818" y="4562"/>
                </a:lnTo>
                <a:lnTo>
                  <a:pt x="1816" y="4560"/>
                </a:lnTo>
                <a:lnTo>
                  <a:pt x="1814" y="4558"/>
                </a:lnTo>
                <a:lnTo>
                  <a:pt x="1813" y="4556"/>
                </a:lnTo>
                <a:lnTo>
                  <a:pt x="1812" y="4553"/>
                </a:lnTo>
                <a:lnTo>
                  <a:pt x="1811" y="4551"/>
                </a:lnTo>
                <a:lnTo>
                  <a:pt x="1811" y="4548"/>
                </a:lnTo>
                <a:lnTo>
                  <a:pt x="1810" y="4546"/>
                </a:lnTo>
                <a:lnTo>
                  <a:pt x="1810" y="4543"/>
                </a:lnTo>
                <a:lnTo>
                  <a:pt x="1811" y="4541"/>
                </a:lnTo>
                <a:lnTo>
                  <a:pt x="1811" y="4538"/>
                </a:lnTo>
                <a:lnTo>
                  <a:pt x="1812" y="4536"/>
                </a:lnTo>
                <a:lnTo>
                  <a:pt x="1813" y="4533"/>
                </a:lnTo>
                <a:lnTo>
                  <a:pt x="1814" y="4531"/>
                </a:lnTo>
                <a:lnTo>
                  <a:pt x="1816" y="4528"/>
                </a:lnTo>
                <a:moveTo>
                  <a:pt x="2174" y="4556"/>
                </a:moveTo>
                <a:lnTo>
                  <a:pt x="2176" y="4555"/>
                </a:lnTo>
                <a:lnTo>
                  <a:pt x="2178" y="4554"/>
                </a:lnTo>
                <a:lnTo>
                  <a:pt x="2180" y="4552"/>
                </a:lnTo>
                <a:lnTo>
                  <a:pt x="2183" y="4552"/>
                </a:lnTo>
                <a:lnTo>
                  <a:pt x="2185" y="4551"/>
                </a:lnTo>
                <a:lnTo>
                  <a:pt x="2188" y="4551"/>
                </a:lnTo>
                <a:lnTo>
                  <a:pt x="2190" y="4551"/>
                </a:lnTo>
                <a:lnTo>
                  <a:pt x="2193" y="4551"/>
                </a:lnTo>
                <a:lnTo>
                  <a:pt x="2195" y="4551"/>
                </a:lnTo>
                <a:lnTo>
                  <a:pt x="2198" y="4552"/>
                </a:lnTo>
                <a:lnTo>
                  <a:pt x="2200" y="4553"/>
                </a:lnTo>
                <a:lnTo>
                  <a:pt x="2203" y="4554"/>
                </a:lnTo>
                <a:lnTo>
                  <a:pt x="2205" y="4555"/>
                </a:lnTo>
                <a:lnTo>
                  <a:pt x="2207" y="4557"/>
                </a:lnTo>
                <a:lnTo>
                  <a:pt x="2209" y="4558"/>
                </a:lnTo>
                <a:lnTo>
                  <a:pt x="2211" y="4560"/>
                </a:lnTo>
                <a:lnTo>
                  <a:pt x="2227" y="4581"/>
                </a:lnTo>
                <a:lnTo>
                  <a:pt x="2241" y="4600"/>
                </a:lnTo>
                <a:lnTo>
                  <a:pt x="2253" y="4618"/>
                </a:lnTo>
                <a:lnTo>
                  <a:pt x="2263" y="4634"/>
                </a:lnTo>
                <a:lnTo>
                  <a:pt x="2270" y="4650"/>
                </a:lnTo>
                <a:lnTo>
                  <a:pt x="2273" y="4658"/>
                </a:lnTo>
                <a:lnTo>
                  <a:pt x="2276" y="4665"/>
                </a:lnTo>
                <a:lnTo>
                  <a:pt x="2278" y="4672"/>
                </a:lnTo>
                <a:lnTo>
                  <a:pt x="2280" y="4680"/>
                </a:lnTo>
                <a:lnTo>
                  <a:pt x="2281" y="4687"/>
                </a:lnTo>
                <a:lnTo>
                  <a:pt x="2281" y="4690"/>
                </a:lnTo>
                <a:lnTo>
                  <a:pt x="2282" y="4693"/>
                </a:lnTo>
                <a:lnTo>
                  <a:pt x="2282" y="4697"/>
                </a:lnTo>
                <a:lnTo>
                  <a:pt x="2282" y="4701"/>
                </a:lnTo>
                <a:lnTo>
                  <a:pt x="2281" y="4705"/>
                </a:lnTo>
                <a:lnTo>
                  <a:pt x="2281" y="4708"/>
                </a:lnTo>
                <a:lnTo>
                  <a:pt x="2280" y="4712"/>
                </a:lnTo>
                <a:lnTo>
                  <a:pt x="2279" y="4716"/>
                </a:lnTo>
                <a:lnTo>
                  <a:pt x="2278" y="4719"/>
                </a:lnTo>
                <a:lnTo>
                  <a:pt x="2276" y="4722"/>
                </a:lnTo>
                <a:lnTo>
                  <a:pt x="2275" y="4725"/>
                </a:lnTo>
                <a:lnTo>
                  <a:pt x="2273" y="4728"/>
                </a:lnTo>
                <a:lnTo>
                  <a:pt x="2271" y="4731"/>
                </a:lnTo>
                <a:lnTo>
                  <a:pt x="2268" y="4734"/>
                </a:lnTo>
                <a:lnTo>
                  <a:pt x="2266" y="4736"/>
                </a:lnTo>
                <a:lnTo>
                  <a:pt x="2263" y="4739"/>
                </a:lnTo>
                <a:lnTo>
                  <a:pt x="2260" y="4741"/>
                </a:lnTo>
                <a:lnTo>
                  <a:pt x="2257" y="4743"/>
                </a:lnTo>
                <a:lnTo>
                  <a:pt x="2254" y="4745"/>
                </a:lnTo>
                <a:lnTo>
                  <a:pt x="2250" y="4747"/>
                </a:lnTo>
                <a:lnTo>
                  <a:pt x="2247" y="4748"/>
                </a:lnTo>
                <a:lnTo>
                  <a:pt x="2244" y="4749"/>
                </a:lnTo>
                <a:lnTo>
                  <a:pt x="2241" y="4750"/>
                </a:lnTo>
                <a:lnTo>
                  <a:pt x="2237" y="4751"/>
                </a:lnTo>
                <a:lnTo>
                  <a:pt x="2231" y="4752"/>
                </a:lnTo>
                <a:lnTo>
                  <a:pt x="2224" y="4753"/>
                </a:lnTo>
                <a:lnTo>
                  <a:pt x="2217" y="4753"/>
                </a:lnTo>
                <a:lnTo>
                  <a:pt x="2210" y="4753"/>
                </a:lnTo>
                <a:lnTo>
                  <a:pt x="2203" y="4752"/>
                </a:lnTo>
                <a:lnTo>
                  <a:pt x="2200" y="4752"/>
                </a:lnTo>
                <a:lnTo>
                  <a:pt x="2197" y="4751"/>
                </a:lnTo>
                <a:lnTo>
                  <a:pt x="2195" y="4751"/>
                </a:lnTo>
                <a:lnTo>
                  <a:pt x="2192" y="4750"/>
                </a:lnTo>
                <a:lnTo>
                  <a:pt x="2190" y="4748"/>
                </a:lnTo>
                <a:lnTo>
                  <a:pt x="2188" y="4747"/>
                </a:lnTo>
                <a:lnTo>
                  <a:pt x="2186" y="4745"/>
                </a:lnTo>
                <a:lnTo>
                  <a:pt x="2185" y="4743"/>
                </a:lnTo>
                <a:lnTo>
                  <a:pt x="2183" y="4741"/>
                </a:lnTo>
                <a:lnTo>
                  <a:pt x="2182" y="4739"/>
                </a:lnTo>
                <a:lnTo>
                  <a:pt x="2181" y="4737"/>
                </a:lnTo>
                <a:lnTo>
                  <a:pt x="2180" y="4734"/>
                </a:lnTo>
                <a:lnTo>
                  <a:pt x="2179" y="4732"/>
                </a:lnTo>
                <a:lnTo>
                  <a:pt x="2179" y="4730"/>
                </a:lnTo>
                <a:lnTo>
                  <a:pt x="2179" y="4727"/>
                </a:lnTo>
                <a:lnTo>
                  <a:pt x="2179" y="4724"/>
                </a:lnTo>
                <a:lnTo>
                  <a:pt x="2179" y="4722"/>
                </a:lnTo>
                <a:lnTo>
                  <a:pt x="2179" y="4719"/>
                </a:lnTo>
                <a:lnTo>
                  <a:pt x="2180" y="4716"/>
                </a:lnTo>
                <a:lnTo>
                  <a:pt x="2181" y="4714"/>
                </a:lnTo>
                <a:lnTo>
                  <a:pt x="2183" y="4712"/>
                </a:lnTo>
                <a:lnTo>
                  <a:pt x="2184" y="4710"/>
                </a:lnTo>
                <a:lnTo>
                  <a:pt x="2186" y="4708"/>
                </a:lnTo>
                <a:lnTo>
                  <a:pt x="2188" y="4706"/>
                </a:lnTo>
                <a:lnTo>
                  <a:pt x="2190" y="4704"/>
                </a:lnTo>
                <a:lnTo>
                  <a:pt x="2192" y="4703"/>
                </a:lnTo>
                <a:lnTo>
                  <a:pt x="2194" y="4702"/>
                </a:lnTo>
                <a:lnTo>
                  <a:pt x="2196" y="4701"/>
                </a:lnTo>
                <a:lnTo>
                  <a:pt x="2199" y="4701"/>
                </a:lnTo>
                <a:lnTo>
                  <a:pt x="2201" y="4700"/>
                </a:lnTo>
                <a:lnTo>
                  <a:pt x="2204" y="4700"/>
                </a:lnTo>
                <a:lnTo>
                  <a:pt x="2207" y="4700"/>
                </a:lnTo>
                <a:lnTo>
                  <a:pt x="2211" y="4701"/>
                </a:lnTo>
                <a:lnTo>
                  <a:pt x="2216" y="4701"/>
                </a:lnTo>
                <a:lnTo>
                  <a:pt x="2219" y="4700"/>
                </a:lnTo>
                <a:lnTo>
                  <a:pt x="2222" y="4700"/>
                </a:lnTo>
                <a:lnTo>
                  <a:pt x="2224" y="4700"/>
                </a:lnTo>
                <a:lnTo>
                  <a:pt x="2226" y="4699"/>
                </a:lnTo>
                <a:lnTo>
                  <a:pt x="2228" y="4699"/>
                </a:lnTo>
                <a:lnTo>
                  <a:pt x="2229" y="4698"/>
                </a:lnTo>
                <a:lnTo>
                  <a:pt x="2229" y="4695"/>
                </a:lnTo>
                <a:lnTo>
                  <a:pt x="2229" y="4694"/>
                </a:lnTo>
                <a:lnTo>
                  <a:pt x="2228" y="4693"/>
                </a:lnTo>
                <a:lnTo>
                  <a:pt x="2228" y="4690"/>
                </a:lnTo>
                <a:lnTo>
                  <a:pt x="2227" y="4686"/>
                </a:lnTo>
                <a:lnTo>
                  <a:pt x="2226" y="4682"/>
                </a:lnTo>
                <a:lnTo>
                  <a:pt x="2224" y="4678"/>
                </a:lnTo>
                <a:lnTo>
                  <a:pt x="2222" y="4673"/>
                </a:lnTo>
                <a:lnTo>
                  <a:pt x="2219" y="4667"/>
                </a:lnTo>
                <a:lnTo>
                  <a:pt x="2216" y="4660"/>
                </a:lnTo>
                <a:lnTo>
                  <a:pt x="2212" y="4653"/>
                </a:lnTo>
                <a:lnTo>
                  <a:pt x="2208" y="4646"/>
                </a:lnTo>
                <a:lnTo>
                  <a:pt x="2197" y="4630"/>
                </a:lnTo>
                <a:lnTo>
                  <a:pt x="2184" y="4613"/>
                </a:lnTo>
                <a:lnTo>
                  <a:pt x="2170" y="4593"/>
                </a:lnTo>
                <a:lnTo>
                  <a:pt x="2168" y="4591"/>
                </a:lnTo>
                <a:lnTo>
                  <a:pt x="2166" y="4589"/>
                </a:lnTo>
                <a:lnTo>
                  <a:pt x="2165" y="4587"/>
                </a:lnTo>
                <a:lnTo>
                  <a:pt x="2164" y="4584"/>
                </a:lnTo>
                <a:lnTo>
                  <a:pt x="2164" y="4582"/>
                </a:lnTo>
                <a:lnTo>
                  <a:pt x="2163" y="4579"/>
                </a:lnTo>
                <a:lnTo>
                  <a:pt x="2163" y="4577"/>
                </a:lnTo>
                <a:lnTo>
                  <a:pt x="2163" y="4574"/>
                </a:lnTo>
                <a:lnTo>
                  <a:pt x="2164" y="4572"/>
                </a:lnTo>
                <a:lnTo>
                  <a:pt x="2164" y="4569"/>
                </a:lnTo>
                <a:lnTo>
                  <a:pt x="2165" y="4567"/>
                </a:lnTo>
                <a:lnTo>
                  <a:pt x="2166" y="4564"/>
                </a:lnTo>
                <a:lnTo>
                  <a:pt x="2168" y="4562"/>
                </a:lnTo>
                <a:lnTo>
                  <a:pt x="2170" y="4560"/>
                </a:lnTo>
                <a:lnTo>
                  <a:pt x="2171" y="4558"/>
                </a:lnTo>
                <a:lnTo>
                  <a:pt x="2174" y="4556"/>
                </a:lnTo>
                <a:moveTo>
                  <a:pt x="157" y="4824"/>
                </a:moveTo>
                <a:lnTo>
                  <a:pt x="159" y="4826"/>
                </a:lnTo>
                <a:lnTo>
                  <a:pt x="161" y="4827"/>
                </a:lnTo>
                <a:lnTo>
                  <a:pt x="163" y="4829"/>
                </a:lnTo>
                <a:lnTo>
                  <a:pt x="165" y="4831"/>
                </a:lnTo>
                <a:lnTo>
                  <a:pt x="166" y="4833"/>
                </a:lnTo>
                <a:lnTo>
                  <a:pt x="167" y="4835"/>
                </a:lnTo>
                <a:lnTo>
                  <a:pt x="168" y="4838"/>
                </a:lnTo>
                <a:lnTo>
                  <a:pt x="169" y="4840"/>
                </a:lnTo>
                <a:lnTo>
                  <a:pt x="170" y="4843"/>
                </a:lnTo>
                <a:lnTo>
                  <a:pt x="170" y="4845"/>
                </a:lnTo>
                <a:lnTo>
                  <a:pt x="170" y="4848"/>
                </a:lnTo>
                <a:lnTo>
                  <a:pt x="170" y="4850"/>
                </a:lnTo>
                <a:lnTo>
                  <a:pt x="170" y="4853"/>
                </a:lnTo>
                <a:lnTo>
                  <a:pt x="169" y="4855"/>
                </a:lnTo>
                <a:lnTo>
                  <a:pt x="168" y="4858"/>
                </a:lnTo>
                <a:lnTo>
                  <a:pt x="167" y="4860"/>
                </a:lnTo>
                <a:lnTo>
                  <a:pt x="154" y="4886"/>
                </a:lnTo>
                <a:lnTo>
                  <a:pt x="142" y="4909"/>
                </a:lnTo>
                <a:lnTo>
                  <a:pt x="133" y="4930"/>
                </a:lnTo>
                <a:lnTo>
                  <a:pt x="126" y="4947"/>
                </a:lnTo>
                <a:lnTo>
                  <a:pt x="110" y="4994"/>
                </a:lnTo>
                <a:lnTo>
                  <a:pt x="102" y="5017"/>
                </a:lnTo>
                <a:lnTo>
                  <a:pt x="96" y="5040"/>
                </a:lnTo>
                <a:lnTo>
                  <a:pt x="95" y="5043"/>
                </a:lnTo>
                <a:lnTo>
                  <a:pt x="94" y="5045"/>
                </a:lnTo>
                <a:lnTo>
                  <a:pt x="93" y="5048"/>
                </a:lnTo>
                <a:lnTo>
                  <a:pt x="91" y="5050"/>
                </a:lnTo>
                <a:lnTo>
                  <a:pt x="89" y="5051"/>
                </a:lnTo>
                <a:lnTo>
                  <a:pt x="87" y="5053"/>
                </a:lnTo>
                <a:lnTo>
                  <a:pt x="85" y="5055"/>
                </a:lnTo>
                <a:lnTo>
                  <a:pt x="83" y="5056"/>
                </a:lnTo>
                <a:lnTo>
                  <a:pt x="81" y="5057"/>
                </a:lnTo>
                <a:lnTo>
                  <a:pt x="79" y="5058"/>
                </a:lnTo>
                <a:lnTo>
                  <a:pt x="76" y="5059"/>
                </a:lnTo>
                <a:lnTo>
                  <a:pt x="73" y="5059"/>
                </a:lnTo>
                <a:lnTo>
                  <a:pt x="71" y="5059"/>
                </a:lnTo>
                <a:lnTo>
                  <a:pt x="68" y="5059"/>
                </a:lnTo>
                <a:lnTo>
                  <a:pt x="66" y="5059"/>
                </a:lnTo>
                <a:lnTo>
                  <a:pt x="63" y="5058"/>
                </a:lnTo>
                <a:lnTo>
                  <a:pt x="60" y="5057"/>
                </a:lnTo>
                <a:lnTo>
                  <a:pt x="58" y="5056"/>
                </a:lnTo>
                <a:lnTo>
                  <a:pt x="56" y="5055"/>
                </a:lnTo>
                <a:lnTo>
                  <a:pt x="54" y="5054"/>
                </a:lnTo>
                <a:lnTo>
                  <a:pt x="52" y="5052"/>
                </a:lnTo>
                <a:lnTo>
                  <a:pt x="50" y="5050"/>
                </a:lnTo>
                <a:lnTo>
                  <a:pt x="49" y="5048"/>
                </a:lnTo>
                <a:lnTo>
                  <a:pt x="47" y="5046"/>
                </a:lnTo>
                <a:lnTo>
                  <a:pt x="46" y="5044"/>
                </a:lnTo>
                <a:lnTo>
                  <a:pt x="45" y="5042"/>
                </a:lnTo>
                <a:lnTo>
                  <a:pt x="45" y="5039"/>
                </a:lnTo>
                <a:lnTo>
                  <a:pt x="44" y="5037"/>
                </a:lnTo>
                <a:lnTo>
                  <a:pt x="44" y="5034"/>
                </a:lnTo>
                <a:lnTo>
                  <a:pt x="44" y="5032"/>
                </a:lnTo>
                <a:lnTo>
                  <a:pt x="44" y="5029"/>
                </a:lnTo>
                <a:lnTo>
                  <a:pt x="45" y="5026"/>
                </a:lnTo>
                <a:lnTo>
                  <a:pt x="52" y="5002"/>
                </a:lnTo>
                <a:lnTo>
                  <a:pt x="60" y="4977"/>
                </a:lnTo>
                <a:lnTo>
                  <a:pt x="77" y="4928"/>
                </a:lnTo>
                <a:lnTo>
                  <a:pt x="85" y="4909"/>
                </a:lnTo>
                <a:lnTo>
                  <a:pt x="95" y="4887"/>
                </a:lnTo>
                <a:lnTo>
                  <a:pt x="107" y="4862"/>
                </a:lnTo>
                <a:lnTo>
                  <a:pt x="121" y="4835"/>
                </a:lnTo>
                <a:lnTo>
                  <a:pt x="122" y="4833"/>
                </a:lnTo>
                <a:lnTo>
                  <a:pt x="124" y="4831"/>
                </a:lnTo>
                <a:lnTo>
                  <a:pt x="126" y="4829"/>
                </a:lnTo>
                <a:lnTo>
                  <a:pt x="128" y="4827"/>
                </a:lnTo>
                <a:lnTo>
                  <a:pt x="130" y="4826"/>
                </a:lnTo>
                <a:lnTo>
                  <a:pt x="132" y="4824"/>
                </a:lnTo>
                <a:lnTo>
                  <a:pt x="134" y="4823"/>
                </a:lnTo>
                <a:lnTo>
                  <a:pt x="137" y="4822"/>
                </a:lnTo>
                <a:lnTo>
                  <a:pt x="139" y="4822"/>
                </a:lnTo>
                <a:lnTo>
                  <a:pt x="142" y="4821"/>
                </a:lnTo>
                <a:lnTo>
                  <a:pt x="144" y="4821"/>
                </a:lnTo>
                <a:lnTo>
                  <a:pt x="147" y="4821"/>
                </a:lnTo>
                <a:lnTo>
                  <a:pt x="149" y="4822"/>
                </a:lnTo>
                <a:lnTo>
                  <a:pt x="152" y="4822"/>
                </a:lnTo>
                <a:lnTo>
                  <a:pt x="155" y="4823"/>
                </a:lnTo>
                <a:lnTo>
                  <a:pt x="157" y="4824"/>
                </a:lnTo>
                <a:moveTo>
                  <a:pt x="36" y="5203"/>
                </a:moveTo>
                <a:lnTo>
                  <a:pt x="39" y="5204"/>
                </a:lnTo>
                <a:lnTo>
                  <a:pt x="41" y="5204"/>
                </a:lnTo>
                <a:lnTo>
                  <a:pt x="43" y="5205"/>
                </a:lnTo>
                <a:lnTo>
                  <a:pt x="46" y="5206"/>
                </a:lnTo>
                <a:lnTo>
                  <a:pt x="48" y="5207"/>
                </a:lnTo>
                <a:lnTo>
                  <a:pt x="50" y="5209"/>
                </a:lnTo>
                <a:lnTo>
                  <a:pt x="52" y="5211"/>
                </a:lnTo>
                <a:lnTo>
                  <a:pt x="53" y="5213"/>
                </a:lnTo>
                <a:lnTo>
                  <a:pt x="55" y="5215"/>
                </a:lnTo>
                <a:lnTo>
                  <a:pt x="56" y="5217"/>
                </a:lnTo>
                <a:lnTo>
                  <a:pt x="57" y="5219"/>
                </a:lnTo>
                <a:lnTo>
                  <a:pt x="58" y="5222"/>
                </a:lnTo>
                <a:lnTo>
                  <a:pt x="59" y="5224"/>
                </a:lnTo>
                <a:lnTo>
                  <a:pt x="59" y="5227"/>
                </a:lnTo>
                <a:lnTo>
                  <a:pt x="59" y="5229"/>
                </a:lnTo>
                <a:lnTo>
                  <a:pt x="59" y="5232"/>
                </a:lnTo>
                <a:lnTo>
                  <a:pt x="55" y="5281"/>
                </a:lnTo>
                <a:lnTo>
                  <a:pt x="53" y="5330"/>
                </a:lnTo>
                <a:lnTo>
                  <a:pt x="53" y="5379"/>
                </a:lnTo>
                <a:lnTo>
                  <a:pt x="55" y="5428"/>
                </a:lnTo>
                <a:lnTo>
                  <a:pt x="55" y="5431"/>
                </a:lnTo>
                <a:lnTo>
                  <a:pt x="55" y="5433"/>
                </a:lnTo>
                <a:lnTo>
                  <a:pt x="54" y="5436"/>
                </a:lnTo>
                <a:lnTo>
                  <a:pt x="53" y="5438"/>
                </a:lnTo>
                <a:lnTo>
                  <a:pt x="52" y="5441"/>
                </a:lnTo>
                <a:lnTo>
                  <a:pt x="51" y="5443"/>
                </a:lnTo>
                <a:lnTo>
                  <a:pt x="50" y="5445"/>
                </a:lnTo>
                <a:lnTo>
                  <a:pt x="48" y="5447"/>
                </a:lnTo>
                <a:lnTo>
                  <a:pt x="46" y="5449"/>
                </a:lnTo>
                <a:lnTo>
                  <a:pt x="44" y="5450"/>
                </a:lnTo>
                <a:lnTo>
                  <a:pt x="42" y="5452"/>
                </a:lnTo>
                <a:lnTo>
                  <a:pt x="40" y="5453"/>
                </a:lnTo>
                <a:lnTo>
                  <a:pt x="38" y="5454"/>
                </a:lnTo>
                <a:lnTo>
                  <a:pt x="35" y="5455"/>
                </a:lnTo>
                <a:lnTo>
                  <a:pt x="33" y="5455"/>
                </a:lnTo>
                <a:lnTo>
                  <a:pt x="30" y="5455"/>
                </a:lnTo>
                <a:lnTo>
                  <a:pt x="27" y="5455"/>
                </a:lnTo>
                <a:lnTo>
                  <a:pt x="25" y="5455"/>
                </a:lnTo>
                <a:lnTo>
                  <a:pt x="22" y="5455"/>
                </a:lnTo>
                <a:lnTo>
                  <a:pt x="19" y="5454"/>
                </a:lnTo>
                <a:lnTo>
                  <a:pt x="17" y="5453"/>
                </a:lnTo>
                <a:lnTo>
                  <a:pt x="15" y="5452"/>
                </a:lnTo>
                <a:lnTo>
                  <a:pt x="13" y="5450"/>
                </a:lnTo>
                <a:lnTo>
                  <a:pt x="11" y="5449"/>
                </a:lnTo>
                <a:lnTo>
                  <a:pt x="9" y="5447"/>
                </a:lnTo>
                <a:lnTo>
                  <a:pt x="7" y="5445"/>
                </a:lnTo>
                <a:lnTo>
                  <a:pt x="6" y="5443"/>
                </a:lnTo>
                <a:lnTo>
                  <a:pt x="5" y="5441"/>
                </a:lnTo>
                <a:lnTo>
                  <a:pt x="4" y="5438"/>
                </a:lnTo>
                <a:lnTo>
                  <a:pt x="3" y="5436"/>
                </a:lnTo>
                <a:lnTo>
                  <a:pt x="2" y="5433"/>
                </a:lnTo>
                <a:lnTo>
                  <a:pt x="2" y="5430"/>
                </a:lnTo>
                <a:lnTo>
                  <a:pt x="0" y="5370"/>
                </a:lnTo>
                <a:lnTo>
                  <a:pt x="0" y="5351"/>
                </a:lnTo>
                <a:lnTo>
                  <a:pt x="1" y="5320"/>
                </a:lnTo>
                <a:lnTo>
                  <a:pt x="2" y="5288"/>
                </a:lnTo>
                <a:lnTo>
                  <a:pt x="4" y="5257"/>
                </a:lnTo>
                <a:lnTo>
                  <a:pt x="7" y="5226"/>
                </a:lnTo>
                <a:lnTo>
                  <a:pt x="7" y="5224"/>
                </a:lnTo>
                <a:lnTo>
                  <a:pt x="8" y="5221"/>
                </a:lnTo>
                <a:lnTo>
                  <a:pt x="9" y="5219"/>
                </a:lnTo>
                <a:lnTo>
                  <a:pt x="10" y="5217"/>
                </a:lnTo>
                <a:lnTo>
                  <a:pt x="11" y="5214"/>
                </a:lnTo>
                <a:lnTo>
                  <a:pt x="13" y="5212"/>
                </a:lnTo>
                <a:lnTo>
                  <a:pt x="14" y="5210"/>
                </a:lnTo>
                <a:lnTo>
                  <a:pt x="16" y="5209"/>
                </a:lnTo>
                <a:lnTo>
                  <a:pt x="18" y="5207"/>
                </a:lnTo>
                <a:lnTo>
                  <a:pt x="20" y="5206"/>
                </a:lnTo>
                <a:lnTo>
                  <a:pt x="23" y="5205"/>
                </a:lnTo>
                <a:lnTo>
                  <a:pt x="25" y="5204"/>
                </a:lnTo>
                <a:lnTo>
                  <a:pt x="28" y="5203"/>
                </a:lnTo>
                <a:lnTo>
                  <a:pt x="30" y="5203"/>
                </a:lnTo>
                <a:lnTo>
                  <a:pt x="33" y="5203"/>
                </a:lnTo>
                <a:lnTo>
                  <a:pt x="36" y="5203"/>
                </a:lnTo>
                <a:moveTo>
                  <a:pt x="48" y="5601"/>
                </a:moveTo>
                <a:lnTo>
                  <a:pt x="51" y="5601"/>
                </a:lnTo>
                <a:lnTo>
                  <a:pt x="54" y="5601"/>
                </a:lnTo>
                <a:lnTo>
                  <a:pt x="56" y="5601"/>
                </a:lnTo>
                <a:lnTo>
                  <a:pt x="59" y="5602"/>
                </a:lnTo>
                <a:lnTo>
                  <a:pt x="61" y="5602"/>
                </a:lnTo>
                <a:lnTo>
                  <a:pt x="64" y="5603"/>
                </a:lnTo>
                <a:lnTo>
                  <a:pt x="66" y="5604"/>
                </a:lnTo>
                <a:lnTo>
                  <a:pt x="68" y="5606"/>
                </a:lnTo>
                <a:lnTo>
                  <a:pt x="70" y="5607"/>
                </a:lnTo>
                <a:lnTo>
                  <a:pt x="72" y="5609"/>
                </a:lnTo>
                <a:lnTo>
                  <a:pt x="74" y="5611"/>
                </a:lnTo>
                <a:lnTo>
                  <a:pt x="75" y="5613"/>
                </a:lnTo>
                <a:lnTo>
                  <a:pt x="77" y="5615"/>
                </a:lnTo>
                <a:lnTo>
                  <a:pt x="78" y="5617"/>
                </a:lnTo>
                <a:lnTo>
                  <a:pt x="78" y="5620"/>
                </a:lnTo>
                <a:lnTo>
                  <a:pt x="79" y="5622"/>
                </a:lnTo>
                <a:lnTo>
                  <a:pt x="89" y="5670"/>
                </a:lnTo>
                <a:lnTo>
                  <a:pt x="101" y="5718"/>
                </a:lnTo>
                <a:lnTo>
                  <a:pt x="114" y="5766"/>
                </a:lnTo>
                <a:lnTo>
                  <a:pt x="129" y="5813"/>
                </a:lnTo>
                <a:lnTo>
                  <a:pt x="130" y="5816"/>
                </a:lnTo>
                <a:lnTo>
                  <a:pt x="130" y="5818"/>
                </a:lnTo>
                <a:lnTo>
                  <a:pt x="130" y="5821"/>
                </a:lnTo>
                <a:lnTo>
                  <a:pt x="130" y="5824"/>
                </a:lnTo>
                <a:lnTo>
                  <a:pt x="130" y="5826"/>
                </a:lnTo>
                <a:lnTo>
                  <a:pt x="129" y="5828"/>
                </a:lnTo>
                <a:lnTo>
                  <a:pt x="128" y="5831"/>
                </a:lnTo>
                <a:lnTo>
                  <a:pt x="127" y="5833"/>
                </a:lnTo>
                <a:lnTo>
                  <a:pt x="126" y="5835"/>
                </a:lnTo>
                <a:lnTo>
                  <a:pt x="125" y="5837"/>
                </a:lnTo>
                <a:lnTo>
                  <a:pt x="123" y="5839"/>
                </a:lnTo>
                <a:lnTo>
                  <a:pt x="121" y="5841"/>
                </a:lnTo>
                <a:lnTo>
                  <a:pt x="119" y="5843"/>
                </a:lnTo>
                <a:lnTo>
                  <a:pt x="117" y="5844"/>
                </a:lnTo>
                <a:lnTo>
                  <a:pt x="115" y="5845"/>
                </a:lnTo>
                <a:lnTo>
                  <a:pt x="112" y="5846"/>
                </a:lnTo>
                <a:lnTo>
                  <a:pt x="109" y="5847"/>
                </a:lnTo>
                <a:lnTo>
                  <a:pt x="107" y="5847"/>
                </a:lnTo>
                <a:lnTo>
                  <a:pt x="104" y="5847"/>
                </a:lnTo>
                <a:lnTo>
                  <a:pt x="101" y="5847"/>
                </a:lnTo>
                <a:lnTo>
                  <a:pt x="99" y="5847"/>
                </a:lnTo>
                <a:lnTo>
                  <a:pt x="96" y="5846"/>
                </a:lnTo>
                <a:lnTo>
                  <a:pt x="94" y="5845"/>
                </a:lnTo>
                <a:lnTo>
                  <a:pt x="92" y="5844"/>
                </a:lnTo>
                <a:lnTo>
                  <a:pt x="89" y="5843"/>
                </a:lnTo>
                <a:lnTo>
                  <a:pt x="87" y="5842"/>
                </a:lnTo>
                <a:lnTo>
                  <a:pt x="85" y="5840"/>
                </a:lnTo>
                <a:lnTo>
                  <a:pt x="83" y="5838"/>
                </a:lnTo>
                <a:lnTo>
                  <a:pt x="82" y="5836"/>
                </a:lnTo>
                <a:lnTo>
                  <a:pt x="80" y="5834"/>
                </a:lnTo>
                <a:lnTo>
                  <a:pt x="79" y="5832"/>
                </a:lnTo>
                <a:lnTo>
                  <a:pt x="78" y="5829"/>
                </a:lnTo>
                <a:lnTo>
                  <a:pt x="63" y="5780"/>
                </a:lnTo>
                <a:lnTo>
                  <a:pt x="49" y="5731"/>
                </a:lnTo>
                <a:lnTo>
                  <a:pt x="37" y="5682"/>
                </a:lnTo>
                <a:lnTo>
                  <a:pt x="27" y="5632"/>
                </a:lnTo>
                <a:lnTo>
                  <a:pt x="27" y="5630"/>
                </a:lnTo>
                <a:lnTo>
                  <a:pt x="27" y="5627"/>
                </a:lnTo>
                <a:lnTo>
                  <a:pt x="27" y="5624"/>
                </a:lnTo>
                <a:lnTo>
                  <a:pt x="27" y="5622"/>
                </a:lnTo>
                <a:lnTo>
                  <a:pt x="28" y="5619"/>
                </a:lnTo>
                <a:lnTo>
                  <a:pt x="29" y="5617"/>
                </a:lnTo>
                <a:lnTo>
                  <a:pt x="30" y="5615"/>
                </a:lnTo>
                <a:lnTo>
                  <a:pt x="31" y="5613"/>
                </a:lnTo>
                <a:lnTo>
                  <a:pt x="33" y="5611"/>
                </a:lnTo>
                <a:lnTo>
                  <a:pt x="35" y="5609"/>
                </a:lnTo>
                <a:lnTo>
                  <a:pt x="37" y="5607"/>
                </a:lnTo>
                <a:lnTo>
                  <a:pt x="39" y="5605"/>
                </a:lnTo>
                <a:lnTo>
                  <a:pt x="41" y="5604"/>
                </a:lnTo>
                <a:lnTo>
                  <a:pt x="43" y="5603"/>
                </a:lnTo>
                <a:lnTo>
                  <a:pt x="45" y="5602"/>
                </a:lnTo>
                <a:lnTo>
                  <a:pt x="48" y="5601"/>
                </a:lnTo>
                <a:moveTo>
                  <a:pt x="164" y="5983"/>
                </a:moveTo>
                <a:lnTo>
                  <a:pt x="167" y="5982"/>
                </a:lnTo>
                <a:lnTo>
                  <a:pt x="169" y="5981"/>
                </a:lnTo>
                <a:lnTo>
                  <a:pt x="172" y="5981"/>
                </a:lnTo>
                <a:lnTo>
                  <a:pt x="174" y="5981"/>
                </a:lnTo>
                <a:lnTo>
                  <a:pt x="177" y="5981"/>
                </a:lnTo>
                <a:lnTo>
                  <a:pt x="180" y="5981"/>
                </a:lnTo>
                <a:lnTo>
                  <a:pt x="182" y="5982"/>
                </a:lnTo>
                <a:lnTo>
                  <a:pt x="184" y="5983"/>
                </a:lnTo>
                <a:lnTo>
                  <a:pt x="187" y="5984"/>
                </a:lnTo>
                <a:lnTo>
                  <a:pt x="189" y="5985"/>
                </a:lnTo>
                <a:lnTo>
                  <a:pt x="191" y="5987"/>
                </a:lnTo>
                <a:lnTo>
                  <a:pt x="193" y="5988"/>
                </a:lnTo>
                <a:lnTo>
                  <a:pt x="195" y="5990"/>
                </a:lnTo>
                <a:lnTo>
                  <a:pt x="196" y="5992"/>
                </a:lnTo>
                <a:lnTo>
                  <a:pt x="198" y="5995"/>
                </a:lnTo>
                <a:lnTo>
                  <a:pt x="199" y="5997"/>
                </a:lnTo>
                <a:lnTo>
                  <a:pt x="220" y="6042"/>
                </a:lnTo>
                <a:lnTo>
                  <a:pt x="241" y="6086"/>
                </a:lnTo>
                <a:lnTo>
                  <a:pt x="264" y="6130"/>
                </a:lnTo>
                <a:lnTo>
                  <a:pt x="288" y="6174"/>
                </a:lnTo>
                <a:lnTo>
                  <a:pt x="289" y="6176"/>
                </a:lnTo>
                <a:lnTo>
                  <a:pt x="290" y="6179"/>
                </a:lnTo>
                <a:lnTo>
                  <a:pt x="291" y="6181"/>
                </a:lnTo>
                <a:lnTo>
                  <a:pt x="291" y="6184"/>
                </a:lnTo>
                <a:lnTo>
                  <a:pt x="291" y="6186"/>
                </a:lnTo>
                <a:lnTo>
                  <a:pt x="291" y="6189"/>
                </a:lnTo>
                <a:lnTo>
                  <a:pt x="291" y="6191"/>
                </a:lnTo>
                <a:lnTo>
                  <a:pt x="290" y="6194"/>
                </a:lnTo>
                <a:lnTo>
                  <a:pt x="289" y="6196"/>
                </a:lnTo>
                <a:lnTo>
                  <a:pt x="288" y="6198"/>
                </a:lnTo>
                <a:lnTo>
                  <a:pt x="287" y="6201"/>
                </a:lnTo>
                <a:lnTo>
                  <a:pt x="286" y="6203"/>
                </a:lnTo>
                <a:lnTo>
                  <a:pt x="284" y="6205"/>
                </a:lnTo>
                <a:lnTo>
                  <a:pt x="282" y="6207"/>
                </a:lnTo>
                <a:lnTo>
                  <a:pt x="280" y="6209"/>
                </a:lnTo>
                <a:lnTo>
                  <a:pt x="278" y="6210"/>
                </a:lnTo>
                <a:lnTo>
                  <a:pt x="275" y="6211"/>
                </a:lnTo>
                <a:lnTo>
                  <a:pt x="273" y="6212"/>
                </a:lnTo>
                <a:lnTo>
                  <a:pt x="270" y="6213"/>
                </a:lnTo>
                <a:lnTo>
                  <a:pt x="268" y="6213"/>
                </a:lnTo>
                <a:lnTo>
                  <a:pt x="265" y="6213"/>
                </a:lnTo>
                <a:lnTo>
                  <a:pt x="263" y="6213"/>
                </a:lnTo>
                <a:lnTo>
                  <a:pt x="260" y="6213"/>
                </a:lnTo>
                <a:lnTo>
                  <a:pt x="258" y="6212"/>
                </a:lnTo>
                <a:lnTo>
                  <a:pt x="255" y="6211"/>
                </a:lnTo>
                <a:lnTo>
                  <a:pt x="253" y="6210"/>
                </a:lnTo>
                <a:lnTo>
                  <a:pt x="251" y="6209"/>
                </a:lnTo>
                <a:lnTo>
                  <a:pt x="249" y="6207"/>
                </a:lnTo>
                <a:lnTo>
                  <a:pt x="247" y="6206"/>
                </a:lnTo>
                <a:lnTo>
                  <a:pt x="245" y="6204"/>
                </a:lnTo>
                <a:lnTo>
                  <a:pt x="243" y="6201"/>
                </a:lnTo>
                <a:lnTo>
                  <a:pt x="242" y="6199"/>
                </a:lnTo>
                <a:lnTo>
                  <a:pt x="217" y="6155"/>
                </a:lnTo>
                <a:lnTo>
                  <a:pt x="194" y="6110"/>
                </a:lnTo>
                <a:lnTo>
                  <a:pt x="172" y="6064"/>
                </a:lnTo>
                <a:lnTo>
                  <a:pt x="151" y="6018"/>
                </a:lnTo>
                <a:lnTo>
                  <a:pt x="150" y="6016"/>
                </a:lnTo>
                <a:lnTo>
                  <a:pt x="149" y="6013"/>
                </a:lnTo>
                <a:lnTo>
                  <a:pt x="149" y="6011"/>
                </a:lnTo>
                <a:lnTo>
                  <a:pt x="149" y="6008"/>
                </a:lnTo>
                <a:lnTo>
                  <a:pt x="149" y="6006"/>
                </a:lnTo>
                <a:lnTo>
                  <a:pt x="149" y="6003"/>
                </a:lnTo>
                <a:lnTo>
                  <a:pt x="150" y="6000"/>
                </a:lnTo>
                <a:lnTo>
                  <a:pt x="150" y="5998"/>
                </a:lnTo>
                <a:lnTo>
                  <a:pt x="151" y="5996"/>
                </a:lnTo>
                <a:lnTo>
                  <a:pt x="153" y="5993"/>
                </a:lnTo>
                <a:lnTo>
                  <a:pt x="154" y="5991"/>
                </a:lnTo>
                <a:lnTo>
                  <a:pt x="156" y="5989"/>
                </a:lnTo>
                <a:lnTo>
                  <a:pt x="157" y="5988"/>
                </a:lnTo>
                <a:lnTo>
                  <a:pt x="159" y="5986"/>
                </a:lnTo>
                <a:lnTo>
                  <a:pt x="162" y="5984"/>
                </a:lnTo>
                <a:lnTo>
                  <a:pt x="164" y="5983"/>
                </a:lnTo>
                <a:moveTo>
                  <a:pt x="355" y="6335"/>
                </a:moveTo>
                <a:lnTo>
                  <a:pt x="357" y="6334"/>
                </a:lnTo>
                <a:lnTo>
                  <a:pt x="360" y="6333"/>
                </a:lnTo>
                <a:lnTo>
                  <a:pt x="362" y="6332"/>
                </a:lnTo>
                <a:lnTo>
                  <a:pt x="364" y="6331"/>
                </a:lnTo>
                <a:lnTo>
                  <a:pt x="367" y="6331"/>
                </a:lnTo>
                <a:lnTo>
                  <a:pt x="369" y="6331"/>
                </a:lnTo>
                <a:lnTo>
                  <a:pt x="372" y="6331"/>
                </a:lnTo>
                <a:lnTo>
                  <a:pt x="374" y="6331"/>
                </a:lnTo>
                <a:lnTo>
                  <a:pt x="377" y="6332"/>
                </a:lnTo>
                <a:lnTo>
                  <a:pt x="379" y="6333"/>
                </a:lnTo>
                <a:lnTo>
                  <a:pt x="381" y="6334"/>
                </a:lnTo>
                <a:lnTo>
                  <a:pt x="384" y="6335"/>
                </a:lnTo>
                <a:lnTo>
                  <a:pt x="386" y="6336"/>
                </a:lnTo>
                <a:lnTo>
                  <a:pt x="388" y="6338"/>
                </a:lnTo>
                <a:lnTo>
                  <a:pt x="389" y="6340"/>
                </a:lnTo>
                <a:lnTo>
                  <a:pt x="391" y="6342"/>
                </a:lnTo>
                <a:lnTo>
                  <a:pt x="419" y="6383"/>
                </a:lnTo>
                <a:lnTo>
                  <a:pt x="448" y="6423"/>
                </a:lnTo>
                <a:lnTo>
                  <a:pt x="508" y="6502"/>
                </a:lnTo>
                <a:lnTo>
                  <a:pt x="509" y="6504"/>
                </a:lnTo>
                <a:lnTo>
                  <a:pt x="511" y="6507"/>
                </a:lnTo>
                <a:lnTo>
                  <a:pt x="512" y="6509"/>
                </a:lnTo>
                <a:lnTo>
                  <a:pt x="513" y="6512"/>
                </a:lnTo>
                <a:lnTo>
                  <a:pt x="513" y="6514"/>
                </a:lnTo>
                <a:lnTo>
                  <a:pt x="513" y="6517"/>
                </a:lnTo>
                <a:lnTo>
                  <a:pt x="514" y="6519"/>
                </a:lnTo>
                <a:lnTo>
                  <a:pt x="513" y="6522"/>
                </a:lnTo>
                <a:lnTo>
                  <a:pt x="513" y="6524"/>
                </a:lnTo>
                <a:lnTo>
                  <a:pt x="512" y="6527"/>
                </a:lnTo>
                <a:lnTo>
                  <a:pt x="512" y="6529"/>
                </a:lnTo>
                <a:lnTo>
                  <a:pt x="510" y="6531"/>
                </a:lnTo>
                <a:lnTo>
                  <a:pt x="509" y="6533"/>
                </a:lnTo>
                <a:lnTo>
                  <a:pt x="508" y="6535"/>
                </a:lnTo>
                <a:lnTo>
                  <a:pt x="506" y="6537"/>
                </a:lnTo>
                <a:lnTo>
                  <a:pt x="504" y="6539"/>
                </a:lnTo>
                <a:lnTo>
                  <a:pt x="502" y="6541"/>
                </a:lnTo>
                <a:lnTo>
                  <a:pt x="499" y="6542"/>
                </a:lnTo>
                <a:lnTo>
                  <a:pt x="497" y="6543"/>
                </a:lnTo>
                <a:lnTo>
                  <a:pt x="494" y="6544"/>
                </a:lnTo>
                <a:lnTo>
                  <a:pt x="492" y="6544"/>
                </a:lnTo>
                <a:lnTo>
                  <a:pt x="489" y="6545"/>
                </a:lnTo>
                <a:lnTo>
                  <a:pt x="487" y="6545"/>
                </a:lnTo>
                <a:lnTo>
                  <a:pt x="484" y="6545"/>
                </a:lnTo>
                <a:lnTo>
                  <a:pt x="482" y="6544"/>
                </a:lnTo>
                <a:lnTo>
                  <a:pt x="479" y="6544"/>
                </a:lnTo>
                <a:lnTo>
                  <a:pt x="477" y="6543"/>
                </a:lnTo>
                <a:lnTo>
                  <a:pt x="475" y="6542"/>
                </a:lnTo>
                <a:lnTo>
                  <a:pt x="473" y="6540"/>
                </a:lnTo>
                <a:lnTo>
                  <a:pt x="471" y="6539"/>
                </a:lnTo>
                <a:lnTo>
                  <a:pt x="469" y="6537"/>
                </a:lnTo>
                <a:lnTo>
                  <a:pt x="467" y="6535"/>
                </a:lnTo>
                <a:lnTo>
                  <a:pt x="347" y="6372"/>
                </a:lnTo>
                <a:lnTo>
                  <a:pt x="346" y="6370"/>
                </a:lnTo>
                <a:lnTo>
                  <a:pt x="344" y="6367"/>
                </a:lnTo>
                <a:lnTo>
                  <a:pt x="344" y="6365"/>
                </a:lnTo>
                <a:lnTo>
                  <a:pt x="343" y="6362"/>
                </a:lnTo>
                <a:lnTo>
                  <a:pt x="343" y="6360"/>
                </a:lnTo>
                <a:lnTo>
                  <a:pt x="343" y="6357"/>
                </a:lnTo>
                <a:lnTo>
                  <a:pt x="343" y="6355"/>
                </a:lnTo>
                <a:lnTo>
                  <a:pt x="343" y="6352"/>
                </a:lnTo>
                <a:lnTo>
                  <a:pt x="344" y="6350"/>
                </a:lnTo>
                <a:lnTo>
                  <a:pt x="345" y="6347"/>
                </a:lnTo>
                <a:lnTo>
                  <a:pt x="346" y="6345"/>
                </a:lnTo>
                <a:lnTo>
                  <a:pt x="347" y="6343"/>
                </a:lnTo>
                <a:lnTo>
                  <a:pt x="349" y="6340"/>
                </a:lnTo>
                <a:lnTo>
                  <a:pt x="351" y="6339"/>
                </a:lnTo>
                <a:lnTo>
                  <a:pt x="353" y="6337"/>
                </a:lnTo>
                <a:lnTo>
                  <a:pt x="355" y="6335"/>
                </a:lnTo>
                <a:moveTo>
                  <a:pt x="599" y="6651"/>
                </a:moveTo>
                <a:lnTo>
                  <a:pt x="601" y="6649"/>
                </a:lnTo>
                <a:lnTo>
                  <a:pt x="603" y="6648"/>
                </a:lnTo>
                <a:lnTo>
                  <a:pt x="606" y="6647"/>
                </a:lnTo>
                <a:lnTo>
                  <a:pt x="608" y="6646"/>
                </a:lnTo>
                <a:lnTo>
                  <a:pt x="611" y="6645"/>
                </a:lnTo>
                <a:lnTo>
                  <a:pt x="613" y="6644"/>
                </a:lnTo>
                <a:lnTo>
                  <a:pt x="616" y="6644"/>
                </a:lnTo>
                <a:lnTo>
                  <a:pt x="618" y="6644"/>
                </a:lnTo>
                <a:lnTo>
                  <a:pt x="621" y="6644"/>
                </a:lnTo>
                <a:lnTo>
                  <a:pt x="623" y="6645"/>
                </a:lnTo>
                <a:lnTo>
                  <a:pt x="626" y="6646"/>
                </a:lnTo>
                <a:lnTo>
                  <a:pt x="628" y="6647"/>
                </a:lnTo>
                <a:lnTo>
                  <a:pt x="631" y="6648"/>
                </a:lnTo>
                <a:lnTo>
                  <a:pt x="633" y="6649"/>
                </a:lnTo>
                <a:lnTo>
                  <a:pt x="635" y="6651"/>
                </a:lnTo>
                <a:lnTo>
                  <a:pt x="637" y="6653"/>
                </a:lnTo>
                <a:lnTo>
                  <a:pt x="705" y="6725"/>
                </a:lnTo>
                <a:lnTo>
                  <a:pt x="740" y="6760"/>
                </a:lnTo>
                <a:lnTo>
                  <a:pt x="776" y="6794"/>
                </a:lnTo>
                <a:lnTo>
                  <a:pt x="778" y="6796"/>
                </a:lnTo>
                <a:lnTo>
                  <a:pt x="779" y="6798"/>
                </a:lnTo>
                <a:lnTo>
                  <a:pt x="781" y="6800"/>
                </a:lnTo>
                <a:lnTo>
                  <a:pt x="782" y="6803"/>
                </a:lnTo>
                <a:lnTo>
                  <a:pt x="783" y="6805"/>
                </a:lnTo>
                <a:lnTo>
                  <a:pt x="784" y="6807"/>
                </a:lnTo>
                <a:lnTo>
                  <a:pt x="784" y="6810"/>
                </a:lnTo>
                <a:lnTo>
                  <a:pt x="784" y="6812"/>
                </a:lnTo>
                <a:lnTo>
                  <a:pt x="784" y="6815"/>
                </a:lnTo>
                <a:lnTo>
                  <a:pt x="784" y="6817"/>
                </a:lnTo>
                <a:lnTo>
                  <a:pt x="783" y="6820"/>
                </a:lnTo>
                <a:lnTo>
                  <a:pt x="782" y="6822"/>
                </a:lnTo>
                <a:lnTo>
                  <a:pt x="781" y="6824"/>
                </a:lnTo>
                <a:lnTo>
                  <a:pt x="780" y="6827"/>
                </a:lnTo>
                <a:lnTo>
                  <a:pt x="779" y="6829"/>
                </a:lnTo>
                <a:lnTo>
                  <a:pt x="777" y="6831"/>
                </a:lnTo>
                <a:lnTo>
                  <a:pt x="775" y="6833"/>
                </a:lnTo>
                <a:lnTo>
                  <a:pt x="773" y="6835"/>
                </a:lnTo>
                <a:lnTo>
                  <a:pt x="771" y="6836"/>
                </a:lnTo>
                <a:lnTo>
                  <a:pt x="768" y="6837"/>
                </a:lnTo>
                <a:lnTo>
                  <a:pt x="766" y="6838"/>
                </a:lnTo>
                <a:lnTo>
                  <a:pt x="763" y="6839"/>
                </a:lnTo>
                <a:lnTo>
                  <a:pt x="761" y="6839"/>
                </a:lnTo>
                <a:lnTo>
                  <a:pt x="758" y="6839"/>
                </a:lnTo>
                <a:lnTo>
                  <a:pt x="756" y="6839"/>
                </a:lnTo>
                <a:lnTo>
                  <a:pt x="753" y="6839"/>
                </a:lnTo>
                <a:lnTo>
                  <a:pt x="751" y="6838"/>
                </a:lnTo>
                <a:lnTo>
                  <a:pt x="748" y="6838"/>
                </a:lnTo>
                <a:lnTo>
                  <a:pt x="746" y="6837"/>
                </a:lnTo>
                <a:lnTo>
                  <a:pt x="744" y="6835"/>
                </a:lnTo>
                <a:lnTo>
                  <a:pt x="742" y="6834"/>
                </a:lnTo>
                <a:lnTo>
                  <a:pt x="740" y="6832"/>
                </a:lnTo>
                <a:lnTo>
                  <a:pt x="703" y="6798"/>
                </a:lnTo>
                <a:lnTo>
                  <a:pt x="668" y="6762"/>
                </a:lnTo>
                <a:lnTo>
                  <a:pt x="598" y="6689"/>
                </a:lnTo>
                <a:lnTo>
                  <a:pt x="596" y="6687"/>
                </a:lnTo>
                <a:lnTo>
                  <a:pt x="595" y="6685"/>
                </a:lnTo>
                <a:lnTo>
                  <a:pt x="593" y="6682"/>
                </a:lnTo>
                <a:lnTo>
                  <a:pt x="592" y="6680"/>
                </a:lnTo>
                <a:lnTo>
                  <a:pt x="591" y="6677"/>
                </a:lnTo>
                <a:lnTo>
                  <a:pt x="591" y="6675"/>
                </a:lnTo>
                <a:lnTo>
                  <a:pt x="591" y="6672"/>
                </a:lnTo>
                <a:lnTo>
                  <a:pt x="591" y="6670"/>
                </a:lnTo>
                <a:lnTo>
                  <a:pt x="591" y="6667"/>
                </a:lnTo>
                <a:lnTo>
                  <a:pt x="591" y="6665"/>
                </a:lnTo>
                <a:lnTo>
                  <a:pt x="592" y="6662"/>
                </a:lnTo>
                <a:lnTo>
                  <a:pt x="593" y="6660"/>
                </a:lnTo>
                <a:lnTo>
                  <a:pt x="594" y="6657"/>
                </a:lnTo>
                <a:lnTo>
                  <a:pt x="595" y="6655"/>
                </a:lnTo>
                <a:lnTo>
                  <a:pt x="597" y="6653"/>
                </a:lnTo>
                <a:lnTo>
                  <a:pt x="599" y="6651"/>
                </a:lnTo>
                <a:moveTo>
                  <a:pt x="888" y="6927"/>
                </a:moveTo>
                <a:lnTo>
                  <a:pt x="890" y="6925"/>
                </a:lnTo>
                <a:lnTo>
                  <a:pt x="892" y="6923"/>
                </a:lnTo>
                <a:lnTo>
                  <a:pt x="894" y="6922"/>
                </a:lnTo>
                <a:lnTo>
                  <a:pt x="896" y="6921"/>
                </a:lnTo>
                <a:lnTo>
                  <a:pt x="899" y="6919"/>
                </a:lnTo>
                <a:lnTo>
                  <a:pt x="901" y="6919"/>
                </a:lnTo>
                <a:lnTo>
                  <a:pt x="904" y="6918"/>
                </a:lnTo>
                <a:lnTo>
                  <a:pt x="906" y="6918"/>
                </a:lnTo>
                <a:lnTo>
                  <a:pt x="909" y="6917"/>
                </a:lnTo>
                <a:lnTo>
                  <a:pt x="911" y="6917"/>
                </a:lnTo>
                <a:lnTo>
                  <a:pt x="914" y="6918"/>
                </a:lnTo>
                <a:lnTo>
                  <a:pt x="916" y="6918"/>
                </a:lnTo>
                <a:lnTo>
                  <a:pt x="919" y="6919"/>
                </a:lnTo>
                <a:lnTo>
                  <a:pt x="921" y="6920"/>
                </a:lnTo>
                <a:lnTo>
                  <a:pt x="924" y="6921"/>
                </a:lnTo>
                <a:lnTo>
                  <a:pt x="926" y="6923"/>
                </a:lnTo>
                <a:lnTo>
                  <a:pt x="965" y="6954"/>
                </a:lnTo>
                <a:lnTo>
                  <a:pt x="1005" y="6984"/>
                </a:lnTo>
                <a:lnTo>
                  <a:pt x="1085" y="7040"/>
                </a:lnTo>
                <a:lnTo>
                  <a:pt x="1087" y="7042"/>
                </a:lnTo>
                <a:lnTo>
                  <a:pt x="1089" y="7043"/>
                </a:lnTo>
                <a:lnTo>
                  <a:pt x="1091" y="7045"/>
                </a:lnTo>
                <a:lnTo>
                  <a:pt x="1093" y="7047"/>
                </a:lnTo>
                <a:lnTo>
                  <a:pt x="1094" y="7050"/>
                </a:lnTo>
                <a:lnTo>
                  <a:pt x="1095" y="7052"/>
                </a:lnTo>
                <a:lnTo>
                  <a:pt x="1096" y="7054"/>
                </a:lnTo>
                <a:lnTo>
                  <a:pt x="1097" y="7057"/>
                </a:lnTo>
                <a:lnTo>
                  <a:pt x="1097" y="7059"/>
                </a:lnTo>
                <a:lnTo>
                  <a:pt x="1097" y="7061"/>
                </a:lnTo>
                <a:lnTo>
                  <a:pt x="1097" y="7064"/>
                </a:lnTo>
                <a:lnTo>
                  <a:pt x="1097" y="7066"/>
                </a:lnTo>
                <a:lnTo>
                  <a:pt x="1096" y="7069"/>
                </a:lnTo>
                <a:lnTo>
                  <a:pt x="1095" y="7071"/>
                </a:lnTo>
                <a:lnTo>
                  <a:pt x="1094" y="7074"/>
                </a:lnTo>
                <a:lnTo>
                  <a:pt x="1093" y="7076"/>
                </a:lnTo>
                <a:lnTo>
                  <a:pt x="1091" y="7078"/>
                </a:lnTo>
                <a:lnTo>
                  <a:pt x="1089" y="7080"/>
                </a:lnTo>
                <a:lnTo>
                  <a:pt x="1087" y="7082"/>
                </a:lnTo>
                <a:lnTo>
                  <a:pt x="1085" y="7084"/>
                </a:lnTo>
                <a:lnTo>
                  <a:pt x="1083" y="7085"/>
                </a:lnTo>
                <a:lnTo>
                  <a:pt x="1081" y="7086"/>
                </a:lnTo>
                <a:lnTo>
                  <a:pt x="1078" y="7087"/>
                </a:lnTo>
                <a:lnTo>
                  <a:pt x="1076" y="7088"/>
                </a:lnTo>
                <a:lnTo>
                  <a:pt x="1073" y="7088"/>
                </a:lnTo>
                <a:lnTo>
                  <a:pt x="1071" y="7088"/>
                </a:lnTo>
                <a:lnTo>
                  <a:pt x="1068" y="7088"/>
                </a:lnTo>
                <a:lnTo>
                  <a:pt x="1066" y="7088"/>
                </a:lnTo>
                <a:lnTo>
                  <a:pt x="1063" y="7087"/>
                </a:lnTo>
                <a:lnTo>
                  <a:pt x="1061" y="7087"/>
                </a:lnTo>
                <a:lnTo>
                  <a:pt x="1058" y="7085"/>
                </a:lnTo>
                <a:lnTo>
                  <a:pt x="1056" y="7084"/>
                </a:lnTo>
                <a:lnTo>
                  <a:pt x="974" y="7027"/>
                </a:lnTo>
                <a:lnTo>
                  <a:pt x="933" y="6997"/>
                </a:lnTo>
                <a:lnTo>
                  <a:pt x="893" y="6965"/>
                </a:lnTo>
                <a:lnTo>
                  <a:pt x="891" y="6963"/>
                </a:lnTo>
                <a:lnTo>
                  <a:pt x="889" y="6961"/>
                </a:lnTo>
                <a:lnTo>
                  <a:pt x="887" y="6959"/>
                </a:lnTo>
                <a:lnTo>
                  <a:pt x="886" y="6957"/>
                </a:lnTo>
                <a:lnTo>
                  <a:pt x="885" y="6954"/>
                </a:lnTo>
                <a:lnTo>
                  <a:pt x="884" y="6952"/>
                </a:lnTo>
                <a:lnTo>
                  <a:pt x="883" y="6949"/>
                </a:lnTo>
                <a:lnTo>
                  <a:pt x="882" y="6947"/>
                </a:lnTo>
                <a:lnTo>
                  <a:pt x="882" y="6944"/>
                </a:lnTo>
                <a:lnTo>
                  <a:pt x="882" y="6942"/>
                </a:lnTo>
                <a:lnTo>
                  <a:pt x="883" y="6939"/>
                </a:lnTo>
                <a:lnTo>
                  <a:pt x="883" y="6937"/>
                </a:lnTo>
                <a:lnTo>
                  <a:pt x="884" y="6934"/>
                </a:lnTo>
                <a:lnTo>
                  <a:pt x="885" y="6932"/>
                </a:lnTo>
                <a:lnTo>
                  <a:pt x="886" y="6929"/>
                </a:lnTo>
                <a:lnTo>
                  <a:pt x="888" y="6927"/>
                </a:lnTo>
                <a:moveTo>
                  <a:pt x="1219" y="7151"/>
                </a:moveTo>
                <a:lnTo>
                  <a:pt x="1220" y="7149"/>
                </a:lnTo>
                <a:lnTo>
                  <a:pt x="1222" y="7147"/>
                </a:lnTo>
                <a:lnTo>
                  <a:pt x="1224" y="7145"/>
                </a:lnTo>
                <a:lnTo>
                  <a:pt x="1226" y="7143"/>
                </a:lnTo>
                <a:lnTo>
                  <a:pt x="1228" y="7142"/>
                </a:lnTo>
                <a:lnTo>
                  <a:pt x="1230" y="7140"/>
                </a:lnTo>
                <a:lnTo>
                  <a:pt x="1232" y="7139"/>
                </a:lnTo>
                <a:lnTo>
                  <a:pt x="1235" y="7138"/>
                </a:lnTo>
                <a:lnTo>
                  <a:pt x="1237" y="7138"/>
                </a:lnTo>
                <a:lnTo>
                  <a:pt x="1240" y="7137"/>
                </a:lnTo>
                <a:lnTo>
                  <a:pt x="1242" y="7137"/>
                </a:lnTo>
                <a:lnTo>
                  <a:pt x="1245" y="7137"/>
                </a:lnTo>
                <a:lnTo>
                  <a:pt x="1247" y="7137"/>
                </a:lnTo>
                <a:lnTo>
                  <a:pt x="1250" y="7138"/>
                </a:lnTo>
                <a:lnTo>
                  <a:pt x="1252" y="7139"/>
                </a:lnTo>
                <a:lnTo>
                  <a:pt x="1255" y="7140"/>
                </a:lnTo>
                <a:lnTo>
                  <a:pt x="1300" y="7163"/>
                </a:lnTo>
                <a:lnTo>
                  <a:pt x="1345" y="7184"/>
                </a:lnTo>
                <a:lnTo>
                  <a:pt x="1390" y="7202"/>
                </a:lnTo>
                <a:lnTo>
                  <a:pt x="1434" y="7219"/>
                </a:lnTo>
                <a:lnTo>
                  <a:pt x="1436" y="7220"/>
                </a:lnTo>
                <a:lnTo>
                  <a:pt x="1439" y="7221"/>
                </a:lnTo>
                <a:lnTo>
                  <a:pt x="1441" y="7223"/>
                </a:lnTo>
                <a:lnTo>
                  <a:pt x="1443" y="7224"/>
                </a:lnTo>
                <a:lnTo>
                  <a:pt x="1445" y="7226"/>
                </a:lnTo>
                <a:lnTo>
                  <a:pt x="1446" y="7228"/>
                </a:lnTo>
                <a:lnTo>
                  <a:pt x="1448" y="7230"/>
                </a:lnTo>
                <a:lnTo>
                  <a:pt x="1449" y="7233"/>
                </a:lnTo>
                <a:lnTo>
                  <a:pt x="1450" y="7235"/>
                </a:lnTo>
                <a:lnTo>
                  <a:pt x="1451" y="7237"/>
                </a:lnTo>
                <a:lnTo>
                  <a:pt x="1451" y="7240"/>
                </a:lnTo>
                <a:lnTo>
                  <a:pt x="1452" y="7242"/>
                </a:lnTo>
                <a:lnTo>
                  <a:pt x="1452" y="7245"/>
                </a:lnTo>
                <a:lnTo>
                  <a:pt x="1452" y="7248"/>
                </a:lnTo>
                <a:lnTo>
                  <a:pt x="1451" y="7250"/>
                </a:lnTo>
                <a:lnTo>
                  <a:pt x="1451" y="7253"/>
                </a:lnTo>
                <a:lnTo>
                  <a:pt x="1450" y="7256"/>
                </a:lnTo>
                <a:lnTo>
                  <a:pt x="1448" y="7258"/>
                </a:lnTo>
                <a:lnTo>
                  <a:pt x="1447" y="7260"/>
                </a:lnTo>
                <a:lnTo>
                  <a:pt x="1445" y="7262"/>
                </a:lnTo>
                <a:lnTo>
                  <a:pt x="1443" y="7264"/>
                </a:lnTo>
                <a:lnTo>
                  <a:pt x="1441" y="7266"/>
                </a:lnTo>
                <a:lnTo>
                  <a:pt x="1439" y="7267"/>
                </a:lnTo>
                <a:lnTo>
                  <a:pt x="1437" y="7268"/>
                </a:lnTo>
                <a:lnTo>
                  <a:pt x="1435" y="7269"/>
                </a:lnTo>
                <a:lnTo>
                  <a:pt x="1432" y="7270"/>
                </a:lnTo>
                <a:lnTo>
                  <a:pt x="1430" y="7270"/>
                </a:lnTo>
                <a:lnTo>
                  <a:pt x="1427" y="7271"/>
                </a:lnTo>
                <a:lnTo>
                  <a:pt x="1425" y="7271"/>
                </a:lnTo>
                <a:lnTo>
                  <a:pt x="1422" y="7270"/>
                </a:lnTo>
                <a:lnTo>
                  <a:pt x="1419" y="7270"/>
                </a:lnTo>
                <a:lnTo>
                  <a:pt x="1417" y="7269"/>
                </a:lnTo>
                <a:lnTo>
                  <a:pt x="1371" y="7252"/>
                </a:lnTo>
                <a:lnTo>
                  <a:pt x="1324" y="7232"/>
                </a:lnTo>
                <a:lnTo>
                  <a:pt x="1277" y="7211"/>
                </a:lnTo>
                <a:lnTo>
                  <a:pt x="1231" y="7187"/>
                </a:lnTo>
                <a:lnTo>
                  <a:pt x="1228" y="7186"/>
                </a:lnTo>
                <a:lnTo>
                  <a:pt x="1226" y="7184"/>
                </a:lnTo>
                <a:lnTo>
                  <a:pt x="1224" y="7182"/>
                </a:lnTo>
                <a:lnTo>
                  <a:pt x="1223" y="7180"/>
                </a:lnTo>
                <a:lnTo>
                  <a:pt x="1221" y="7178"/>
                </a:lnTo>
                <a:lnTo>
                  <a:pt x="1220" y="7176"/>
                </a:lnTo>
                <a:lnTo>
                  <a:pt x="1219" y="7174"/>
                </a:lnTo>
                <a:lnTo>
                  <a:pt x="1218" y="7171"/>
                </a:lnTo>
                <a:lnTo>
                  <a:pt x="1217" y="7169"/>
                </a:lnTo>
                <a:lnTo>
                  <a:pt x="1216" y="7166"/>
                </a:lnTo>
                <a:lnTo>
                  <a:pt x="1216" y="7164"/>
                </a:lnTo>
                <a:lnTo>
                  <a:pt x="1216" y="7161"/>
                </a:lnTo>
                <a:lnTo>
                  <a:pt x="1217" y="7159"/>
                </a:lnTo>
                <a:lnTo>
                  <a:pt x="1217" y="7156"/>
                </a:lnTo>
                <a:lnTo>
                  <a:pt x="1218" y="7153"/>
                </a:lnTo>
                <a:lnTo>
                  <a:pt x="1219" y="7151"/>
                </a:lnTo>
                <a:moveTo>
                  <a:pt x="1593" y="7290"/>
                </a:moveTo>
                <a:lnTo>
                  <a:pt x="1593" y="7287"/>
                </a:lnTo>
                <a:lnTo>
                  <a:pt x="1594" y="7285"/>
                </a:lnTo>
                <a:lnTo>
                  <a:pt x="1595" y="7282"/>
                </a:lnTo>
                <a:lnTo>
                  <a:pt x="1596" y="7280"/>
                </a:lnTo>
                <a:lnTo>
                  <a:pt x="1598" y="7278"/>
                </a:lnTo>
                <a:lnTo>
                  <a:pt x="1599" y="7276"/>
                </a:lnTo>
                <a:lnTo>
                  <a:pt x="1601" y="7274"/>
                </a:lnTo>
                <a:lnTo>
                  <a:pt x="1603" y="7272"/>
                </a:lnTo>
                <a:lnTo>
                  <a:pt x="1605" y="7271"/>
                </a:lnTo>
                <a:lnTo>
                  <a:pt x="1608" y="7269"/>
                </a:lnTo>
                <a:lnTo>
                  <a:pt x="1610" y="7268"/>
                </a:lnTo>
                <a:lnTo>
                  <a:pt x="1612" y="7268"/>
                </a:lnTo>
                <a:lnTo>
                  <a:pt x="1615" y="7267"/>
                </a:lnTo>
                <a:lnTo>
                  <a:pt x="1617" y="7267"/>
                </a:lnTo>
                <a:lnTo>
                  <a:pt x="1620" y="7267"/>
                </a:lnTo>
                <a:lnTo>
                  <a:pt x="1623" y="7267"/>
                </a:lnTo>
                <a:lnTo>
                  <a:pt x="1647" y="7270"/>
                </a:lnTo>
                <a:lnTo>
                  <a:pt x="1671" y="7272"/>
                </a:lnTo>
                <a:lnTo>
                  <a:pt x="1695" y="7274"/>
                </a:lnTo>
                <a:lnTo>
                  <a:pt x="1719" y="7274"/>
                </a:lnTo>
                <a:lnTo>
                  <a:pt x="1721" y="7274"/>
                </a:lnTo>
                <a:lnTo>
                  <a:pt x="1724" y="7275"/>
                </a:lnTo>
                <a:lnTo>
                  <a:pt x="1726" y="7275"/>
                </a:lnTo>
                <a:lnTo>
                  <a:pt x="1729" y="7276"/>
                </a:lnTo>
                <a:lnTo>
                  <a:pt x="1731" y="7277"/>
                </a:lnTo>
                <a:lnTo>
                  <a:pt x="1733" y="7279"/>
                </a:lnTo>
                <a:lnTo>
                  <a:pt x="1735" y="7280"/>
                </a:lnTo>
                <a:lnTo>
                  <a:pt x="1737" y="7282"/>
                </a:lnTo>
                <a:lnTo>
                  <a:pt x="1739" y="7284"/>
                </a:lnTo>
                <a:lnTo>
                  <a:pt x="1740" y="7286"/>
                </a:lnTo>
                <a:lnTo>
                  <a:pt x="1741" y="7288"/>
                </a:lnTo>
                <a:lnTo>
                  <a:pt x="1743" y="7291"/>
                </a:lnTo>
                <a:lnTo>
                  <a:pt x="1743" y="7293"/>
                </a:lnTo>
                <a:lnTo>
                  <a:pt x="1744" y="7296"/>
                </a:lnTo>
                <a:lnTo>
                  <a:pt x="1745" y="7298"/>
                </a:lnTo>
                <a:lnTo>
                  <a:pt x="1745" y="7301"/>
                </a:lnTo>
                <a:lnTo>
                  <a:pt x="1745" y="7304"/>
                </a:lnTo>
                <a:lnTo>
                  <a:pt x="1744" y="7306"/>
                </a:lnTo>
                <a:lnTo>
                  <a:pt x="1743" y="7309"/>
                </a:lnTo>
                <a:lnTo>
                  <a:pt x="1743" y="7311"/>
                </a:lnTo>
                <a:lnTo>
                  <a:pt x="1741" y="7313"/>
                </a:lnTo>
                <a:lnTo>
                  <a:pt x="1740" y="7316"/>
                </a:lnTo>
                <a:lnTo>
                  <a:pt x="1739" y="7318"/>
                </a:lnTo>
                <a:lnTo>
                  <a:pt x="1737" y="7319"/>
                </a:lnTo>
                <a:lnTo>
                  <a:pt x="1735" y="7321"/>
                </a:lnTo>
                <a:lnTo>
                  <a:pt x="1733" y="7323"/>
                </a:lnTo>
                <a:lnTo>
                  <a:pt x="1731" y="7324"/>
                </a:lnTo>
                <a:lnTo>
                  <a:pt x="1729" y="7325"/>
                </a:lnTo>
                <a:lnTo>
                  <a:pt x="1726" y="7326"/>
                </a:lnTo>
                <a:lnTo>
                  <a:pt x="1724" y="7326"/>
                </a:lnTo>
                <a:lnTo>
                  <a:pt x="1721" y="7327"/>
                </a:lnTo>
                <a:lnTo>
                  <a:pt x="1719" y="7327"/>
                </a:lnTo>
                <a:lnTo>
                  <a:pt x="1693" y="7326"/>
                </a:lnTo>
                <a:lnTo>
                  <a:pt x="1668" y="7325"/>
                </a:lnTo>
                <a:lnTo>
                  <a:pt x="1642" y="7322"/>
                </a:lnTo>
                <a:lnTo>
                  <a:pt x="1616" y="7319"/>
                </a:lnTo>
                <a:lnTo>
                  <a:pt x="1613" y="7318"/>
                </a:lnTo>
                <a:lnTo>
                  <a:pt x="1610" y="7318"/>
                </a:lnTo>
                <a:lnTo>
                  <a:pt x="1608" y="7317"/>
                </a:lnTo>
                <a:lnTo>
                  <a:pt x="1605" y="7316"/>
                </a:lnTo>
                <a:lnTo>
                  <a:pt x="1603" y="7314"/>
                </a:lnTo>
                <a:lnTo>
                  <a:pt x="1601" y="7313"/>
                </a:lnTo>
                <a:lnTo>
                  <a:pt x="1599" y="7311"/>
                </a:lnTo>
                <a:lnTo>
                  <a:pt x="1598" y="7309"/>
                </a:lnTo>
                <a:lnTo>
                  <a:pt x="1596" y="7307"/>
                </a:lnTo>
                <a:lnTo>
                  <a:pt x="1595" y="7305"/>
                </a:lnTo>
                <a:lnTo>
                  <a:pt x="1594" y="7303"/>
                </a:lnTo>
                <a:lnTo>
                  <a:pt x="1593" y="7300"/>
                </a:lnTo>
                <a:lnTo>
                  <a:pt x="1593" y="7298"/>
                </a:lnTo>
                <a:lnTo>
                  <a:pt x="1592" y="7295"/>
                </a:lnTo>
                <a:lnTo>
                  <a:pt x="1592" y="7293"/>
                </a:lnTo>
                <a:lnTo>
                  <a:pt x="1593" y="7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/>
          <p:nvPr/>
        </p:nvSpPr>
        <p:spPr>
          <a:xfrm>
            <a:off x="119075" y="400600"/>
            <a:ext cx="3777600" cy="4578300"/>
          </a:xfrm>
          <a:prstGeom prst="roundRect">
            <a:avLst>
              <a:gd fmla="val 5355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18"/>
          <p:cNvSpPr/>
          <p:nvPr>
            <p:ph idx="2" type="pic"/>
          </p:nvPr>
        </p:nvSpPr>
        <p:spPr>
          <a:xfrm>
            <a:off x="119075" y="240100"/>
            <a:ext cx="3777600" cy="4663200"/>
          </a:xfrm>
          <a:prstGeom prst="roundRect">
            <a:avLst>
              <a:gd fmla="val 5730" name="adj"/>
            </a:avLst>
          </a:prstGeom>
          <a:noFill/>
          <a:ln>
            <a:noFill/>
          </a:ln>
        </p:spPr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4651550" y="445025"/>
            <a:ext cx="4093500" cy="937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8" name="Google Shape;228;p1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46515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sp>
        <p:nvSpPr>
          <p:cNvPr id="230" name="Google Shape;230;p18"/>
          <p:cNvSpPr/>
          <p:nvPr/>
        </p:nvSpPr>
        <p:spPr>
          <a:xfrm>
            <a:off x="8745050" y="4663225"/>
            <a:ext cx="931873" cy="873922"/>
          </a:xfrm>
          <a:custGeom>
            <a:rect b="b" l="l" r="r" t="t"/>
            <a:pathLst>
              <a:path extrusionOk="0" h="4691" w="5002">
                <a:moveTo>
                  <a:pt x="1041" y="4653"/>
                </a:moveTo>
                <a:lnTo>
                  <a:pt x="894" y="4594"/>
                </a:lnTo>
                <a:lnTo>
                  <a:pt x="760" y="4517"/>
                </a:lnTo>
                <a:lnTo>
                  <a:pt x="639" y="4424"/>
                </a:lnTo>
                <a:lnTo>
                  <a:pt x="530" y="4316"/>
                </a:lnTo>
                <a:lnTo>
                  <a:pt x="433" y="4194"/>
                </a:lnTo>
                <a:lnTo>
                  <a:pt x="347" y="4060"/>
                </a:lnTo>
                <a:lnTo>
                  <a:pt x="273" y="3916"/>
                </a:lnTo>
                <a:lnTo>
                  <a:pt x="208" y="3764"/>
                </a:lnTo>
                <a:lnTo>
                  <a:pt x="153" y="3605"/>
                </a:lnTo>
                <a:lnTo>
                  <a:pt x="108" y="3440"/>
                </a:lnTo>
                <a:lnTo>
                  <a:pt x="42" y="3100"/>
                </a:lnTo>
                <a:lnTo>
                  <a:pt x="8" y="2757"/>
                </a:lnTo>
                <a:lnTo>
                  <a:pt x="0" y="2424"/>
                </a:lnTo>
                <a:lnTo>
                  <a:pt x="8" y="2292"/>
                </a:lnTo>
                <a:lnTo>
                  <a:pt x="27" y="2163"/>
                </a:lnTo>
                <a:lnTo>
                  <a:pt x="58" y="2038"/>
                </a:lnTo>
                <a:lnTo>
                  <a:pt x="99" y="1917"/>
                </a:lnTo>
                <a:lnTo>
                  <a:pt x="149" y="1800"/>
                </a:lnTo>
                <a:lnTo>
                  <a:pt x="207" y="1685"/>
                </a:lnTo>
                <a:lnTo>
                  <a:pt x="274" y="1574"/>
                </a:lnTo>
                <a:lnTo>
                  <a:pt x="347" y="1466"/>
                </a:lnTo>
                <a:lnTo>
                  <a:pt x="511" y="1258"/>
                </a:lnTo>
                <a:lnTo>
                  <a:pt x="694" y="1060"/>
                </a:lnTo>
                <a:lnTo>
                  <a:pt x="889" y="870"/>
                </a:lnTo>
                <a:lnTo>
                  <a:pt x="1090" y="688"/>
                </a:lnTo>
                <a:lnTo>
                  <a:pt x="1265" y="543"/>
                </a:lnTo>
                <a:lnTo>
                  <a:pt x="1448" y="414"/>
                </a:lnTo>
                <a:lnTo>
                  <a:pt x="1639" y="303"/>
                </a:lnTo>
                <a:lnTo>
                  <a:pt x="1837" y="208"/>
                </a:lnTo>
                <a:lnTo>
                  <a:pt x="2042" y="132"/>
                </a:lnTo>
                <a:lnTo>
                  <a:pt x="2255" y="74"/>
                </a:lnTo>
                <a:lnTo>
                  <a:pt x="2474" y="35"/>
                </a:lnTo>
                <a:lnTo>
                  <a:pt x="2700" y="16"/>
                </a:lnTo>
                <a:lnTo>
                  <a:pt x="3273" y="0"/>
                </a:lnTo>
                <a:lnTo>
                  <a:pt x="3561" y="10"/>
                </a:lnTo>
                <a:lnTo>
                  <a:pt x="3841" y="40"/>
                </a:lnTo>
                <a:lnTo>
                  <a:pt x="3976" y="67"/>
                </a:lnTo>
                <a:lnTo>
                  <a:pt x="4107" y="101"/>
                </a:lnTo>
                <a:lnTo>
                  <a:pt x="4233" y="145"/>
                </a:lnTo>
                <a:lnTo>
                  <a:pt x="4352" y="199"/>
                </a:lnTo>
                <a:lnTo>
                  <a:pt x="4464" y="265"/>
                </a:lnTo>
                <a:lnTo>
                  <a:pt x="4569" y="342"/>
                </a:lnTo>
                <a:lnTo>
                  <a:pt x="4665" y="433"/>
                </a:lnTo>
                <a:lnTo>
                  <a:pt x="4751" y="539"/>
                </a:lnTo>
                <a:lnTo>
                  <a:pt x="4826" y="656"/>
                </a:lnTo>
                <a:lnTo>
                  <a:pt x="4887" y="780"/>
                </a:lnTo>
                <a:lnTo>
                  <a:pt x="4935" y="908"/>
                </a:lnTo>
                <a:lnTo>
                  <a:pt x="4969" y="1040"/>
                </a:lnTo>
                <a:lnTo>
                  <a:pt x="4991" y="1175"/>
                </a:lnTo>
                <a:lnTo>
                  <a:pt x="5002" y="1313"/>
                </a:lnTo>
                <a:lnTo>
                  <a:pt x="5002" y="1453"/>
                </a:lnTo>
                <a:lnTo>
                  <a:pt x="4992" y="1595"/>
                </a:lnTo>
                <a:lnTo>
                  <a:pt x="4972" y="1736"/>
                </a:lnTo>
                <a:lnTo>
                  <a:pt x="4943" y="1878"/>
                </a:lnTo>
                <a:lnTo>
                  <a:pt x="4905" y="2018"/>
                </a:lnTo>
                <a:lnTo>
                  <a:pt x="4861" y="2157"/>
                </a:lnTo>
                <a:lnTo>
                  <a:pt x="4751" y="2426"/>
                </a:lnTo>
                <a:lnTo>
                  <a:pt x="4618" y="2679"/>
                </a:lnTo>
                <a:lnTo>
                  <a:pt x="4557" y="2769"/>
                </a:lnTo>
                <a:lnTo>
                  <a:pt x="4488" y="2847"/>
                </a:lnTo>
                <a:lnTo>
                  <a:pt x="4410" y="2913"/>
                </a:lnTo>
                <a:lnTo>
                  <a:pt x="4326" y="2970"/>
                </a:lnTo>
                <a:lnTo>
                  <a:pt x="4235" y="3018"/>
                </a:lnTo>
                <a:lnTo>
                  <a:pt x="4139" y="3059"/>
                </a:lnTo>
                <a:lnTo>
                  <a:pt x="3934" y="3127"/>
                </a:lnTo>
                <a:lnTo>
                  <a:pt x="3501" y="3243"/>
                </a:lnTo>
                <a:lnTo>
                  <a:pt x="3287" y="3313"/>
                </a:lnTo>
                <a:lnTo>
                  <a:pt x="3183" y="3355"/>
                </a:lnTo>
                <a:lnTo>
                  <a:pt x="3083" y="3405"/>
                </a:lnTo>
                <a:lnTo>
                  <a:pt x="2948" y="3489"/>
                </a:lnTo>
                <a:lnTo>
                  <a:pt x="2817" y="3586"/>
                </a:lnTo>
                <a:lnTo>
                  <a:pt x="2567" y="3807"/>
                </a:lnTo>
                <a:lnTo>
                  <a:pt x="2086" y="4276"/>
                </a:lnTo>
                <a:lnTo>
                  <a:pt x="1966" y="4382"/>
                </a:lnTo>
                <a:lnTo>
                  <a:pt x="1845" y="4477"/>
                </a:lnTo>
                <a:lnTo>
                  <a:pt x="1721" y="4558"/>
                </a:lnTo>
                <a:lnTo>
                  <a:pt x="1594" y="4622"/>
                </a:lnTo>
                <a:lnTo>
                  <a:pt x="1463" y="4667"/>
                </a:lnTo>
                <a:lnTo>
                  <a:pt x="1396" y="4681"/>
                </a:lnTo>
                <a:lnTo>
                  <a:pt x="1328" y="4689"/>
                </a:lnTo>
                <a:lnTo>
                  <a:pt x="1258" y="4691"/>
                </a:lnTo>
                <a:lnTo>
                  <a:pt x="1187" y="4685"/>
                </a:lnTo>
                <a:lnTo>
                  <a:pt x="1115" y="4673"/>
                </a:lnTo>
                <a:lnTo>
                  <a:pt x="1041" y="46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3348499" y="-363566"/>
            <a:ext cx="1303061" cy="1551548"/>
          </a:xfrm>
          <a:custGeom>
            <a:rect b="b" l="l" r="r" t="t"/>
            <a:pathLst>
              <a:path extrusionOk="0" h="11158" w="9371">
                <a:moveTo>
                  <a:pt x="7688" y="7805"/>
                </a:moveTo>
                <a:lnTo>
                  <a:pt x="8356" y="6798"/>
                </a:lnTo>
                <a:lnTo>
                  <a:pt x="8684" y="6286"/>
                </a:lnTo>
                <a:lnTo>
                  <a:pt x="8974" y="5767"/>
                </a:lnTo>
                <a:lnTo>
                  <a:pt x="9097" y="5505"/>
                </a:lnTo>
                <a:lnTo>
                  <a:pt x="9201" y="5241"/>
                </a:lnTo>
                <a:lnTo>
                  <a:pt x="9284" y="4975"/>
                </a:lnTo>
                <a:lnTo>
                  <a:pt x="9342" y="4707"/>
                </a:lnTo>
                <a:lnTo>
                  <a:pt x="9371" y="4436"/>
                </a:lnTo>
                <a:lnTo>
                  <a:pt x="9369" y="4163"/>
                </a:lnTo>
                <a:lnTo>
                  <a:pt x="9333" y="3888"/>
                </a:lnTo>
                <a:lnTo>
                  <a:pt x="9260" y="3610"/>
                </a:lnTo>
                <a:lnTo>
                  <a:pt x="9152" y="3342"/>
                </a:lnTo>
                <a:lnTo>
                  <a:pt x="9015" y="3098"/>
                </a:lnTo>
                <a:lnTo>
                  <a:pt x="8852" y="2876"/>
                </a:lnTo>
                <a:lnTo>
                  <a:pt x="8666" y="2676"/>
                </a:lnTo>
                <a:lnTo>
                  <a:pt x="8459" y="2493"/>
                </a:lnTo>
                <a:lnTo>
                  <a:pt x="8233" y="2328"/>
                </a:lnTo>
                <a:lnTo>
                  <a:pt x="7991" y="2177"/>
                </a:lnTo>
                <a:lnTo>
                  <a:pt x="7735" y="2039"/>
                </a:lnTo>
                <a:lnTo>
                  <a:pt x="7192" y="1794"/>
                </a:lnTo>
                <a:lnTo>
                  <a:pt x="6621" y="1578"/>
                </a:lnTo>
                <a:lnTo>
                  <a:pt x="5478" y="1171"/>
                </a:lnTo>
                <a:lnTo>
                  <a:pt x="4285" y="657"/>
                </a:lnTo>
                <a:lnTo>
                  <a:pt x="3672" y="394"/>
                </a:lnTo>
                <a:lnTo>
                  <a:pt x="3062" y="174"/>
                </a:lnTo>
                <a:lnTo>
                  <a:pt x="2761" y="91"/>
                </a:lnTo>
                <a:lnTo>
                  <a:pt x="2465" y="31"/>
                </a:lnTo>
                <a:lnTo>
                  <a:pt x="2175" y="0"/>
                </a:lnTo>
                <a:lnTo>
                  <a:pt x="1892" y="1"/>
                </a:lnTo>
                <a:lnTo>
                  <a:pt x="1619" y="39"/>
                </a:lnTo>
                <a:lnTo>
                  <a:pt x="1485" y="73"/>
                </a:lnTo>
                <a:lnTo>
                  <a:pt x="1355" y="118"/>
                </a:lnTo>
                <a:lnTo>
                  <a:pt x="1227" y="174"/>
                </a:lnTo>
                <a:lnTo>
                  <a:pt x="1103" y="243"/>
                </a:lnTo>
                <a:lnTo>
                  <a:pt x="981" y="323"/>
                </a:lnTo>
                <a:lnTo>
                  <a:pt x="863" y="417"/>
                </a:lnTo>
                <a:lnTo>
                  <a:pt x="755" y="519"/>
                </a:lnTo>
                <a:lnTo>
                  <a:pt x="662" y="627"/>
                </a:lnTo>
                <a:lnTo>
                  <a:pt x="583" y="739"/>
                </a:lnTo>
                <a:lnTo>
                  <a:pt x="518" y="855"/>
                </a:lnTo>
                <a:lnTo>
                  <a:pt x="465" y="976"/>
                </a:lnTo>
                <a:lnTo>
                  <a:pt x="425" y="1101"/>
                </a:lnTo>
                <a:lnTo>
                  <a:pt x="395" y="1230"/>
                </a:lnTo>
                <a:lnTo>
                  <a:pt x="375" y="1363"/>
                </a:lnTo>
                <a:lnTo>
                  <a:pt x="364" y="1638"/>
                </a:lnTo>
                <a:lnTo>
                  <a:pt x="385" y="1926"/>
                </a:lnTo>
                <a:lnTo>
                  <a:pt x="431" y="2223"/>
                </a:lnTo>
                <a:lnTo>
                  <a:pt x="497" y="2529"/>
                </a:lnTo>
                <a:lnTo>
                  <a:pt x="826" y="3800"/>
                </a:lnTo>
                <a:lnTo>
                  <a:pt x="895" y="4121"/>
                </a:lnTo>
                <a:lnTo>
                  <a:pt x="945" y="4439"/>
                </a:lnTo>
                <a:lnTo>
                  <a:pt x="970" y="4753"/>
                </a:lnTo>
                <a:lnTo>
                  <a:pt x="965" y="5062"/>
                </a:lnTo>
                <a:lnTo>
                  <a:pt x="931" y="5331"/>
                </a:lnTo>
                <a:lnTo>
                  <a:pt x="871" y="5598"/>
                </a:lnTo>
                <a:lnTo>
                  <a:pt x="792" y="5863"/>
                </a:lnTo>
                <a:lnTo>
                  <a:pt x="698" y="6127"/>
                </a:lnTo>
                <a:lnTo>
                  <a:pt x="273" y="7160"/>
                </a:lnTo>
                <a:lnTo>
                  <a:pt x="99" y="7663"/>
                </a:lnTo>
                <a:lnTo>
                  <a:pt x="40" y="7910"/>
                </a:lnTo>
                <a:lnTo>
                  <a:pt x="5" y="8155"/>
                </a:lnTo>
                <a:lnTo>
                  <a:pt x="0" y="8398"/>
                </a:lnTo>
                <a:lnTo>
                  <a:pt x="30" y="8637"/>
                </a:lnTo>
                <a:lnTo>
                  <a:pt x="60" y="8756"/>
                </a:lnTo>
                <a:lnTo>
                  <a:pt x="100" y="8874"/>
                </a:lnTo>
                <a:lnTo>
                  <a:pt x="151" y="8992"/>
                </a:lnTo>
                <a:lnTo>
                  <a:pt x="214" y="9108"/>
                </a:lnTo>
                <a:lnTo>
                  <a:pt x="386" y="9371"/>
                </a:lnTo>
                <a:lnTo>
                  <a:pt x="579" y="9619"/>
                </a:lnTo>
                <a:lnTo>
                  <a:pt x="791" y="9852"/>
                </a:lnTo>
                <a:lnTo>
                  <a:pt x="1021" y="10068"/>
                </a:lnTo>
                <a:lnTo>
                  <a:pt x="1267" y="10267"/>
                </a:lnTo>
                <a:lnTo>
                  <a:pt x="1528" y="10448"/>
                </a:lnTo>
                <a:lnTo>
                  <a:pt x="1802" y="10610"/>
                </a:lnTo>
                <a:lnTo>
                  <a:pt x="2086" y="10753"/>
                </a:lnTo>
                <a:lnTo>
                  <a:pt x="2380" y="10876"/>
                </a:lnTo>
                <a:lnTo>
                  <a:pt x="2681" y="10977"/>
                </a:lnTo>
                <a:lnTo>
                  <a:pt x="2988" y="11057"/>
                </a:lnTo>
                <a:lnTo>
                  <a:pt x="3300" y="11114"/>
                </a:lnTo>
                <a:lnTo>
                  <a:pt x="3614" y="11148"/>
                </a:lnTo>
                <a:lnTo>
                  <a:pt x="3928" y="11158"/>
                </a:lnTo>
                <a:lnTo>
                  <a:pt x="4242" y="11143"/>
                </a:lnTo>
                <a:lnTo>
                  <a:pt x="4554" y="11102"/>
                </a:lnTo>
                <a:lnTo>
                  <a:pt x="4838" y="11035"/>
                </a:lnTo>
                <a:lnTo>
                  <a:pt x="5105" y="10937"/>
                </a:lnTo>
                <a:lnTo>
                  <a:pt x="5354" y="10812"/>
                </a:lnTo>
                <a:lnTo>
                  <a:pt x="5587" y="10661"/>
                </a:lnTo>
                <a:lnTo>
                  <a:pt x="5806" y="10488"/>
                </a:lnTo>
                <a:lnTo>
                  <a:pt x="6012" y="10295"/>
                </a:lnTo>
                <a:lnTo>
                  <a:pt x="6207" y="10084"/>
                </a:lnTo>
                <a:lnTo>
                  <a:pt x="6392" y="9857"/>
                </a:lnTo>
                <a:lnTo>
                  <a:pt x="6738" y="9370"/>
                </a:lnTo>
                <a:lnTo>
                  <a:pt x="7061" y="8852"/>
                </a:lnTo>
                <a:lnTo>
                  <a:pt x="7688" y="780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4209773" y="4350605"/>
            <a:ext cx="724464" cy="1018838"/>
          </a:xfrm>
          <a:custGeom>
            <a:rect b="b" l="l" r="r" t="t"/>
            <a:pathLst>
              <a:path extrusionOk="0" h="7327" w="5210">
                <a:moveTo>
                  <a:pt x="4879" y="62"/>
                </a:moveTo>
                <a:lnTo>
                  <a:pt x="4828" y="58"/>
                </a:lnTo>
                <a:lnTo>
                  <a:pt x="4777" y="55"/>
                </a:lnTo>
                <a:lnTo>
                  <a:pt x="4727" y="54"/>
                </a:lnTo>
                <a:lnTo>
                  <a:pt x="4677" y="53"/>
                </a:lnTo>
                <a:lnTo>
                  <a:pt x="4674" y="53"/>
                </a:lnTo>
                <a:lnTo>
                  <a:pt x="4672" y="52"/>
                </a:lnTo>
                <a:lnTo>
                  <a:pt x="4669" y="52"/>
                </a:lnTo>
                <a:lnTo>
                  <a:pt x="4667" y="51"/>
                </a:lnTo>
                <a:lnTo>
                  <a:pt x="4664" y="50"/>
                </a:lnTo>
                <a:lnTo>
                  <a:pt x="4662" y="48"/>
                </a:lnTo>
                <a:lnTo>
                  <a:pt x="4660" y="47"/>
                </a:lnTo>
                <a:lnTo>
                  <a:pt x="4658" y="45"/>
                </a:lnTo>
                <a:lnTo>
                  <a:pt x="4656" y="43"/>
                </a:lnTo>
                <a:lnTo>
                  <a:pt x="4655" y="41"/>
                </a:lnTo>
                <a:lnTo>
                  <a:pt x="4653" y="39"/>
                </a:lnTo>
                <a:lnTo>
                  <a:pt x="4652" y="37"/>
                </a:lnTo>
                <a:lnTo>
                  <a:pt x="4651" y="34"/>
                </a:lnTo>
                <a:lnTo>
                  <a:pt x="4651" y="31"/>
                </a:lnTo>
                <a:lnTo>
                  <a:pt x="4650" y="29"/>
                </a:lnTo>
                <a:lnTo>
                  <a:pt x="4650" y="26"/>
                </a:lnTo>
                <a:lnTo>
                  <a:pt x="4650" y="23"/>
                </a:lnTo>
                <a:lnTo>
                  <a:pt x="4651" y="21"/>
                </a:lnTo>
                <a:lnTo>
                  <a:pt x="4651" y="18"/>
                </a:lnTo>
                <a:lnTo>
                  <a:pt x="4652" y="16"/>
                </a:lnTo>
                <a:lnTo>
                  <a:pt x="4653" y="14"/>
                </a:lnTo>
                <a:lnTo>
                  <a:pt x="4655" y="12"/>
                </a:lnTo>
                <a:lnTo>
                  <a:pt x="4656" y="10"/>
                </a:lnTo>
                <a:lnTo>
                  <a:pt x="4658" y="8"/>
                </a:lnTo>
                <a:lnTo>
                  <a:pt x="4660" y="6"/>
                </a:lnTo>
                <a:lnTo>
                  <a:pt x="4662" y="5"/>
                </a:lnTo>
                <a:lnTo>
                  <a:pt x="4664" y="3"/>
                </a:lnTo>
                <a:lnTo>
                  <a:pt x="4667" y="2"/>
                </a:lnTo>
                <a:lnTo>
                  <a:pt x="4669" y="1"/>
                </a:lnTo>
                <a:lnTo>
                  <a:pt x="4672" y="1"/>
                </a:lnTo>
                <a:lnTo>
                  <a:pt x="4674" y="0"/>
                </a:lnTo>
                <a:lnTo>
                  <a:pt x="4677" y="0"/>
                </a:lnTo>
                <a:lnTo>
                  <a:pt x="4728" y="1"/>
                </a:lnTo>
                <a:lnTo>
                  <a:pt x="4779" y="2"/>
                </a:lnTo>
                <a:lnTo>
                  <a:pt x="4831" y="5"/>
                </a:lnTo>
                <a:lnTo>
                  <a:pt x="4883" y="9"/>
                </a:lnTo>
                <a:lnTo>
                  <a:pt x="4886" y="9"/>
                </a:lnTo>
                <a:lnTo>
                  <a:pt x="4888" y="10"/>
                </a:lnTo>
                <a:lnTo>
                  <a:pt x="4891" y="11"/>
                </a:lnTo>
                <a:lnTo>
                  <a:pt x="4893" y="12"/>
                </a:lnTo>
                <a:lnTo>
                  <a:pt x="4896" y="14"/>
                </a:lnTo>
                <a:lnTo>
                  <a:pt x="4898" y="15"/>
                </a:lnTo>
                <a:lnTo>
                  <a:pt x="4900" y="17"/>
                </a:lnTo>
                <a:lnTo>
                  <a:pt x="4901" y="19"/>
                </a:lnTo>
                <a:lnTo>
                  <a:pt x="4903" y="21"/>
                </a:lnTo>
                <a:lnTo>
                  <a:pt x="4904" y="23"/>
                </a:lnTo>
                <a:lnTo>
                  <a:pt x="4905" y="25"/>
                </a:lnTo>
                <a:lnTo>
                  <a:pt x="4906" y="27"/>
                </a:lnTo>
                <a:lnTo>
                  <a:pt x="4907" y="30"/>
                </a:lnTo>
                <a:lnTo>
                  <a:pt x="4907" y="33"/>
                </a:lnTo>
                <a:lnTo>
                  <a:pt x="4907" y="35"/>
                </a:lnTo>
                <a:lnTo>
                  <a:pt x="4907" y="38"/>
                </a:lnTo>
                <a:lnTo>
                  <a:pt x="4907" y="41"/>
                </a:lnTo>
                <a:lnTo>
                  <a:pt x="4906" y="43"/>
                </a:lnTo>
                <a:lnTo>
                  <a:pt x="4905" y="46"/>
                </a:lnTo>
                <a:lnTo>
                  <a:pt x="4904" y="48"/>
                </a:lnTo>
                <a:lnTo>
                  <a:pt x="4903" y="50"/>
                </a:lnTo>
                <a:lnTo>
                  <a:pt x="4901" y="52"/>
                </a:lnTo>
                <a:lnTo>
                  <a:pt x="4900" y="54"/>
                </a:lnTo>
                <a:lnTo>
                  <a:pt x="4898" y="56"/>
                </a:lnTo>
                <a:lnTo>
                  <a:pt x="4896" y="57"/>
                </a:lnTo>
                <a:lnTo>
                  <a:pt x="4894" y="59"/>
                </a:lnTo>
                <a:lnTo>
                  <a:pt x="4892" y="60"/>
                </a:lnTo>
                <a:lnTo>
                  <a:pt x="4889" y="61"/>
                </a:lnTo>
                <a:lnTo>
                  <a:pt x="4887" y="61"/>
                </a:lnTo>
                <a:lnTo>
                  <a:pt x="4884" y="62"/>
                </a:lnTo>
                <a:lnTo>
                  <a:pt x="4882" y="62"/>
                </a:lnTo>
                <a:lnTo>
                  <a:pt x="4879" y="62"/>
                </a:lnTo>
                <a:moveTo>
                  <a:pt x="4499" y="34"/>
                </a:moveTo>
                <a:lnTo>
                  <a:pt x="4499" y="37"/>
                </a:lnTo>
                <a:lnTo>
                  <a:pt x="4499" y="39"/>
                </a:lnTo>
                <a:lnTo>
                  <a:pt x="4499" y="42"/>
                </a:lnTo>
                <a:lnTo>
                  <a:pt x="4498" y="44"/>
                </a:lnTo>
                <a:lnTo>
                  <a:pt x="4498" y="47"/>
                </a:lnTo>
                <a:lnTo>
                  <a:pt x="4496" y="49"/>
                </a:lnTo>
                <a:lnTo>
                  <a:pt x="4495" y="51"/>
                </a:lnTo>
                <a:lnTo>
                  <a:pt x="4494" y="53"/>
                </a:lnTo>
                <a:lnTo>
                  <a:pt x="4492" y="55"/>
                </a:lnTo>
                <a:lnTo>
                  <a:pt x="4490" y="57"/>
                </a:lnTo>
                <a:lnTo>
                  <a:pt x="4488" y="58"/>
                </a:lnTo>
                <a:lnTo>
                  <a:pt x="4486" y="60"/>
                </a:lnTo>
                <a:lnTo>
                  <a:pt x="4484" y="61"/>
                </a:lnTo>
                <a:lnTo>
                  <a:pt x="4481" y="62"/>
                </a:lnTo>
                <a:lnTo>
                  <a:pt x="4479" y="62"/>
                </a:lnTo>
                <a:lnTo>
                  <a:pt x="4476" y="63"/>
                </a:lnTo>
                <a:lnTo>
                  <a:pt x="4425" y="68"/>
                </a:lnTo>
                <a:lnTo>
                  <a:pt x="4375" y="75"/>
                </a:lnTo>
                <a:lnTo>
                  <a:pt x="4325" y="83"/>
                </a:lnTo>
                <a:lnTo>
                  <a:pt x="4276" y="92"/>
                </a:lnTo>
                <a:lnTo>
                  <a:pt x="4274" y="92"/>
                </a:lnTo>
                <a:lnTo>
                  <a:pt x="4271" y="93"/>
                </a:lnTo>
                <a:lnTo>
                  <a:pt x="4268" y="92"/>
                </a:lnTo>
                <a:lnTo>
                  <a:pt x="4266" y="92"/>
                </a:lnTo>
                <a:lnTo>
                  <a:pt x="4263" y="91"/>
                </a:lnTo>
                <a:lnTo>
                  <a:pt x="4261" y="91"/>
                </a:lnTo>
                <a:lnTo>
                  <a:pt x="4259" y="90"/>
                </a:lnTo>
                <a:lnTo>
                  <a:pt x="4257" y="88"/>
                </a:lnTo>
                <a:lnTo>
                  <a:pt x="4255" y="87"/>
                </a:lnTo>
                <a:lnTo>
                  <a:pt x="4253" y="85"/>
                </a:lnTo>
                <a:lnTo>
                  <a:pt x="4251" y="83"/>
                </a:lnTo>
                <a:lnTo>
                  <a:pt x="4249" y="81"/>
                </a:lnTo>
                <a:lnTo>
                  <a:pt x="4248" y="79"/>
                </a:lnTo>
                <a:lnTo>
                  <a:pt x="4247" y="77"/>
                </a:lnTo>
                <a:lnTo>
                  <a:pt x="4246" y="75"/>
                </a:lnTo>
                <a:lnTo>
                  <a:pt x="4245" y="72"/>
                </a:lnTo>
                <a:lnTo>
                  <a:pt x="4245" y="69"/>
                </a:lnTo>
                <a:lnTo>
                  <a:pt x="4245" y="66"/>
                </a:lnTo>
                <a:lnTo>
                  <a:pt x="4245" y="64"/>
                </a:lnTo>
                <a:lnTo>
                  <a:pt x="4245" y="61"/>
                </a:lnTo>
                <a:lnTo>
                  <a:pt x="4246" y="59"/>
                </a:lnTo>
                <a:lnTo>
                  <a:pt x="4247" y="56"/>
                </a:lnTo>
                <a:lnTo>
                  <a:pt x="4248" y="54"/>
                </a:lnTo>
                <a:lnTo>
                  <a:pt x="4249" y="51"/>
                </a:lnTo>
                <a:lnTo>
                  <a:pt x="4251" y="49"/>
                </a:lnTo>
                <a:lnTo>
                  <a:pt x="4253" y="47"/>
                </a:lnTo>
                <a:lnTo>
                  <a:pt x="4255" y="46"/>
                </a:lnTo>
                <a:lnTo>
                  <a:pt x="4257" y="44"/>
                </a:lnTo>
                <a:lnTo>
                  <a:pt x="4259" y="43"/>
                </a:lnTo>
                <a:lnTo>
                  <a:pt x="4261" y="42"/>
                </a:lnTo>
                <a:lnTo>
                  <a:pt x="4264" y="41"/>
                </a:lnTo>
                <a:lnTo>
                  <a:pt x="4266" y="40"/>
                </a:lnTo>
                <a:lnTo>
                  <a:pt x="4316" y="31"/>
                </a:lnTo>
                <a:lnTo>
                  <a:pt x="4367" y="23"/>
                </a:lnTo>
                <a:lnTo>
                  <a:pt x="4418" y="16"/>
                </a:lnTo>
                <a:lnTo>
                  <a:pt x="4471" y="10"/>
                </a:lnTo>
                <a:lnTo>
                  <a:pt x="4474" y="10"/>
                </a:lnTo>
                <a:lnTo>
                  <a:pt x="4476" y="10"/>
                </a:lnTo>
                <a:lnTo>
                  <a:pt x="4479" y="11"/>
                </a:lnTo>
                <a:lnTo>
                  <a:pt x="4481" y="11"/>
                </a:lnTo>
                <a:lnTo>
                  <a:pt x="4484" y="12"/>
                </a:lnTo>
                <a:lnTo>
                  <a:pt x="4486" y="13"/>
                </a:lnTo>
                <a:lnTo>
                  <a:pt x="4488" y="14"/>
                </a:lnTo>
                <a:lnTo>
                  <a:pt x="4490" y="16"/>
                </a:lnTo>
                <a:lnTo>
                  <a:pt x="4492" y="18"/>
                </a:lnTo>
                <a:lnTo>
                  <a:pt x="4494" y="20"/>
                </a:lnTo>
                <a:lnTo>
                  <a:pt x="4495" y="22"/>
                </a:lnTo>
                <a:lnTo>
                  <a:pt x="4496" y="24"/>
                </a:lnTo>
                <a:lnTo>
                  <a:pt x="4497" y="26"/>
                </a:lnTo>
                <a:lnTo>
                  <a:pt x="4498" y="29"/>
                </a:lnTo>
                <a:lnTo>
                  <a:pt x="4499" y="31"/>
                </a:lnTo>
                <a:lnTo>
                  <a:pt x="4499" y="34"/>
                </a:lnTo>
                <a:moveTo>
                  <a:pt x="5057" y="58"/>
                </a:moveTo>
                <a:lnTo>
                  <a:pt x="5058" y="55"/>
                </a:lnTo>
                <a:lnTo>
                  <a:pt x="5058" y="53"/>
                </a:lnTo>
                <a:lnTo>
                  <a:pt x="5059" y="50"/>
                </a:lnTo>
                <a:lnTo>
                  <a:pt x="5061" y="48"/>
                </a:lnTo>
                <a:lnTo>
                  <a:pt x="5062" y="46"/>
                </a:lnTo>
                <a:lnTo>
                  <a:pt x="5064" y="44"/>
                </a:lnTo>
                <a:lnTo>
                  <a:pt x="5066" y="42"/>
                </a:lnTo>
                <a:lnTo>
                  <a:pt x="5068" y="41"/>
                </a:lnTo>
                <a:lnTo>
                  <a:pt x="5070" y="39"/>
                </a:lnTo>
                <a:lnTo>
                  <a:pt x="5072" y="38"/>
                </a:lnTo>
                <a:lnTo>
                  <a:pt x="5074" y="37"/>
                </a:lnTo>
                <a:lnTo>
                  <a:pt x="5077" y="36"/>
                </a:lnTo>
                <a:lnTo>
                  <a:pt x="5079" y="36"/>
                </a:lnTo>
                <a:lnTo>
                  <a:pt x="5082" y="36"/>
                </a:lnTo>
                <a:lnTo>
                  <a:pt x="5084" y="36"/>
                </a:lnTo>
                <a:lnTo>
                  <a:pt x="5087" y="36"/>
                </a:lnTo>
                <a:lnTo>
                  <a:pt x="5189" y="56"/>
                </a:lnTo>
                <a:lnTo>
                  <a:pt x="5192" y="57"/>
                </a:lnTo>
                <a:lnTo>
                  <a:pt x="5194" y="58"/>
                </a:lnTo>
                <a:lnTo>
                  <a:pt x="5196" y="59"/>
                </a:lnTo>
                <a:lnTo>
                  <a:pt x="5198" y="60"/>
                </a:lnTo>
                <a:lnTo>
                  <a:pt x="5200" y="62"/>
                </a:lnTo>
                <a:lnTo>
                  <a:pt x="5202" y="63"/>
                </a:lnTo>
                <a:lnTo>
                  <a:pt x="5204" y="65"/>
                </a:lnTo>
                <a:lnTo>
                  <a:pt x="5205" y="67"/>
                </a:lnTo>
                <a:lnTo>
                  <a:pt x="5207" y="70"/>
                </a:lnTo>
                <a:lnTo>
                  <a:pt x="5208" y="72"/>
                </a:lnTo>
                <a:lnTo>
                  <a:pt x="5209" y="74"/>
                </a:lnTo>
                <a:lnTo>
                  <a:pt x="5209" y="77"/>
                </a:lnTo>
                <a:lnTo>
                  <a:pt x="5209" y="79"/>
                </a:lnTo>
                <a:lnTo>
                  <a:pt x="5210" y="82"/>
                </a:lnTo>
                <a:lnTo>
                  <a:pt x="5209" y="84"/>
                </a:lnTo>
                <a:lnTo>
                  <a:pt x="5209" y="87"/>
                </a:lnTo>
                <a:lnTo>
                  <a:pt x="5208" y="90"/>
                </a:lnTo>
                <a:lnTo>
                  <a:pt x="5207" y="92"/>
                </a:lnTo>
                <a:lnTo>
                  <a:pt x="5206" y="95"/>
                </a:lnTo>
                <a:lnTo>
                  <a:pt x="5205" y="97"/>
                </a:lnTo>
                <a:lnTo>
                  <a:pt x="5203" y="99"/>
                </a:lnTo>
                <a:lnTo>
                  <a:pt x="5202" y="101"/>
                </a:lnTo>
                <a:lnTo>
                  <a:pt x="5200" y="103"/>
                </a:lnTo>
                <a:lnTo>
                  <a:pt x="5198" y="104"/>
                </a:lnTo>
                <a:lnTo>
                  <a:pt x="5195" y="106"/>
                </a:lnTo>
                <a:lnTo>
                  <a:pt x="5193" y="107"/>
                </a:lnTo>
                <a:lnTo>
                  <a:pt x="5191" y="107"/>
                </a:lnTo>
                <a:lnTo>
                  <a:pt x="5188" y="108"/>
                </a:lnTo>
                <a:lnTo>
                  <a:pt x="5186" y="108"/>
                </a:lnTo>
                <a:lnTo>
                  <a:pt x="5183" y="109"/>
                </a:lnTo>
                <a:lnTo>
                  <a:pt x="5181" y="108"/>
                </a:lnTo>
                <a:lnTo>
                  <a:pt x="5178" y="108"/>
                </a:lnTo>
                <a:lnTo>
                  <a:pt x="5078" y="88"/>
                </a:lnTo>
                <a:lnTo>
                  <a:pt x="5075" y="87"/>
                </a:lnTo>
                <a:lnTo>
                  <a:pt x="5073" y="87"/>
                </a:lnTo>
                <a:lnTo>
                  <a:pt x="5071" y="86"/>
                </a:lnTo>
                <a:lnTo>
                  <a:pt x="5068" y="84"/>
                </a:lnTo>
                <a:lnTo>
                  <a:pt x="5066" y="83"/>
                </a:lnTo>
                <a:lnTo>
                  <a:pt x="5064" y="81"/>
                </a:lnTo>
                <a:lnTo>
                  <a:pt x="5063" y="79"/>
                </a:lnTo>
                <a:lnTo>
                  <a:pt x="5061" y="77"/>
                </a:lnTo>
                <a:lnTo>
                  <a:pt x="5060" y="75"/>
                </a:lnTo>
                <a:lnTo>
                  <a:pt x="5059" y="73"/>
                </a:lnTo>
                <a:lnTo>
                  <a:pt x="5058" y="71"/>
                </a:lnTo>
                <a:lnTo>
                  <a:pt x="5057" y="68"/>
                </a:lnTo>
                <a:lnTo>
                  <a:pt x="5057" y="66"/>
                </a:lnTo>
                <a:lnTo>
                  <a:pt x="5056" y="63"/>
                </a:lnTo>
                <a:lnTo>
                  <a:pt x="5057" y="61"/>
                </a:lnTo>
                <a:lnTo>
                  <a:pt x="5057" y="58"/>
                </a:lnTo>
                <a:moveTo>
                  <a:pt x="4099" y="109"/>
                </a:moveTo>
                <a:lnTo>
                  <a:pt x="4100" y="112"/>
                </a:lnTo>
                <a:lnTo>
                  <a:pt x="4100" y="114"/>
                </a:lnTo>
                <a:lnTo>
                  <a:pt x="4101" y="117"/>
                </a:lnTo>
                <a:lnTo>
                  <a:pt x="4101" y="119"/>
                </a:lnTo>
                <a:lnTo>
                  <a:pt x="4100" y="122"/>
                </a:lnTo>
                <a:lnTo>
                  <a:pt x="4100" y="125"/>
                </a:lnTo>
                <a:lnTo>
                  <a:pt x="4099" y="127"/>
                </a:lnTo>
                <a:lnTo>
                  <a:pt x="4098" y="129"/>
                </a:lnTo>
                <a:lnTo>
                  <a:pt x="4097" y="132"/>
                </a:lnTo>
                <a:lnTo>
                  <a:pt x="4095" y="134"/>
                </a:lnTo>
                <a:lnTo>
                  <a:pt x="4093" y="136"/>
                </a:lnTo>
                <a:lnTo>
                  <a:pt x="4091" y="138"/>
                </a:lnTo>
                <a:lnTo>
                  <a:pt x="4089" y="139"/>
                </a:lnTo>
                <a:lnTo>
                  <a:pt x="4087" y="141"/>
                </a:lnTo>
                <a:lnTo>
                  <a:pt x="4085" y="142"/>
                </a:lnTo>
                <a:lnTo>
                  <a:pt x="4082" y="143"/>
                </a:lnTo>
                <a:lnTo>
                  <a:pt x="4034" y="159"/>
                </a:lnTo>
                <a:lnTo>
                  <a:pt x="3986" y="176"/>
                </a:lnTo>
                <a:lnTo>
                  <a:pt x="3940" y="195"/>
                </a:lnTo>
                <a:lnTo>
                  <a:pt x="3894" y="215"/>
                </a:lnTo>
                <a:lnTo>
                  <a:pt x="3892" y="216"/>
                </a:lnTo>
                <a:lnTo>
                  <a:pt x="3889" y="217"/>
                </a:lnTo>
                <a:lnTo>
                  <a:pt x="3887" y="217"/>
                </a:lnTo>
                <a:lnTo>
                  <a:pt x="3884" y="217"/>
                </a:lnTo>
                <a:lnTo>
                  <a:pt x="3882" y="217"/>
                </a:lnTo>
                <a:lnTo>
                  <a:pt x="3879" y="217"/>
                </a:lnTo>
                <a:lnTo>
                  <a:pt x="3877" y="216"/>
                </a:lnTo>
                <a:lnTo>
                  <a:pt x="3874" y="215"/>
                </a:lnTo>
                <a:lnTo>
                  <a:pt x="3872" y="214"/>
                </a:lnTo>
                <a:lnTo>
                  <a:pt x="3870" y="213"/>
                </a:lnTo>
                <a:lnTo>
                  <a:pt x="3867" y="212"/>
                </a:lnTo>
                <a:lnTo>
                  <a:pt x="3865" y="210"/>
                </a:lnTo>
                <a:lnTo>
                  <a:pt x="3864" y="208"/>
                </a:lnTo>
                <a:lnTo>
                  <a:pt x="3862" y="206"/>
                </a:lnTo>
                <a:lnTo>
                  <a:pt x="3860" y="204"/>
                </a:lnTo>
                <a:lnTo>
                  <a:pt x="3859" y="201"/>
                </a:lnTo>
                <a:lnTo>
                  <a:pt x="3858" y="199"/>
                </a:lnTo>
                <a:lnTo>
                  <a:pt x="3858" y="196"/>
                </a:lnTo>
                <a:lnTo>
                  <a:pt x="3857" y="193"/>
                </a:lnTo>
                <a:lnTo>
                  <a:pt x="3857" y="191"/>
                </a:lnTo>
                <a:lnTo>
                  <a:pt x="3857" y="188"/>
                </a:lnTo>
                <a:lnTo>
                  <a:pt x="3857" y="186"/>
                </a:lnTo>
                <a:lnTo>
                  <a:pt x="3858" y="183"/>
                </a:lnTo>
                <a:lnTo>
                  <a:pt x="3859" y="181"/>
                </a:lnTo>
                <a:lnTo>
                  <a:pt x="3860" y="179"/>
                </a:lnTo>
                <a:lnTo>
                  <a:pt x="3861" y="176"/>
                </a:lnTo>
                <a:lnTo>
                  <a:pt x="3862" y="174"/>
                </a:lnTo>
                <a:lnTo>
                  <a:pt x="3864" y="172"/>
                </a:lnTo>
                <a:lnTo>
                  <a:pt x="3866" y="170"/>
                </a:lnTo>
                <a:lnTo>
                  <a:pt x="3868" y="169"/>
                </a:lnTo>
                <a:lnTo>
                  <a:pt x="3870" y="167"/>
                </a:lnTo>
                <a:lnTo>
                  <a:pt x="3872" y="166"/>
                </a:lnTo>
                <a:lnTo>
                  <a:pt x="3919" y="146"/>
                </a:lnTo>
                <a:lnTo>
                  <a:pt x="3967" y="127"/>
                </a:lnTo>
                <a:lnTo>
                  <a:pt x="4016" y="109"/>
                </a:lnTo>
                <a:lnTo>
                  <a:pt x="4066" y="92"/>
                </a:lnTo>
                <a:lnTo>
                  <a:pt x="4069" y="91"/>
                </a:lnTo>
                <a:lnTo>
                  <a:pt x="4071" y="91"/>
                </a:lnTo>
                <a:lnTo>
                  <a:pt x="4074" y="91"/>
                </a:lnTo>
                <a:lnTo>
                  <a:pt x="4077" y="91"/>
                </a:lnTo>
                <a:lnTo>
                  <a:pt x="4079" y="92"/>
                </a:lnTo>
                <a:lnTo>
                  <a:pt x="4082" y="92"/>
                </a:lnTo>
                <a:lnTo>
                  <a:pt x="4084" y="93"/>
                </a:lnTo>
                <a:lnTo>
                  <a:pt x="4086" y="94"/>
                </a:lnTo>
                <a:lnTo>
                  <a:pt x="4089" y="95"/>
                </a:lnTo>
                <a:lnTo>
                  <a:pt x="4091" y="97"/>
                </a:lnTo>
                <a:lnTo>
                  <a:pt x="4093" y="98"/>
                </a:lnTo>
                <a:lnTo>
                  <a:pt x="4094" y="100"/>
                </a:lnTo>
                <a:lnTo>
                  <a:pt x="4096" y="102"/>
                </a:lnTo>
                <a:lnTo>
                  <a:pt x="4097" y="104"/>
                </a:lnTo>
                <a:lnTo>
                  <a:pt x="4098" y="107"/>
                </a:lnTo>
                <a:lnTo>
                  <a:pt x="4099" y="109"/>
                </a:lnTo>
                <a:moveTo>
                  <a:pt x="3725" y="271"/>
                </a:moveTo>
                <a:lnTo>
                  <a:pt x="3727" y="273"/>
                </a:lnTo>
                <a:lnTo>
                  <a:pt x="3728" y="276"/>
                </a:lnTo>
                <a:lnTo>
                  <a:pt x="3729" y="279"/>
                </a:lnTo>
                <a:lnTo>
                  <a:pt x="3729" y="281"/>
                </a:lnTo>
                <a:lnTo>
                  <a:pt x="3729" y="284"/>
                </a:lnTo>
                <a:lnTo>
                  <a:pt x="3729" y="286"/>
                </a:lnTo>
                <a:lnTo>
                  <a:pt x="3729" y="289"/>
                </a:lnTo>
                <a:lnTo>
                  <a:pt x="3729" y="291"/>
                </a:lnTo>
                <a:lnTo>
                  <a:pt x="3728" y="294"/>
                </a:lnTo>
                <a:lnTo>
                  <a:pt x="3727" y="296"/>
                </a:lnTo>
                <a:lnTo>
                  <a:pt x="3726" y="298"/>
                </a:lnTo>
                <a:lnTo>
                  <a:pt x="3724" y="301"/>
                </a:lnTo>
                <a:lnTo>
                  <a:pt x="3723" y="303"/>
                </a:lnTo>
                <a:lnTo>
                  <a:pt x="3721" y="305"/>
                </a:lnTo>
                <a:lnTo>
                  <a:pt x="3719" y="306"/>
                </a:lnTo>
                <a:lnTo>
                  <a:pt x="3716" y="308"/>
                </a:lnTo>
                <a:lnTo>
                  <a:pt x="3673" y="335"/>
                </a:lnTo>
                <a:lnTo>
                  <a:pt x="3632" y="363"/>
                </a:lnTo>
                <a:lnTo>
                  <a:pt x="3591" y="392"/>
                </a:lnTo>
                <a:lnTo>
                  <a:pt x="3551" y="422"/>
                </a:lnTo>
                <a:lnTo>
                  <a:pt x="3549" y="424"/>
                </a:lnTo>
                <a:lnTo>
                  <a:pt x="3547" y="425"/>
                </a:lnTo>
                <a:lnTo>
                  <a:pt x="3545" y="426"/>
                </a:lnTo>
                <a:lnTo>
                  <a:pt x="3542" y="427"/>
                </a:lnTo>
                <a:lnTo>
                  <a:pt x="3540" y="427"/>
                </a:lnTo>
                <a:lnTo>
                  <a:pt x="3537" y="428"/>
                </a:lnTo>
                <a:lnTo>
                  <a:pt x="3535" y="428"/>
                </a:lnTo>
                <a:lnTo>
                  <a:pt x="3532" y="427"/>
                </a:lnTo>
                <a:lnTo>
                  <a:pt x="3530" y="427"/>
                </a:lnTo>
                <a:lnTo>
                  <a:pt x="3527" y="426"/>
                </a:lnTo>
                <a:lnTo>
                  <a:pt x="3525" y="426"/>
                </a:lnTo>
                <a:lnTo>
                  <a:pt x="3522" y="424"/>
                </a:lnTo>
                <a:lnTo>
                  <a:pt x="3520" y="423"/>
                </a:lnTo>
                <a:lnTo>
                  <a:pt x="3518" y="422"/>
                </a:lnTo>
                <a:lnTo>
                  <a:pt x="3516" y="420"/>
                </a:lnTo>
                <a:lnTo>
                  <a:pt x="3514" y="418"/>
                </a:lnTo>
                <a:lnTo>
                  <a:pt x="3513" y="416"/>
                </a:lnTo>
                <a:lnTo>
                  <a:pt x="3511" y="413"/>
                </a:lnTo>
                <a:lnTo>
                  <a:pt x="3510" y="411"/>
                </a:lnTo>
                <a:lnTo>
                  <a:pt x="3510" y="408"/>
                </a:lnTo>
                <a:lnTo>
                  <a:pt x="3509" y="406"/>
                </a:lnTo>
                <a:lnTo>
                  <a:pt x="3509" y="403"/>
                </a:lnTo>
                <a:lnTo>
                  <a:pt x="3509" y="401"/>
                </a:lnTo>
                <a:lnTo>
                  <a:pt x="3509" y="398"/>
                </a:lnTo>
                <a:lnTo>
                  <a:pt x="3509" y="396"/>
                </a:lnTo>
                <a:lnTo>
                  <a:pt x="3510" y="393"/>
                </a:lnTo>
                <a:lnTo>
                  <a:pt x="3511" y="391"/>
                </a:lnTo>
                <a:lnTo>
                  <a:pt x="3512" y="389"/>
                </a:lnTo>
                <a:lnTo>
                  <a:pt x="3514" y="387"/>
                </a:lnTo>
                <a:lnTo>
                  <a:pt x="3515" y="385"/>
                </a:lnTo>
                <a:lnTo>
                  <a:pt x="3517" y="383"/>
                </a:lnTo>
                <a:lnTo>
                  <a:pt x="3519" y="381"/>
                </a:lnTo>
                <a:lnTo>
                  <a:pt x="3560" y="349"/>
                </a:lnTo>
                <a:lnTo>
                  <a:pt x="3602" y="319"/>
                </a:lnTo>
                <a:lnTo>
                  <a:pt x="3645" y="291"/>
                </a:lnTo>
                <a:lnTo>
                  <a:pt x="3689" y="263"/>
                </a:lnTo>
                <a:lnTo>
                  <a:pt x="3692" y="262"/>
                </a:lnTo>
                <a:lnTo>
                  <a:pt x="3694" y="261"/>
                </a:lnTo>
                <a:lnTo>
                  <a:pt x="3696" y="260"/>
                </a:lnTo>
                <a:lnTo>
                  <a:pt x="3699" y="259"/>
                </a:lnTo>
                <a:lnTo>
                  <a:pt x="3702" y="259"/>
                </a:lnTo>
                <a:lnTo>
                  <a:pt x="3704" y="259"/>
                </a:lnTo>
                <a:lnTo>
                  <a:pt x="3707" y="259"/>
                </a:lnTo>
                <a:lnTo>
                  <a:pt x="3709" y="259"/>
                </a:lnTo>
                <a:lnTo>
                  <a:pt x="3712" y="260"/>
                </a:lnTo>
                <a:lnTo>
                  <a:pt x="3714" y="261"/>
                </a:lnTo>
                <a:lnTo>
                  <a:pt x="3716" y="262"/>
                </a:lnTo>
                <a:lnTo>
                  <a:pt x="3718" y="264"/>
                </a:lnTo>
                <a:lnTo>
                  <a:pt x="3720" y="265"/>
                </a:lnTo>
                <a:lnTo>
                  <a:pt x="3722" y="267"/>
                </a:lnTo>
                <a:lnTo>
                  <a:pt x="3724" y="269"/>
                </a:lnTo>
                <a:lnTo>
                  <a:pt x="3725" y="271"/>
                </a:lnTo>
                <a:moveTo>
                  <a:pt x="3402" y="519"/>
                </a:moveTo>
                <a:lnTo>
                  <a:pt x="3404" y="521"/>
                </a:lnTo>
                <a:lnTo>
                  <a:pt x="3406" y="523"/>
                </a:lnTo>
                <a:lnTo>
                  <a:pt x="3407" y="525"/>
                </a:lnTo>
                <a:lnTo>
                  <a:pt x="3409" y="528"/>
                </a:lnTo>
                <a:lnTo>
                  <a:pt x="3409" y="530"/>
                </a:lnTo>
                <a:lnTo>
                  <a:pt x="3410" y="532"/>
                </a:lnTo>
                <a:lnTo>
                  <a:pt x="3411" y="535"/>
                </a:lnTo>
                <a:lnTo>
                  <a:pt x="3411" y="538"/>
                </a:lnTo>
                <a:lnTo>
                  <a:pt x="3411" y="540"/>
                </a:lnTo>
                <a:lnTo>
                  <a:pt x="3410" y="543"/>
                </a:lnTo>
                <a:lnTo>
                  <a:pt x="3410" y="545"/>
                </a:lnTo>
                <a:lnTo>
                  <a:pt x="3409" y="548"/>
                </a:lnTo>
                <a:lnTo>
                  <a:pt x="3408" y="550"/>
                </a:lnTo>
                <a:lnTo>
                  <a:pt x="3407" y="553"/>
                </a:lnTo>
                <a:lnTo>
                  <a:pt x="3405" y="555"/>
                </a:lnTo>
                <a:lnTo>
                  <a:pt x="3403" y="557"/>
                </a:lnTo>
                <a:lnTo>
                  <a:pt x="3369" y="594"/>
                </a:lnTo>
                <a:lnTo>
                  <a:pt x="3336" y="632"/>
                </a:lnTo>
                <a:lnTo>
                  <a:pt x="3305" y="671"/>
                </a:lnTo>
                <a:lnTo>
                  <a:pt x="3275" y="710"/>
                </a:lnTo>
                <a:lnTo>
                  <a:pt x="3274" y="712"/>
                </a:lnTo>
                <a:lnTo>
                  <a:pt x="3272" y="714"/>
                </a:lnTo>
                <a:lnTo>
                  <a:pt x="3270" y="716"/>
                </a:lnTo>
                <a:lnTo>
                  <a:pt x="3267" y="717"/>
                </a:lnTo>
                <a:lnTo>
                  <a:pt x="3265" y="718"/>
                </a:lnTo>
                <a:lnTo>
                  <a:pt x="3263" y="719"/>
                </a:lnTo>
                <a:lnTo>
                  <a:pt x="3260" y="720"/>
                </a:lnTo>
                <a:lnTo>
                  <a:pt x="3258" y="721"/>
                </a:lnTo>
                <a:lnTo>
                  <a:pt x="3255" y="721"/>
                </a:lnTo>
                <a:lnTo>
                  <a:pt x="3253" y="721"/>
                </a:lnTo>
                <a:lnTo>
                  <a:pt x="3250" y="721"/>
                </a:lnTo>
                <a:lnTo>
                  <a:pt x="3248" y="720"/>
                </a:lnTo>
                <a:lnTo>
                  <a:pt x="3245" y="720"/>
                </a:lnTo>
                <a:lnTo>
                  <a:pt x="3243" y="719"/>
                </a:lnTo>
                <a:lnTo>
                  <a:pt x="3241" y="717"/>
                </a:lnTo>
                <a:lnTo>
                  <a:pt x="3238" y="716"/>
                </a:lnTo>
                <a:lnTo>
                  <a:pt x="3236" y="714"/>
                </a:lnTo>
                <a:lnTo>
                  <a:pt x="3234" y="713"/>
                </a:lnTo>
                <a:lnTo>
                  <a:pt x="3233" y="711"/>
                </a:lnTo>
                <a:lnTo>
                  <a:pt x="3231" y="708"/>
                </a:lnTo>
                <a:lnTo>
                  <a:pt x="3230" y="706"/>
                </a:lnTo>
                <a:lnTo>
                  <a:pt x="3229" y="704"/>
                </a:lnTo>
                <a:lnTo>
                  <a:pt x="3228" y="701"/>
                </a:lnTo>
                <a:lnTo>
                  <a:pt x="3228" y="699"/>
                </a:lnTo>
                <a:lnTo>
                  <a:pt x="3227" y="696"/>
                </a:lnTo>
                <a:lnTo>
                  <a:pt x="3227" y="694"/>
                </a:lnTo>
                <a:lnTo>
                  <a:pt x="3227" y="691"/>
                </a:lnTo>
                <a:lnTo>
                  <a:pt x="3228" y="689"/>
                </a:lnTo>
                <a:lnTo>
                  <a:pt x="3229" y="686"/>
                </a:lnTo>
                <a:lnTo>
                  <a:pt x="3230" y="684"/>
                </a:lnTo>
                <a:lnTo>
                  <a:pt x="3231" y="681"/>
                </a:lnTo>
                <a:lnTo>
                  <a:pt x="3232" y="679"/>
                </a:lnTo>
                <a:lnTo>
                  <a:pt x="3263" y="638"/>
                </a:lnTo>
                <a:lnTo>
                  <a:pt x="3295" y="598"/>
                </a:lnTo>
                <a:lnTo>
                  <a:pt x="3330" y="559"/>
                </a:lnTo>
                <a:lnTo>
                  <a:pt x="3365" y="520"/>
                </a:lnTo>
                <a:lnTo>
                  <a:pt x="3367" y="518"/>
                </a:lnTo>
                <a:lnTo>
                  <a:pt x="3369" y="516"/>
                </a:lnTo>
                <a:lnTo>
                  <a:pt x="3372" y="515"/>
                </a:lnTo>
                <a:lnTo>
                  <a:pt x="3374" y="514"/>
                </a:lnTo>
                <a:lnTo>
                  <a:pt x="3376" y="513"/>
                </a:lnTo>
                <a:lnTo>
                  <a:pt x="3379" y="512"/>
                </a:lnTo>
                <a:lnTo>
                  <a:pt x="3381" y="512"/>
                </a:lnTo>
                <a:lnTo>
                  <a:pt x="3384" y="512"/>
                </a:lnTo>
                <a:lnTo>
                  <a:pt x="3386" y="512"/>
                </a:lnTo>
                <a:lnTo>
                  <a:pt x="3389" y="512"/>
                </a:lnTo>
                <a:lnTo>
                  <a:pt x="3391" y="513"/>
                </a:lnTo>
                <a:lnTo>
                  <a:pt x="3394" y="513"/>
                </a:lnTo>
                <a:lnTo>
                  <a:pt x="3396" y="514"/>
                </a:lnTo>
                <a:lnTo>
                  <a:pt x="3398" y="516"/>
                </a:lnTo>
                <a:lnTo>
                  <a:pt x="3400" y="517"/>
                </a:lnTo>
                <a:lnTo>
                  <a:pt x="3402" y="519"/>
                </a:lnTo>
                <a:moveTo>
                  <a:pt x="3159" y="845"/>
                </a:moveTo>
                <a:lnTo>
                  <a:pt x="3162" y="846"/>
                </a:lnTo>
                <a:lnTo>
                  <a:pt x="3164" y="848"/>
                </a:lnTo>
                <a:lnTo>
                  <a:pt x="3166" y="850"/>
                </a:lnTo>
                <a:lnTo>
                  <a:pt x="3168" y="852"/>
                </a:lnTo>
                <a:lnTo>
                  <a:pt x="3169" y="854"/>
                </a:lnTo>
                <a:lnTo>
                  <a:pt x="3170" y="856"/>
                </a:lnTo>
                <a:lnTo>
                  <a:pt x="3172" y="858"/>
                </a:lnTo>
                <a:lnTo>
                  <a:pt x="3172" y="861"/>
                </a:lnTo>
                <a:lnTo>
                  <a:pt x="3173" y="863"/>
                </a:lnTo>
                <a:lnTo>
                  <a:pt x="3173" y="866"/>
                </a:lnTo>
                <a:lnTo>
                  <a:pt x="3174" y="868"/>
                </a:lnTo>
                <a:lnTo>
                  <a:pt x="3173" y="871"/>
                </a:lnTo>
                <a:lnTo>
                  <a:pt x="3173" y="873"/>
                </a:lnTo>
                <a:lnTo>
                  <a:pt x="3172" y="876"/>
                </a:lnTo>
                <a:lnTo>
                  <a:pt x="3172" y="878"/>
                </a:lnTo>
                <a:lnTo>
                  <a:pt x="3170" y="881"/>
                </a:lnTo>
                <a:lnTo>
                  <a:pt x="3149" y="926"/>
                </a:lnTo>
                <a:lnTo>
                  <a:pt x="3129" y="972"/>
                </a:lnTo>
                <a:lnTo>
                  <a:pt x="3110" y="1019"/>
                </a:lnTo>
                <a:lnTo>
                  <a:pt x="3094" y="1066"/>
                </a:lnTo>
                <a:lnTo>
                  <a:pt x="3094" y="1068"/>
                </a:lnTo>
                <a:lnTo>
                  <a:pt x="3092" y="1070"/>
                </a:lnTo>
                <a:lnTo>
                  <a:pt x="3091" y="1073"/>
                </a:lnTo>
                <a:lnTo>
                  <a:pt x="3090" y="1075"/>
                </a:lnTo>
                <a:lnTo>
                  <a:pt x="3088" y="1076"/>
                </a:lnTo>
                <a:lnTo>
                  <a:pt x="3086" y="1078"/>
                </a:lnTo>
                <a:lnTo>
                  <a:pt x="3084" y="1079"/>
                </a:lnTo>
                <a:lnTo>
                  <a:pt x="3082" y="1081"/>
                </a:lnTo>
                <a:lnTo>
                  <a:pt x="3079" y="1082"/>
                </a:lnTo>
                <a:lnTo>
                  <a:pt x="3077" y="1083"/>
                </a:lnTo>
                <a:lnTo>
                  <a:pt x="3074" y="1083"/>
                </a:lnTo>
                <a:lnTo>
                  <a:pt x="3072" y="1084"/>
                </a:lnTo>
                <a:lnTo>
                  <a:pt x="3069" y="1084"/>
                </a:lnTo>
                <a:lnTo>
                  <a:pt x="3067" y="1084"/>
                </a:lnTo>
                <a:lnTo>
                  <a:pt x="3064" y="1083"/>
                </a:lnTo>
                <a:lnTo>
                  <a:pt x="3061" y="1083"/>
                </a:lnTo>
                <a:lnTo>
                  <a:pt x="3059" y="1082"/>
                </a:lnTo>
                <a:lnTo>
                  <a:pt x="3056" y="1081"/>
                </a:lnTo>
                <a:lnTo>
                  <a:pt x="3054" y="1079"/>
                </a:lnTo>
                <a:lnTo>
                  <a:pt x="3052" y="1078"/>
                </a:lnTo>
                <a:lnTo>
                  <a:pt x="3050" y="1076"/>
                </a:lnTo>
                <a:lnTo>
                  <a:pt x="3049" y="1074"/>
                </a:lnTo>
                <a:lnTo>
                  <a:pt x="3047" y="1072"/>
                </a:lnTo>
                <a:lnTo>
                  <a:pt x="3046" y="1070"/>
                </a:lnTo>
                <a:lnTo>
                  <a:pt x="3045" y="1067"/>
                </a:lnTo>
                <a:lnTo>
                  <a:pt x="3044" y="1065"/>
                </a:lnTo>
                <a:lnTo>
                  <a:pt x="3044" y="1063"/>
                </a:lnTo>
                <a:lnTo>
                  <a:pt x="3043" y="1060"/>
                </a:lnTo>
                <a:lnTo>
                  <a:pt x="3043" y="1058"/>
                </a:lnTo>
                <a:lnTo>
                  <a:pt x="3043" y="1055"/>
                </a:lnTo>
                <a:lnTo>
                  <a:pt x="3044" y="1052"/>
                </a:lnTo>
                <a:lnTo>
                  <a:pt x="3044" y="1050"/>
                </a:lnTo>
                <a:lnTo>
                  <a:pt x="3061" y="1001"/>
                </a:lnTo>
                <a:lnTo>
                  <a:pt x="3080" y="952"/>
                </a:lnTo>
                <a:lnTo>
                  <a:pt x="3101" y="904"/>
                </a:lnTo>
                <a:lnTo>
                  <a:pt x="3123" y="857"/>
                </a:lnTo>
                <a:lnTo>
                  <a:pt x="3125" y="855"/>
                </a:lnTo>
                <a:lnTo>
                  <a:pt x="3126" y="852"/>
                </a:lnTo>
                <a:lnTo>
                  <a:pt x="3128" y="850"/>
                </a:lnTo>
                <a:lnTo>
                  <a:pt x="3130" y="849"/>
                </a:lnTo>
                <a:lnTo>
                  <a:pt x="3132" y="847"/>
                </a:lnTo>
                <a:lnTo>
                  <a:pt x="3134" y="846"/>
                </a:lnTo>
                <a:lnTo>
                  <a:pt x="3137" y="845"/>
                </a:lnTo>
                <a:lnTo>
                  <a:pt x="3139" y="844"/>
                </a:lnTo>
                <a:lnTo>
                  <a:pt x="3142" y="843"/>
                </a:lnTo>
                <a:lnTo>
                  <a:pt x="3144" y="843"/>
                </a:lnTo>
                <a:lnTo>
                  <a:pt x="3147" y="842"/>
                </a:lnTo>
                <a:lnTo>
                  <a:pt x="3149" y="842"/>
                </a:lnTo>
                <a:lnTo>
                  <a:pt x="3152" y="843"/>
                </a:lnTo>
                <a:lnTo>
                  <a:pt x="3154" y="843"/>
                </a:lnTo>
                <a:lnTo>
                  <a:pt x="3157" y="844"/>
                </a:lnTo>
                <a:lnTo>
                  <a:pt x="3159" y="845"/>
                </a:lnTo>
                <a:moveTo>
                  <a:pt x="3029" y="1230"/>
                </a:moveTo>
                <a:lnTo>
                  <a:pt x="3032" y="1230"/>
                </a:lnTo>
                <a:lnTo>
                  <a:pt x="3034" y="1231"/>
                </a:lnTo>
                <a:lnTo>
                  <a:pt x="3037" y="1232"/>
                </a:lnTo>
                <a:lnTo>
                  <a:pt x="3039" y="1233"/>
                </a:lnTo>
                <a:lnTo>
                  <a:pt x="3041" y="1235"/>
                </a:lnTo>
                <a:lnTo>
                  <a:pt x="3043" y="1236"/>
                </a:lnTo>
                <a:lnTo>
                  <a:pt x="3045" y="1238"/>
                </a:lnTo>
                <a:lnTo>
                  <a:pt x="3047" y="1240"/>
                </a:lnTo>
                <a:lnTo>
                  <a:pt x="3048" y="1242"/>
                </a:lnTo>
                <a:lnTo>
                  <a:pt x="3049" y="1244"/>
                </a:lnTo>
                <a:lnTo>
                  <a:pt x="3050" y="1247"/>
                </a:lnTo>
                <a:lnTo>
                  <a:pt x="3051" y="1249"/>
                </a:lnTo>
                <a:lnTo>
                  <a:pt x="3052" y="1252"/>
                </a:lnTo>
                <a:lnTo>
                  <a:pt x="3052" y="1254"/>
                </a:lnTo>
                <a:lnTo>
                  <a:pt x="3052" y="1257"/>
                </a:lnTo>
                <a:lnTo>
                  <a:pt x="3052" y="1260"/>
                </a:lnTo>
                <a:lnTo>
                  <a:pt x="3047" y="1309"/>
                </a:lnTo>
                <a:lnTo>
                  <a:pt x="3044" y="1359"/>
                </a:lnTo>
                <a:lnTo>
                  <a:pt x="3044" y="1409"/>
                </a:lnTo>
                <a:lnTo>
                  <a:pt x="3046" y="1459"/>
                </a:lnTo>
                <a:lnTo>
                  <a:pt x="3046" y="1461"/>
                </a:lnTo>
                <a:lnTo>
                  <a:pt x="3046" y="1464"/>
                </a:lnTo>
                <a:lnTo>
                  <a:pt x="3046" y="1466"/>
                </a:lnTo>
                <a:lnTo>
                  <a:pt x="3045" y="1469"/>
                </a:lnTo>
                <a:lnTo>
                  <a:pt x="3044" y="1471"/>
                </a:lnTo>
                <a:lnTo>
                  <a:pt x="3043" y="1474"/>
                </a:lnTo>
                <a:lnTo>
                  <a:pt x="3042" y="1476"/>
                </a:lnTo>
                <a:lnTo>
                  <a:pt x="3040" y="1478"/>
                </a:lnTo>
                <a:lnTo>
                  <a:pt x="3038" y="1480"/>
                </a:lnTo>
                <a:lnTo>
                  <a:pt x="3036" y="1481"/>
                </a:lnTo>
                <a:lnTo>
                  <a:pt x="3034" y="1483"/>
                </a:lnTo>
                <a:lnTo>
                  <a:pt x="3032" y="1484"/>
                </a:lnTo>
                <a:lnTo>
                  <a:pt x="3029" y="1485"/>
                </a:lnTo>
                <a:lnTo>
                  <a:pt x="3027" y="1486"/>
                </a:lnTo>
                <a:lnTo>
                  <a:pt x="3024" y="1486"/>
                </a:lnTo>
                <a:lnTo>
                  <a:pt x="3021" y="1487"/>
                </a:lnTo>
                <a:lnTo>
                  <a:pt x="3019" y="1487"/>
                </a:lnTo>
                <a:lnTo>
                  <a:pt x="3016" y="1487"/>
                </a:lnTo>
                <a:lnTo>
                  <a:pt x="3013" y="1486"/>
                </a:lnTo>
                <a:lnTo>
                  <a:pt x="3011" y="1485"/>
                </a:lnTo>
                <a:lnTo>
                  <a:pt x="3008" y="1484"/>
                </a:lnTo>
                <a:lnTo>
                  <a:pt x="3006" y="1483"/>
                </a:lnTo>
                <a:lnTo>
                  <a:pt x="3004" y="1482"/>
                </a:lnTo>
                <a:lnTo>
                  <a:pt x="3002" y="1480"/>
                </a:lnTo>
                <a:lnTo>
                  <a:pt x="3000" y="1479"/>
                </a:lnTo>
                <a:lnTo>
                  <a:pt x="2999" y="1477"/>
                </a:lnTo>
                <a:lnTo>
                  <a:pt x="2997" y="1474"/>
                </a:lnTo>
                <a:lnTo>
                  <a:pt x="2996" y="1472"/>
                </a:lnTo>
                <a:lnTo>
                  <a:pt x="2995" y="1470"/>
                </a:lnTo>
                <a:lnTo>
                  <a:pt x="2994" y="1467"/>
                </a:lnTo>
                <a:lnTo>
                  <a:pt x="2994" y="1465"/>
                </a:lnTo>
                <a:lnTo>
                  <a:pt x="2993" y="1462"/>
                </a:lnTo>
                <a:lnTo>
                  <a:pt x="2991" y="1410"/>
                </a:lnTo>
                <a:lnTo>
                  <a:pt x="2991" y="1358"/>
                </a:lnTo>
                <a:lnTo>
                  <a:pt x="2994" y="1305"/>
                </a:lnTo>
                <a:lnTo>
                  <a:pt x="2999" y="1253"/>
                </a:lnTo>
                <a:lnTo>
                  <a:pt x="3000" y="1250"/>
                </a:lnTo>
                <a:lnTo>
                  <a:pt x="3001" y="1248"/>
                </a:lnTo>
                <a:lnTo>
                  <a:pt x="3002" y="1245"/>
                </a:lnTo>
                <a:lnTo>
                  <a:pt x="3003" y="1243"/>
                </a:lnTo>
                <a:lnTo>
                  <a:pt x="3004" y="1241"/>
                </a:lnTo>
                <a:lnTo>
                  <a:pt x="3006" y="1239"/>
                </a:lnTo>
                <a:lnTo>
                  <a:pt x="3008" y="1237"/>
                </a:lnTo>
                <a:lnTo>
                  <a:pt x="3010" y="1236"/>
                </a:lnTo>
                <a:lnTo>
                  <a:pt x="3012" y="1234"/>
                </a:lnTo>
                <a:lnTo>
                  <a:pt x="3014" y="1233"/>
                </a:lnTo>
                <a:lnTo>
                  <a:pt x="3016" y="1232"/>
                </a:lnTo>
                <a:lnTo>
                  <a:pt x="3019" y="1231"/>
                </a:lnTo>
                <a:lnTo>
                  <a:pt x="3021" y="1230"/>
                </a:lnTo>
                <a:lnTo>
                  <a:pt x="3024" y="1230"/>
                </a:lnTo>
                <a:lnTo>
                  <a:pt x="3027" y="1230"/>
                </a:lnTo>
                <a:lnTo>
                  <a:pt x="3029" y="1230"/>
                </a:lnTo>
                <a:moveTo>
                  <a:pt x="3046" y="1636"/>
                </a:moveTo>
                <a:lnTo>
                  <a:pt x="3049" y="1635"/>
                </a:lnTo>
                <a:lnTo>
                  <a:pt x="3052" y="1635"/>
                </a:lnTo>
                <a:lnTo>
                  <a:pt x="3054" y="1635"/>
                </a:lnTo>
                <a:lnTo>
                  <a:pt x="3057" y="1635"/>
                </a:lnTo>
                <a:lnTo>
                  <a:pt x="3059" y="1635"/>
                </a:lnTo>
                <a:lnTo>
                  <a:pt x="3062" y="1636"/>
                </a:lnTo>
                <a:lnTo>
                  <a:pt x="3064" y="1637"/>
                </a:lnTo>
                <a:lnTo>
                  <a:pt x="3067" y="1638"/>
                </a:lnTo>
                <a:lnTo>
                  <a:pt x="3069" y="1639"/>
                </a:lnTo>
                <a:lnTo>
                  <a:pt x="3071" y="1641"/>
                </a:lnTo>
                <a:lnTo>
                  <a:pt x="3073" y="1643"/>
                </a:lnTo>
                <a:lnTo>
                  <a:pt x="3075" y="1644"/>
                </a:lnTo>
                <a:lnTo>
                  <a:pt x="3076" y="1647"/>
                </a:lnTo>
                <a:lnTo>
                  <a:pt x="3077" y="1649"/>
                </a:lnTo>
                <a:lnTo>
                  <a:pt x="3079" y="1651"/>
                </a:lnTo>
                <a:lnTo>
                  <a:pt x="3079" y="1654"/>
                </a:lnTo>
                <a:lnTo>
                  <a:pt x="3093" y="1701"/>
                </a:lnTo>
                <a:lnTo>
                  <a:pt x="3110" y="1748"/>
                </a:lnTo>
                <a:lnTo>
                  <a:pt x="3129" y="1794"/>
                </a:lnTo>
                <a:lnTo>
                  <a:pt x="3150" y="1840"/>
                </a:lnTo>
                <a:lnTo>
                  <a:pt x="3151" y="1842"/>
                </a:lnTo>
                <a:lnTo>
                  <a:pt x="3152" y="1845"/>
                </a:lnTo>
                <a:lnTo>
                  <a:pt x="3153" y="1847"/>
                </a:lnTo>
                <a:lnTo>
                  <a:pt x="3153" y="1850"/>
                </a:lnTo>
                <a:lnTo>
                  <a:pt x="3153" y="1852"/>
                </a:lnTo>
                <a:lnTo>
                  <a:pt x="3153" y="1855"/>
                </a:lnTo>
                <a:lnTo>
                  <a:pt x="3152" y="1857"/>
                </a:lnTo>
                <a:lnTo>
                  <a:pt x="3152" y="1860"/>
                </a:lnTo>
                <a:lnTo>
                  <a:pt x="3151" y="1862"/>
                </a:lnTo>
                <a:lnTo>
                  <a:pt x="3149" y="1864"/>
                </a:lnTo>
                <a:lnTo>
                  <a:pt x="3148" y="1867"/>
                </a:lnTo>
                <a:lnTo>
                  <a:pt x="3147" y="1869"/>
                </a:lnTo>
                <a:lnTo>
                  <a:pt x="3145" y="1870"/>
                </a:lnTo>
                <a:lnTo>
                  <a:pt x="3143" y="1872"/>
                </a:lnTo>
                <a:lnTo>
                  <a:pt x="3141" y="1874"/>
                </a:lnTo>
                <a:lnTo>
                  <a:pt x="3138" y="1875"/>
                </a:lnTo>
                <a:lnTo>
                  <a:pt x="3136" y="1876"/>
                </a:lnTo>
                <a:lnTo>
                  <a:pt x="3133" y="1877"/>
                </a:lnTo>
                <a:lnTo>
                  <a:pt x="3131" y="1877"/>
                </a:lnTo>
                <a:lnTo>
                  <a:pt x="3128" y="1878"/>
                </a:lnTo>
                <a:lnTo>
                  <a:pt x="3126" y="1878"/>
                </a:lnTo>
                <a:lnTo>
                  <a:pt x="3123" y="1878"/>
                </a:lnTo>
                <a:lnTo>
                  <a:pt x="3121" y="1877"/>
                </a:lnTo>
                <a:lnTo>
                  <a:pt x="3118" y="1877"/>
                </a:lnTo>
                <a:lnTo>
                  <a:pt x="3116" y="1876"/>
                </a:lnTo>
                <a:lnTo>
                  <a:pt x="3114" y="1875"/>
                </a:lnTo>
                <a:lnTo>
                  <a:pt x="3112" y="1873"/>
                </a:lnTo>
                <a:lnTo>
                  <a:pt x="3110" y="1872"/>
                </a:lnTo>
                <a:lnTo>
                  <a:pt x="3108" y="1870"/>
                </a:lnTo>
                <a:lnTo>
                  <a:pt x="3106" y="1868"/>
                </a:lnTo>
                <a:lnTo>
                  <a:pt x="3105" y="1865"/>
                </a:lnTo>
                <a:lnTo>
                  <a:pt x="3103" y="1863"/>
                </a:lnTo>
                <a:lnTo>
                  <a:pt x="3081" y="1815"/>
                </a:lnTo>
                <a:lnTo>
                  <a:pt x="3061" y="1767"/>
                </a:lnTo>
                <a:lnTo>
                  <a:pt x="3043" y="1718"/>
                </a:lnTo>
                <a:lnTo>
                  <a:pt x="3028" y="1668"/>
                </a:lnTo>
                <a:lnTo>
                  <a:pt x="3028" y="1665"/>
                </a:lnTo>
                <a:lnTo>
                  <a:pt x="3027" y="1663"/>
                </a:lnTo>
                <a:lnTo>
                  <a:pt x="3027" y="1660"/>
                </a:lnTo>
                <a:lnTo>
                  <a:pt x="3028" y="1657"/>
                </a:lnTo>
                <a:lnTo>
                  <a:pt x="3028" y="1655"/>
                </a:lnTo>
                <a:lnTo>
                  <a:pt x="3029" y="1653"/>
                </a:lnTo>
                <a:lnTo>
                  <a:pt x="3030" y="1650"/>
                </a:lnTo>
                <a:lnTo>
                  <a:pt x="3031" y="1648"/>
                </a:lnTo>
                <a:lnTo>
                  <a:pt x="3032" y="1646"/>
                </a:lnTo>
                <a:lnTo>
                  <a:pt x="3034" y="1644"/>
                </a:lnTo>
                <a:lnTo>
                  <a:pt x="3035" y="1642"/>
                </a:lnTo>
                <a:lnTo>
                  <a:pt x="3037" y="1640"/>
                </a:lnTo>
                <a:lnTo>
                  <a:pt x="3039" y="1639"/>
                </a:lnTo>
                <a:lnTo>
                  <a:pt x="3041" y="1638"/>
                </a:lnTo>
                <a:lnTo>
                  <a:pt x="3044" y="1637"/>
                </a:lnTo>
                <a:lnTo>
                  <a:pt x="3046" y="1636"/>
                </a:lnTo>
                <a:moveTo>
                  <a:pt x="3218" y="2003"/>
                </a:moveTo>
                <a:lnTo>
                  <a:pt x="3221" y="2001"/>
                </a:lnTo>
                <a:lnTo>
                  <a:pt x="3223" y="2000"/>
                </a:lnTo>
                <a:lnTo>
                  <a:pt x="3226" y="1999"/>
                </a:lnTo>
                <a:lnTo>
                  <a:pt x="3228" y="1999"/>
                </a:lnTo>
                <a:lnTo>
                  <a:pt x="3231" y="1998"/>
                </a:lnTo>
                <a:lnTo>
                  <a:pt x="3233" y="1998"/>
                </a:lnTo>
                <a:lnTo>
                  <a:pt x="3236" y="1998"/>
                </a:lnTo>
                <a:lnTo>
                  <a:pt x="3238" y="1998"/>
                </a:lnTo>
                <a:lnTo>
                  <a:pt x="3241" y="1999"/>
                </a:lnTo>
                <a:lnTo>
                  <a:pt x="3243" y="1999"/>
                </a:lnTo>
                <a:lnTo>
                  <a:pt x="3246" y="2000"/>
                </a:lnTo>
                <a:lnTo>
                  <a:pt x="3248" y="2001"/>
                </a:lnTo>
                <a:lnTo>
                  <a:pt x="3250" y="2002"/>
                </a:lnTo>
                <a:lnTo>
                  <a:pt x="3252" y="2004"/>
                </a:lnTo>
                <a:lnTo>
                  <a:pt x="3254" y="2006"/>
                </a:lnTo>
                <a:lnTo>
                  <a:pt x="3255" y="2008"/>
                </a:lnTo>
                <a:lnTo>
                  <a:pt x="3269" y="2026"/>
                </a:lnTo>
                <a:lnTo>
                  <a:pt x="3284" y="2044"/>
                </a:lnTo>
                <a:lnTo>
                  <a:pt x="3313" y="2079"/>
                </a:lnTo>
                <a:lnTo>
                  <a:pt x="3393" y="2096"/>
                </a:lnTo>
                <a:lnTo>
                  <a:pt x="3396" y="2096"/>
                </a:lnTo>
                <a:lnTo>
                  <a:pt x="3398" y="2097"/>
                </a:lnTo>
                <a:lnTo>
                  <a:pt x="3401" y="2098"/>
                </a:lnTo>
                <a:lnTo>
                  <a:pt x="3403" y="2100"/>
                </a:lnTo>
                <a:lnTo>
                  <a:pt x="3405" y="2101"/>
                </a:lnTo>
                <a:lnTo>
                  <a:pt x="3407" y="2103"/>
                </a:lnTo>
                <a:lnTo>
                  <a:pt x="3408" y="2105"/>
                </a:lnTo>
                <a:lnTo>
                  <a:pt x="3410" y="2107"/>
                </a:lnTo>
                <a:lnTo>
                  <a:pt x="3411" y="2109"/>
                </a:lnTo>
                <a:lnTo>
                  <a:pt x="3412" y="2112"/>
                </a:lnTo>
                <a:lnTo>
                  <a:pt x="3413" y="2114"/>
                </a:lnTo>
                <a:lnTo>
                  <a:pt x="3413" y="2116"/>
                </a:lnTo>
                <a:lnTo>
                  <a:pt x="3414" y="2119"/>
                </a:lnTo>
                <a:lnTo>
                  <a:pt x="3414" y="2121"/>
                </a:lnTo>
                <a:lnTo>
                  <a:pt x="3414" y="2124"/>
                </a:lnTo>
                <a:lnTo>
                  <a:pt x="3413" y="2127"/>
                </a:lnTo>
                <a:lnTo>
                  <a:pt x="3412" y="2129"/>
                </a:lnTo>
                <a:lnTo>
                  <a:pt x="3411" y="2132"/>
                </a:lnTo>
                <a:lnTo>
                  <a:pt x="3410" y="2134"/>
                </a:lnTo>
                <a:lnTo>
                  <a:pt x="3409" y="2137"/>
                </a:lnTo>
                <a:lnTo>
                  <a:pt x="3407" y="2139"/>
                </a:lnTo>
                <a:lnTo>
                  <a:pt x="3405" y="2140"/>
                </a:lnTo>
                <a:lnTo>
                  <a:pt x="3403" y="2142"/>
                </a:lnTo>
                <a:lnTo>
                  <a:pt x="3401" y="2143"/>
                </a:lnTo>
                <a:lnTo>
                  <a:pt x="3399" y="2145"/>
                </a:lnTo>
                <a:lnTo>
                  <a:pt x="3397" y="2146"/>
                </a:lnTo>
                <a:lnTo>
                  <a:pt x="3394" y="2146"/>
                </a:lnTo>
                <a:lnTo>
                  <a:pt x="3392" y="2147"/>
                </a:lnTo>
                <a:lnTo>
                  <a:pt x="3389" y="2147"/>
                </a:lnTo>
                <a:lnTo>
                  <a:pt x="3387" y="2147"/>
                </a:lnTo>
                <a:lnTo>
                  <a:pt x="3384" y="2147"/>
                </a:lnTo>
                <a:lnTo>
                  <a:pt x="3381" y="2147"/>
                </a:lnTo>
                <a:lnTo>
                  <a:pt x="3365" y="2143"/>
                </a:lnTo>
                <a:lnTo>
                  <a:pt x="3356" y="2141"/>
                </a:lnTo>
                <a:lnTo>
                  <a:pt x="3347" y="2140"/>
                </a:lnTo>
                <a:lnTo>
                  <a:pt x="3347" y="2141"/>
                </a:lnTo>
                <a:lnTo>
                  <a:pt x="3346" y="2142"/>
                </a:lnTo>
                <a:lnTo>
                  <a:pt x="3346" y="2143"/>
                </a:lnTo>
                <a:lnTo>
                  <a:pt x="3345" y="2144"/>
                </a:lnTo>
                <a:lnTo>
                  <a:pt x="3342" y="2148"/>
                </a:lnTo>
                <a:lnTo>
                  <a:pt x="3340" y="2149"/>
                </a:lnTo>
                <a:lnTo>
                  <a:pt x="3338" y="2151"/>
                </a:lnTo>
                <a:lnTo>
                  <a:pt x="3336" y="2152"/>
                </a:lnTo>
                <a:lnTo>
                  <a:pt x="3333" y="2153"/>
                </a:lnTo>
                <a:lnTo>
                  <a:pt x="3331" y="2154"/>
                </a:lnTo>
                <a:lnTo>
                  <a:pt x="3328" y="2154"/>
                </a:lnTo>
                <a:lnTo>
                  <a:pt x="3326" y="2155"/>
                </a:lnTo>
                <a:lnTo>
                  <a:pt x="3323" y="2155"/>
                </a:lnTo>
                <a:lnTo>
                  <a:pt x="3320" y="2154"/>
                </a:lnTo>
                <a:lnTo>
                  <a:pt x="3318" y="2154"/>
                </a:lnTo>
                <a:lnTo>
                  <a:pt x="3315" y="2153"/>
                </a:lnTo>
                <a:lnTo>
                  <a:pt x="3313" y="2152"/>
                </a:lnTo>
                <a:lnTo>
                  <a:pt x="3311" y="2151"/>
                </a:lnTo>
                <a:lnTo>
                  <a:pt x="3308" y="2150"/>
                </a:lnTo>
                <a:lnTo>
                  <a:pt x="3306" y="2148"/>
                </a:lnTo>
                <a:lnTo>
                  <a:pt x="3304" y="2147"/>
                </a:lnTo>
                <a:lnTo>
                  <a:pt x="3300" y="2142"/>
                </a:lnTo>
                <a:lnTo>
                  <a:pt x="3295" y="2137"/>
                </a:lnTo>
                <a:lnTo>
                  <a:pt x="3286" y="2128"/>
                </a:lnTo>
                <a:lnTo>
                  <a:pt x="3260" y="2123"/>
                </a:lnTo>
                <a:lnTo>
                  <a:pt x="3234" y="2118"/>
                </a:lnTo>
                <a:lnTo>
                  <a:pt x="3180" y="2111"/>
                </a:lnTo>
                <a:lnTo>
                  <a:pt x="3178" y="2110"/>
                </a:lnTo>
                <a:lnTo>
                  <a:pt x="3175" y="2110"/>
                </a:lnTo>
                <a:lnTo>
                  <a:pt x="3173" y="2109"/>
                </a:lnTo>
                <a:lnTo>
                  <a:pt x="3171" y="2108"/>
                </a:lnTo>
                <a:lnTo>
                  <a:pt x="3169" y="2106"/>
                </a:lnTo>
                <a:lnTo>
                  <a:pt x="3167" y="2105"/>
                </a:lnTo>
                <a:lnTo>
                  <a:pt x="3165" y="2103"/>
                </a:lnTo>
                <a:lnTo>
                  <a:pt x="3163" y="2101"/>
                </a:lnTo>
                <a:lnTo>
                  <a:pt x="3162" y="2099"/>
                </a:lnTo>
                <a:lnTo>
                  <a:pt x="3161" y="2097"/>
                </a:lnTo>
                <a:lnTo>
                  <a:pt x="3159" y="2094"/>
                </a:lnTo>
                <a:lnTo>
                  <a:pt x="3159" y="2092"/>
                </a:lnTo>
                <a:lnTo>
                  <a:pt x="3158" y="2090"/>
                </a:lnTo>
                <a:lnTo>
                  <a:pt x="3158" y="2087"/>
                </a:lnTo>
                <a:lnTo>
                  <a:pt x="3157" y="2084"/>
                </a:lnTo>
                <a:lnTo>
                  <a:pt x="3157" y="2082"/>
                </a:lnTo>
                <a:lnTo>
                  <a:pt x="3158" y="2079"/>
                </a:lnTo>
                <a:lnTo>
                  <a:pt x="3159" y="2076"/>
                </a:lnTo>
                <a:lnTo>
                  <a:pt x="3160" y="2074"/>
                </a:lnTo>
                <a:lnTo>
                  <a:pt x="3161" y="2072"/>
                </a:lnTo>
                <a:lnTo>
                  <a:pt x="3162" y="2069"/>
                </a:lnTo>
                <a:lnTo>
                  <a:pt x="3164" y="2067"/>
                </a:lnTo>
                <a:lnTo>
                  <a:pt x="3166" y="2065"/>
                </a:lnTo>
                <a:lnTo>
                  <a:pt x="3168" y="2064"/>
                </a:lnTo>
                <a:lnTo>
                  <a:pt x="3170" y="2062"/>
                </a:lnTo>
                <a:lnTo>
                  <a:pt x="3172" y="2061"/>
                </a:lnTo>
                <a:lnTo>
                  <a:pt x="3174" y="2060"/>
                </a:lnTo>
                <a:lnTo>
                  <a:pt x="3177" y="2059"/>
                </a:lnTo>
                <a:lnTo>
                  <a:pt x="3179" y="2059"/>
                </a:lnTo>
                <a:lnTo>
                  <a:pt x="3182" y="2059"/>
                </a:lnTo>
                <a:lnTo>
                  <a:pt x="3185" y="2058"/>
                </a:lnTo>
                <a:lnTo>
                  <a:pt x="3187" y="2059"/>
                </a:lnTo>
                <a:lnTo>
                  <a:pt x="3233" y="2065"/>
                </a:lnTo>
                <a:lnTo>
                  <a:pt x="3213" y="2041"/>
                </a:lnTo>
                <a:lnTo>
                  <a:pt x="3212" y="2038"/>
                </a:lnTo>
                <a:lnTo>
                  <a:pt x="3211" y="2036"/>
                </a:lnTo>
                <a:lnTo>
                  <a:pt x="3210" y="2034"/>
                </a:lnTo>
                <a:lnTo>
                  <a:pt x="3209" y="2031"/>
                </a:lnTo>
                <a:lnTo>
                  <a:pt x="3208" y="2028"/>
                </a:lnTo>
                <a:lnTo>
                  <a:pt x="3208" y="2026"/>
                </a:lnTo>
                <a:lnTo>
                  <a:pt x="3208" y="2023"/>
                </a:lnTo>
                <a:lnTo>
                  <a:pt x="3208" y="2021"/>
                </a:lnTo>
                <a:lnTo>
                  <a:pt x="3209" y="2018"/>
                </a:lnTo>
                <a:lnTo>
                  <a:pt x="3210" y="2016"/>
                </a:lnTo>
                <a:lnTo>
                  <a:pt x="3211" y="2013"/>
                </a:lnTo>
                <a:lnTo>
                  <a:pt x="3212" y="2011"/>
                </a:lnTo>
                <a:lnTo>
                  <a:pt x="3213" y="2009"/>
                </a:lnTo>
                <a:lnTo>
                  <a:pt x="3215" y="2006"/>
                </a:lnTo>
                <a:lnTo>
                  <a:pt x="3216" y="2005"/>
                </a:lnTo>
                <a:lnTo>
                  <a:pt x="3218" y="2003"/>
                </a:lnTo>
                <a:moveTo>
                  <a:pt x="2949" y="2095"/>
                </a:moveTo>
                <a:lnTo>
                  <a:pt x="2892" y="2095"/>
                </a:lnTo>
                <a:lnTo>
                  <a:pt x="2834" y="2096"/>
                </a:lnTo>
                <a:lnTo>
                  <a:pt x="2776" y="2099"/>
                </a:lnTo>
                <a:lnTo>
                  <a:pt x="2717" y="2103"/>
                </a:lnTo>
                <a:lnTo>
                  <a:pt x="2715" y="2103"/>
                </a:lnTo>
                <a:lnTo>
                  <a:pt x="2712" y="2103"/>
                </a:lnTo>
                <a:lnTo>
                  <a:pt x="2710" y="2103"/>
                </a:lnTo>
                <a:lnTo>
                  <a:pt x="2707" y="2102"/>
                </a:lnTo>
                <a:lnTo>
                  <a:pt x="2705" y="2101"/>
                </a:lnTo>
                <a:lnTo>
                  <a:pt x="2703" y="2100"/>
                </a:lnTo>
                <a:lnTo>
                  <a:pt x="2701" y="2099"/>
                </a:lnTo>
                <a:lnTo>
                  <a:pt x="2699" y="2097"/>
                </a:lnTo>
                <a:lnTo>
                  <a:pt x="2697" y="2095"/>
                </a:lnTo>
                <a:lnTo>
                  <a:pt x="2695" y="2093"/>
                </a:lnTo>
                <a:lnTo>
                  <a:pt x="2694" y="2091"/>
                </a:lnTo>
                <a:lnTo>
                  <a:pt x="2692" y="2089"/>
                </a:lnTo>
                <a:lnTo>
                  <a:pt x="2691" y="2087"/>
                </a:lnTo>
                <a:lnTo>
                  <a:pt x="2690" y="2084"/>
                </a:lnTo>
                <a:lnTo>
                  <a:pt x="2690" y="2081"/>
                </a:lnTo>
                <a:lnTo>
                  <a:pt x="2689" y="2079"/>
                </a:lnTo>
                <a:lnTo>
                  <a:pt x="2689" y="2076"/>
                </a:lnTo>
                <a:lnTo>
                  <a:pt x="2689" y="2074"/>
                </a:lnTo>
                <a:lnTo>
                  <a:pt x="2690" y="2071"/>
                </a:lnTo>
                <a:lnTo>
                  <a:pt x="2690" y="2069"/>
                </a:lnTo>
                <a:lnTo>
                  <a:pt x="2691" y="2066"/>
                </a:lnTo>
                <a:lnTo>
                  <a:pt x="2692" y="2064"/>
                </a:lnTo>
                <a:lnTo>
                  <a:pt x="2694" y="2062"/>
                </a:lnTo>
                <a:lnTo>
                  <a:pt x="2695" y="2060"/>
                </a:lnTo>
                <a:lnTo>
                  <a:pt x="2697" y="2058"/>
                </a:lnTo>
                <a:lnTo>
                  <a:pt x="2699" y="2056"/>
                </a:lnTo>
                <a:lnTo>
                  <a:pt x="2701" y="2055"/>
                </a:lnTo>
                <a:lnTo>
                  <a:pt x="2703" y="2054"/>
                </a:lnTo>
                <a:lnTo>
                  <a:pt x="2706" y="2052"/>
                </a:lnTo>
                <a:lnTo>
                  <a:pt x="2708" y="2052"/>
                </a:lnTo>
                <a:lnTo>
                  <a:pt x="2711" y="2051"/>
                </a:lnTo>
                <a:lnTo>
                  <a:pt x="2713" y="2051"/>
                </a:lnTo>
                <a:lnTo>
                  <a:pt x="2773" y="2046"/>
                </a:lnTo>
                <a:lnTo>
                  <a:pt x="2833" y="2043"/>
                </a:lnTo>
                <a:lnTo>
                  <a:pt x="2892" y="2042"/>
                </a:lnTo>
                <a:lnTo>
                  <a:pt x="2950" y="2042"/>
                </a:lnTo>
                <a:lnTo>
                  <a:pt x="2953" y="2042"/>
                </a:lnTo>
                <a:lnTo>
                  <a:pt x="2956" y="2043"/>
                </a:lnTo>
                <a:lnTo>
                  <a:pt x="2958" y="2043"/>
                </a:lnTo>
                <a:lnTo>
                  <a:pt x="2961" y="2044"/>
                </a:lnTo>
                <a:lnTo>
                  <a:pt x="2963" y="2046"/>
                </a:lnTo>
                <a:lnTo>
                  <a:pt x="2965" y="2047"/>
                </a:lnTo>
                <a:lnTo>
                  <a:pt x="2967" y="2048"/>
                </a:lnTo>
                <a:lnTo>
                  <a:pt x="2969" y="2050"/>
                </a:lnTo>
                <a:lnTo>
                  <a:pt x="2971" y="2052"/>
                </a:lnTo>
                <a:lnTo>
                  <a:pt x="2972" y="2054"/>
                </a:lnTo>
                <a:lnTo>
                  <a:pt x="2973" y="2056"/>
                </a:lnTo>
                <a:lnTo>
                  <a:pt x="2974" y="2059"/>
                </a:lnTo>
                <a:lnTo>
                  <a:pt x="2975" y="2061"/>
                </a:lnTo>
                <a:lnTo>
                  <a:pt x="2976" y="2063"/>
                </a:lnTo>
                <a:lnTo>
                  <a:pt x="2976" y="2066"/>
                </a:lnTo>
                <a:lnTo>
                  <a:pt x="2976" y="2069"/>
                </a:lnTo>
                <a:lnTo>
                  <a:pt x="2976" y="2071"/>
                </a:lnTo>
                <a:lnTo>
                  <a:pt x="2976" y="2074"/>
                </a:lnTo>
                <a:lnTo>
                  <a:pt x="2975" y="2077"/>
                </a:lnTo>
                <a:lnTo>
                  <a:pt x="2974" y="2079"/>
                </a:lnTo>
                <a:lnTo>
                  <a:pt x="2973" y="2081"/>
                </a:lnTo>
                <a:lnTo>
                  <a:pt x="2972" y="2084"/>
                </a:lnTo>
                <a:lnTo>
                  <a:pt x="2970" y="2086"/>
                </a:lnTo>
                <a:lnTo>
                  <a:pt x="2969" y="2088"/>
                </a:lnTo>
                <a:lnTo>
                  <a:pt x="2967" y="2089"/>
                </a:lnTo>
                <a:lnTo>
                  <a:pt x="2965" y="2091"/>
                </a:lnTo>
                <a:lnTo>
                  <a:pt x="2962" y="2092"/>
                </a:lnTo>
                <a:lnTo>
                  <a:pt x="2960" y="2093"/>
                </a:lnTo>
                <a:lnTo>
                  <a:pt x="2957" y="2094"/>
                </a:lnTo>
                <a:lnTo>
                  <a:pt x="2955" y="2094"/>
                </a:lnTo>
                <a:lnTo>
                  <a:pt x="2952" y="2095"/>
                </a:lnTo>
                <a:lnTo>
                  <a:pt x="2949" y="2095"/>
                </a:lnTo>
                <a:moveTo>
                  <a:pt x="2509" y="2104"/>
                </a:moveTo>
                <a:lnTo>
                  <a:pt x="2509" y="2106"/>
                </a:lnTo>
                <a:lnTo>
                  <a:pt x="2509" y="2109"/>
                </a:lnTo>
                <a:lnTo>
                  <a:pt x="2509" y="2112"/>
                </a:lnTo>
                <a:lnTo>
                  <a:pt x="2508" y="2114"/>
                </a:lnTo>
                <a:lnTo>
                  <a:pt x="2508" y="2117"/>
                </a:lnTo>
                <a:lnTo>
                  <a:pt x="2507" y="2119"/>
                </a:lnTo>
                <a:lnTo>
                  <a:pt x="2506" y="2121"/>
                </a:lnTo>
                <a:lnTo>
                  <a:pt x="2504" y="2123"/>
                </a:lnTo>
                <a:lnTo>
                  <a:pt x="2503" y="2125"/>
                </a:lnTo>
                <a:lnTo>
                  <a:pt x="2501" y="2127"/>
                </a:lnTo>
                <a:lnTo>
                  <a:pt x="2499" y="2129"/>
                </a:lnTo>
                <a:lnTo>
                  <a:pt x="2497" y="2131"/>
                </a:lnTo>
                <a:lnTo>
                  <a:pt x="2495" y="2132"/>
                </a:lnTo>
                <a:lnTo>
                  <a:pt x="2493" y="2133"/>
                </a:lnTo>
                <a:lnTo>
                  <a:pt x="2490" y="2134"/>
                </a:lnTo>
                <a:lnTo>
                  <a:pt x="2488" y="2135"/>
                </a:lnTo>
                <a:lnTo>
                  <a:pt x="2431" y="2146"/>
                </a:lnTo>
                <a:lnTo>
                  <a:pt x="2375" y="2158"/>
                </a:lnTo>
                <a:lnTo>
                  <a:pt x="2318" y="2172"/>
                </a:lnTo>
                <a:lnTo>
                  <a:pt x="2262" y="2188"/>
                </a:lnTo>
                <a:lnTo>
                  <a:pt x="2259" y="2188"/>
                </a:lnTo>
                <a:lnTo>
                  <a:pt x="2256" y="2189"/>
                </a:lnTo>
                <a:lnTo>
                  <a:pt x="2254" y="2189"/>
                </a:lnTo>
                <a:lnTo>
                  <a:pt x="2251" y="2189"/>
                </a:lnTo>
                <a:lnTo>
                  <a:pt x="2249" y="2189"/>
                </a:lnTo>
                <a:lnTo>
                  <a:pt x="2246" y="2188"/>
                </a:lnTo>
                <a:lnTo>
                  <a:pt x="2244" y="2187"/>
                </a:lnTo>
                <a:lnTo>
                  <a:pt x="2242" y="2186"/>
                </a:lnTo>
                <a:lnTo>
                  <a:pt x="2240" y="2184"/>
                </a:lnTo>
                <a:lnTo>
                  <a:pt x="2238" y="2183"/>
                </a:lnTo>
                <a:lnTo>
                  <a:pt x="2236" y="2181"/>
                </a:lnTo>
                <a:lnTo>
                  <a:pt x="2234" y="2179"/>
                </a:lnTo>
                <a:lnTo>
                  <a:pt x="2233" y="2177"/>
                </a:lnTo>
                <a:lnTo>
                  <a:pt x="2232" y="2175"/>
                </a:lnTo>
                <a:lnTo>
                  <a:pt x="2230" y="2172"/>
                </a:lnTo>
                <a:lnTo>
                  <a:pt x="2230" y="2170"/>
                </a:lnTo>
                <a:lnTo>
                  <a:pt x="2229" y="2167"/>
                </a:lnTo>
                <a:lnTo>
                  <a:pt x="2228" y="2164"/>
                </a:lnTo>
                <a:lnTo>
                  <a:pt x="2228" y="2162"/>
                </a:lnTo>
                <a:lnTo>
                  <a:pt x="2228" y="2159"/>
                </a:lnTo>
                <a:lnTo>
                  <a:pt x="2228" y="2157"/>
                </a:lnTo>
                <a:lnTo>
                  <a:pt x="2229" y="2154"/>
                </a:lnTo>
                <a:lnTo>
                  <a:pt x="2230" y="2152"/>
                </a:lnTo>
                <a:lnTo>
                  <a:pt x="2231" y="2150"/>
                </a:lnTo>
                <a:lnTo>
                  <a:pt x="2232" y="2148"/>
                </a:lnTo>
                <a:lnTo>
                  <a:pt x="2234" y="2146"/>
                </a:lnTo>
                <a:lnTo>
                  <a:pt x="2235" y="2144"/>
                </a:lnTo>
                <a:lnTo>
                  <a:pt x="2237" y="2142"/>
                </a:lnTo>
                <a:lnTo>
                  <a:pt x="2239" y="2141"/>
                </a:lnTo>
                <a:lnTo>
                  <a:pt x="2242" y="2140"/>
                </a:lnTo>
                <a:lnTo>
                  <a:pt x="2244" y="2139"/>
                </a:lnTo>
                <a:lnTo>
                  <a:pt x="2247" y="2138"/>
                </a:lnTo>
                <a:lnTo>
                  <a:pt x="2304" y="2121"/>
                </a:lnTo>
                <a:lnTo>
                  <a:pt x="2362" y="2107"/>
                </a:lnTo>
                <a:lnTo>
                  <a:pt x="2420" y="2094"/>
                </a:lnTo>
                <a:lnTo>
                  <a:pt x="2478" y="2082"/>
                </a:lnTo>
                <a:lnTo>
                  <a:pt x="2480" y="2081"/>
                </a:lnTo>
                <a:lnTo>
                  <a:pt x="2483" y="2081"/>
                </a:lnTo>
                <a:lnTo>
                  <a:pt x="2486" y="2082"/>
                </a:lnTo>
                <a:lnTo>
                  <a:pt x="2488" y="2082"/>
                </a:lnTo>
                <a:lnTo>
                  <a:pt x="2491" y="2083"/>
                </a:lnTo>
                <a:lnTo>
                  <a:pt x="2493" y="2084"/>
                </a:lnTo>
                <a:lnTo>
                  <a:pt x="2496" y="2085"/>
                </a:lnTo>
                <a:lnTo>
                  <a:pt x="2498" y="2086"/>
                </a:lnTo>
                <a:lnTo>
                  <a:pt x="2500" y="2088"/>
                </a:lnTo>
                <a:lnTo>
                  <a:pt x="2502" y="2090"/>
                </a:lnTo>
                <a:lnTo>
                  <a:pt x="2503" y="2092"/>
                </a:lnTo>
                <a:lnTo>
                  <a:pt x="2505" y="2094"/>
                </a:lnTo>
                <a:lnTo>
                  <a:pt x="2506" y="2096"/>
                </a:lnTo>
                <a:lnTo>
                  <a:pt x="2507" y="2098"/>
                </a:lnTo>
                <a:lnTo>
                  <a:pt x="2508" y="2101"/>
                </a:lnTo>
                <a:lnTo>
                  <a:pt x="2509" y="2104"/>
                </a:lnTo>
                <a:moveTo>
                  <a:pt x="3533" y="2162"/>
                </a:moveTo>
                <a:lnTo>
                  <a:pt x="3534" y="2159"/>
                </a:lnTo>
                <a:lnTo>
                  <a:pt x="3536" y="2157"/>
                </a:lnTo>
                <a:lnTo>
                  <a:pt x="3537" y="2155"/>
                </a:lnTo>
                <a:lnTo>
                  <a:pt x="3539" y="2153"/>
                </a:lnTo>
                <a:lnTo>
                  <a:pt x="3541" y="2151"/>
                </a:lnTo>
                <a:lnTo>
                  <a:pt x="3543" y="2150"/>
                </a:lnTo>
                <a:lnTo>
                  <a:pt x="3545" y="2148"/>
                </a:lnTo>
                <a:lnTo>
                  <a:pt x="3547" y="2147"/>
                </a:lnTo>
                <a:lnTo>
                  <a:pt x="3549" y="2146"/>
                </a:lnTo>
                <a:lnTo>
                  <a:pt x="3552" y="2145"/>
                </a:lnTo>
                <a:lnTo>
                  <a:pt x="3554" y="2145"/>
                </a:lnTo>
                <a:lnTo>
                  <a:pt x="3557" y="2144"/>
                </a:lnTo>
                <a:lnTo>
                  <a:pt x="3559" y="2144"/>
                </a:lnTo>
                <a:lnTo>
                  <a:pt x="3562" y="2144"/>
                </a:lnTo>
                <a:lnTo>
                  <a:pt x="3565" y="2145"/>
                </a:lnTo>
                <a:lnTo>
                  <a:pt x="3567" y="2146"/>
                </a:lnTo>
                <a:lnTo>
                  <a:pt x="3611" y="2162"/>
                </a:lnTo>
                <a:lnTo>
                  <a:pt x="3653" y="2179"/>
                </a:lnTo>
                <a:lnTo>
                  <a:pt x="3695" y="2197"/>
                </a:lnTo>
                <a:lnTo>
                  <a:pt x="3734" y="2217"/>
                </a:lnTo>
                <a:lnTo>
                  <a:pt x="3737" y="2218"/>
                </a:lnTo>
                <a:lnTo>
                  <a:pt x="3739" y="2219"/>
                </a:lnTo>
                <a:lnTo>
                  <a:pt x="3741" y="2221"/>
                </a:lnTo>
                <a:lnTo>
                  <a:pt x="3743" y="2223"/>
                </a:lnTo>
                <a:lnTo>
                  <a:pt x="3744" y="2225"/>
                </a:lnTo>
                <a:lnTo>
                  <a:pt x="3746" y="2227"/>
                </a:lnTo>
                <a:lnTo>
                  <a:pt x="3747" y="2229"/>
                </a:lnTo>
                <a:lnTo>
                  <a:pt x="3748" y="2232"/>
                </a:lnTo>
                <a:lnTo>
                  <a:pt x="3749" y="2234"/>
                </a:lnTo>
                <a:lnTo>
                  <a:pt x="3749" y="2236"/>
                </a:lnTo>
                <a:lnTo>
                  <a:pt x="3749" y="2239"/>
                </a:lnTo>
                <a:lnTo>
                  <a:pt x="3749" y="2242"/>
                </a:lnTo>
                <a:lnTo>
                  <a:pt x="3749" y="2244"/>
                </a:lnTo>
                <a:lnTo>
                  <a:pt x="3748" y="2247"/>
                </a:lnTo>
                <a:lnTo>
                  <a:pt x="3747" y="2249"/>
                </a:lnTo>
                <a:lnTo>
                  <a:pt x="3746" y="2252"/>
                </a:lnTo>
                <a:lnTo>
                  <a:pt x="3745" y="2254"/>
                </a:lnTo>
                <a:lnTo>
                  <a:pt x="3743" y="2256"/>
                </a:lnTo>
                <a:lnTo>
                  <a:pt x="3742" y="2258"/>
                </a:lnTo>
                <a:lnTo>
                  <a:pt x="3740" y="2260"/>
                </a:lnTo>
                <a:lnTo>
                  <a:pt x="3738" y="2262"/>
                </a:lnTo>
                <a:lnTo>
                  <a:pt x="3736" y="2263"/>
                </a:lnTo>
                <a:lnTo>
                  <a:pt x="3733" y="2264"/>
                </a:lnTo>
                <a:lnTo>
                  <a:pt x="3731" y="2265"/>
                </a:lnTo>
                <a:lnTo>
                  <a:pt x="3728" y="2266"/>
                </a:lnTo>
                <a:lnTo>
                  <a:pt x="3726" y="2266"/>
                </a:lnTo>
                <a:lnTo>
                  <a:pt x="3723" y="2267"/>
                </a:lnTo>
                <a:lnTo>
                  <a:pt x="3721" y="2267"/>
                </a:lnTo>
                <a:lnTo>
                  <a:pt x="3718" y="2266"/>
                </a:lnTo>
                <a:lnTo>
                  <a:pt x="3716" y="2266"/>
                </a:lnTo>
                <a:lnTo>
                  <a:pt x="3713" y="2265"/>
                </a:lnTo>
                <a:lnTo>
                  <a:pt x="3710" y="2264"/>
                </a:lnTo>
                <a:lnTo>
                  <a:pt x="3672" y="2245"/>
                </a:lnTo>
                <a:lnTo>
                  <a:pt x="3632" y="2228"/>
                </a:lnTo>
                <a:lnTo>
                  <a:pt x="3591" y="2211"/>
                </a:lnTo>
                <a:lnTo>
                  <a:pt x="3549" y="2196"/>
                </a:lnTo>
                <a:lnTo>
                  <a:pt x="3547" y="2195"/>
                </a:lnTo>
                <a:lnTo>
                  <a:pt x="3545" y="2193"/>
                </a:lnTo>
                <a:lnTo>
                  <a:pt x="3543" y="2192"/>
                </a:lnTo>
                <a:lnTo>
                  <a:pt x="3541" y="2190"/>
                </a:lnTo>
                <a:lnTo>
                  <a:pt x="3539" y="2188"/>
                </a:lnTo>
                <a:lnTo>
                  <a:pt x="3537" y="2186"/>
                </a:lnTo>
                <a:lnTo>
                  <a:pt x="3536" y="2184"/>
                </a:lnTo>
                <a:lnTo>
                  <a:pt x="3535" y="2182"/>
                </a:lnTo>
                <a:lnTo>
                  <a:pt x="3534" y="2180"/>
                </a:lnTo>
                <a:lnTo>
                  <a:pt x="3533" y="2177"/>
                </a:lnTo>
                <a:lnTo>
                  <a:pt x="3532" y="2175"/>
                </a:lnTo>
                <a:lnTo>
                  <a:pt x="3532" y="2172"/>
                </a:lnTo>
                <a:lnTo>
                  <a:pt x="3532" y="2170"/>
                </a:lnTo>
                <a:lnTo>
                  <a:pt x="3532" y="2167"/>
                </a:lnTo>
                <a:lnTo>
                  <a:pt x="3533" y="2164"/>
                </a:lnTo>
                <a:lnTo>
                  <a:pt x="3533" y="2162"/>
                </a:lnTo>
                <a:moveTo>
                  <a:pt x="3353" y="2159"/>
                </a:moveTo>
                <a:lnTo>
                  <a:pt x="3355" y="2157"/>
                </a:lnTo>
                <a:lnTo>
                  <a:pt x="3357" y="2155"/>
                </a:lnTo>
                <a:lnTo>
                  <a:pt x="3360" y="2154"/>
                </a:lnTo>
                <a:lnTo>
                  <a:pt x="3362" y="2153"/>
                </a:lnTo>
                <a:lnTo>
                  <a:pt x="3364" y="2152"/>
                </a:lnTo>
                <a:lnTo>
                  <a:pt x="3367" y="2151"/>
                </a:lnTo>
                <a:lnTo>
                  <a:pt x="3369" y="2151"/>
                </a:lnTo>
                <a:lnTo>
                  <a:pt x="3372" y="2151"/>
                </a:lnTo>
                <a:lnTo>
                  <a:pt x="3375" y="2151"/>
                </a:lnTo>
                <a:lnTo>
                  <a:pt x="3377" y="2151"/>
                </a:lnTo>
                <a:lnTo>
                  <a:pt x="3380" y="2151"/>
                </a:lnTo>
                <a:lnTo>
                  <a:pt x="3382" y="2152"/>
                </a:lnTo>
                <a:lnTo>
                  <a:pt x="3385" y="2153"/>
                </a:lnTo>
                <a:lnTo>
                  <a:pt x="3387" y="2154"/>
                </a:lnTo>
                <a:lnTo>
                  <a:pt x="3389" y="2156"/>
                </a:lnTo>
                <a:lnTo>
                  <a:pt x="3391" y="2158"/>
                </a:lnTo>
                <a:lnTo>
                  <a:pt x="3403" y="2170"/>
                </a:lnTo>
                <a:lnTo>
                  <a:pt x="3410" y="2175"/>
                </a:lnTo>
                <a:lnTo>
                  <a:pt x="3416" y="2181"/>
                </a:lnTo>
                <a:lnTo>
                  <a:pt x="3490" y="2247"/>
                </a:lnTo>
                <a:lnTo>
                  <a:pt x="3492" y="2248"/>
                </a:lnTo>
                <a:lnTo>
                  <a:pt x="3494" y="2250"/>
                </a:lnTo>
                <a:lnTo>
                  <a:pt x="3495" y="2253"/>
                </a:lnTo>
                <a:lnTo>
                  <a:pt x="3497" y="2255"/>
                </a:lnTo>
                <a:lnTo>
                  <a:pt x="3498" y="2257"/>
                </a:lnTo>
                <a:lnTo>
                  <a:pt x="3498" y="2259"/>
                </a:lnTo>
                <a:lnTo>
                  <a:pt x="3499" y="2262"/>
                </a:lnTo>
                <a:lnTo>
                  <a:pt x="3499" y="2264"/>
                </a:lnTo>
                <a:lnTo>
                  <a:pt x="3499" y="2267"/>
                </a:lnTo>
                <a:lnTo>
                  <a:pt x="3499" y="2270"/>
                </a:lnTo>
                <a:lnTo>
                  <a:pt x="3499" y="2272"/>
                </a:lnTo>
                <a:lnTo>
                  <a:pt x="3498" y="2275"/>
                </a:lnTo>
                <a:lnTo>
                  <a:pt x="3497" y="2277"/>
                </a:lnTo>
                <a:lnTo>
                  <a:pt x="3496" y="2279"/>
                </a:lnTo>
                <a:lnTo>
                  <a:pt x="3495" y="2282"/>
                </a:lnTo>
                <a:lnTo>
                  <a:pt x="3493" y="2284"/>
                </a:lnTo>
                <a:lnTo>
                  <a:pt x="3491" y="2286"/>
                </a:lnTo>
                <a:lnTo>
                  <a:pt x="3489" y="2287"/>
                </a:lnTo>
                <a:lnTo>
                  <a:pt x="3487" y="2289"/>
                </a:lnTo>
                <a:lnTo>
                  <a:pt x="3485" y="2290"/>
                </a:lnTo>
                <a:lnTo>
                  <a:pt x="3482" y="2291"/>
                </a:lnTo>
                <a:lnTo>
                  <a:pt x="3480" y="2292"/>
                </a:lnTo>
                <a:lnTo>
                  <a:pt x="3477" y="2292"/>
                </a:lnTo>
                <a:lnTo>
                  <a:pt x="3475" y="2293"/>
                </a:lnTo>
                <a:lnTo>
                  <a:pt x="3472" y="2293"/>
                </a:lnTo>
                <a:lnTo>
                  <a:pt x="3470" y="2293"/>
                </a:lnTo>
                <a:lnTo>
                  <a:pt x="3467" y="2292"/>
                </a:lnTo>
                <a:lnTo>
                  <a:pt x="3465" y="2292"/>
                </a:lnTo>
                <a:lnTo>
                  <a:pt x="3462" y="2291"/>
                </a:lnTo>
                <a:lnTo>
                  <a:pt x="3460" y="2290"/>
                </a:lnTo>
                <a:lnTo>
                  <a:pt x="3457" y="2288"/>
                </a:lnTo>
                <a:lnTo>
                  <a:pt x="3455" y="2287"/>
                </a:lnTo>
                <a:lnTo>
                  <a:pt x="3381" y="2221"/>
                </a:lnTo>
                <a:lnTo>
                  <a:pt x="3354" y="2197"/>
                </a:lnTo>
                <a:lnTo>
                  <a:pt x="3353" y="2195"/>
                </a:lnTo>
                <a:lnTo>
                  <a:pt x="3351" y="2193"/>
                </a:lnTo>
                <a:lnTo>
                  <a:pt x="3350" y="2190"/>
                </a:lnTo>
                <a:lnTo>
                  <a:pt x="3349" y="2188"/>
                </a:lnTo>
                <a:lnTo>
                  <a:pt x="3348" y="2186"/>
                </a:lnTo>
                <a:lnTo>
                  <a:pt x="3347" y="2183"/>
                </a:lnTo>
                <a:lnTo>
                  <a:pt x="3347" y="2181"/>
                </a:lnTo>
                <a:lnTo>
                  <a:pt x="3346" y="2178"/>
                </a:lnTo>
                <a:lnTo>
                  <a:pt x="3346" y="2175"/>
                </a:lnTo>
                <a:lnTo>
                  <a:pt x="3347" y="2173"/>
                </a:lnTo>
                <a:lnTo>
                  <a:pt x="3347" y="2170"/>
                </a:lnTo>
                <a:lnTo>
                  <a:pt x="3348" y="2168"/>
                </a:lnTo>
                <a:lnTo>
                  <a:pt x="3349" y="2165"/>
                </a:lnTo>
                <a:lnTo>
                  <a:pt x="3350" y="2163"/>
                </a:lnTo>
                <a:lnTo>
                  <a:pt x="3352" y="2161"/>
                </a:lnTo>
                <a:lnTo>
                  <a:pt x="3353" y="2159"/>
                </a:lnTo>
                <a:moveTo>
                  <a:pt x="2058" y="2231"/>
                </a:moveTo>
                <a:lnTo>
                  <a:pt x="2058" y="2233"/>
                </a:lnTo>
                <a:lnTo>
                  <a:pt x="2059" y="2236"/>
                </a:lnTo>
                <a:lnTo>
                  <a:pt x="2059" y="2238"/>
                </a:lnTo>
                <a:lnTo>
                  <a:pt x="2059" y="2241"/>
                </a:lnTo>
                <a:lnTo>
                  <a:pt x="2059" y="2243"/>
                </a:lnTo>
                <a:lnTo>
                  <a:pt x="2059" y="2246"/>
                </a:lnTo>
                <a:lnTo>
                  <a:pt x="2058" y="2248"/>
                </a:lnTo>
                <a:lnTo>
                  <a:pt x="2057" y="2251"/>
                </a:lnTo>
                <a:lnTo>
                  <a:pt x="2056" y="2253"/>
                </a:lnTo>
                <a:lnTo>
                  <a:pt x="2055" y="2255"/>
                </a:lnTo>
                <a:lnTo>
                  <a:pt x="2053" y="2257"/>
                </a:lnTo>
                <a:lnTo>
                  <a:pt x="2052" y="2259"/>
                </a:lnTo>
                <a:lnTo>
                  <a:pt x="2050" y="2261"/>
                </a:lnTo>
                <a:lnTo>
                  <a:pt x="2047" y="2262"/>
                </a:lnTo>
                <a:lnTo>
                  <a:pt x="2045" y="2264"/>
                </a:lnTo>
                <a:lnTo>
                  <a:pt x="2043" y="2265"/>
                </a:lnTo>
                <a:lnTo>
                  <a:pt x="1990" y="2288"/>
                </a:lnTo>
                <a:lnTo>
                  <a:pt x="1937" y="2312"/>
                </a:lnTo>
                <a:lnTo>
                  <a:pt x="1885" y="2338"/>
                </a:lnTo>
                <a:lnTo>
                  <a:pt x="1834" y="2365"/>
                </a:lnTo>
                <a:lnTo>
                  <a:pt x="1831" y="2366"/>
                </a:lnTo>
                <a:lnTo>
                  <a:pt x="1829" y="2367"/>
                </a:lnTo>
                <a:lnTo>
                  <a:pt x="1827" y="2367"/>
                </a:lnTo>
                <a:lnTo>
                  <a:pt x="1824" y="2368"/>
                </a:lnTo>
                <a:lnTo>
                  <a:pt x="1822" y="2368"/>
                </a:lnTo>
                <a:lnTo>
                  <a:pt x="1819" y="2368"/>
                </a:lnTo>
                <a:lnTo>
                  <a:pt x="1817" y="2368"/>
                </a:lnTo>
                <a:lnTo>
                  <a:pt x="1814" y="2367"/>
                </a:lnTo>
                <a:lnTo>
                  <a:pt x="1812" y="2366"/>
                </a:lnTo>
                <a:lnTo>
                  <a:pt x="1809" y="2365"/>
                </a:lnTo>
                <a:lnTo>
                  <a:pt x="1807" y="2364"/>
                </a:lnTo>
                <a:lnTo>
                  <a:pt x="1805" y="2363"/>
                </a:lnTo>
                <a:lnTo>
                  <a:pt x="1803" y="2361"/>
                </a:lnTo>
                <a:lnTo>
                  <a:pt x="1801" y="2359"/>
                </a:lnTo>
                <a:lnTo>
                  <a:pt x="1799" y="2357"/>
                </a:lnTo>
                <a:lnTo>
                  <a:pt x="1798" y="2355"/>
                </a:lnTo>
                <a:lnTo>
                  <a:pt x="1796" y="2352"/>
                </a:lnTo>
                <a:lnTo>
                  <a:pt x="1796" y="2350"/>
                </a:lnTo>
                <a:lnTo>
                  <a:pt x="1795" y="2347"/>
                </a:lnTo>
                <a:lnTo>
                  <a:pt x="1795" y="2345"/>
                </a:lnTo>
                <a:lnTo>
                  <a:pt x="1794" y="2342"/>
                </a:lnTo>
                <a:lnTo>
                  <a:pt x="1795" y="2339"/>
                </a:lnTo>
                <a:lnTo>
                  <a:pt x="1795" y="2337"/>
                </a:lnTo>
                <a:lnTo>
                  <a:pt x="1796" y="2334"/>
                </a:lnTo>
                <a:lnTo>
                  <a:pt x="1797" y="2332"/>
                </a:lnTo>
                <a:lnTo>
                  <a:pt x="1798" y="2330"/>
                </a:lnTo>
                <a:lnTo>
                  <a:pt x="1799" y="2328"/>
                </a:lnTo>
                <a:lnTo>
                  <a:pt x="1800" y="2325"/>
                </a:lnTo>
                <a:lnTo>
                  <a:pt x="1802" y="2323"/>
                </a:lnTo>
                <a:lnTo>
                  <a:pt x="1804" y="2322"/>
                </a:lnTo>
                <a:lnTo>
                  <a:pt x="1806" y="2320"/>
                </a:lnTo>
                <a:lnTo>
                  <a:pt x="1809" y="2319"/>
                </a:lnTo>
                <a:lnTo>
                  <a:pt x="1861" y="2291"/>
                </a:lnTo>
                <a:lnTo>
                  <a:pt x="1915" y="2264"/>
                </a:lnTo>
                <a:lnTo>
                  <a:pt x="1968" y="2239"/>
                </a:lnTo>
                <a:lnTo>
                  <a:pt x="2023" y="2216"/>
                </a:lnTo>
                <a:lnTo>
                  <a:pt x="2025" y="2215"/>
                </a:lnTo>
                <a:lnTo>
                  <a:pt x="2028" y="2214"/>
                </a:lnTo>
                <a:lnTo>
                  <a:pt x="2031" y="2214"/>
                </a:lnTo>
                <a:lnTo>
                  <a:pt x="2033" y="2214"/>
                </a:lnTo>
                <a:lnTo>
                  <a:pt x="2036" y="2214"/>
                </a:lnTo>
                <a:lnTo>
                  <a:pt x="2038" y="2215"/>
                </a:lnTo>
                <a:lnTo>
                  <a:pt x="2041" y="2215"/>
                </a:lnTo>
                <a:lnTo>
                  <a:pt x="2043" y="2216"/>
                </a:lnTo>
                <a:lnTo>
                  <a:pt x="2045" y="2217"/>
                </a:lnTo>
                <a:lnTo>
                  <a:pt x="2048" y="2218"/>
                </a:lnTo>
                <a:lnTo>
                  <a:pt x="2050" y="2220"/>
                </a:lnTo>
                <a:lnTo>
                  <a:pt x="2052" y="2222"/>
                </a:lnTo>
                <a:lnTo>
                  <a:pt x="2053" y="2224"/>
                </a:lnTo>
                <a:lnTo>
                  <a:pt x="2055" y="2226"/>
                </a:lnTo>
                <a:lnTo>
                  <a:pt x="2056" y="2228"/>
                </a:lnTo>
                <a:lnTo>
                  <a:pt x="2058" y="2231"/>
                </a:lnTo>
                <a:moveTo>
                  <a:pt x="3853" y="2317"/>
                </a:moveTo>
                <a:lnTo>
                  <a:pt x="3855" y="2315"/>
                </a:lnTo>
                <a:lnTo>
                  <a:pt x="3857" y="2313"/>
                </a:lnTo>
                <a:lnTo>
                  <a:pt x="3859" y="2311"/>
                </a:lnTo>
                <a:lnTo>
                  <a:pt x="3861" y="2310"/>
                </a:lnTo>
                <a:lnTo>
                  <a:pt x="3864" y="2308"/>
                </a:lnTo>
                <a:lnTo>
                  <a:pt x="3866" y="2307"/>
                </a:lnTo>
                <a:lnTo>
                  <a:pt x="3868" y="2307"/>
                </a:lnTo>
                <a:lnTo>
                  <a:pt x="3871" y="2306"/>
                </a:lnTo>
                <a:lnTo>
                  <a:pt x="3874" y="2306"/>
                </a:lnTo>
                <a:lnTo>
                  <a:pt x="3876" y="2306"/>
                </a:lnTo>
                <a:lnTo>
                  <a:pt x="3879" y="2306"/>
                </a:lnTo>
                <a:lnTo>
                  <a:pt x="3881" y="2307"/>
                </a:lnTo>
                <a:lnTo>
                  <a:pt x="3884" y="2307"/>
                </a:lnTo>
                <a:lnTo>
                  <a:pt x="3886" y="2308"/>
                </a:lnTo>
                <a:lnTo>
                  <a:pt x="3888" y="2309"/>
                </a:lnTo>
                <a:lnTo>
                  <a:pt x="3890" y="2311"/>
                </a:lnTo>
                <a:lnTo>
                  <a:pt x="3909" y="2325"/>
                </a:lnTo>
                <a:lnTo>
                  <a:pt x="3927" y="2339"/>
                </a:lnTo>
                <a:lnTo>
                  <a:pt x="3962" y="2369"/>
                </a:lnTo>
                <a:lnTo>
                  <a:pt x="3981" y="2386"/>
                </a:lnTo>
                <a:lnTo>
                  <a:pt x="4000" y="2404"/>
                </a:lnTo>
                <a:lnTo>
                  <a:pt x="4017" y="2423"/>
                </a:lnTo>
                <a:lnTo>
                  <a:pt x="4034" y="2442"/>
                </a:lnTo>
                <a:lnTo>
                  <a:pt x="4036" y="2444"/>
                </a:lnTo>
                <a:lnTo>
                  <a:pt x="4037" y="2446"/>
                </a:lnTo>
                <a:lnTo>
                  <a:pt x="4038" y="2448"/>
                </a:lnTo>
                <a:lnTo>
                  <a:pt x="4039" y="2451"/>
                </a:lnTo>
                <a:lnTo>
                  <a:pt x="4040" y="2453"/>
                </a:lnTo>
                <a:lnTo>
                  <a:pt x="4040" y="2456"/>
                </a:lnTo>
                <a:lnTo>
                  <a:pt x="4040" y="2458"/>
                </a:lnTo>
                <a:lnTo>
                  <a:pt x="4040" y="2461"/>
                </a:lnTo>
                <a:lnTo>
                  <a:pt x="4040" y="2463"/>
                </a:lnTo>
                <a:lnTo>
                  <a:pt x="4039" y="2466"/>
                </a:lnTo>
                <a:lnTo>
                  <a:pt x="4039" y="2468"/>
                </a:lnTo>
                <a:lnTo>
                  <a:pt x="4038" y="2471"/>
                </a:lnTo>
                <a:lnTo>
                  <a:pt x="4036" y="2473"/>
                </a:lnTo>
                <a:lnTo>
                  <a:pt x="4035" y="2475"/>
                </a:lnTo>
                <a:lnTo>
                  <a:pt x="4033" y="2477"/>
                </a:lnTo>
                <a:lnTo>
                  <a:pt x="4031" y="2479"/>
                </a:lnTo>
                <a:lnTo>
                  <a:pt x="4029" y="2480"/>
                </a:lnTo>
                <a:lnTo>
                  <a:pt x="4027" y="2482"/>
                </a:lnTo>
                <a:lnTo>
                  <a:pt x="4024" y="2483"/>
                </a:lnTo>
                <a:lnTo>
                  <a:pt x="4022" y="2484"/>
                </a:lnTo>
                <a:lnTo>
                  <a:pt x="4020" y="2485"/>
                </a:lnTo>
                <a:lnTo>
                  <a:pt x="4017" y="2485"/>
                </a:lnTo>
                <a:lnTo>
                  <a:pt x="4015" y="2485"/>
                </a:lnTo>
                <a:lnTo>
                  <a:pt x="4012" y="2485"/>
                </a:lnTo>
                <a:lnTo>
                  <a:pt x="4009" y="2485"/>
                </a:lnTo>
                <a:lnTo>
                  <a:pt x="4007" y="2484"/>
                </a:lnTo>
                <a:lnTo>
                  <a:pt x="4005" y="2483"/>
                </a:lnTo>
                <a:lnTo>
                  <a:pt x="4002" y="2482"/>
                </a:lnTo>
                <a:lnTo>
                  <a:pt x="4000" y="2481"/>
                </a:lnTo>
                <a:lnTo>
                  <a:pt x="3998" y="2479"/>
                </a:lnTo>
                <a:lnTo>
                  <a:pt x="3996" y="2478"/>
                </a:lnTo>
                <a:lnTo>
                  <a:pt x="3994" y="2476"/>
                </a:lnTo>
                <a:lnTo>
                  <a:pt x="3979" y="2458"/>
                </a:lnTo>
                <a:lnTo>
                  <a:pt x="3962" y="2441"/>
                </a:lnTo>
                <a:lnTo>
                  <a:pt x="3945" y="2424"/>
                </a:lnTo>
                <a:lnTo>
                  <a:pt x="3927" y="2408"/>
                </a:lnTo>
                <a:lnTo>
                  <a:pt x="3911" y="2394"/>
                </a:lnTo>
                <a:lnTo>
                  <a:pt x="3894" y="2380"/>
                </a:lnTo>
                <a:lnTo>
                  <a:pt x="3877" y="2367"/>
                </a:lnTo>
                <a:lnTo>
                  <a:pt x="3859" y="2354"/>
                </a:lnTo>
                <a:lnTo>
                  <a:pt x="3857" y="2352"/>
                </a:lnTo>
                <a:lnTo>
                  <a:pt x="3855" y="2350"/>
                </a:lnTo>
                <a:lnTo>
                  <a:pt x="3854" y="2348"/>
                </a:lnTo>
                <a:lnTo>
                  <a:pt x="3852" y="2346"/>
                </a:lnTo>
                <a:lnTo>
                  <a:pt x="3851" y="2344"/>
                </a:lnTo>
                <a:lnTo>
                  <a:pt x="3850" y="2341"/>
                </a:lnTo>
                <a:lnTo>
                  <a:pt x="3849" y="2339"/>
                </a:lnTo>
                <a:lnTo>
                  <a:pt x="3849" y="2336"/>
                </a:lnTo>
                <a:lnTo>
                  <a:pt x="3849" y="2334"/>
                </a:lnTo>
                <a:lnTo>
                  <a:pt x="3848" y="2331"/>
                </a:lnTo>
                <a:lnTo>
                  <a:pt x="3849" y="2329"/>
                </a:lnTo>
                <a:lnTo>
                  <a:pt x="3849" y="2326"/>
                </a:lnTo>
                <a:lnTo>
                  <a:pt x="3850" y="2324"/>
                </a:lnTo>
                <a:lnTo>
                  <a:pt x="3851" y="2321"/>
                </a:lnTo>
                <a:lnTo>
                  <a:pt x="3852" y="2319"/>
                </a:lnTo>
                <a:lnTo>
                  <a:pt x="3853" y="2317"/>
                </a:lnTo>
                <a:moveTo>
                  <a:pt x="3604" y="2378"/>
                </a:moveTo>
                <a:lnTo>
                  <a:pt x="3606" y="2376"/>
                </a:lnTo>
                <a:lnTo>
                  <a:pt x="3608" y="2374"/>
                </a:lnTo>
                <a:lnTo>
                  <a:pt x="3610" y="2372"/>
                </a:lnTo>
                <a:lnTo>
                  <a:pt x="3612" y="2371"/>
                </a:lnTo>
                <a:lnTo>
                  <a:pt x="3615" y="2370"/>
                </a:lnTo>
                <a:lnTo>
                  <a:pt x="3617" y="2369"/>
                </a:lnTo>
                <a:lnTo>
                  <a:pt x="3620" y="2369"/>
                </a:lnTo>
                <a:lnTo>
                  <a:pt x="3622" y="2368"/>
                </a:lnTo>
                <a:lnTo>
                  <a:pt x="3625" y="2368"/>
                </a:lnTo>
                <a:lnTo>
                  <a:pt x="3627" y="2368"/>
                </a:lnTo>
                <a:lnTo>
                  <a:pt x="3630" y="2368"/>
                </a:lnTo>
                <a:lnTo>
                  <a:pt x="3632" y="2369"/>
                </a:lnTo>
                <a:lnTo>
                  <a:pt x="3635" y="2370"/>
                </a:lnTo>
                <a:lnTo>
                  <a:pt x="3637" y="2371"/>
                </a:lnTo>
                <a:lnTo>
                  <a:pt x="3639" y="2372"/>
                </a:lnTo>
                <a:lnTo>
                  <a:pt x="3641" y="2374"/>
                </a:lnTo>
                <a:lnTo>
                  <a:pt x="3723" y="2440"/>
                </a:lnTo>
                <a:lnTo>
                  <a:pt x="3761" y="2469"/>
                </a:lnTo>
                <a:lnTo>
                  <a:pt x="3796" y="2495"/>
                </a:lnTo>
                <a:lnTo>
                  <a:pt x="3798" y="2496"/>
                </a:lnTo>
                <a:lnTo>
                  <a:pt x="3800" y="2498"/>
                </a:lnTo>
                <a:lnTo>
                  <a:pt x="3802" y="2500"/>
                </a:lnTo>
                <a:lnTo>
                  <a:pt x="3804" y="2503"/>
                </a:lnTo>
                <a:lnTo>
                  <a:pt x="3805" y="2505"/>
                </a:lnTo>
                <a:lnTo>
                  <a:pt x="3806" y="2507"/>
                </a:lnTo>
                <a:lnTo>
                  <a:pt x="3807" y="2510"/>
                </a:lnTo>
                <a:lnTo>
                  <a:pt x="3807" y="2512"/>
                </a:lnTo>
                <a:lnTo>
                  <a:pt x="3807" y="2515"/>
                </a:lnTo>
                <a:lnTo>
                  <a:pt x="3807" y="2517"/>
                </a:lnTo>
                <a:lnTo>
                  <a:pt x="3807" y="2520"/>
                </a:lnTo>
                <a:lnTo>
                  <a:pt x="3807" y="2522"/>
                </a:lnTo>
                <a:lnTo>
                  <a:pt x="3806" y="2525"/>
                </a:lnTo>
                <a:lnTo>
                  <a:pt x="3805" y="2527"/>
                </a:lnTo>
                <a:lnTo>
                  <a:pt x="3804" y="2529"/>
                </a:lnTo>
                <a:lnTo>
                  <a:pt x="3802" y="2532"/>
                </a:lnTo>
                <a:lnTo>
                  <a:pt x="3801" y="2534"/>
                </a:lnTo>
                <a:lnTo>
                  <a:pt x="3799" y="2536"/>
                </a:lnTo>
                <a:lnTo>
                  <a:pt x="3797" y="2537"/>
                </a:lnTo>
                <a:lnTo>
                  <a:pt x="3795" y="2539"/>
                </a:lnTo>
                <a:lnTo>
                  <a:pt x="3793" y="2540"/>
                </a:lnTo>
                <a:lnTo>
                  <a:pt x="3790" y="2541"/>
                </a:lnTo>
                <a:lnTo>
                  <a:pt x="3788" y="2542"/>
                </a:lnTo>
                <a:lnTo>
                  <a:pt x="3785" y="2542"/>
                </a:lnTo>
                <a:lnTo>
                  <a:pt x="3783" y="2542"/>
                </a:lnTo>
                <a:lnTo>
                  <a:pt x="3780" y="2542"/>
                </a:lnTo>
                <a:lnTo>
                  <a:pt x="3778" y="2542"/>
                </a:lnTo>
                <a:lnTo>
                  <a:pt x="3775" y="2542"/>
                </a:lnTo>
                <a:lnTo>
                  <a:pt x="3772" y="2541"/>
                </a:lnTo>
                <a:lnTo>
                  <a:pt x="3770" y="2540"/>
                </a:lnTo>
                <a:lnTo>
                  <a:pt x="3768" y="2539"/>
                </a:lnTo>
                <a:lnTo>
                  <a:pt x="3765" y="2538"/>
                </a:lnTo>
                <a:lnTo>
                  <a:pt x="3607" y="2415"/>
                </a:lnTo>
                <a:lnTo>
                  <a:pt x="3605" y="2413"/>
                </a:lnTo>
                <a:lnTo>
                  <a:pt x="3604" y="2411"/>
                </a:lnTo>
                <a:lnTo>
                  <a:pt x="3602" y="2409"/>
                </a:lnTo>
                <a:lnTo>
                  <a:pt x="3601" y="2407"/>
                </a:lnTo>
                <a:lnTo>
                  <a:pt x="3600" y="2404"/>
                </a:lnTo>
                <a:lnTo>
                  <a:pt x="3599" y="2402"/>
                </a:lnTo>
                <a:lnTo>
                  <a:pt x="3598" y="2399"/>
                </a:lnTo>
                <a:lnTo>
                  <a:pt x="3598" y="2397"/>
                </a:lnTo>
                <a:lnTo>
                  <a:pt x="3598" y="2394"/>
                </a:lnTo>
                <a:lnTo>
                  <a:pt x="3598" y="2392"/>
                </a:lnTo>
                <a:lnTo>
                  <a:pt x="3598" y="2389"/>
                </a:lnTo>
                <a:lnTo>
                  <a:pt x="3599" y="2387"/>
                </a:lnTo>
                <a:lnTo>
                  <a:pt x="3600" y="2384"/>
                </a:lnTo>
                <a:lnTo>
                  <a:pt x="3601" y="2382"/>
                </a:lnTo>
                <a:lnTo>
                  <a:pt x="3603" y="2380"/>
                </a:lnTo>
                <a:lnTo>
                  <a:pt x="3604" y="2378"/>
                </a:lnTo>
                <a:moveTo>
                  <a:pt x="1645" y="2452"/>
                </a:moveTo>
                <a:lnTo>
                  <a:pt x="1646" y="2454"/>
                </a:lnTo>
                <a:lnTo>
                  <a:pt x="1647" y="2456"/>
                </a:lnTo>
                <a:lnTo>
                  <a:pt x="1648" y="2459"/>
                </a:lnTo>
                <a:lnTo>
                  <a:pt x="1649" y="2461"/>
                </a:lnTo>
                <a:lnTo>
                  <a:pt x="1649" y="2464"/>
                </a:lnTo>
                <a:lnTo>
                  <a:pt x="1649" y="2466"/>
                </a:lnTo>
                <a:lnTo>
                  <a:pt x="1649" y="2469"/>
                </a:lnTo>
                <a:lnTo>
                  <a:pt x="1649" y="2471"/>
                </a:lnTo>
                <a:lnTo>
                  <a:pt x="1648" y="2474"/>
                </a:lnTo>
                <a:lnTo>
                  <a:pt x="1647" y="2476"/>
                </a:lnTo>
                <a:lnTo>
                  <a:pt x="1646" y="2479"/>
                </a:lnTo>
                <a:lnTo>
                  <a:pt x="1645" y="2481"/>
                </a:lnTo>
                <a:lnTo>
                  <a:pt x="1643" y="2483"/>
                </a:lnTo>
                <a:lnTo>
                  <a:pt x="1642" y="2485"/>
                </a:lnTo>
                <a:lnTo>
                  <a:pt x="1640" y="2487"/>
                </a:lnTo>
                <a:lnTo>
                  <a:pt x="1638" y="2489"/>
                </a:lnTo>
                <a:lnTo>
                  <a:pt x="1591" y="2523"/>
                </a:lnTo>
                <a:lnTo>
                  <a:pt x="1568" y="2540"/>
                </a:lnTo>
                <a:lnTo>
                  <a:pt x="1546" y="2559"/>
                </a:lnTo>
                <a:lnTo>
                  <a:pt x="1466" y="2628"/>
                </a:lnTo>
                <a:lnTo>
                  <a:pt x="1464" y="2629"/>
                </a:lnTo>
                <a:lnTo>
                  <a:pt x="1462" y="2631"/>
                </a:lnTo>
                <a:lnTo>
                  <a:pt x="1459" y="2632"/>
                </a:lnTo>
                <a:lnTo>
                  <a:pt x="1457" y="2633"/>
                </a:lnTo>
                <a:lnTo>
                  <a:pt x="1455" y="2634"/>
                </a:lnTo>
                <a:lnTo>
                  <a:pt x="1452" y="2634"/>
                </a:lnTo>
                <a:lnTo>
                  <a:pt x="1450" y="2635"/>
                </a:lnTo>
                <a:lnTo>
                  <a:pt x="1447" y="2635"/>
                </a:lnTo>
                <a:lnTo>
                  <a:pt x="1445" y="2634"/>
                </a:lnTo>
                <a:lnTo>
                  <a:pt x="1442" y="2634"/>
                </a:lnTo>
                <a:lnTo>
                  <a:pt x="1440" y="2633"/>
                </a:lnTo>
                <a:lnTo>
                  <a:pt x="1437" y="2632"/>
                </a:lnTo>
                <a:lnTo>
                  <a:pt x="1435" y="2631"/>
                </a:lnTo>
                <a:lnTo>
                  <a:pt x="1433" y="2630"/>
                </a:lnTo>
                <a:lnTo>
                  <a:pt x="1431" y="2628"/>
                </a:lnTo>
                <a:lnTo>
                  <a:pt x="1429" y="2627"/>
                </a:lnTo>
                <a:lnTo>
                  <a:pt x="1427" y="2625"/>
                </a:lnTo>
                <a:lnTo>
                  <a:pt x="1425" y="2622"/>
                </a:lnTo>
                <a:lnTo>
                  <a:pt x="1424" y="2620"/>
                </a:lnTo>
                <a:lnTo>
                  <a:pt x="1423" y="2617"/>
                </a:lnTo>
                <a:lnTo>
                  <a:pt x="1423" y="2615"/>
                </a:lnTo>
                <a:lnTo>
                  <a:pt x="1422" y="2612"/>
                </a:lnTo>
                <a:lnTo>
                  <a:pt x="1422" y="2610"/>
                </a:lnTo>
                <a:lnTo>
                  <a:pt x="1422" y="2607"/>
                </a:lnTo>
                <a:lnTo>
                  <a:pt x="1422" y="2605"/>
                </a:lnTo>
                <a:lnTo>
                  <a:pt x="1423" y="2602"/>
                </a:lnTo>
                <a:lnTo>
                  <a:pt x="1423" y="2600"/>
                </a:lnTo>
                <a:lnTo>
                  <a:pt x="1424" y="2597"/>
                </a:lnTo>
                <a:lnTo>
                  <a:pt x="1426" y="2595"/>
                </a:lnTo>
                <a:lnTo>
                  <a:pt x="1427" y="2593"/>
                </a:lnTo>
                <a:lnTo>
                  <a:pt x="1429" y="2591"/>
                </a:lnTo>
                <a:lnTo>
                  <a:pt x="1431" y="2589"/>
                </a:lnTo>
                <a:lnTo>
                  <a:pt x="1513" y="2518"/>
                </a:lnTo>
                <a:lnTo>
                  <a:pt x="1559" y="2481"/>
                </a:lnTo>
                <a:lnTo>
                  <a:pt x="1583" y="2463"/>
                </a:lnTo>
                <a:lnTo>
                  <a:pt x="1608" y="2446"/>
                </a:lnTo>
                <a:lnTo>
                  <a:pt x="1610" y="2444"/>
                </a:lnTo>
                <a:lnTo>
                  <a:pt x="1612" y="2443"/>
                </a:lnTo>
                <a:lnTo>
                  <a:pt x="1614" y="2442"/>
                </a:lnTo>
                <a:lnTo>
                  <a:pt x="1617" y="2441"/>
                </a:lnTo>
                <a:lnTo>
                  <a:pt x="1619" y="2441"/>
                </a:lnTo>
                <a:lnTo>
                  <a:pt x="1622" y="2440"/>
                </a:lnTo>
                <a:lnTo>
                  <a:pt x="1624" y="2440"/>
                </a:lnTo>
                <a:lnTo>
                  <a:pt x="1627" y="2441"/>
                </a:lnTo>
                <a:lnTo>
                  <a:pt x="1629" y="2441"/>
                </a:lnTo>
                <a:lnTo>
                  <a:pt x="1632" y="2442"/>
                </a:lnTo>
                <a:lnTo>
                  <a:pt x="1634" y="2443"/>
                </a:lnTo>
                <a:lnTo>
                  <a:pt x="1637" y="2444"/>
                </a:lnTo>
                <a:lnTo>
                  <a:pt x="1639" y="2446"/>
                </a:lnTo>
                <a:lnTo>
                  <a:pt x="1641" y="2448"/>
                </a:lnTo>
                <a:lnTo>
                  <a:pt x="1643" y="2450"/>
                </a:lnTo>
                <a:lnTo>
                  <a:pt x="1645" y="2452"/>
                </a:lnTo>
                <a:moveTo>
                  <a:pt x="3924" y="2612"/>
                </a:moveTo>
                <a:lnTo>
                  <a:pt x="3926" y="2609"/>
                </a:lnTo>
                <a:lnTo>
                  <a:pt x="3927" y="2607"/>
                </a:lnTo>
                <a:lnTo>
                  <a:pt x="3929" y="2605"/>
                </a:lnTo>
                <a:lnTo>
                  <a:pt x="3931" y="2604"/>
                </a:lnTo>
                <a:lnTo>
                  <a:pt x="3933" y="2602"/>
                </a:lnTo>
                <a:lnTo>
                  <a:pt x="3935" y="2601"/>
                </a:lnTo>
                <a:lnTo>
                  <a:pt x="3938" y="2600"/>
                </a:lnTo>
                <a:lnTo>
                  <a:pt x="3940" y="2599"/>
                </a:lnTo>
                <a:lnTo>
                  <a:pt x="3942" y="2599"/>
                </a:lnTo>
                <a:lnTo>
                  <a:pt x="3945" y="2598"/>
                </a:lnTo>
                <a:lnTo>
                  <a:pt x="3948" y="2598"/>
                </a:lnTo>
                <a:lnTo>
                  <a:pt x="3950" y="2598"/>
                </a:lnTo>
                <a:lnTo>
                  <a:pt x="3953" y="2599"/>
                </a:lnTo>
                <a:lnTo>
                  <a:pt x="3955" y="2600"/>
                </a:lnTo>
                <a:lnTo>
                  <a:pt x="3958" y="2600"/>
                </a:lnTo>
                <a:lnTo>
                  <a:pt x="3960" y="2602"/>
                </a:lnTo>
                <a:lnTo>
                  <a:pt x="3981" y="2613"/>
                </a:lnTo>
                <a:lnTo>
                  <a:pt x="4000" y="2622"/>
                </a:lnTo>
                <a:lnTo>
                  <a:pt x="4017" y="2629"/>
                </a:lnTo>
                <a:lnTo>
                  <a:pt x="4032" y="2635"/>
                </a:lnTo>
                <a:lnTo>
                  <a:pt x="4045" y="2639"/>
                </a:lnTo>
                <a:lnTo>
                  <a:pt x="4056" y="2642"/>
                </a:lnTo>
                <a:lnTo>
                  <a:pt x="4066" y="2643"/>
                </a:lnTo>
                <a:lnTo>
                  <a:pt x="4070" y="2644"/>
                </a:lnTo>
                <a:lnTo>
                  <a:pt x="4073" y="2644"/>
                </a:lnTo>
                <a:lnTo>
                  <a:pt x="4075" y="2644"/>
                </a:lnTo>
                <a:lnTo>
                  <a:pt x="4076" y="2643"/>
                </a:lnTo>
                <a:lnTo>
                  <a:pt x="4077" y="2643"/>
                </a:lnTo>
                <a:lnTo>
                  <a:pt x="4078" y="2643"/>
                </a:lnTo>
                <a:lnTo>
                  <a:pt x="4079" y="2643"/>
                </a:lnTo>
                <a:lnTo>
                  <a:pt x="4080" y="2642"/>
                </a:lnTo>
                <a:lnTo>
                  <a:pt x="4081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1"/>
                </a:lnTo>
                <a:lnTo>
                  <a:pt x="4082" y="2640"/>
                </a:lnTo>
                <a:lnTo>
                  <a:pt x="4082" y="2639"/>
                </a:lnTo>
                <a:lnTo>
                  <a:pt x="4083" y="2639"/>
                </a:lnTo>
                <a:lnTo>
                  <a:pt x="4083" y="2638"/>
                </a:lnTo>
                <a:lnTo>
                  <a:pt x="4083" y="2638"/>
                </a:lnTo>
                <a:lnTo>
                  <a:pt x="4083" y="2637"/>
                </a:lnTo>
                <a:lnTo>
                  <a:pt x="4083" y="2636"/>
                </a:lnTo>
                <a:lnTo>
                  <a:pt x="4083" y="2635"/>
                </a:lnTo>
                <a:lnTo>
                  <a:pt x="4083" y="2634"/>
                </a:lnTo>
                <a:lnTo>
                  <a:pt x="4083" y="2632"/>
                </a:lnTo>
                <a:lnTo>
                  <a:pt x="4083" y="2629"/>
                </a:lnTo>
                <a:lnTo>
                  <a:pt x="4083" y="2626"/>
                </a:lnTo>
                <a:lnTo>
                  <a:pt x="4084" y="2623"/>
                </a:lnTo>
                <a:lnTo>
                  <a:pt x="4085" y="2621"/>
                </a:lnTo>
                <a:lnTo>
                  <a:pt x="4086" y="2619"/>
                </a:lnTo>
                <a:lnTo>
                  <a:pt x="4087" y="2616"/>
                </a:lnTo>
                <a:lnTo>
                  <a:pt x="4088" y="2614"/>
                </a:lnTo>
                <a:lnTo>
                  <a:pt x="4090" y="2612"/>
                </a:lnTo>
                <a:lnTo>
                  <a:pt x="4091" y="2610"/>
                </a:lnTo>
                <a:lnTo>
                  <a:pt x="4093" y="2609"/>
                </a:lnTo>
                <a:lnTo>
                  <a:pt x="4096" y="2607"/>
                </a:lnTo>
                <a:lnTo>
                  <a:pt x="4098" y="2606"/>
                </a:lnTo>
                <a:lnTo>
                  <a:pt x="4100" y="2605"/>
                </a:lnTo>
                <a:lnTo>
                  <a:pt x="4103" y="2604"/>
                </a:lnTo>
                <a:lnTo>
                  <a:pt x="4105" y="2604"/>
                </a:lnTo>
                <a:lnTo>
                  <a:pt x="4108" y="2604"/>
                </a:lnTo>
                <a:lnTo>
                  <a:pt x="4111" y="2604"/>
                </a:lnTo>
                <a:lnTo>
                  <a:pt x="4113" y="2604"/>
                </a:lnTo>
                <a:lnTo>
                  <a:pt x="4116" y="2604"/>
                </a:lnTo>
                <a:lnTo>
                  <a:pt x="4118" y="2605"/>
                </a:lnTo>
                <a:lnTo>
                  <a:pt x="4121" y="2606"/>
                </a:lnTo>
                <a:lnTo>
                  <a:pt x="4123" y="2607"/>
                </a:lnTo>
                <a:lnTo>
                  <a:pt x="4125" y="2608"/>
                </a:lnTo>
                <a:lnTo>
                  <a:pt x="4127" y="2610"/>
                </a:lnTo>
                <a:lnTo>
                  <a:pt x="4129" y="2612"/>
                </a:lnTo>
                <a:lnTo>
                  <a:pt x="4131" y="2614"/>
                </a:lnTo>
                <a:lnTo>
                  <a:pt x="4132" y="2616"/>
                </a:lnTo>
                <a:lnTo>
                  <a:pt x="4133" y="2618"/>
                </a:lnTo>
                <a:lnTo>
                  <a:pt x="4134" y="2620"/>
                </a:lnTo>
                <a:lnTo>
                  <a:pt x="4135" y="2623"/>
                </a:lnTo>
                <a:lnTo>
                  <a:pt x="4136" y="2625"/>
                </a:lnTo>
                <a:lnTo>
                  <a:pt x="4136" y="2628"/>
                </a:lnTo>
                <a:lnTo>
                  <a:pt x="4136" y="2634"/>
                </a:lnTo>
                <a:lnTo>
                  <a:pt x="4136" y="2640"/>
                </a:lnTo>
                <a:lnTo>
                  <a:pt x="4135" y="2646"/>
                </a:lnTo>
                <a:lnTo>
                  <a:pt x="4134" y="2652"/>
                </a:lnTo>
                <a:lnTo>
                  <a:pt x="4133" y="2655"/>
                </a:lnTo>
                <a:lnTo>
                  <a:pt x="4132" y="2659"/>
                </a:lnTo>
                <a:lnTo>
                  <a:pt x="4131" y="2662"/>
                </a:lnTo>
                <a:lnTo>
                  <a:pt x="4130" y="2664"/>
                </a:lnTo>
                <a:lnTo>
                  <a:pt x="4128" y="2667"/>
                </a:lnTo>
                <a:lnTo>
                  <a:pt x="4126" y="2670"/>
                </a:lnTo>
                <a:lnTo>
                  <a:pt x="4124" y="2673"/>
                </a:lnTo>
                <a:lnTo>
                  <a:pt x="4122" y="2676"/>
                </a:lnTo>
                <a:lnTo>
                  <a:pt x="4120" y="2678"/>
                </a:lnTo>
                <a:lnTo>
                  <a:pt x="4117" y="2681"/>
                </a:lnTo>
                <a:lnTo>
                  <a:pt x="4115" y="2683"/>
                </a:lnTo>
                <a:lnTo>
                  <a:pt x="4112" y="2685"/>
                </a:lnTo>
                <a:lnTo>
                  <a:pt x="4110" y="2687"/>
                </a:lnTo>
                <a:lnTo>
                  <a:pt x="4107" y="2688"/>
                </a:lnTo>
                <a:lnTo>
                  <a:pt x="4104" y="2690"/>
                </a:lnTo>
                <a:lnTo>
                  <a:pt x="4101" y="2691"/>
                </a:lnTo>
                <a:lnTo>
                  <a:pt x="4095" y="2693"/>
                </a:lnTo>
                <a:lnTo>
                  <a:pt x="4088" y="2695"/>
                </a:lnTo>
                <a:lnTo>
                  <a:pt x="4082" y="2696"/>
                </a:lnTo>
                <a:lnTo>
                  <a:pt x="4075" y="2697"/>
                </a:lnTo>
                <a:lnTo>
                  <a:pt x="4069" y="2697"/>
                </a:lnTo>
                <a:lnTo>
                  <a:pt x="4062" y="2696"/>
                </a:lnTo>
                <a:lnTo>
                  <a:pt x="4047" y="2694"/>
                </a:lnTo>
                <a:lnTo>
                  <a:pt x="4031" y="2690"/>
                </a:lnTo>
                <a:lnTo>
                  <a:pt x="4014" y="2685"/>
                </a:lnTo>
                <a:lnTo>
                  <a:pt x="3996" y="2678"/>
                </a:lnTo>
                <a:lnTo>
                  <a:pt x="3977" y="2669"/>
                </a:lnTo>
                <a:lnTo>
                  <a:pt x="3956" y="2659"/>
                </a:lnTo>
                <a:lnTo>
                  <a:pt x="3934" y="2648"/>
                </a:lnTo>
                <a:lnTo>
                  <a:pt x="3932" y="2646"/>
                </a:lnTo>
                <a:lnTo>
                  <a:pt x="3930" y="2645"/>
                </a:lnTo>
                <a:lnTo>
                  <a:pt x="3928" y="2643"/>
                </a:lnTo>
                <a:lnTo>
                  <a:pt x="3926" y="2641"/>
                </a:lnTo>
                <a:lnTo>
                  <a:pt x="3925" y="2639"/>
                </a:lnTo>
                <a:lnTo>
                  <a:pt x="3924" y="2637"/>
                </a:lnTo>
                <a:lnTo>
                  <a:pt x="3923" y="2634"/>
                </a:lnTo>
                <a:lnTo>
                  <a:pt x="3922" y="2632"/>
                </a:lnTo>
                <a:lnTo>
                  <a:pt x="3921" y="2629"/>
                </a:lnTo>
                <a:lnTo>
                  <a:pt x="3921" y="2627"/>
                </a:lnTo>
                <a:lnTo>
                  <a:pt x="3921" y="2624"/>
                </a:lnTo>
                <a:lnTo>
                  <a:pt x="3921" y="2622"/>
                </a:lnTo>
                <a:lnTo>
                  <a:pt x="3921" y="2619"/>
                </a:lnTo>
                <a:lnTo>
                  <a:pt x="3922" y="2617"/>
                </a:lnTo>
                <a:lnTo>
                  <a:pt x="3923" y="2614"/>
                </a:lnTo>
                <a:lnTo>
                  <a:pt x="3924" y="2612"/>
                </a:lnTo>
                <a:moveTo>
                  <a:pt x="1318" y="2743"/>
                </a:moveTo>
                <a:lnTo>
                  <a:pt x="1320" y="2744"/>
                </a:lnTo>
                <a:lnTo>
                  <a:pt x="1321" y="2746"/>
                </a:lnTo>
                <a:lnTo>
                  <a:pt x="1323" y="2748"/>
                </a:lnTo>
                <a:lnTo>
                  <a:pt x="1324" y="2751"/>
                </a:lnTo>
                <a:lnTo>
                  <a:pt x="1325" y="2753"/>
                </a:lnTo>
                <a:lnTo>
                  <a:pt x="1326" y="2755"/>
                </a:lnTo>
                <a:lnTo>
                  <a:pt x="1327" y="2758"/>
                </a:lnTo>
                <a:lnTo>
                  <a:pt x="1327" y="2760"/>
                </a:lnTo>
                <a:lnTo>
                  <a:pt x="1327" y="2763"/>
                </a:lnTo>
                <a:lnTo>
                  <a:pt x="1327" y="2765"/>
                </a:lnTo>
                <a:lnTo>
                  <a:pt x="1327" y="2768"/>
                </a:lnTo>
                <a:lnTo>
                  <a:pt x="1326" y="2770"/>
                </a:lnTo>
                <a:lnTo>
                  <a:pt x="1326" y="2773"/>
                </a:lnTo>
                <a:lnTo>
                  <a:pt x="1325" y="2775"/>
                </a:lnTo>
                <a:lnTo>
                  <a:pt x="1323" y="2777"/>
                </a:lnTo>
                <a:lnTo>
                  <a:pt x="1322" y="2780"/>
                </a:lnTo>
                <a:lnTo>
                  <a:pt x="1288" y="2823"/>
                </a:lnTo>
                <a:lnTo>
                  <a:pt x="1257" y="2866"/>
                </a:lnTo>
                <a:lnTo>
                  <a:pt x="1230" y="2910"/>
                </a:lnTo>
                <a:lnTo>
                  <a:pt x="1205" y="2953"/>
                </a:lnTo>
                <a:lnTo>
                  <a:pt x="1203" y="2955"/>
                </a:lnTo>
                <a:lnTo>
                  <a:pt x="1202" y="2957"/>
                </a:lnTo>
                <a:lnTo>
                  <a:pt x="1200" y="2959"/>
                </a:lnTo>
                <a:lnTo>
                  <a:pt x="1198" y="2961"/>
                </a:lnTo>
                <a:lnTo>
                  <a:pt x="1196" y="2962"/>
                </a:lnTo>
                <a:lnTo>
                  <a:pt x="1194" y="2964"/>
                </a:lnTo>
                <a:lnTo>
                  <a:pt x="1191" y="2965"/>
                </a:lnTo>
                <a:lnTo>
                  <a:pt x="1189" y="2966"/>
                </a:lnTo>
                <a:lnTo>
                  <a:pt x="1187" y="2966"/>
                </a:lnTo>
                <a:lnTo>
                  <a:pt x="1184" y="2967"/>
                </a:lnTo>
                <a:lnTo>
                  <a:pt x="1181" y="2967"/>
                </a:lnTo>
                <a:lnTo>
                  <a:pt x="1179" y="2967"/>
                </a:lnTo>
                <a:lnTo>
                  <a:pt x="1176" y="2966"/>
                </a:lnTo>
                <a:lnTo>
                  <a:pt x="1174" y="2966"/>
                </a:lnTo>
                <a:lnTo>
                  <a:pt x="1171" y="2965"/>
                </a:lnTo>
                <a:lnTo>
                  <a:pt x="1169" y="2964"/>
                </a:lnTo>
                <a:lnTo>
                  <a:pt x="1166" y="2962"/>
                </a:lnTo>
                <a:lnTo>
                  <a:pt x="1164" y="2961"/>
                </a:lnTo>
                <a:lnTo>
                  <a:pt x="1162" y="2959"/>
                </a:lnTo>
                <a:lnTo>
                  <a:pt x="1161" y="2957"/>
                </a:lnTo>
                <a:lnTo>
                  <a:pt x="1159" y="2955"/>
                </a:lnTo>
                <a:lnTo>
                  <a:pt x="1158" y="2953"/>
                </a:lnTo>
                <a:lnTo>
                  <a:pt x="1157" y="2950"/>
                </a:lnTo>
                <a:lnTo>
                  <a:pt x="1156" y="2948"/>
                </a:lnTo>
                <a:lnTo>
                  <a:pt x="1155" y="2945"/>
                </a:lnTo>
                <a:lnTo>
                  <a:pt x="1155" y="2943"/>
                </a:lnTo>
                <a:lnTo>
                  <a:pt x="1155" y="2940"/>
                </a:lnTo>
                <a:lnTo>
                  <a:pt x="1155" y="2938"/>
                </a:lnTo>
                <a:lnTo>
                  <a:pt x="1155" y="2935"/>
                </a:lnTo>
                <a:lnTo>
                  <a:pt x="1156" y="2933"/>
                </a:lnTo>
                <a:lnTo>
                  <a:pt x="1157" y="2930"/>
                </a:lnTo>
                <a:lnTo>
                  <a:pt x="1158" y="2928"/>
                </a:lnTo>
                <a:lnTo>
                  <a:pt x="1184" y="2882"/>
                </a:lnTo>
                <a:lnTo>
                  <a:pt x="1213" y="2837"/>
                </a:lnTo>
                <a:lnTo>
                  <a:pt x="1246" y="2792"/>
                </a:lnTo>
                <a:lnTo>
                  <a:pt x="1281" y="2747"/>
                </a:lnTo>
                <a:lnTo>
                  <a:pt x="1283" y="2745"/>
                </a:lnTo>
                <a:lnTo>
                  <a:pt x="1284" y="2743"/>
                </a:lnTo>
                <a:lnTo>
                  <a:pt x="1287" y="2741"/>
                </a:lnTo>
                <a:lnTo>
                  <a:pt x="1289" y="2740"/>
                </a:lnTo>
                <a:lnTo>
                  <a:pt x="1291" y="2739"/>
                </a:lnTo>
                <a:lnTo>
                  <a:pt x="1294" y="2738"/>
                </a:lnTo>
                <a:lnTo>
                  <a:pt x="1296" y="2737"/>
                </a:lnTo>
                <a:lnTo>
                  <a:pt x="1299" y="2737"/>
                </a:lnTo>
                <a:lnTo>
                  <a:pt x="1301" y="2737"/>
                </a:lnTo>
                <a:lnTo>
                  <a:pt x="1304" y="2737"/>
                </a:lnTo>
                <a:lnTo>
                  <a:pt x="1306" y="2737"/>
                </a:lnTo>
                <a:lnTo>
                  <a:pt x="1309" y="2738"/>
                </a:lnTo>
                <a:lnTo>
                  <a:pt x="1311" y="2739"/>
                </a:lnTo>
                <a:lnTo>
                  <a:pt x="1313" y="2740"/>
                </a:lnTo>
                <a:lnTo>
                  <a:pt x="1316" y="2741"/>
                </a:lnTo>
                <a:lnTo>
                  <a:pt x="1318" y="2743"/>
                </a:lnTo>
                <a:moveTo>
                  <a:pt x="1108" y="3113"/>
                </a:moveTo>
                <a:lnTo>
                  <a:pt x="1110" y="3113"/>
                </a:lnTo>
                <a:lnTo>
                  <a:pt x="1113" y="3114"/>
                </a:lnTo>
                <a:lnTo>
                  <a:pt x="1115" y="3115"/>
                </a:lnTo>
                <a:lnTo>
                  <a:pt x="1117" y="3117"/>
                </a:lnTo>
                <a:lnTo>
                  <a:pt x="1119" y="3119"/>
                </a:lnTo>
                <a:lnTo>
                  <a:pt x="1121" y="3120"/>
                </a:lnTo>
                <a:lnTo>
                  <a:pt x="1123" y="3122"/>
                </a:lnTo>
                <a:lnTo>
                  <a:pt x="1124" y="3124"/>
                </a:lnTo>
                <a:lnTo>
                  <a:pt x="1125" y="3127"/>
                </a:lnTo>
                <a:lnTo>
                  <a:pt x="1126" y="3129"/>
                </a:lnTo>
                <a:lnTo>
                  <a:pt x="1127" y="3132"/>
                </a:lnTo>
                <a:lnTo>
                  <a:pt x="1127" y="3134"/>
                </a:lnTo>
                <a:lnTo>
                  <a:pt x="1128" y="3137"/>
                </a:lnTo>
                <a:lnTo>
                  <a:pt x="1128" y="3139"/>
                </a:lnTo>
                <a:lnTo>
                  <a:pt x="1127" y="3142"/>
                </a:lnTo>
                <a:lnTo>
                  <a:pt x="1127" y="3145"/>
                </a:lnTo>
                <a:lnTo>
                  <a:pt x="1120" y="3170"/>
                </a:lnTo>
                <a:lnTo>
                  <a:pt x="1114" y="3196"/>
                </a:lnTo>
                <a:lnTo>
                  <a:pt x="1110" y="3222"/>
                </a:lnTo>
                <a:lnTo>
                  <a:pt x="1106" y="3247"/>
                </a:lnTo>
                <a:lnTo>
                  <a:pt x="1102" y="3273"/>
                </a:lnTo>
                <a:lnTo>
                  <a:pt x="1100" y="3299"/>
                </a:lnTo>
                <a:lnTo>
                  <a:pt x="1098" y="3350"/>
                </a:lnTo>
                <a:lnTo>
                  <a:pt x="1098" y="3352"/>
                </a:lnTo>
                <a:lnTo>
                  <a:pt x="1097" y="3355"/>
                </a:lnTo>
                <a:lnTo>
                  <a:pt x="1097" y="3357"/>
                </a:lnTo>
                <a:lnTo>
                  <a:pt x="1096" y="3360"/>
                </a:lnTo>
                <a:lnTo>
                  <a:pt x="1095" y="3362"/>
                </a:lnTo>
                <a:lnTo>
                  <a:pt x="1093" y="3364"/>
                </a:lnTo>
                <a:lnTo>
                  <a:pt x="1092" y="3366"/>
                </a:lnTo>
                <a:lnTo>
                  <a:pt x="1090" y="3368"/>
                </a:lnTo>
                <a:lnTo>
                  <a:pt x="1088" y="3369"/>
                </a:lnTo>
                <a:lnTo>
                  <a:pt x="1086" y="3371"/>
                </a:lnTo>
                <a:lnTo>
                  <a:pt x="1084" y="3372"/>
                </a:lnTo>
                <a:lnTo>
                  <a:pt x="1081" y="3373"/>
                </a:lnTo>
                <a:lnTo>
                  <a:pt x="1079" y="3374"/>
                </a:lnTo>
                <a:lnTo>
                  <a:pt x="1076" y="3375"/>
                </a:lnTo>
                <a:lnTo>
                  <a:pt x="1074" y="3375"/>
                </a:lnTo>
                <a:lnTo>
                  <a:pt x="1071" y="3376"/>
                </a:lnTo>
                <a:lnTo>
                  <a:pt x="1068" y="3375"/>
                </a:lnTo>
                <a:lnTo>
                  <a:pt x="1065" y="3375"/>
                </a:lnTo>
                <a:lnTo>
                  <a:pt x="1063" y="3374"/>
                </a:lnTo>
                <a:lnTo>
                  <a:pt x="1060" y="3373"/>
                </a:lnTo>
                <a:lnTo>
                  <a:pt x="1058" y="3372"/>
                </a:lnTo>
                <a:lnTo>
                  <a:pt x="1056" y="3371"/>
                </a:lnTo>
                <a:lnTo>
                  <a:pt x="1054" y="3369"/>
                </a:lnTo>
                <a:lnTo>
                  <a:pt x="1052" y="3368"/>
                </a:lnTo>
                <a:lnTo>
                  <a:pt x="1051" y="3366"/>
                </a:lnTo>
                <a:lnTo>
                  <a:pt x="1049" y="3364"/>
                </a:lnTo>
                <a:lnTo>
                  <a:pt x="1048" y="3361"/>
                </a:lnTo>
                <a:lnTo>
                  <a:pt x="1047" y="3359"/>
                </a:lnTo>
                <a:lnTo>
                  <a:pt x="1046" y="3357"/>
                </a:lnTo>
                <a:lnTo>
                  <a:pt x="1045" y="3354"/>
                </a:lnTo>
                <a:lnTo>
                  <a:pt x="1045" y="3351"/>
                </a:lnTo>
                <a:lnTo>
                  <a:pt x="1045" y="3349"/>
                </a:lnTo>
                <a:lnTo>
                  <a:pt x="1047" y="3294"/>
                </a:lnTo>
                <a:lnTo>
                  <a:pt x="1050" y="3267"/>
                </a:lnTo>
                <a:lnTo>
                  <a:pt x="1053" y="3240"/>
                </a:lnTo>
                <a:lnTo>
                  <a:pt x="1057" y="3213"/>
                </a:lnTo>
                <a:lnTo>
                  <a:pt x="1063" y="3185"/>
                </a:lnTo>
                <a:lnTo>
                  <a:pt x="1069" y="3158"/>
                </a:lnTo>
                <a:lnTo>
                  <a:pt x="1076" y="3131"/>
                </a:lnTo>
                <a:lnTo>
                  <a:pt x="1077" y="3128"/>
                </a:lnTo>
                <a:lnTo>
                  <a:pt x="1078" y="3126"/>
                </a:lnTo>
                <a:lnTo>
                  <a:pt x="1079" y="3123"/>
                </a:lnTo>
                <a:lnTo>
                  <a:pt x="1081" y="3121"/>
                </a:lnTo>
                <a:lnTo>
                  <a:pt x="1082" y="3119"/>
                </a:lnTo>
                <a:lnTo>
                  <a:pt x="1084" y="3118"/>
                </a:lnTo>
                <a:lnTo>
                  <a:pt x="1086" y="3116"/>
                </a:lnTo>
                <a:lnTo>
                  <a:pt x="1088" y="3115"/>
                </a:lnTo>
                <a:lnTo>
                  <a:pt x="1090" y="3114"/>
                </a:lnTo>
                <a:lnTo>
                  <a:pt x="1093" y="3113"/>
                </a:lnTo>
                <a:lnTo>
                  <a:pt x="1095" y="3112"/>
                </a:lnTo>
                <a:lnTo>
                  <a:pt x="1097" y="3112"/>
                </a:lnTo>
                <a:lnTo>
                  <a:pt x="1100" y="3112"/>
                </a:lnTo>
                <a:lnTo>
                  <a:pt x="1103" y="3112"/>
                </a:lnTo>
                <a:lnTo>
                  <a:pt x="1105" y="3112"/>
                </a:lnTo>
                <a:lnTo>
                  <a:pt x="1108" y="3113"/>
                </a:lnTo>
                <a:moveTo>
                  <a:pt x="1088" y="3536"/>
                </a:moveTo>
                <a:lnTo>
                  <a:pt x="1090" y="3535"/>
                </a:lnTo>
                <a:lnTo>
                  <a:pt x="1093" y="3535"/>
                </a:lnTo>
                <a:lnTo>
                  <a:pt x="1096" y="3535"/>
                </a:lnTo>
                <a:lnTo>
                  <a:pt x="1098" y="3535"/>
                </a:lnTo>
                <a:lnTo>
                  <a:pt x="1101" y="3536"/>
                </a:lnTo>
                <a:lnTo>
                  <a:pt x="1103" y="3537"/>
                </a:lnTo>
                <a:lnTo>
                  <a:pt x="1105" y="3538"/>
                </a:lnTo>
                <a:lnTo>
                  <a:pt x="1108" y="3539"/>
                </a:lnTo>
                <a:lnTo>
                  <a:pt x="1110" y="3541"/>
                </a:lnTo>
                <a:lnTo>
                  <a:pt x="1112" y="3542"/>
                </a:lnTo>
                <a:lnTo>
                  <a:pt x="1113" y="3544"/>
                </a:lnTo>
                <a:lnTo>
                  <a:pt x="1115" y="3546"/>
                </a:lnTo>
                <a:lnTo>
                  <a:pt x="1117" y="3548"/>
                </a:lnTo>
                <a:lnTo>
                  <a:pt x="1118" y="3551"/>
                </a:lnTo>
                <a:lnTo>
                  <a:pt x="1119" y="3553"/>
                </a:lnTo>
                <a:lnTo>
                  <a:pt x="1120" y="3556"/>
                </a:lnTo>
                <a:lnTo>
                  <a:pt x="1132" y="3606"/>
                </a:lnTo>
                <a:lnTo>
                  <a:pt x="1147" y="3656"/>
                </a:lnTo>
                <a:lnTo>
                  <a:pt x="1165" y="3705"/>
                </a:lnTo>
                <a:lnTo>
                  <a:pt x="1185" y="3753"/>
                </a:lnTo>
                <a:lnTo>
                  <a:pt x="1186" y="3756"/>
                </a:lnTo>
                <a:lnTo>
                  <a:pt x="1186" y="3758"/>
                </a:lnTo>
                <a:lnTo>
                  <a:pt x="1187" y="3761"/>
                </a:lnTo>
                <a:lnTo>
                  <a:pt x="1187" y="3764"/>
                </a:lnTo>
                <a:lnTo>
                  <a:pt x="1187" y="3766"/>
                </a:lnTo>
                <a:lnTo>
                  <a:pt x="1187" y="3769"/>
                </a:lnTo>
                <a:lnTo>
                  <a:pt x="1186" y="3771"/>
                </a:lnTo>
                <a:lnTo>
                  <a:pt x="1185" y="3774"/>
                </a:lnTo>
                <a:lnTo>
                  <a:pt x="1184" y="3776"/>
                </a:lnTo>
                <a:lnTo>
                  <a:pt x="1183" y="3778"/>
                </a:lnTo>
                <a:lnTo>
                  <a:pt x="1181" y="3780"/>
                </a:lnTo>
                <a:lnTo>
                  <a:pt x="1180" y="3782"/>
                </a:lnTo>
                <a:lnTo>
                  <a:pt x="1178" y="3784"/>
                </a:lnTo>
                <a:lnTo>
                  <a:pt x="1176" y="3786"/>
                </a:lnTo>
                <a:lnTo>
                  <a:pt x="1173" y="3787"/>
                </a:lnTo>
                <a:lnTo>
                  <a:pt x="1171" y="3788"/>
                </a:lnTo>
                <a:lnTo>
                  <a:pt x="1168" y="3789"/>
                </a:lnTo>
                <a:lnTo>
                  <a:pt x="1166" y="3790"/>
                </a:lnTo>
                <a:lnTo>
                  <a:pt x="1163" y="3791"/>
                </a:lnTo>
                <a:lnTo>
                  <a:pt x="1161" y="3791"/>
                </a:lnTo>
                <a:lnTo>
                  <a:pt x="1158" y="3791"/>
                </a:lnTo>
                <a:lnTo>
                  <a:pt x="1156" y="3790"/>
                </a:lnTo>
                <a:lnTo>
                  <a:pt x="1153" y="3790"/>
                </a:lnTo>
                <a:lnTo>
                  <a:pt x="1151" y="3789"/>
                </a:lnTo>
                <a:lnTo>
                  <a:pt x="1148" y="3788"/>
                </a:lnTo>
                <a:lnTo>
                  <a:pt x="1146" y="3787"/>
                </a:lnTo>
                <a:lnTo>
                  <a:pt x="1144" y="3785"/>
                </a:lnTo>
                <a:lnTo>
                  <a:pt x="1142" y="3783"/>
                </a:lnTo>
                <a:lnTo>
                  <a:pt x="1140" y="3781"/>
                </a:lnTo>
                <a:lnTo>
                  <a:pt x="1138" y="3779"/>
                </a:lnTo>
                <a:lnTo>
                  <a:pt x="1137" y="3777"/>
                </a:lnTo>
                <a:lnTo>
                  <a:pt x="1136" y="3774"/>
                </a:lnTo>
                <a:lnTo>
                  <a:pt x="1115" y="3724"/>
                </a:lnTo>
                <a:lnTo>
                  <a:pt x="1097" y="3672"/>
                </a:lnTo>
                <a:lnTo>
                  <a:pt x="1081" y="3620"/>
                </a:lnTo>
                <a:lnTo>
                  <a:pt x="1068" y="3567"/>
                </a:lnTo>
                <a:lnTo>
                  <a:pt x="1067" y="3564"/>
                </a:lnTo>
                <a:lnTo>
                  <a:pt x="1067" y="3561"/>
                </a:lnTo>
                <a:lnTo>
                  <a:pt x="1067" y="3559"/>
                </a:lnTo>
                <a:lnTo>
                  <a:pt x="1068" y="3556"/>
                </a:lnTo>
                <a:lnTo>
                  <a:pt x="1068" y="3554"/>
                </a:lnTo>
                <a:lnTo>
                  <a:pt x="1069" y="3551"/>
                </a:lnTo>
                <a:lnTo>
                  <a:pt x="1070" y="3549"/>
                </a:lnTo>
                <a:lnTo>
                  <a:pt x="1071" y="3547"/>
                </a:lnTo>
                <a:lnTo>
                  <a:pt x="1073" y="3545"/>
                </a:lnTo>
                <a:lnTo>
                  <a:pt x="1075" y="3543"/>
                </a:lnTo>
                <a:lnTo>
                  <a:pt x="1076" y="3541"/>
                </a:lnTo>
                <a:lnTo>
                  <a:pt x="1078" y="3540"/>
                </a:lnTo>
                <a:lnTo>
                  <a:pt x="1080" y="3538"/>
                </a:lnTo>
                <a:lnTo>
                  <a:pt x="1083" y="3537"/>
                </a:lnTo>
                <a:lnTo>
                  <a:pt x="1085" y="3536"/>
                </a:lnTo>
                <a:lnTo>
                  <a:pt x="1088" y="3536"/>
                </a:lnTo>
                <a:moveTo>
                  <a:pt x="1247" y="3930"/>
                </a:moveTo>
                <a:lnTo>
                  <a:pt x="1249" y="3929"/>
                </a:lnTo>
                <a:lnTo>
                  <a:pt x="1251" y="3928"/>
                </a:lnTo>
                <a:lnTo>
                  <a:pt x="1254" y="3927"/>
                </a:lnTo>
                <a:lnTo>
                  <a:pt x="1256" y="3927"/>
                </a:lnTo>
                <a:lnTo>
                  <a:pt x="1259" y="3926"/>
                </a:lnTo>
                <a:lnTo>
                  <a:pt x="1262" y="3926"/>
                </a:lnTo>
                <a:lnTo>
                  <a:pt x="1264" y="3927"/>
                </a:lnTo>
                <a:lnTo>
                  <a:pt x="1267" y="3927"/>
                </a:lnTo>
                <a:lnTo>
                  <a:pt x="1269" y="3928"/>
                </a:lnTo>
                <a:lnTo>
                  <a:pt x="1271" y="3929"/>
                </a:lnTo>
                <a:lnTo>
                  <a:pt x="1274" y="3930"/>
                </a:lnTo>
                <a:lnTo>
                  <a:pt x="1276" y="3931"/>
                </a:lnTo>
                <a:lnTo>
                  <a:pt x="1278" y="3933"/>
                </a:lnTo>
                <a:lnTo>
                  <a:pt x="1280" y="3934"/>
                </a:lnTo>
                <a:lnTo>
                  <a:pt x="1281" y="3936"/>
                </a:lnTo>
                <a:lnTo>
                  <a:pt x="1283" y="3938"/>
                </a:lnTo>
                <a:lnTo>
                  <a:pt x="1335" y="4016"/>
                </a:lnTo>
                <a:lnTo>
                  <a:pt x="1355" y="4018"/>
                </a:lnTo>
                <a:lnTo>
                  <a:pt x="1376" y="4021"/>
                </a:lnTo>
                <a:lnTo>
                  <a:pt x="1396" y="4024"/>
                </a:lnTo>
                <a:lnTo>
                  <a:pt x="1417" y="4028"/>
                </a:lnTo>
                <a:lnTo>
                  <a:pt x="1419" y="4029"/>
                </a:lnTo>
                <a:lnTo>
                  <a:pt x="1422" y="4030"/>
                </a:lnTo>
                <a:lnTo>
                  <a:pt x="1424" y="4031"/>
                </a:lnTo>
                <a:lnTo>
                  <a:pt x="1426" y="4033"/>
                </a:lnTo>
                <a:lnTo>
                  <a:pt x="1428" y="4034"/>
                </a:lnTo>
                <a:lnTo>
                  <a:pt x="1430" y="4036"/>
                </a:lnTo>
                <a:lnTo>
                  <a:pt x="1432" y="4038"/>
                </a:lnTo>
                <a:lnTo>
                  <a:pt x="1434" y="4040"/>
                </a:lnTo>
                <a:lnTo>
                  <a:pt x="1435" y="4042"/>
                </a:lnTo>
                <a:lnTo>
                  <a:pt x="1436" y="4044"/>
                </a:lnTo>
                <a:lnTo>
                  <a:pt x="1437" y="4047"/>
                </a:lnTo>
                <a:lnTo>
                  <a:pt x="1438" y="4049"/>
                </a:lnTo>
                <a:lnTo>
                  <a:pt x="1438" y="4052"/>
                </a:lnTo>
                <a:lnTo>
                  <a:pt x="1438" y="4054"/>
                </a:lnTo>
                <a:lnTo>
                  <a:pt x="1438" y="4057"/>
                </a:lnTo>
                <a:lnTo>
                  <a:pt x="1438" y="4059"/>
                </a:lnTo>
                <a:lnTo>
                  <a:pt x="1437" y="4062"/>
                </a:lnTo>
                <a:lnTo>
                  <a:pt x="1436" y="4064"/>
                </a:lnTo>
                <a:lnTo>
                  <a:pt x="1435" y="4067"/>
                </a:lnTo>
                <a:lnTo>
                  <a:pt x="1434" y="4069"/>
                </a:lnTo>
                <a:lnTo>
                  <a:pt x="1432" y="4071"/>
                </a:lnTo>
                <a:lnTo>
                  <a:pt x="1430" y="4073"/>
                </a:lnTo>
                <a:lnTo>
                  <a:pt x="1428" y="4075"/>
                </a:lnTo>
                <a:lnTo>
                  <a:pt x="1426" y="4076"/>
                </a:lnTo>
                <a:lnTo>
                  <a:pt x="1424" y="4078"/>
                </a:lnTo>
                <a:lnTo>
                  <a:pt x="1422" y="4079"/>
                </a:lnTo>
                <a:lnTo>
                  <a:pt x="1420" y="4080"/>
                </a:lnTo>
                <a:lnTo>
                  <a:pt x="1417" y="4080"/>
                </a:lnTo>
                <a:lnTo>
                  <a:pt x="1415" y="4081"/>
                </a:lnTo>
                <a:lnTo>
                  <a:pt x="1412" y="4081"/>
                </a:lnTo>
                <a:lnTo>
                  <a:pt x="1409" y="4081"/>
                </a:lnTo>
                <a:lnTo>
                  <a:pt x="1407" y="4080"/>
                </a:lnTo>
                <a:lnTo>
                  <a:pt x="1393" y="4078"/>
                </a:lnTo>
                <a:lnTo>
                  <a:pt x="1386" y="4076"/>
                </a:lnTo>
                <a:lnTo>
                  <a:pt x="1380" y="4075"/>
                </a:lnTo>
                <a:lnTo>
                  <a:pt x="1404" y="4106"/>
                </a:lnTo>
                <a:lnTo>
                  <a:pt x="1405" y="4109"/>
                </a:lnTo>
                <a:lnTo>
                  <a:pt x="1407" y="4111"/>
                </a:lnTo>
                <a:lnTo>
                  <a:pt x="1408" y="4114"/>
                </a:lnTo>
                <a:lnTo>
                  <a:pt x="1409" y="4116"/>
                </a:lnTo>
                <a:lnTo>
                  <a:pt x="1410" y="4119"/>
                </a:lnTo>
                <a:lnTo>
                  <a:pt x="1410" y="4121"/>
                </a:lnTo>
                <a:lnTo>
                  <a:pt x="1410" y="4124"/>
                </a:lnTo>
                <a:lnTo>
                  <a:pt x="1410" y="4126"/>
                </a:lnTo>
                <a:lnTo>
                  <a:pt x="1410" y="4129"/>
                </a:lnTo>
                <a:lnTo>
                  <a:pt x="1409" y="4131"/>
                </a:lnTo>
                <a:lnTo>
                  <a:pt x="1408" y="4133"/>
                </a:lnTo>
                <a:lnTo>
                  <a:pt x="1407" y="4136"/>
                </a:lnTo>
                <a:lnTo>
                  <a:pt x="1406" y="4138"/>
                </a:lnTo>
                <a:lnTo>
                  <a:pt x="1404" y="4140"/>
                </a:lnTo>
                <a:lnTo>
                  <a:pt x="1403" y="4142"/>
                </a:lnTo>
                <a:lnTo>
                  <a:pt x="1401" y="4143"/>
                </a:lnTo>
                <a:lnTo>
                  <a:pt x="1398" y="4145"/>
                </a:lnTo>
                <a:lnTo>
                  <a:pt x="1396" y="4147"/>
                </a:lnTo>
                <a:lnTo>
                  <a:pt x="1394" y="4148"/>
                </a:lnTo>
                <a:lnTo>
                  <a:pt x="1391" y="4149"/>
                </a:lnTo>
                <a:lnTo>
                  <a:pt x="1389" y="4149"/>
                </a:lnTo>
                <a:lnTo>
                  <a:pt x="1386" y="4150"/>
                </a:lnTo>
                <a:lnTo>
                  <a:pt x="1384" y="4150"/>
                </a:lnTo>
                <a:lnTo>
                  <a:pt x="1381" y="4150"/>
                </a:lnTo>
                <a:lnTo>
                  <a:pt x="1378" y="4149"/>
                </a:lnTo>
                <a:lnTo>
                  <a:pt x="1376" y="4149"/>
                </a:lnTo>
                <a:lnTo>
                  <a:pt x="1374" y="4148"/>
                </a:lnTo>
                <a:lnTo>
                  <a:pt x="1371" y="4147"/>
                </a:lnTo>
                <a:lnTo>
                  <a:pt x="1369" y="4146"/>
                </a:lnTo>
                <a:lnTo>
                  <a:pt x="1367" y="4144"/>
                </a:lnTo>
                <a:lnTo>
                  <a:pt x="1365" y="4142"/>
                </a:lnTo>
                <a:lnTo>
                  <a:pt x="1363" y="4140"/>
                </a:lnTo>
                <a:lnTo>
                  <a:pt x="1307" y="4066"/>
                </a:lnTo>
                <a:lnTo>
                  <a:pt x="1285" y="4065"/>
                </a:lnTo>
                <a:lnTo>
                  <a:pt x="1264" y="4065"/>
                </a:lnTo>
                <a:lnTo>
                  <a:pt x="1221" y="4064"/>
                </a:lnTo>
                <a:lnTo>
                  <a:pt x="1218" y="4064"/>
                </a:lnTo>
                <a:lnTo>
                  <a:pt x="1216" y="4064"/>
                </a:lnTo>
                <a:lnTo>
                  <a:pt x="1213" y="4064"/>
                </a:lnTo>
                <a:lnTo>
                  <a:pt x="1211" y="4063"/>
                </a:lnTo>
                <a:lnTo>
                  <a:pt x="1209" y="4062"/>
                </a:lnTo>
                <a:lnTo>
                  <a:pt x="1206" y="4061"/>
                </a:lnTo>
                <a:lnTo>
                  <a:pt x="1204" y="4059"/>
                </a:lnTo>
                <a:lnTo>
                  <a:pt x="1202" y="4058"/>
                </a:lnTo>
                <a:lnTo>
                  <a:pt x="1201" y="4056"/>
                </a:lnTo>
                <a:lnTo>
                  <a:pt x="1199" y="4054"/>
                </a:lnTo>
                <a:lnTo>
                  <a:pt x="1198" y="4052"/>
                </a:lnTo>
                <a:lnTo>
                  <a:pt x="1196" y="4049"/>
                </a:lnTo>
                <a:lnTo>
                  <a:pt x="1195" y="4047"/>
                </a:lnTo>
                <a:lnTo>
                  <a:pt x="1195" y="4045"/>
                </a:lnTo>
                <a:lnTo>
                  <a:pt x="1194" y="4042"/>
                </a:lnTo>
                <a:lnTo>
                  <a:pt x="1194" y="4039"/>
                </a:lnTo>
                <a:lnTo>
                  <a:pt x="1194" y="4037"/>
                </a:lnTo>
                <a:lnTo>
                  <a:pt x="1194" y="4034"/>
                </a:lnTo>
                <a:lnTo>
                  <a:pt x="1195" y="4031"/>
                </a:lnTo>
                <a:lnTo>
                  <a:pt x="1196" y="4029"/>
                </a:lnTo>
                <a:lnTo>
                  <a:pt x="1197" y="4027"/>
                </a:lnTo>
                <a:lnTo>
                  <a:pt x="1198" y="4024"/>
                </a:lnTo>
                <a:lnTo>
                  <a:pt x="1200" y="4022"/>
                </a:lnTo>
                <a:lnTo>
                  <a:pt x="1201" y="4020"/>
                </a:lnTo>
                <a:lnTo>
                  <a:pt x="1203" y="4019"/>
                </a:lnTo>
                <a:lnTo>
                  <a:pt x="1205" y="4017"/>
                </a:lnTo>
                <a:lnTo>
                  <a:pt x="1207" y="4016"/>
                </a:lnTo>
                <a:lnTo>
                  <a:pt x="1209" y="4015"/>
                </a:lnTo>
                <a:lnTo>
                  <a:pt x="1212" y="4014"/>
                </a:lnTo>
                <a:lnTo>
                  <a:pt x="1214" y="4013"/>
                </a:lnTo>
                <a:lnTo>
                  <a:pt x="1217" y="4013"/>
                </a:lnTo>
                <a:lnTo>
                  <a:pt x="1220" y="4012"/>
                </a:lnTo>
                <a:lnTo>
                  <a:pt x="1232" y="4012"/>
                </a:lnTo>
                <a:lnTo>
                  <a:pt x="1244" y="4012"/>
                </a:lnTo>
                <a:lnTo>
                  <a:pt x="1268" y="4011"/>
                </a:lnTo>
                <a:lnTo>
                  <a:pt x="1260" y="4001"/>
                </a:lnTo>
                <a:lnTo>
                  <a:pt x="1253" y="3989"/>
                </a:lnTo>
                <a:lnTo>
                  <a:pt x="1239" y="3966"/>
                </a:lnTo>
                <a:lnTo>
                  <a:pt x="1237" y="3964"/>
                </a:lnTo>
                <a:lnTo>
                  <a:pt x="1236" y="3962"/>
                </a:lnTo>
                <a:lnTo>
                  <a:pt x="1236" y="3959"/>
                </a:lnTo>
                <a:lnTo>
                  <a:pt x="1235" y="3957"/>
                </a:lnTo>
                <a:lnTo>
                  <a:pt x="1235" y="3954"/>
                </a:lnTo>
                <a:lnTo>
                  <a:pt x="1235" y="3952"/>
                </a:lnTo>
                <a:lnTo>
                  <a:pt x="1235" y="3949"/>
                </a:lnTo>
                <a:lnTo>
                  <a:pt x="1235" y="3947"/>
                </a:lnTo>
                <a:lnTo>
                  <a:pt x="1236" y="3945"/>
                </a:lnTo>
                <a:lnTo>
                  <a:pt x="1237" y="3942"/>
                </a:lnTo>
                <a:lnTo>
                  <a:pt x="1238" y="3940"/>
                </a:lnTo>
                <a:lnTo>
                  <a:pt x="1239" y="3938"/>
                </a:lnTo>
                <a:lnTo>
                  <a:pt x="1241" y="3936"/>
                </a:lnTo>
                <a:lnTo>
                  <a:pt x="1243" y="3934"/>
                </a:lnTo>
                <a:lnTo>
                  <a:pt x="1245" y="3932"/>
                </a:lnTo>
                <a:lnTo>
                  <a:pt x="1247" y="3930"/>
                </a:lnTo>
                <a:moveTo>
                  <a:pt x="1048" y="4061"/>
                </a:moveTo>
                <a:lnTo>
                  <a:pt x="1048" y="4064"/>
                </a:lnTo>
                <a:lnTo>
                  <a:pt x="1049" y="4067"/>
                </a:lnTo>
                <a:lnTo>
                  <a:pt x="1049" y="4069"/>
                </a:lnTo>
                <a:lnTo>
                  <a:pt x="1049" y="4072"/>
                </a:lnTo>
                <a:lnTo>
                  <a:pt x="1048" y="4074"/>
                </a:lnTo>
                <a:lnTo>
                  <a:pt x="1048" y="4077"/>
                </a:lnTo>
                <a:lnTo>
                  <a:pt x="1047" y="4079"/>
                </a:lnTo>
                <a:lnTo>
                  <a:pt x="1046" y="4082"/>
                </a:lnTo>
                <a:lnTo>
                  <a:pt x="1044" y="4084"/>
                </a:lnTo>
                <a:lnTo>
                  <a:pt x="1043" y="4086"/>
                </a:lnTo>
                <a:lnTo>
                  <a:pt x="1041" y="4088"/>
                </a:lnTo>
                <a:lnTo>
                  <a:pt x="1039" y="4089"/>
                </a:lnTo>
                <a:lnTo>
                  <a:pt x="1037" y="4091"/>
                </a:lnTo>
                <a:lnTo>
                  <a:pt x="1035" y="4092"/>
                </a:lnTo>
                <a:lnTo>
                  <a:pt x="1032" y="4093"/>
                </a:lnTo>
                <a:lnTo>
                  <a:pt x="1030" y="4093"/>
                </a:lnTo>
                <a:lnTo>
                  <a:pt x="983" y="4107"/>
                </a:lnTo>
                <a:lnTo>
                  <a:pt x="937" y="4124"/>
                </a:lnTo>
                <a:lnTo>
                  <a:pt x="892" y="4143"/>
                </a:lnTo>
                <a:lnTo>
                  <a:pt x="848" y="4164"/>
                </a:lnTo>
                <a:lnTo>
                  <a:pt x="845" y="4165"/>
                </a:lnTo>
                <a:lnTo>
                  <a:pt x="843" y="4166"/>
                </a:lnTo>
                <a:lnTo>
                  <a:pt x="840" y="4167"/>
                </a:lnTo>
                <a:lnTo>
                  <a:pt x="838" y="4167"/>
                </a:lnTo>
                <a:lnTo>
                  <a:pt x="835" y="4167"/>
                </a:lnTo>
                <a:lnTo>
                  <a:pt x="833" y="4167"/>
                </a:lnTo>
                <a:lnTo>
                  <a:pt x="830" y="4166"/>
                </a:lnTo>
                <a:lnTo>
                  <a:pt x="828" y="4166"/>
                </a:lnTo>
                <a:lnTo>
                  <a:pt x="825" y="4165"/>
                </a:lnTo>
                <a:lnTo>
                  <a:pt x="823" y="4164"/>
                </a:lnTo>
                <a:lnTo>
                  <a:pt x="821" y="4162"/>
                </a:lnTo>
                <a:lnTo>
                  <a:pt x="819" y="4161"/>
                </a:lnTo>
                <a:lnTo>
                  <a:pt x="817" y="4159"/>
                </a:lnTo>
                <a:lnTo>
                  <a:pt x="815" y="4157"/>
                </a:lnTo>
                <a:lnTo>
                  <a:pt x="813" y="4155"/>
                </a:lnTo>
                <a:lnTo>
                  <a:pt x="812" y="4152"/>
                </a:lnTo>
                <a:lnTo>
                  <a:pt x="811" y="4150"/>
                </a:lnTo>
                <a:lnTo>
                  <a:pt x="810" y="4147"/>
                </a:lnTo>
                <a:lnTo>
                  <a:pt x="810" y="4145"/>
                </a:lnTo>
                <a:lnTo>
                  <a:pt x="809" y="4142"/>
                </a:lnTo>
                <a:lnTo>
                  <a:pt x="809" y="4140"/>
                </a:lnTo>
                <a:lnTo>
                  <a:pt x="810" y="4137"/>
                </a:lnTo>
                <a:lnTo>
                  <a:pt x="810" y="4135"/>
                </a:lnTo>
                <a:lnTo>
                  <a:pt x="811" y="4132"/>
                </a:lnTo>
                <a:lnTo>
                  <a:pt x="812" y="4130"/>
                </a:lnTo>
                <a:lnTo>
                  <a:pt x="813" y="4127"/>
                </a:lnTo>
                <a:lnTo>
                  <a:pt x="814" y="4125"/>
                </a:lnTo>
                <a:lnTo>
                  <a:pt x="816" y="4123"/>
                </a:lnTo>
                <a:lnTo>
                  <a:pt x="817" y="4121"/>
                </a:lnTo>
                <a:lnTo>
                  <a:pt x="819" y="4119"/>
                </a:lnTo>
                <a:lnTo>
                  <a:pt x="821" y="4118"/>
                </a:lnTo>
                <a:lnTo>
                  <a:pt x="824" y="4116"/>
                </a:lnTo>
                <a:lnTo>
                  <a:pt x="870" y="4095"/>
                </a:lnTo>
                <a:lnTo>
                  <a:pt x="918" y="4075"/>
                </a:lnTo>
                <a:lnTo>
                  <a:pt x="966" y="4057"/>
                </a:lnTo>
                <a:lnTo>
                  <a:pt x="1016" y="4042"/>
                </a:lnTo>
                <a:lnTo>
                  <a:pt x="1018" y="4042"/>
                </a:lnTo>
                <a:lnTo>
                  <a:pt x="1021" y="4042"/>
                </a:lnTo>
                <a:lnTo>
                  <a:pt x="1024" y="4042"/>
                </a:lnTo>
                <a:lnTo>
                  <a:pt x="1026" y="4042"/>
                </a:lnTo>
                <a:lnTo>
                  <a:pt x="1029" y="4043"/>
                </a:lnTo>
                <a:lnTo>
                  <a:pt x="1031" y="4043"/>
                </a:lnTo>
                <a:lnTo>
                  <a:pt x="1034" y="4044"/>
                </a:lnTo>
                <a:lnTo>
                  <a:pt x="1036" y="4046"/>
                </a:lnTo>
                <a:lnTo>
                  <a:pt x="1038" y="4047"/>
                </a:lnTo>
                <a:lnTo>
                  <a:pt x="1040" y="4048"/>
                </a:lnTo>
                <a:lnTo>
                  <a:pt x="1042" y="4050"/>
                </a:lnTo>
                <a:lnTo>
                  <a:pt x="1044" y="4052"/>
                </a:lnTo>
                <a:lnTo>
                  <a:pt x="1045" y="4054"/>
                </a:lnTo>
                <a:lnTo>
                  <a:pt x="1046" y="4056"/>
                </a:lnTo>
                <a:lnTo>
                  <a:pt x="1047" y="4059"/>
                </a:lnTo>
                <a:lnTo>
                  <a:pt x="1048" y="4061"/>
                </a:lnTo>
                <a:moveTo>
                  <a:pt x="1563" y="4097"/>
                </a:moveTo>
                <a:lnTo>
                  <a:pt x="1564" y="4095"/>
                </a:lnTo>
                <a:lnTo>
                  <a:pt x="1565" y="4093"/>
                </a:lnTo>
                <a:lnTo>
                  <a:pt x="1567" y="4091"/>
                </a:lnTo>
                <a:lnTo>
                  <a:pt x="1568" y="4089"/>
                </a:lnTo>
                <a:lnTo>
                  <a:pt x="1570" y="4087"/>
                </a:lnTo>
                <a:lnTo>
                  <a:pt x="1572" y="4086"/>
                </a:lnTo>
                <a:lnTo>
                  <a:pt x="1574" y="4084"/>
                </a:lnTo>
                <a:lnTo>
                  <a:pt x="1577" y="4083"/>
                </a:lnTo>
                <a:lnTo>
                  <a:pt x="1579" y="4082"/>
                </a:lnTo>
                <a:lnTo>
                  <a:pt x="1582" y="4082"/>
                </a:lnTo>
                <a:lnTo>
                  <a:pt x="1584" y="4081"/>
                </a:lnTo>
                <a:lnTo>
                  <a:pt x="1587" y="4081"/>
                </a:lnTo>
                <a:lnTo>
                  <a:pt x="1589" y="4081"/>
                </a:lnTo>
                <a:lnTo>
                  <a:pt x="1592" y="4082"/>
                </a:lnTo>
                <a:lnTo>
                  <a:pt x="1594" y="4082"/>
                </a:lnTo>
                <a:lnTo>
                  <a:pt x="1597" y="4083"/>
                </a:lnTo>
                <a:lnTo>
                  <a:pt x="1638" y="4101"/>
                </a:lnTo>
                <a:lnTo>
                  <a:pt x="1680" y="4121"/>
                </a:lnTo>
                <a:lnTo>
                  <a:pt x="1722" y="4144"/>
                </a:lnTo>
                <a:lnTo>
                  <a:pt x="1765" y="4168"/>
                </a:lnTo>
                <a:lnTo>
                  <a:pt x="1767" y="4170"/>
                </a:lnTo>
                <a:lnTo>
                  <a:pt x="1769" y="4172"/>
                </a:lnTo>
                <a:lnTo>
                  <a:pt x="1771" y="4174"/>
                </a:lnTo>
                <a:lnTo>
                  <a:pt x="1772" y="4176"/>
                </a:lnTo>
                <a:lnTo>
                  <a:pt x="1773" y="4178"/>
                </a:lnTo>
                <a:lnTo>
                  <a:pt x="1775" y="4180"/>
                </a:lnTo>
                <a:lnTo>
                  <a:pt x="1775" y="4183"/>
                </a:lnTo>
                <a:lnTo>
                  <a:pt x="1776" y="4185"/>
                </a:lnTo>
                <a:lnTo>
                  <a:pt x="1777" y="4188"/>
                </a:lnTo>
                <a:lnTo>
                  <a:pt x="1777" y="4190"/>
                </a:lnTo>
                <a:lnTo>
                  <a:pt x="1777" y="4193"/>
                </a:lnTo>
                <a:lnTo>
                  <a:pt x="1776" y="4195"/>
                </a:lnTo>
                <a:lnTo>
                  <a:pt x="1776" y="4198"/>
                </a:lnTo>
                <a:lnTo>
                  <a:pt x="1775" y="4200"/>
                </a:lnTo>
                <a:lnTo>
                  <a:pt x="1774" y="4203"/>
                </a:lnTo>
                <a:lnTo>
                  <a:pt x="1773" y="4205"/>
                </a:lnTo>
                <a:lnTo>
                  <a:pt x="1771" y="4208"/>
                </a:lnTo>
                <a:lnTo>
                  <a:pt x="1770" y="4210"/>
                </a:lnTo>
                <a:lnTo>
                  <a:pt x="1768" y="4211"/>
                </a:lnTo>
                <a:lnTo>
                  <a:pt x="1766" y="4213"/>
                </a:lnTo>
                <a:lnTo>
                  <a:pt x="1764" y="4214"/>
                </a:lnTo>
                <a:lnTo>
                  <a:pt x="1761" y="4215"/>
                </a:lnTo>
                <a:lnTo>
                  <a:pt x="1759" y="4216"/>
                </a:lnTo>
                <a:lnTo>
                  <a:pt x="1757" y="4217"/>
                </a:lnTo>
                <a:lnTo>
                  <a:pt x="1754" y="4217"/>
                </a:lnTo>
                <a:lnTo>
                  <a:pt x="1751" y="4218"/>
                </a:lnTo>
                <a:lnTo>
                  <a:pt x="1749" y="4218"/>
                </a:lnTo>
                <a:lnTo>
                  <a:pt x="1746" y="4217"/>
                </a:lnTo>
                <a:lnTo>
                  <a:pt x="1744" y="4217"/>
                </a:lnTo>
                <a:lnTo>
                  <a:pt x="1741" y="4216"/>
                </a:lnTo>
                <a:lnTo>
                  <a:pt x="1739" y="4215"/>
                </a:lnTo>
                <a:lnTo>
                  <a:pt x="1737" y="4213"/>
                </a:lnTo>
                <a:lnTo>
                  <a:pt x="1696" y="4190"/>
                </a:lnTo>
                <a:lnTo>
                  <a:pt x="1656" y="4168"/>
                </a:lnTo>
                <a:lnTo>
                  <a:pt x="1616" y="4149"/>
                </a:lnTo>
                <a:lnTo>
                  <a:pt x="1577" y="4132"/>
                </a:lnTo>
                <a:lnTo>
                  <a:pt x="1574" y="4131"/>
                </a:lnTo>
                <a:lnTo>
                  <a:pt x="1572" y="4130"/>
                </a:lnTo>
                <a:lnTo>
                  <a:pt x="1570" y="4128"/>
                </a:lnTo>
                <a:lnTo>
                  <a:pt x="1568" y="4126"/>
                </a:lnTo>
                <a:lnTo>
                  <a:pt x="1566" y="4124"/>
                </a:lnTo>
                <a:lnTo>
                  <a:pt x="1565" y="4122"/>
                </a:lnTo>
                <a:lnTo>
                  <a:pt x="1564" y="4120"/>
                </a:lnTo>
                <a:lnTo>
                  <a:pt x="1563" y="4118"/>
                </a:lnTo>
                <a:lnTo>
                  <a:pt x="1562" y="4116"/>
                </a:lnTo>
                <a:lnTo>
                  <a:pt x="1561" y="4113"/>
                </a:lnTo>
                <a:lnTo>
                  <a:pt x="1561" y="4111"/>
                </a:lnTo>
                <a:lnTo>
                  <a:pt x="1561" y="4108"/>
                </a:lnTo>
                <a:lnTo>
                  <a:pt x="1561" y="4105"/>
                </a:lnTo>
                <a:lnTo>
                  <a:pt x="1561" y="4103"/>
                </a:lnTo>
                <a:lnTo>
                  <a:pt x="1562" y="4100"/>
                </a:lnTo>
                <a:lnTo>
                  <a:pt x="1563" y="4097"/>
                </a:lnTo>
                <a:moveTo>
                  <a:pt x="686" y="4229"/>
                </a:moveTo>
                <a:lnTo>
                  <a:pt x="687" y="4232"/>
                </a:lnTo>
                <a:lnTo>
                  <a:pt x="689" y="4234"/>
                </a:lnTo>
                <a:lnTo>
                  <a:pt x="690" y="4237"/>
                </a:lnTo>
                <a:lnTo>
                  <a:pt x="690" y="4239"/>
                </a:lnTo>
                <a:lnTo>
                  <a:pt x="691" y="4242"/>
                </a:lnTo>
                <a:lnTo>
                  <a:pt x="691" y="4244"/>
                </a:lnTo>
                <a:lnTo>
                  <a:pt x="691" y="4247"/>
                </a:lnTo>
                <a:lnTo>
                  <a:pt x="691" y="4249"/>
                </a:lnTo>
                <a:lnTo>
                  <a:pt x="690" y="4252"/>
                </a:lnTo>
                <a:lnTo>
                  <a:pt x="689" y="4254"/>
                </a:lnTo>
                <a:lnTo>
                  <a:pt x="688" y="4256"/>
                </a:lnTo>
                <a:lnTo>
                  <a:pt x="687" y="4259"/>
                </a:lnTo>
                <a:lnTo>
                  <a:pt x="686" y="4261"/>
                </a:lnTo>
                <a:lnTo>
                  <a:pt x="684" y="4263"/>
                </a:lnTo>
                <a:lnTo>
                  <a:pt x="682" y="4265"/>
                </a:lnTo>
                <a:lnTo>
                  <a:pt x="680" y="4266"/>
                </a:lnTo>
                <a:lnTo>
                  <a:pt x="641" y="4296"/>
                </a:lnTo>
                <a:lnTo>
                  <a:pt x="602" y="4327"/>
                </a:lnTo>
                <a:lnTo>
                  <a:pt x="565" y="4359"/>
                </a:lnTo>
                <a:lnTo>
                  <a:pt x="529" y="4392"/>
                </a:lnTo>
                <a:lnTo>
                  <a:pt x="527" y="4394"/>
                </a:lnTo>
                <a:lnTo>
                  <a:pt x="525" y="4396"/>
                </a:lnTo>
                <a:lnTo>
                  <a:pt x="522" y="4397"/>
                </a:lnTo>
                <a:lnTo>
                  <a:pt x="520" y="4398"/>
                </a:lnTo>
                <a:lnTo>
                  <a:pt x="517" y="4399"/>
                </a:lnTo>
                <a:lnTo>
                  <a:pt x="515" y="4399"/>
                </a:lnTo>
                <a:lnTo>
                  <a:pt x="512" y="4399"/>
                </a:lnTo>
                <a:lnTo>
                  <a:pt x="510" y="4399"/>
                </a:lnTo>
                <a:lnTo>
                  <a:pt x="507" y="4399"/>
                </a:lnTo>
                <a:lnTo>
                  <a:pt x="504" y="4399"/>
                </a:lnTo>
                <a:lnTo>
                  <a:pt x="502" y="4398"/>
                </a:lnTo>
                <a:lnTo>
                  <a:pt x="500" y="4397"/>
                </a:lnTo>
                <a:lnTo>
                  <a:pt x="497" y="4396"/>
                </a:lnTo>
                <a:lnTo>
                  <a:pt x="495" y="4395"/>
                </a:lnTo>
                <a:lnTo>
                  <a:pt x="493" y="4393"/>
                </a:lnTo>
                <a:lnTo>
                  <a:pt x="491" y="4391"/>
                </a:lnTo>
                <a:lnTo>
                  <a:pt x="489" y="4389"/>
                </a:lnTo>
                <a:lnTo>
                  <a:pt x="488" y="4387"/>
                </a:lnTo>
                <a:lnTo>
                  <a:pt x="486" y="4385"/>
                </a:lnTo>
                <a:lnTo>
                  <a:pt x="485" y="4382"/>
                </a:lnTo>
                <a:lnTo>
                  <a:pt x="485" y="4380"/>
                </a:lnTo>
                <a:lnTo>
                  <a:pt x="484" y="4377"/>
                </a:lnTo>
                <a:lnTo>
                  <a:pt x="484" y="4375"/>
                </a:lnTo>
                <a:lnTo>
                  <a:pt x="484" y="4372"/>
                </a:lnTo>
                <a:lnTo>
                  <a:pt x="484" y="4369"/>
                </a:lnTo>
                <a:lnTo>
                  <a:pt x="485" y="4367"/>
                </a:lnTo>
                <a:lnTo>
                  <a:pt x="486" y="4364"/>
                </a:lnTo>
                <a:lnTo>
                  <a:pt x="487" y="4362"/>
                </a:lnTo>
                <a:lnTo>
                  <a:pt x="488" y="4360"/>
                </a:lnTo>
                <a:lnTo>
                  <a:pt x="489" y="4357"/>
                </a:lnTo>
                <a:lnTo>
                  <a:pt x="491" y="4355"/>
                </a:lnTo>
                <a:lnTo>
                  <a:pt x="493" y="4353"/>
                </a:lnTo>
                <a:lnTo>
                  <a:pt x="530" y="4320"/>
                </a:lnTo>
                <a:lnTo>
                  <a:pt x="568" y="4287"/>
                </a:lnTo>
                <a:lnTo>
                  <a:pt x="608" y="4254"/>
                </a:lnTo>
                <a:lnTo>
                  <a:pt x="649" y="4223"/>
                </a:lnTo>
                <a:lnTo>
                  <a:pt x="651" y="4222"/>
                </a:lnTo>
                <a:lnTo>
                  <a:pt x="654" y="4221"/>
                </a:lnTo>
                <a:lnTo>
                  <a:pt x="656" y="4220"/>
                </a:lnTo>
                <a:lnTo>
                  <a:pt x="659" y="4219"/>
                </a:lnTo>
                <a:lnTo>
                  <a:pt x="661" y="4218"/>
                </a:lnTo>
                <a:lnTo>
                  <a:pt x="664" y="4218"/>
                </a:lnTo>
                <a:lnTo>
                  <a:pt x="666" y="4218"/>
                </a:lnTo>
                <a:lnTo>
                  <a:pt x="669" y="4219"/>
                </a:lnTo>
                <a:lnTo>
                  <a:pt x="671" y="4219"/>
                </a:lnTo>
                <a:lnTo>
                  <a:pt x="674" y="4220"/>
                </a:lnTo>
                <a:lnTo>
                  <a:pt x="676" y="4221"/>
                </a:lnTo>
                <a:lnTo>
                  <a:pt x="678" y="4222"/>
                </a:lnTo>
                <a:lnTo>
                  <a:pt x="681" y="4224"/>
                </a:lnTo>
                <a:lnTo>
                  <a:pt x="682" y="4225"/>
                </a:lnTo>
                <a:lnTo>
                  <a:pt x="684" y="4227"/>
                </a:lnTo>
                <a:lnTo>
                  <a:pt x="686" y="4229"/>
                </a:lnTo>
                <a:moveTo>
                  <a:pt x="1503" y="4258"/>
                </a:moveTo>
                <a:lnTo>
                  <a:pt x="1505" y="4257"/>
                </a:lnTo>
                <a:lnTo>
                  <a:pt x="1507" y="4255"/>
                </a:lnTo>
                <a:lnTo>
                  <a:pt x="1509" y="4254"/>
                </a:lnTo>
                <a:lnTo>
                  <a:pt x="1512" y="4253"/>
                </a:lnTo>
                <a:lnTo>
                  <a:pt x="1514" y="4252"/>
                </a:lnTo>
                <a:lnTo>
                  <a:pt x="1517" y="4251"/>
                </a:lnTo>
                <a:lnTo>
                  <a:pt x="1520" y="4251"/>
                </a:lnTo>
                <a:lnTo>
                  <a:pt x="1522" y="4251"/>
                </a:lnTo>
                <a:lnTo>
                  <a:pt x="1525" y="4251"/>
                </a:lnTo>
                <a:lnTo>
                  <a:pt x="1527" y="4251"/>
                </a:lnTo>
                <a:lnTo>
                  <a:pt x="1530" y="4252"/>
                </a:lnTo>
                <a:lnTo>
                  <a:pt x="1532" y="4253"/>
                </a:lnTo>
                <a:lnTo>
                  <a:pt x="1534" y="4254"/>
                </a:lnTo>
                <a:lnTo>
                  <a:pt x="1537" y="4255"/>
                </a:lnTo>
                <a:lnTo>
                  <a:pt x="1539" y="4257"/>
                </a:lnTo>
                <a:lnTo>
                  <a:pt x="1541" y="4258"/>
                </a:lnTo>
                <a:lnTo>
                  <a:pt x="1578" y="4295"/>
                </a:lnTo>
                <a:lnTo>
                  <a:pt x="1615" y="4331"/>
                </a:lnTo>
                <a:lnTo>
                  <a:pt x="1653" y="4365"/>
                </a:lnTo>
                <a:lnTo>
                  <a:pt x="1691" y="4397"/>
                </a:lnTo>
                <a:lnTo>
                  <a:pt x="1693" y="4399"/>
                </a:lnTo>
                <a:lnTo>
                  <a:pt x="1694" y="4401"/>
                </a:lnTo>
                <a:lnTo>
                  <a:pt x="1696" y="4403"/>
                </a:lnTo>
                <a:lnTo>
                  <a:pt x="1697" y="4405"/>
                </a:lnTo>
                <a:lnTo>
                  <a:pt x="1698" y="4408"/>
                </a:lnTo>
                <a:lnTo>
                  <a:pt x="1699" y="4410"/>
                </a:lnTo>
                <a:lnTo>
                  <a:pt x="1699" y="4413"/>
                </a:lnTo>
                <a:lnTo>
                  <a:pt x="1700" y="4415"/>
                </a:lnTo>
                <a:lnTo>
                  <a:pt x="1700" y="4418"/>
                </a:lnTo>
                <a:lnTo>
                  <a:pt x="1700" y="4420"/>
                </a:lnTo>
                <a:lnTo>
                  <a:pt x="1699" y="4423"/>
                </a:lnTo>
                <a:lnTo>
                  <a:pt x="1699" y="4425"/>
                </a:lnTo>
                <a:lnTo>
                  <a:pt x="1698" y="4428"/>
                </a:lnTo>
                <a:lnTo>
                  <a:pt x="1697" y="4430"/>
                </a:lnTo>
                <a:lnTo>
                  <a:pt x="1695" y="4432"/>
                </a:lnTo>
                <a:lnTo>
                  <a:pt x="1694" y="4434"/>
                </a:lnTo>
                <a:lnTo>
                  <a:pt x="1692" y="4436"/>
                </a:lnTo>
                <a:lnTo>
                  <a:pt x="1690" y="4438"/>
                </a:lnTo>
                <a:lnTo>
                  <a:pt x="1687" y="4440"/>
                </a:lnTo>
                <a:lnTo>
                  <a:pt x="1685" y="4441"/>
                </a:lnTo>
                <a:lnTo>
                  <a:pt x="1683" y="4442"/>
                </a:lnTo>
                <a:lnTo>
                  <a:pt x="1680" y="4443"/>
                </a:lnTo>
                <a:lnTo>
                  <a:pt x="1678" y="4443"/>
                </a:lnTo>
                <a:lnTo>
                  <a:pt x="1676" y="4444"/>
                </a:lnTo>
                <a:lnTo>
                  <a:pt x="1673" y="4444"/>
                </a:lnTo>
                <a:lnTo>
                  <a:pt x="1671" y="4444"/>
                </a:lnTo>
                <a:lnTo>
                  <a:pt x="1668" y="4443"/>
                </a:lnTo>
                <a:lnTo>
                  <a:pt x="1666" y="4443"/>
                </a:lnTo>
                <a:lnTo>
                  <a:pt x="1663" y="4442"/>
                </a:lnTo>
                <a:lnTo>
                  <a:pt x="1661" y="4441"/>
                </a:lnTo>
                <a:lnTo>
                  <a:pt x="1659" y="4439"/>
                </a:lnTo>
                <a:lnTo>
                  <a:pt x="1657" y="4437"/>
                </a:lnTo>
                <a:lnTo>
                  <a:pt x="1618" y="4404"/>
                </a:lnTo>
                <a:lnTo>
                  <a:pt x="1579" y="4369"/>
                </a:lnTo>
                <a:lnTo>
                  <a:pt x="1541" y="4333"/>
                </a:lnTo>
                <a:lnTo>
                  <a:pt x="1503" y="4295"/>
                </a:lnTo>
                <a:lnTo>
                  <a:pt x="1501" y="4293"/>
                </a:lnTo>
                <a:lnTo>
                  <a:pt x="1499" y="4291"/>
                </a:lnTo>
                <a:lnTo>
                  <a:pt x="1498" y="4289"/>
                </a:lnTo>
                <a:lnTo>
                  <a:pt x="1497" y="4287"/>
                </a:lnTo>
                <a:lnTo>
                  <a:pt x="1496" y="4284"/>
                </a:lnTo>
                <a:lnTo>
                  <a:pt x="1496" y="4282"/>
                </a:lnTo>
                <a:lnTo>
                  <a:pt x="1495" y="4279"/>
                </a:lnTo>
                <a:lnTo>
                  <a:pt x="1495" y="4277"/>
                </a:lnTo>
                <a:lnTo>
                  <a:pt x="1495" y="4274"/>
                </a:lnTo>
                <a:lnTo>
                  <a:pt x="1496" y="4272"/>
                </a:lnTo>
                <a:lnTo>
                  <a:pt x="1496" y="4269"/>
                </a:lnTo>
                <a:lnTo>
                  <a:pt x="1497" y="4267"/>
                </a:lnTo>
                <a:lnTo>
                  <a:pt x="1498" y="4265"/>
                </a:lnTo>
                <a:lnTo>
                  <a:pt x="1499" y="4262"/>
                </a:lnTo>
                <a:lnTo>
                  <a:pt x="1501" y="4260"/>
                </a:lnTo>
                <a:lnTo>
                  <a:pt x="1503" y="4258"/>
                </a:lnTo>
                <a:moveTo>
                  <a:pt x="1880" y="4280"/>
                </a:moveTo>
                <a:lnTo>
                  <a:pt x="1881" y="4278"/>
                </a:lnTo>
                <a:lnTo>
                  <a:pt x="1883" y="4277"/>
                </a:lnTo>
                <a:lnTo>
                  <a:pt x="1885" y="4275"/>
                </a:lnTo>
                <a:lnTo>
                  <a:pt x="1888" y="4274"/>
                </a:lnTo>
                <a:lnTo>
                  <a:pt x="1890" y="4273"/>
                </a:lnTo>
                <a:lnTo>
                  <a:pt x="1892" y="4272"/>
                </a:lnTo>
                <a:lnTo>
                  <a:pt x="1895" y="4271"/>
                </a:lnTo>
                <a:lnTo>
                  <a:pt x="1897" y="4271"/>
                </a:lnTo>
                <a:lnTo>
                  <a:pt x="1900" y="4271"/>
                </a:lnTo>
                <a:lnTo>
                  <a:pt x="1902" y="4271"/>
                </a:lnTo>
                <a:lnTo>
                  <a:pt x="1905" y="4271"/>
                </a:lnTo>
                <a:lnTo>
                  <a:pt x="1907" y="4272"/>
                </a:lnTo>
                <a:lnTo>
                  <a:pt x="1910" y="4273"/>
                </a:lnTo>
                <a:lnTo>
                  <a:pt x="1912" y="4274"/>
                </a:lnTo>
                <a:lnTo>
                  <a:pt x="1915" y="4275"/>
                </a:lnTo>
                <a:lnTo>
                  <a:pt x="1917" y="4276"/>
                </a:lnTo>
                <a:lnTo>
                  <a:pt x="1953" y="4306"/>
                </a:lnTo>
                <a:lnTo>
                  <a:pt x="1970" y="4321"/>
                </a:lnTo>
                <a:lnTo>
                  <a:pt x="1988" y="4337"/>
                </a:lnTo>
                <a:lnTo>
                  <a:pt x="2066" y="4408"/>
                </a:lnTo>
                <a:lnTo>
                  <a:pt x="2067" y="4410"/>
                </a:lnTo>
                <a:lnTo>
                  <a:pt x="2069" y="4412"/>
                </a:lnTo>
                <a:lnTo>
                  <a:pt x="2070" y="4415"/>
                </a:lnTo>
                <a:lnTo>
                  <a:pt x="2071" y="4417"/>
                </a:lnTo>
                <a:lnTo>
                  <a:pt x="2072" y="4419"/>
                </a:lnTo>
                <a:lnTo>
                  <a:pt x="2073" y="4422"/>
                </a:lnTo>
                <a:lnTo>
                  <a:pt x="2073" y="4424"/>
                </a:lnTo>
                <a:lnTo>
                  <a:pt x="2074" y="4427"/>
                </a:lnTo>
                <a:lnTo>
                  <a:pt x="2074" y="4429"/>
                </a:lnTo>
                <a:lnTo>
                  <a:pt x="2073" y="4432"/>
                </a:lnTo>
                <a:lnTo>
                  <a:pt x="2073" y="4434"/>
                </a:lnTo>
                <a:lnTo>
                  <a:pt x="2072" y="4437"/>
                </a:lnTo>
                <a:lnTo>
                  <a:pt x="2071" y="4439"/>
                </a:lnTo>
                <a:lnTo>
                  <a:pt x="2070" y="4441"/>
                </a:lnTo>
                <a:lnTo>
                  <a:pt x="2068" y="4443"/>
                </a:lnTo>
                <a:lnTo>
                  <a:pt x="2067" y="4445"/>
                </a:lnTo>
                <a:lnTo>
                  <a:pt x="2065" y="4447"/>
                </a:lnTo>
                <a:lnTo>
                  <a:pt x="2063" y="4449"/>
                </a:lnTo>
                <a:lnTo>
                  <a:pt x="2060" y="4450"/>
                </a:lnTo>
                <a:lnTo>
                  <a:pt x="2058" y="4452"/>
                </a:lnTo>
                <a:lnTo>
                  <a:pt x="2056" y="4453"/>
                </a:lnTo>
                <a:lnTo>
                  <a:pt x="2053" y="4453"/>
                </a:lnTo>
                <a:lnTo>
                  <a:pt x="2051" y="4454"/>
                </a:lnTo>
                <a:lnTo>
                  <a:pt x="2048" y="4454"/>
                </a:lnTo>
                <a:lnTo>
                  <a:pt x="2045" y="4454"/>
                </a:lnTo>
                <a:lnTo>
                  <a:pt x="2043" y="4453"/>
                </a:lnTo>
                <a:lnTo>
                  <a:pt x="2040" y="4453"/>
                </a:lnTo>
                <a:lnTo>
                  <a:pt x="2038" y="4452"/>
                </a:lnTo>
                <a:lnTo>
                  <a:pt x="2035" y="4451"/>
                </a:lnTo>
                <a:lnTo>
                  <a:pt x="2033" y="4450"/>
                </a:lnTo>
                <a:lnTo>
                  <a:pt x="2031" y="4448"/>
                </a:lnTo>
                <a:lnTo>
                  <a:pt x="2029" y="4446"/>
                </a:lnTo>
                <a:lnTo>
                  <a:pt x="1953" y="4376"/>
                </a:lnTo>
                <a:lnTo>
                  <a:pt x="1935" y="4361"/>
                </a:lnTo>
                <a:lnTo>
                  <a:pt x="1918" y="4346"/>
                </a:lnTo>
                <a:lnTo>
                  <a:pt x="1884" y="4318"/>
                </a:lnTo>
                <a:lnTo>
                  <a:pt x="1882" y="4316"/>
                </a:lnTo>
                <a:lnTo>
                  <a:pt x="1880" y="4314"/>
                </a:lnTo>
                <a:lnTo>
                  <a:pt x="1878" y="4312"/>
                </a:lnTo>
                <a:lnTo>
                  <a:pt x="1877" y="4310"/>
                </a:lnTo>
                <a:lnTo>
                  <a:pt x="1876" y="4308"/>
                </a:lnTo>
                <a:lnTo>
                  <a:pt x="1875" y="4305"/>
                </a:lnTo>
                <a:lnTo>
                  <a:pt x="1875" y="4303"/>
                </a:lnTo>
                <a:lnTo>
                  <a:pt x="1874" y="4300"/>
                </a:lnTo>
                <a:lnTo>
                  <a:pt x="1874" y="4298"/>
                </a:lnTo>
                <a:lnTo>
                  <a:pt x="1874" y="4295"/>
                </a:lnTo>
                <a:lnTo>
                  <a:pt x="1874" y="4293"/>
                </a:lnTo>
                <a:lnTo>
                  <a:pt x="1875" y="4290"/>
                </a:lnTo>
                <a:lnTo>
                  <a:pt x="1876" y="4288"/>
                </a:lnTo>
                <a:lnTo>
                  <a:pt x="1877" y="4285"/>
                </a:lnTo>
                <a:lnTo>
                  <a:pt x="1878" y="4283"/>
                </a:lnTo>
                <a:lnTo>
                  <a:pt x="1880" y="4280"/>
                </a:lnTo>
                <a:moveTo>
                  <a:pt x="390" y="4498"/>
                </a:moveTo>
                <a:lnTo>
                  <a:pt x="392" y="4500"/>
                </a:lnTo>
                <a:lnTo>
                  <a:pt x="394" y="4502"/>
                </a:lnTo>
                <a:lnTo>
                  <a:pt x="395" y="4504"/>
                </a:lnTo>
                <a:lnTo>
                  <a:pt x="396" y="4506"/>
                </a:lnTo>
                <a:lnTo>
                  <a:pt x="397" y="4509"/>
                </a:lnTo>
                <a:lnTo>
                  <a:pt x="398" y="4511"/>
                </a:lnTo>
                <a:lnTo>
                  <a:pt x="399" y="4514"/>
                </a:lnTo>
                <a:lnTo>
                  <a:pt x="399" y="4516"/>
                </a:lnTo>
                <a:lnTo>
                  <a:pt x="399" y="4519"/>
                </a:lnTo>
                <a:lnTo>
                  <a:pt x="399" y="4521"/>
                </a:lnTo>
                <a:lnTo>
                  <a:pt x="398" y="4524"/>
                </a:lnTo>
                <a:lnTo>
                  <a:pt x="398" y="4526"/>
                </a:lnTo>
                <a:lnTo>
                  <a:pt x="397" y="4529"/>
                </a:lnTo>
                <a:lnTo>
                  <a:pt x="396" y="4531"/>
                </a:lnTo>
                <a:lnTo>
                  <a:pt x="394" y="4533"/>
                </a:lnTo>
                <a:lnTo>
                  <a:pt x="393" y="4535"/>
                </a:lnTo>
                <a:lnTo>
                  <a:pt x="360" y="4576"/>
                </a:lnTo>
                <a:lnTo>
                  <a:pt x="328" y="4615"/>
                </a:lnTo>
                <a:lnTo>
                  <a:pt x="299" y="4654"/>
                </a:lnTo>
                <a:lnTo>
                  <a:pt x="272" y="4692"/>
                </a:lnTo>
                <a:lnTo>
                  <a:pt x="270" y="4695"/>
                </a:lnTo>
                <a:lnTo>
                  <a:pt x="268" y="4696"/>
                </a:lnTo>
                <a:lnTo>
                  <a:pt x="266" y="4698"/>
                </a:lnTo>
                <a:lnTo>
                  <a:pt x="264" y="4700"/>
                </a:lnTo>
                <a:lnTo>
                  <a:pt x="262" y="4701"/>
                </a:lnTo>
                <a:lnTo>
                  <a:pt x="259" y="4702"/>
                </a:lnTo>
                <a:lnTo>
                  <a:pt x="257" y="4703"/>
                </a:lnTo>
                <a:lnTo>
                  <a:pt x="255" y="4703"/>
                </a:lnTo>
                <a:lnTo>
                  <a:pt x="252" y="4704"/>
                </a:lnTo>
                <a:lnTo>
                  <a:pt x="250" y="4704"/>
                </a:lnTo>
                <a:lnTo>
                  <a:pt x="247" y="4704"/>
                </a:lnTo>
                <a:lnTo>
                  <a:pt x="245" y="4703"/>
                </a:lnTo>
                <a:lnTo>
                  <a:pt x="242" y="4703"/>
                </a:lnTo>
                <a:lnTo>
                  <a:pt x="240" y="4702"/>
                </a:lnTo>
                <a:lnTo>
                  <a:pt x="237" y="4701"/>
                </a:lnTo>
                <a:lnTo>
                  <a:pt x="235" y="4699"/>
                </a:lnTo>
                <a:lnTo>
                  <a:pt x="233" y="4698"/>
                </a:lnTo>
                <a:lnTo>
                  <a:pt x="231" y="4696"/>
                </a:lnTo>
                <a:lnTo>
                  <a:pt x="229" y="4694"/>
                </a:lnTo>
                <a:lnTo>
                  <a:pt x="228" y="4691"/>
                </a:lnTo>
                <a:lnTo>
                  <a:pt x="226" y="4689"/>
                </a:lnTo>
                <a:lnTo>
                  <a:pt x="225" y="4687"/>
                </a:lnTo>
                <a:lnTo>
                  <a:pt x="225" y="4684"/>
                </a:lnTo>
                <a:lnTo>
                  <a:pt x="224" y="4682"/>
                </a:lnTo>
                <a:lnTo>
                  <a:pt x="224" y="4679"/>
                </a:lnTo>
                <a:lnTo>
                  <a:pt x="223" y="4677"/>
                </a:lnTo>
                <a:lnTo>
                  <a:pt x="224" y="4674"/>
                </a:lnTo>
                <a:lnTo>
                  <a:pt x="224" y="4672"/>
                </a:lnTo>
                <a:lnTo>
                  <a:pt x="225" y="4669"/>
                </a:lnTo>
                <a:lnTo>
                  <a:pt x="225" y="4667"/>
                </a:lnTo>
                <a:lnTo>
                  <a:pt x="227" y="4665"/>
                </a:lnTo>
                <a:lnTo>
                  <a:pt x="228" y="4662"/>
                </a:lnTo>
                <a:lnTo>
                  <a:pt x="256" y="4623"/>
                </a:lnTo>
                <a:lnTo>
                  <a:pt x="286" y="4583"/>
                </a:lnTo>
                <a:lnTo>
                  <a:pt x="352" y="4501"/>
                </a:lnTo>
                <a:lnTo>
                  <a:pt x="354" y="4499"/>
                </a:lnTo>
                <a:lnTo>
                  <a:pt x="356" y="4498"/>
                </a:lnTo>
                <a:lnTo>
                  <a:pt x="358" y="4496"/>
                </a:lnTo>
                <a:lnTo>
                  <a:pt x="361" y="4495"/>
                </a:lnTo>
                <a:lnTo>
                  <a:pt x="363" y="4494"/>
                </a:lnTo>
                <a:lnTo>
                  <a:pt x="365" y="4493"/>
                </a:lnTo>
                <a:lnTo>
                  <a:pt x="368" y="4492"/>
                </a:lnTo>
                <a:lnTo>
                  <a:pt x="371" y="4492"/>
                </a:lnTo>
                <a:lnTo>
                  <a:pt x="373" y="4492"/>
                </a:lnTo>
                <a:lnTo>
                  <a:pt x="376" y="4492"/>
                </a:lnTo>
                <a:lnTo>
                  <a:pt x="378" y="4492"/>
                </a:lnTo>
                <a:lnTo>
                  <a:pt x="381" y="4493"/>
                </a:lnTo>
                <a:lnTo>
                  <a:pt x="383" y="4494"/>
                </a:lnTo>
                <a:lnTo>
                  <a:pt x="386" y="4495"/>
                </a:lnTo>
                <a:lnTo>
                  <a:pt x="388" y="4497"/>
                </a:lnTo>
                <a:lnTo>
                  <a:pt x="390" y="4498"/>
                </a:lnTo>
                <a:moveTo>
                  <a:pt x="1816" y="4528"/>
                </a:moveTo>
                <a:lnTo>
                  <a:pt x="1817" y="4526"/>
                </a:lnTo>
                <a:lnTo>
                  <a:pt x="1819" y="4524"/>
                </a:lnTo>
                <a:lnTo>
                  <a:pt x="1821" y="4523"/>
                </a:lnTo>
                <a:lnTo>
                  <a:pt x="1823" y="4521"/>
                </a:lnTo>
                <a:lnTo>
                  <a:pt x="1825" y="4520"/>
                </a:lnTo>
                <a:lnTo>
                  <a:pt x="1828" y="4519"/>
                </a:lnTo>
                <a:lnTo>
                  <a:pt x="1830" y="4518"/>
                </a:lnTo>
                <a:lnTo>
                  <a:pt x="1833" y="4518"/>
                </a:lnTo>
                <a:lnTo>
                  <a:pt x="1835" y="4517"/>
                </a:lnTo>
                <a:lnTo>
                  <a:pt x="1838" y="4517"/>
                </a:lnTo>
                <a:lnTo>
                  <a:pt x="1840" y="4517"/>
                </a:lnTo>
                <a:lnTo>
                  <a:pt x="1843" y="4518"/>
                </a:lnTo>
                <a:lnTo>
                  <a:pt x="1845" y="4519"/>
                </a:lnTo>
                <a:lnTo>
                  <a:pt x="1847" y="4520"/>
                </a:lnTo>
                <a:lnTo>
                  <a:pt x="1850" y="4521"/>
                </a:lnTo>
                <a:lnTo>
                  <a:pt x="1852" y="4522"/>
                </a:lnTo>
                <a:lnTo>
                  <a:pt x="1898" y="4553"/>
                </a:lnTo>
                <a:lnTo>
                  <a:pt x="1942" y="4582"/>
                </a:lnTo>
                <a:lnTo>
                  <a:pt x="1984" y="4607"/>
                </a:lnTo>
                <a:lnTo>
                  <a:pt x="2025" y="4630"/>
                </a:lnTo>
                <a:lnTo>
                  <a:pt x="2027" y="4632"/>
                </a:lnTo>
                <a:lnTo>
                  <a:pt x="2029" y="4633"/>
                </a:lnTo>
                <a:lnTo>
                  <a:pt x="2031" y="4635"/>
                </a:lnTo>
                <a:lnTo>
                  <a:pt x="2033" y="4637"/>
                </a:lnTo>
                <a:lnTo>
                  <a:pt x="2034" y="4639"/>
                </a:lnTo>
                <a:lnTo>
                  <a:pt x="2036" y="4641"/>
                </a:lnTo>
                <a:lnTo>
                  <a:pt x="2037" y="4644"/>
                </a:lnTo>
                <a:lnTo>
                  <a:pt x="2038" y="4646"/>
                </a:lnTo>
                <a:lnTo>
                  <a:pt x="2038" y="4649"/>
                </a:lnTo>
                <a:lnTo>
                  <a:pt x="2039" y="4651"/>
                </a:lnTo>
                <a:lnTo>
                  <a:pt x="2039" y="4654"/>
                </a:lnTo>
                <a:lnTo>
                  <a:pt x="2039" y="4656"/>
                </a:lnTo>
                <a:lnTo>
                  <a:pt x="2038" y="4659"/>
                </a:lnTo>
                <a:lnTo>
                  <a:pt x="2038" y="4661"/>
                </a:lnTo>
                <a:lnTo>
                  <a:pt x="2037" y="4664"/>
                </a:lnTo>
                <a:lnTo>
                  <a:pt x="2036" y="4666"/>
                </a:lnTo>
                <a:lnTo>
                  <a:pt x="2034" y="4669"/>
                </a:lnTo>
                <a:lnTo>
                  <a:pt x="2033" y="4671"/>
                </a:lnTo>
                <a:lnTo>
                  <a:pt x="2031" y="4672"/>
                </a:lnTo>
                <a:lnTo>
                  <a:pt x="2029" y="4674"/>
                </a:lnTo>
                <a:lnTo>
                  <a:pt x="2027" y="4675"/>
                </a:lnTo>
                <a:lnTo>
                  <a:pt x="2025" y="4677"/>
                </a:lnTo>
                <a:lnTo>
                  <a:pt x="2022" y="4678"/>
                </a:lnTo>
                <a:lnTo>
                  <a:pt x="2020" y="4678"/>
                </a:lnTo>
                <a:lnTo>
                  <a:pt x="2017" y="4679"/>
                </a:lnTo>
                <a:lnTo>
                  <a:pt x="2015" y="4679"/>
                </a:lnTo>
                <a:lnTo>
                  <a:pt x="2012" y="4680"/>
                </a:lnTo>
                <a:lnTo>
                  <a:pt x="2010" y="4679"/>
                </a:lnTo>
                <a:lnTo>
                  <a:pt x="2007" y="4679"/>
                </a:lnTo>
                <a:lnTo>
                  <a:pt x="2005" y="4678"/>
                </a:lnTo>
                <a:lnTo>
                  <a:pt x="2002" y="4678"/>
                </a:lnTo>
                <a:lnTo>
                  <a:pt x="2000" y="4676"/>
                </a:lnTo>
                <a:lnTo>
                  <a:pt x="1958" y="4653"/>
                </a:lnTo>
                <a:lnTo>
                  <a:pt x="1914" y="4627"/>
                </a:lnTo>
                <a:lnTo>
                  <a:pt x="1868" y="4598"/>
                </a:lnTo>
                <a:lnTo>
                  <a:pt x="1822" y="4565"/>
                </a:lnTo>
                <a:lnTo>
                  <a:pt x="1820" y="4564"/>
                </a:lnTo>
                <a:lnTo>
                  <a:pt x="1818" y="4562"/>
                </a:lnTo>
                <a:lnTo>
                  <a:pt x="1816" y="4560"/>
                </a:lnTo>
                <a:lnTo>
                  <a:pt x="1814" y="4558"/>
                </a:lnTo>
                <a:lnTo>
                  <a:pt x="1813" y="4556"/>
                </a:lnTo>
                <a:lnTo>
                  <a:pt x="1812" y="4553"/>
                </a:lnTo>
                <a:lnTo>
                  <a:pt x="1811" y="4551"/>
                </a:lnTo>
                <a:lnTo>
                  <a:pt x="1811" y="4548"/>
                </a:lnTo>
                <a:lnTo>
                  <a:pt x="1810" y="4546"/>
                </a:lnTo>
                <a:lnTo>
                  <a:pt x="1810" y="4543"/>
                </a:lnTo>
                <a:lnTo>
                  <a:pt x="1811" y="4541"/>
                </a:lnTo>
                <a:lnTo>
                  <a:pt x="1811" y="4538"/>
                </a:lnTo>
                <a:lnTo>
                  <a:pt x="1812" y="4536"/>
                </a:lnTo>
                <a:lnTo>
                  <a:pt x="1813" y="4533"/>
                </a:lnTo>
                <a:lnTo>
                  <a:pt x="1814" y="4531"/>
                </a:lnTo>
                <a:lnTo>
                  <a:pt x="1816" y="4528"/>
                </a:lnTo>
                <a:moveTo>
                  <a:pt x="2174" y="4556"/>
                </a:moveTo>
                <a:lnTo>
                  <a:pt x="2176" y="4555"/>
                </a:lnTo>
                <a:lnTo>
                  <a:pt x="2178" y="4554"/>
                </a:lnTo>
                <a:lnTo>
                  <a:pt x="2180" y="4552"/>
                </a:lnTo>
                <a:lnTo>
                  <a:pt x="2183" y="4552"/>
                </a:lnTo>
                <a:lnTo>
                  <a:pt x="2185" y="4551"/>
                </a:lnTo>
                <a:lnTo>
                  <a:pt x="2188" y="4551"/>
                </a:lnTo>
                <a:lnTo>
                  <a:pt x="2190" y="4551"/>
                </a:lnTo>
                <a:lnTo>
                  <a:pt x="2193" y="4551"/>
                </a:lnTo>
                <a:lnTo>
                  <a:pt x="2195" y="4551"/>
                </a:lnTo>
                <a:lnTo>
                  <a:pt x="2198" y="4552"/>
                </a:lnTo>
                <a:lnTo>
                  <a:pt x="2200" y="4553"/>
                </a:lnTo>
                <a:lnTo>
                  <a:pt x="2203" y="4554"/>
                </a:lnTo>
                <a:lnTo>
                  <a:pt x="2205" y="4555"/>
                </a:lnTo>
                <a:lnTo>
                  <a:pt x="2207" y="4557"/>
                </a:lnTo>
                <a:lnTo>
                  <a:pt x="2209" y="4558"/>
                </a:lnTo>
                <a:lnTo>
                  <a:pt x="2211" y="4560"/>
                </a:lnTo>
                <a:lnTo>
                  <a:pt x="2227" y="4581"/>
                </a:lnTo>
                <a:lnTo>
                  <a:pt x="2241" y="4600"/>
                </a:lnTo>
                <a:lnTo>
                  <a:pt x="2253" y="4618"/>
                </a:lnTo>
                <a:lnTo>
                  <a:pt x="2263" y="4634"/>
                </a:lnTo>
                <a:lnTo>
                  <a:pt x="2270" y="4650"/>
                </a:lnTo>
                <a:lnTo>
                  <a:pt x="2273" y="4658"/>
                </a:lnTo>
                <a:lnTo>
                  <a:pt x="2276" y="4665"/>
                </a:lnTo>
                <a:lnTo>
                  <a:pt x="2278" y="4672"/>
                </a:lnTo>
                <a:lnTo>
                  <a:pt x="2280" y="4680"/>
                </a:lnTo>
                <a:lnTo>
                  <a:pt x="2281" y="4687"/>
                </a:lnTo>
                <a:lnTo>
                  <a:pt x="2281" y="4690"/>
                </a:lnTo>
                <a:lnTo>
                  <a:pt x="2282" y="4693"/>
                </a:lnTo>
                <a:lnTo>
                  <a:pt x="2282" y="4697"/>
                </a:lnTo>
                <a:lnTo>
                  <a:pt x="2282" y="4701"/>
                </a:lnTo>
                <a:lnTo>
                  <a:pt x="2281" y="4705"/>
                </a:lnTo>
                <a:lnTo>
                  <a:pt x="2281" y="4708"/>
                </a:lnTo>
                <a:lnTo>
                  <a:pt x="2280" y="4712"/>
                </a:lnTo>
                <a:lnTo>
                  <a:pt x="2279" y="4716"/>
                </a:lnTo>
                <a:lnTo>
                  <a:pt x="2278" y="4719"/>
                </a:lnTo>
                <a:lnTo>
                  <a:pt x="2276" y="4722"/>
                </a:lnTo>
                <a:lnTo>
                  <a:pt x="2275" y="4725"/>
                </a:lnTo>
                <a:lnTo>
                  <a:pt x="2273" y="4728"/>
                </a:lnTo>
                <a:lnTo>
                  <a:pt x="2271" y="4731"/>
                </a:lnTo>
                <a:lnTo>
                  <a:pt x="2268" y="4734"/>
                </a:lnTo>
                <a:lnTo>
                  <a:pt x="2266" y="4736"/>
                </a:lnTo>
                <a:lnTo>
                  <a:pt x="2263" y="4739"/>
                </a:lnTo>
                <a:lnTo>
                  <a:pt x="2260" y="4741"/>
                </a:lnTo>
                <a:lnTo>
                  <a:pt x="2257" y="4743"/>
                </a:lnTo>
                <a:lnTo>
                  <a:pt x="2254" y="4745"/>
                </a:lnTo>
                <a:lnTo>
                  <a:pt x="2250" y="4747"/>
                </a:lnTo>
                <a:lnTo>
                  <a:pt x="2247" y="4748"/>
                </a:lnTo>
                <a:lnTo>
                  <a:pt x="2244" y="4749"/>
                </a:lnTo>
                <a:lnTo>
                  <a:pt x="2241" y="4750"/>
                </a:lnTo>
                <a:lnTo>
                  <a:pt x="2237" y="4751"/>
                </a:lnTo>
                <a:lnTo>
                  <a:pt x="2231" y="4752"/>
                </a:lnTo>
                <a:lnTo>
                  <a:pt x="2224" y="4753"/>
                </a:lnTo>
                <a:lnTo>
                  <a:pt x="2217" y="4753"/>
                </a:lnTo>
                <a:lnTo>
                  <a:pt x="2210" y="4753"/>
                </a:lnTo>
                <a:lnTo>
                  <a:pt x="2203" y="4752"/>
                </a:lnTo>
                <a:lnTo>
                  <a:pt x="2200" y="4752"/>
                </a:lnTo>
                <a:lnTo>
                  <a:pt x="2197" y="4751"/>
                </a:lnTo>
                <a:lnTo>
                  <a:pt x="2195" y="4751"/>
                </a:lnTo>
                <a:lnTo>
                  <a:pt x="2192" y="4750"/>
                </a:lnTo>
                <a:lnTo>
                  <a:pt x="2190" y="4748"/>
                </a:lnTo>
                <a:lnTo>
                  <a:pt x="2188" y="4747"/>
                </a:lnTo>
                <a:lnTo>
                  <a:pt x="2186" y="4745"/>
                </a:lnTo>
                <a:lnTo>
                  <a:pt x="2185" y="4743"/>
                </a:lnTo>
                <a:lnTo>
                  <a:pt x="2183" y="4741"/>
                </a:lnTo>
                <a:lnTo>
                  <a:pt x="2182" y="4739"/>
                </a:lnTo>
                <a:lnTo>
                  <a:pt x="2181" y="4737"/>
                </a:lnTo>
                <a:lnTo>
                  <a:pt x="2180" y="4734"/>
                </a:lnTo>
                <a:lnTo>
                  <a:pt x="2179" y="4732"/>
                </a:lnTo>
                <a:lnTo>
                  <a:pt x="2179" y="4730"/>
                </a:lnTo>
                <a:lnTo>
                  <a:pt x="2179" y="4727"/>
                </a:lnTo>
                <a:lnTo>
                  <a:pt x="2179" y="4724"/>
                </a:lnTo>
                <a:lnTo>
                  <a:pt x="2179" y="4722"/>
                </a:lnTo>
                <a:lnTo>
                  <a:pt x="2179" y="4719"/>
                </a:lnTo>
                <a:lnTo>
                  <a:pt x="2180" y="4716"/>
                </a:lnTo>
                <a:lnTo>
                  <a:pt x="2181" y="4714"/>
                </a:lnTo>
                <a:lnTo>
                  <a:pt x="2183" y="4712"/>
                </a:lnTo>
                <a:lnTo>
                  <a:pt x="2184" y="4710"/>
                </a:lnTo>
                <a:lnTo>
                  <a:pt x="2186" y="4708"/>
                </a:lnTo>
                <a:lnTo>
                  <a:pt x="2188" y="4706"/>
                </a:lnTo>
                <a:lnTo>
                  <a:pt x="2190" y="4704"/>
                </a:lnTo>
                <a:lnTo>
                  <a:pt x="2192" y="4703"/>
                </a:lnTo>
                <a:lnTo>
                  <a:pt x="2194" y="4702"/>
                </a:lnTo>
                <a:lnTo>
                  <a:pt x="2196" y="4701"/>
                </a:lnTo>
                <a:lnTo>
                  <a:pt x="2199" y="4701"/>
                </a:lnTo>
                <a:lnTo>
                  <a:pt x="2201" y="4700"/>
                </a:lnTo>
                <a:lnTo>
                  <a:pt x="2204" y="4700"/>
                </a:lnTo>
                <a:lnTo>
                  <a:pt x="2207" y="4700"/>
                </a:lnTo>
                <a:lnTo>
                  <a:pt x="2211" y="4701"/>
                </a:lnTo>
                <a:lnTo>
                  <a:pt x="2216" y="4701"/>
                </a:lnTo>
                <a:lnTo>
                  <a:pt x="2219" y="4700"/>
                </a:lnTo>
                <a:lnTo>
                  <a:pt x="2222" y="4700"/>
                </a:lnTo>
                <a:lnTo>
                  <a:pt x="2224" y="4700"/>
                </a:lnTo>
                <a:lnTo>
                  <a:pt x="2226" y="4699"/>
                </a:lnTo>
                <a:lnTo>
                  <a:pt x="2228" y="4699"/>
                </a:lnTo>
                <a:lnTo>
                  <a:pt x="2229" y="4698"/>
                </a:lnTo>
                <a:lnTo>
                  <a:pt x="2229" y="4695"/>
                </a:lnTo>
                <a:lnTo>
                  <a:pt x="2229" y="4694"/>
                </a:lnTo>
                <a:lnTo>
                  <a:pt x="2228" y="4693"/>
                </a:lnTo>
                <a:lnTo>
                  <a:pt x="2228" y="4690"/>
                </a:lnTo>
                <a:lnTo>
                  <a:pt x="2227" y="4686"/>
                </a:lnTo>
                <a:lnTo>
                  <a:pt x="2226" y="4682"/>
                </a:lnTo>
                <a:lnTo>
                  <a:pt x="2224" y="4678"/>
                </a:lnTo>
                <a:lnTo>
                  <a:pt x="2222" y="4673"/>
                </a:lnTo>
                <a:lnTo>
                  <a:pt x="2219" y="4667"/>
                </a:lnTo>
                <a:lnTo>
                  <a:pt x="2216" y="4660"/>
                </a:lnTo>
                <a:lnTo>
                  <a:pt x="2212" y="4653"/>
                </a:lnTo>
                <a:lnTo>
                  <a:pt x="2208" y="4646"/>
                </a:lnTo>
                <a:lnTo>
                  <a:pt x="2197" y="4630"/>
                </a:lnTo>
                <a:lnTo>
                  <a:pt x="2184" y="4613"/>
                </a:lnTo>
                <a:lnTo>
                  <a:pt x="2170" y="4593"/>
                </a:lnTo>
                <a:lnTo>
                  <a:pt x="2168" y="4591"/>
                </a:lnTo>
                <a:lnTo>
                  <a:pt x="2166" y="4589"/>
                </a:lnTo>
                <a:lnTo>
                  <a:pt x="2165" y="4587"/>
                </a:lnTo>
                <a:lnTo>
                  <a:pt x="2164" y="4584"/>
                </a:lnTo>
                <a:lnTo>
                  <a:pt x="2164" y="4582"/>
                </a:lnTo>
                <a:lnTo>
                  <a:pt x="2163" y="4579"/>
                </a:lnTo>
                <a:lnTo>
                  <a:pt x="2163" y="4577"/>
                </a:lnTo>
                <a:lnTo>
                  <a:pt x="2163" y="4574"/>
                </a:lnTo>
                <a:lnTo>
                  <a:pt x="2164" y="4572"/>
                </a:lnTo>
                <a:lnTo>
                  <a:pt x="2164" y="4569"/>
                </a:lnTo>
                <a:lnTo>
                  <a:pt x="2165" y="4567"/>
                </a:lnTo>
                <a:lnTo>
                  <a:pt x="2166" y="4564"/>
                </a:lnTo>
                <a:lnTo>
                  <a:pt x="2168" y="4562"/>
                </a:lnTo>
                <a:lnTo>
                  <a:pt x="2170" y="4560"/>
                </a:lnTo>
                <a:lnTo>
                  <a:pt x="2171" y="4558"/>
                </a:lnTo>
                <a:lnTo>
                  <a:pt x="2174" y="4556"/>
                </a:lnTo>
                <a:moveTo>
                  <a:pt x="157" y="4824"/>
                </a:moveTo>
                <a:lnTo>
                  <a:pt x="159" y="4826"/>
                </a:lnTo>
                <a:lnTo>
                  <a:pt x="161" y="4827"/>
                </a:lnTo>
                <a:lnTo>
                  <a:pt x="163" y="4829"/>
                </a:lnTo>
                <a:lnTo>
                  <a:pt x="165" y="4831"/>
                </a:lnTo>
                <a:lnTo>
                  <a:pt x="166" y="4833"/>
                </a:lnTo>
                <a:lnTo>
                  <a:pt x="167" y="4835"/>
                </a:lnTo>
                <a:lnTo>
                  <a:pt x="168" y="4838"/>
                </a:lnTo>
                <a:lnTo>
                  <a:pt x="169" y="4840"/>
                </a:lnTo>
                <a:lnTo>
                  <a:pt x="170" y="4843"/>
                </a:lnTo>
                <a:lnTo>
                  <a:pt x="170" y="4845"/>
                </a:lnTo>
                <a:lnTo>
                  <a:pt x="170" y="4848"/>
                </a:lnTo>
                <a:lnTo>
                  <a:pt x="170" y="4850"/>
                </a:lnTo>
                <a:lnTo>
                  <a:pt x="170" y="4853"/>
                </a:lnTo>
                <a:lnTo>
                  <a:pt x="169" y="4855"/>
                </a:lnTo>
                <a:lnTo>
                  <a:pt x="168" y="4858"/>
                </a:lnTo>
                <a:lnTo>
                  <a:pt x="167" y="4860"/>
                </a:lnTo>
                <a:lnTo>
                  <a:pt x="154" y="4886"/>
                </a:lnTo>
                <a:lnTo>
                  <a:pt x="142" y="4909"/>
                </a:lnTo>
                <a:lnTo>
                  <a:pt x="133" y="4930"/>
                </a:lnTo>
                <a:lnTo>
                  <a:pt x="126" y="4947"/>
                </a:lnTo>
                <a:lnTo>
                  <a:pt x="110" y="4994"/>
                </a:lnTo>
                <a:lnTo>
                  <a:pt x="102" y="5017"/>
                </a:lnTo>
                <a:lnTo>
                  <a:pt x="96" y="5040"/>
                </a:lnTo>
                <a:lnTo>
                  <a:pt x="95" y="5043"/>
                </a:lnTo>
                <a:lnTo>
                  <a:pt x="94" y="5045"/>
                </a:lnTo>
                <a:lnTo>
                  <a:pt x="93" y="5048"/>
                </a:lnTo>
                <a:lnTo>
                  <a:pt x="91" y="5050"/>
                </a:lnTo>
                <a:lnTo>
                  <a:pt x="89" y="5051"/>
                </a:lnTo>
                <a:lnTo>
                  <a:pt x="87" y="5053"/>
                </a:lnTo>
                <a:lnTo>
                  <a:pt x="85" y="5055"/>
                </a:lnTo>
                <a:lnTo>
                  <a:pt x="83" y="5056"/>
                </a:lnTo>
                <a:lnTo>
                  <a:pt x="81" y="5057"/>
                </a:lnTo>
                <a:lnTo>
                  <a:pt x="79" y="5058"/>
                </a:lnTo>
                <a:lnTo>
                  <a:pt x="76" y="5059"/>
                </a:lnTo>
                <a:lnTo>
                  <a:pt x="73" y="5059"/>
                </a:lnTo>
                <a:lnTo>
                  <a:pt x="71" y="5059"/>
                </a:lnTo>
                <a:lnTo>
                  <a:pt x="68" y="5059"/>
                </a:lnTo>
                <a:lnTo>
                  <a:pt x="66" y="5059"/>
                </a:lnTo>
                <a:lnTo>
                  <a:pt x="63" y="5058"/>
                </a:lnTo>
                <a:lnTo>
                  <a:pt x="60" y="5057"/>
                </a:lnTo>
                <a:lnTo>
                  <a:pt x="58" y="5056"/>
                </a:lnTo>
                <a:lnTo>
                  <a:pt x="56" y="5055"/>
                </a:lnTo>
                <a:lnTo>
                  <a:pt x="54" y="5054"/>
                </a:lnTo>
                <a:lnTo>
                  <a:pt x="52" y="5052"/>
                </a:lnTo>
                <a:lnTo>
                  <a:pt x="50" y="5050"/>
                </a:lnTo>
                <a:lnTo>
                  <a:pt x="49" y="5048"/>
                </a:lnTo>
                <a:lnTo>
                  <a:pt x="47" y="5046"/>
                </a:lnTo>
                <a:lnTo>
                  <a:pt x="46" y="5044"/>
                </a:lnTo>
                <a:lnTo>
                  <a:pt x="45" y="5042"/>
                </a:lnTo>
                <a:lnTo>
                  <a:pt x="45" y="5039"/>
                </a:lnTo>
                <a:lnTo>
                  <a:pt x="44" y="5037"/>
                </a:lnTo>
                <a:lnTo>
                  <a:pt x="44" y="5034"/>
                </a:lnTo>
                <a:lnTo>
                  <a:pt x="44" y="5032"/>
                </a:lnTo>
                <a:lnTo>
                  <a:pt x="44" y="5029"/>
                </a:lnTo>
                <a:lnTo>
                  <a:pt x="45" y="5026"/>
                </a:lnTo>
                <a:lnTo>
                  <a:pt x="52" y="5002"/>
                </a:lnTo>
                <a:lnTo>
                  <a:pt x="60" y="4977"/>
                </a:lnTo>
                <a:lnTo>
                  <a:pt x="77" y="4928"/>
                </a:lnTo>
                <a:lnTo>
                  <a:pt x="85" y="4909"/>
                </a:lnTo>
                <a:lnTo>
                  <a:pt x="95" y="4887"/>
                </a:lnTo>
                <a:lnTo>
                  <a:pt x="107" y="4862"/>
                </a:lnTo>
                <a:lnTo>
                  <a:pt x="121" y="4835"/>
                </a:lnTo>
                <a:lnTo>
                  <a:pt x="122" y="4833"/>
                </a:lnTo>
                <a:lnTo>
                  <a:pt x="124" y="4831"/>
                </a:lnTo>
                <a:lnTo>
                  <a:pt x="126" y="4829"/>
                </a:lnTo>
                <a:lnTo>
                  <a:pt x="128" y="4827"/>
                </a:lnTo>
                <a:lnTo>
                  <a:pt x="130" y="4826"/>
                </a:lnTo>
                <a:lnTo>
                  <a:pt x="132" y="4824"/>
                </a:lnTo>
                <a:lnTo>
                  <a:pt x="134" y="4823"/>
                </a:lnTo>
                <a:lnTo>
                  <a:pt x="137" y="4822"/>
                </a:lnTo>
                <a:lnTo>
                  <a:pt x="139" y="4822"/>
                </a:lnTo>
                <a:lnTo>
                  <a:pt x="142" y="4821"/>
                </a:lnTo>
                <a:lnTo>
                  <a:pt x="144" y="4821"/>
                </a:lnTo>
                <a:lnTo>
                  <a:pt x="147" y="4821"/>
                </a:lnTo>
                <a:lnTo>
                  <a:pt x="149" y="4822"/>
                </a:lnTo>
                <a:lnTo>
                  <a:pt x="152" y="4822"/>
                </a:lnTo>
                <a:lnTo>
                  <a:pt x="155" y="4823"/>
                </a:lnTo>
                <a:lnTo>
                  <a:pt x="157" y="4824"/>
                </a:lnTo>
                <a:moveTo>
                  <a:pt x="36" y="5203"/>
                </a:moveTo>
                <a:lnTo>
                  <a:pt x="39" y="5204"/>
                </a:lnTo>
                <a:lnTo>
                  <a:pt x="41" y="5204"/>
                </a:lnTo>
                <a:lnTo>
                  <a:pt x="43" y="5205"/>
                </a:lnTo>
                <a:lnTo>
                  <a:pt x="46" y="5206"/>
                </a:lnTo>
                <a:lnTo>
                  <a:pt x="48" y="5207"/>
                </a:lnTo>
                <a:lnTo>
                  <a:pt x="50" y="5209"/>
                </a:lnTo>
                <a:lnTo>
                  <a:pt x="52" y="5211"/>
                </a:lnTo>
                <a:lnTo>
                  <a:pt x="53" y="5213"/>
                </a:lnTo>
                <a:lnTo>
                  <a:pt x="55" y="5215"/>
                </a:lnTo>
                <a:lnTo>
                  <a:pt x="56" y="5217"/>
                </a:lnTo>
                <a:lnTo>
                  <a:pt x="57" y="5219"/>
                </a:lnTo>
                <a:lnTo>
                  <a:pt x="58" y="5222"/>
                </a:lnTo>
                <a:lnTo>
                  <a:pt x="59" y="5224"/>
                </a:lnTo>
                <a:lnTo>
                  <a:pt x="59" y="5227"/>
                </a:lnTo>
                <a:lnTo>
                  <a:pt x="59" y="5229"/>
                </a:lnTo>
                <a:lnTo>
                  <a:pt x="59" y="5232"/>
                </a:lnTo>
                <a:lnTo>
                  <a:pt x="55" y="5281"/>
                </a:lnTo>
                <a:lnTo>
                  <a:pt x="53" y="5330"/>
                </a:lnTo>
                <a:lnTo>
                  <a:pt x="53" y="5379"/>
                </a:lnTo>
                <a:lnTo>
                  <a:pt x="55" y="5428"/>
                </a:lnTo>
                <a:lnTo>
                  <a:pt x="55" y="5431"/>
                </a:lnTo>
                <a:lnTo>
                  <a:pt x="55" y="5433"/>
                </a:lnTo>
                <a:lnTo>
                  <a:pt x="54" y="5436"/>
                </a:lnTo>
                <a:lnTo>
                  <a:pt x="53" y="5438"/>
                </a:lnTo>
                <a:lnTo>
                  <a:pt x="52" y="5441"/>
                </a:lnTo>
                <a:lnTo>
                  <a:pt x="51" y="5443"/>
                </a:lnTo>
                <a:lnTo>
                  <a:pt x="50" y="5445"/>
                </a:lnTo>
                <a:lnTo>
                  <a:pt x="48" y="5447"/>
                </a:lnTo>
                <a:lnTo>
                  <a:pt x="46" y="5449"/>
                </a:lnTo>
                <a:lnTo>
                  <a:pt x="44" y="5450"/>
                </a:lnTo>
                <a:lnTo>
                  <a:pt x="42" y="5452"/>
                </a:lnTo>
                <a:lnTo>
                  <a:pt x="40" y="5453"/>
                </a:lnTo>
                <a:lnTo>
                  <a:pt x="38" y="5454"/>
                </a:lnTo>
                <a:lnTo>
                  <a:pt x="35" y="5455"/>
                </a:lnTo>
                <a:lnTo>
                  <a:pt x="33" y="5455"/>
                </a:lnTo>
                <a:lnTo>
                  <a:pt x="30" y="5455"/>
                </a:lnTo>
                <a:lnTo>
                  <a:pt x="27" y="5455"/>
                </a:lnTo>
                <a:lnTo>
                  <a:pt x="25" y="5455"/>
                </a:lnTo>
                <a:lnTo>
                  <a:pt x="22" y="5455"/>
                </a:lnTo>
                <a:lnTo>
                  <a:pt x="19" y="5454"/>
                </a:lnTo>
                <a:lnTo>
                  <a:pt x="17" y="5453"/>
                </a:lnTo>
                <a:lnTo>
                  <a:pt x="15" y="5452"/>
                </a:lnTo>
                <a:lnTo>
                  <a:pt x="13" y="5450"/>
                </a:lnTo>
                <a:lnTo>
                  <a:pt x="11" y="5449"/>
                </a:lnTo>
                <a:lnTo>
                  <a:pt x="9" y="5447"/>
                </a:lnTo>
                <a:lnTo>
                  <a:pt x="7" y="5445"/>
                </a:lnTo>
                <a:lnTo>
                  <a:pt x="6" y="5443"/>
                </a:lnTo>
                <a:lnTo>
                  <a:pt x="5" y="5441"/>
                </a:lnTo>
                <a:lnTo>
                  <a:pt x="4" y="5438"/>
                </a:lnTo>
                <a:lnTo>
                  <a:pt x="3" y="5436"/>
                </a:lnTo>
                <a:lnTo>
                  <a:pt x="2" y="5433"/>
                </a:lnTo>
                <a:lnTo>
                  <a:pt x="2" y="5430"/>
                </a:lnTo>
                <a:lnTo>
                  <a:pt x="0" y="5370"/>
                </a:lnTo>
                <a:lnTo>
                  <a:pt x="0" y="5351"/>
                </a:lnTo>
                <a:lnTo>
                  <a:pt x="1" y="5320"/>
                </a:lnTo>
                <a:lnTo>
                  <a:pt x="2" y="5288"/>
                </a:lnTo>
                <a:lnTo>
                  <a:pt x="4" y="5257"/>
                </a:lnTo>
                <a:lnTo>
                  <a:pt x="7" y="5226"/>
                </a:lnTo>
                <a:lnTo>
                  <a:pt x="7" y="5224"/>
                </a:lnTo>
                <a:lnTo>
                  <a:pt x="8" y="5221"/>
                </a:lnTo>
                <a:lnTo>
                  <a:pt x="9" y="5219"/>
                </a:lnTo>
                <a:lnTo>
                  <a:pt x="10" y="5217"/>
                </a:lnTo>
                <a:lnTo>
                  <a:pt x="11" y="5214"/>
                </a:lnTo>
                <a:lnTo>
                  <a:pt x="13" y="5212"/>
                </a:lnTo>
                <a:lnTo>
                  <a:pt x="14" y="5210"/>
                </a:lnTo>
                <a:lnTo>
                  <a:pt x="16" y="5209"/>
                </a:lnTo>
                <a:lnTo>
                  <a:pt x="18" y="5207"/>
                </a:lnTo>
                <a:lnTo>
                  <a:pt x="20" y="5206"/>
                </a:lnTo>
                <a:lnTo>
                  <a:pt x="23" y="5205"/>
                </a:lnTo>
                <a:lnTo>
                  <a:pt x="25" y="5204"/>
                </a:lnTo>
                <a:lnTo>
                  <a:pt x="28" y="5203"/>
                </a:lnTo>
                <a:lnTo>
                  <a:pt x="30" y="5203"/>
                </a:lnTo>
                <a:lnTo>
                  <a:pt x="33" y="5203"/>
                </a:lnTo>
                <a:lnTo>
                  <a:pt x="36" y="5203"/>
                </a:lnTo>
                <a:moveTo>
                  <a:pt x="48" y="5601"/>
                </a:moveTo>
                <a:lnTo>
                  <a:pt x="51" y="5601"/>
                </a:lnTo>
                <a:lnTo>
                  <a:pt x="54" y="5601"/>
                </a:lnTo>
                <a:lnTo>
                  <a:pt x="56" y="5601"/>
                </a:lnTo>
                <a:lnTo>
                  <a:pt x="59" y="5602"/>
                </a:lnTo>
                <a:lnTo>
                  <a:pt x="61" y="5602"/>
                </a:lnTo>
                <a:lnTo>
                  <a:pt x="64" y="5603"/>
                </a:lnTo>
                <a:lnTo>
                  <a:pt x="66" y="5604"/>
                </a:lnTo>
                <a:lnTo>
                  <a:pt x="68" y="5606"/>
                </a:lnTo>
                <a:lnTo>
                  <a:pt x="70" y="5607"/>
                </a:lnTo>
                <a:lnTo>
                  <a:pt x="72" y="5609"/>
                </a:lnTo>
                <a:lnTo>
                  <a:pt x="74" y="5611"/>
                </a:lnTo>
                <a:lnTo>
                  <a:pt x="75" y="5613"/>
                </a:lnTo>
                <a:lnTo>
                  <a:pt x="77" y="5615"/>
                </a:lnTo>
                <a:lnTo>
                  <a:pt x="78" y="5617"/>
                </a:lnTo>
                <a:lnTo>
                  <a:pt x="78" y="5620"/>
                </a:lnTo>
                <a:lnTo>
                  <a:pt x="79" y="5622"/>
                </a:lnTo>
                <a:lnTo>
                  <a:pt x="89" y="5670"/>
                </a:lnTo>
                <a:lnTo>
                  <a:pt x="101" y="5718"/>
                </a:lnTo>
                <a:lnTo>
                  <a:pt x="114" y="5766"/>
                </a:lnTo>
                <a:lnTo>
                  <a:pt x="129" y="5813"/>
                </a:lnTo>
                <a:lnTo>
                  <a:pt x="130" y="5816"/>
                </a:lnTo>
                <a:lnTo>
                  <a:pt x="130" y="5818"/>
                </a:lnTo>
                <a:lnTo>
                  <a:pt x="130" y="5821"/>
                </a:lnTo>
                <a:lnTo>
                  <a:pt x="130" y="5824"/>
                </a:lnTo>
                <a:lnTo>
                  <a:pt x="130" y="5826"/>
                </a:lnTo>
                <a:lnTo>
                  <a:pt x="129" y="5828"/>
                </a:lnTo>
                <a:lnTo>
                  <a:pt x="128" y="5831"/>
                </a:lnTo>
                <a:lnTo>
                  <a:pt x="127" y="5833"/>
                </a:lnTo>
                <a:lnTo>
                  <a:pt x="126" y="5835"/>
                </a:lnTo>
                <a:lnTo>
                  <a:pt x="125" y="5837"/>
                </a:lnTo>
                <a:lnTo>
                  <a:pt x="123" y="5839"/>
                </a:lnTo>
                <a:lnTo>
                  <a:pt x="121" y="5841"/>
                </a:lnTo>
                <a:lnTo>
                  <a:pt x="119" y="5843"/>
                </a:lnTo>
                <a:lnTo>
                  <a:pt x="117" y="5844"/>
                </a:lnTo>
                <a:lnTo>
                  <a:pt x="115" y="5845"/>
                </a:lnTo>
                <a:lnTo>
                  <a:pt x="112" y="5846"/>
                </a:lnTo>
                <a:lnTo>
                  <a:pt x="109" y="5847"/>
                </a:lnTo>
                <a:lnTo>
                  <a:pt x="107" y="5847"/>
                </a:lnTo>
                <a:lnTo>
                  <a:pt x="104" y="5847"/>
                </a:lnTo>
                <a:lnTo>
                  <a:pt x="101" y="5847"/>
                </a:lnTo>
                <a:lnTo>
                  <a:pt x="99" y="5847"/>
                </a:lnTo>
                <a:lnTo>
                  <a:pt x="96" y="5846"/>
                </a:lnTo>
                <a:lnTo>
                  <a:pt x="94" y="5845"/>
                </a:lnTo>
                <a:lnTo>
                  <a:pt x="92" y="5844"/>
                </a:lnTo>
                <a:lnTo>
                  <a:pt x="89" y="5843"/>
                </a:lnTo>
                <a:lnTo>
                  <a:pt x="87" y="5842"/>
                </a:lnTo>
                <a:lnTo>
                  <a:pt x="85" y="5840"/>
                </a:lnTo>
                <a:lnTo>
                  <a:pt x="83" y="5838"/>
                </a:lnTo>
                <a:lnTo>
                  <a:pt x="82" y="5836"/>
                </a:lnTo>
                <a:lnTo>
                  <a:pt x="80" y="5834"/>
                </a:lnTo>
                <a:lnTo>
                  <a:pt x="79" y="5832"/>
                </a:lnTo>
                <a:lnTo>
                  <a:pt x="78" y="5829"/>
                </a:lnTo>
                <a:lnTo>
                  <a:pt x="63" y="5780"/>
                </a:lnTo>
                <a:lnTo>
                  <a:pt x="49" y="5731"/>
                </a:lnTo>
                <a:lnTo>
                  <a:pt x="37" y="5682"/>
                </a:lnTo>
                <a:lnTo>
                  <a:pt x="27" y="5632"/>
                </a:lnTo>
                <a:lnTo>
                  <a:pt x="27" y="5630"/>
                </a:lnTo>
                <a:lnTo>
                  <a:pt x="27" y="5627"/>
                </a:lnTo>
                <a:lnTo>
                  <a:pt x="27" y="5624"/>
                </a:lnTo>
                <a:lnTo>
                  <a:pt x="27" y="5622"/>
                </a:lnTo>
                <a:lnTo>
                  <a:pt x="28" y="5619"/>
                </a:lnTo>
                <a:lnTo>
                  <a:pt x="29" y="5617"/>
                </a:lnTo>
                <a:lnTo>
                  <a:pt x="30" y="5615"/>
                </a:lnTo>
                <a:lnTo>
                  <a:pt x="31" y="5613"/>
                </a:lnTo>
                <a:lnTo>
                  <a:pt x="33" y="5611"/>
                </a:lnTo>
                <a:lnTo>
                  <a:pt x="35" y="5609"/>
                </a:lnTo>
                <a:lnTo>
                  <a:pt x="37" y="5607"/>
                </a:lnTo>
                <a:lnTo>
                  <a:pt x="39" y="5605"/>
                </a:lnTo>
                <a:lnTo>
                  <a:pt x="41" y="5604"/>
                </a:lnTo>
                <a:lnTo>
                  <a:pt x="43" y="5603"/>
                </a:lnTo>
                <a:lnTo>
                  <a:pt x="45" y="5602"/>
                </a:lnTo>
                <a:lnTo>
                  <a:pt x="48" y="5601"/>
                </a:lnTo>
                <a:moveTo>
                  <a:pt x="164" y="5983"/>
                </a:moveTo>
                <a:lnTo>
                  <a:pt x="167" y="5982"/>
                </a:lnTo>
                <a:lnTo>
                  <a:pt x="169" y="5981"/>
                </a:lnTo>
                <a:lnTo>
                  <a:pt x="172" y="5981"/>
                </a:lnTo>
                <a:lnTo>
                  <a:pt x="174" y="5981"/>
                </a:lnTo>
                <a:lnTo>
                  <a:pt x="177" y="5981"/>
                </a:lnTo>
                <a:lnTo>
                  <a:pt x="180" y="5981"/>
                </a:lnTo>
                <a:lnTo>
                  <a:pt x="182" y="5982"/>
                </a:lnTo>
                <a:lnTo>
                  <a:pt x="184" y="5983"/>
                </a:lnTo>
                <a:lnTo>
                  <a:pt x="187" y="5984"/>
                </a:lnTo>
                <a:lnTo>
                  <a:pt x="189" y="5985"/>
                </a:lnTo>
                <a:lnTo>
                  <a:pt x="191" y="5987"/>
                </a:lnTo>
                <a:lnTo>
                  <a:pt x="193" y="5988"/>
                </a:lnTo>
                <a:lnTo>
                  <a:pt x="195" y="5990"/>
                </a:lnTo>
                <a:lnTo>
                  <a:pt x="196" y="5992"/>
                </a:lnTo>
                <a:lnTo>
                  <a:pt x="198" y="5995"/>
                </a:lnTo>
                <a:lnTo>
                  <a:pt x="199" y="5997"/>
                </a:lnTo>
                <a:lnTo>
                  <a:pt x="220" y="6042"/>
                </a:lnTo>
                <a:lnTo>
                  <a:pt x="241" y="6086"/>
                </a:lnTo>
                <a:lnTo>
                  <a:pt x="264" y="6130"/>
                </a:lnTo>
                <a:lnTo>
                  <a:pt x="288" y="6174"/>
                </a:lnTo>
                <a:lnTo>
                  <a:pt x="289" y="6176"/>
                </a:lnTo>
                <a:lnTo>
                  <a:pt x="290" y="6179"/>
                </a:lnTo>
                <a:lnTo>
                  <a:pt x="291" y="6181"/>
                </a:lnTo>
                <a:lnTo>
                  <a:pt x="291" y="6184"/>
                </a:lnTo>
                <a:lnTo>
                  <a:pt x="291" y="6186"/>
                </a:lnTo>
                <a:lnTo>
                  <a:pt x="291" y="6189"/>
                </a:lnTo>
                <a:lnTo>
                  <a:pt x="291" y="6191"/>
                </a:lnTo>
                <a:lnTo>
                  <a:pt x="290" y="6194"/>
                </a:lnTo>
                <a:lnTo>
                  <a:pt x="289" y="6196"/>
                </a:lnTo>
                <a:lnTo>
                  <a:pt x="288" y="6198"/>
                </a:lnTo>
                <a:lnTo>
                  <a:pt x="287" y="6201"/>
                </a:lnTo>
                <a:lnTo>
                  <a:pt x="286" y="6203"/>
                </a:lnTo>
                <a:lnTo>
                  <a:pt x="284" y="6205"/>
                </a:lnTo>
                <a:lnTo>
                  <a:pt x="282" y="6207"/>
                </a:lnTo>
                <a:lnTo>
                  <a:pt x="280" y="6209"/>
                </a:lnTo>
                <a:lnTo>
                  <a:pt x="278" y="6210"/>
                </a:lnTo>
                <a:lnTo>
                  <a:pt x="275" y="6211"/>
                </a:lnTo>
                <a:lnTo>
                  <a:pt x="273" y="6212"/>
                </a:lnTo>
                <a:lnTo>
                  <a:pt x="270" y="6213"/>
                </a:lnTo>
                <a:lnTo>
                  <a:pt x="268" y="6213"/>
                </a:lnTo>
                <a:lnTo>
                  <a:pt x="265" y="6213"/>
                </a:lnTo>
                <a:lnTo>
                  <a:pt x="263" y="6213"/>
                </a:lnTo>
                <a:lnTo>
                  <a:pt x="260" y="6213"/>
                </a:lnTo>
                <a:lnTo>
                  <a:pt x="258" y="6212"/>
                </a:lnTo>
                <a:lnTo>
                  <a:pt x="255" y="6211"/>
                </a:lnTo>
                <a:lnTo>
                  <a:pt x="253" y="6210"/>
                </a:lnTo>
                <a:lnTo>
                  <a:pt x="251" y="6209"/>
                </a:lnTo>
                <a:lnTo>
                  <a:pt x="249" y="6207"/>
                </a:lnTo>
                <a:lnTo>
                  <a:pt x="247" y="6206"/>
                </a:lnTo>
                <a:lnTo>
                  <a:pt x="245" y="6204"/>
                </a:lnTo>
                <a:lnTo>
                  <a:pt x="243" y="6201"/>
                </a:lnTo>
                <a:lnTo>
                  <a:pt x="242" y="6199"/>
                </a:lnTo>
                <a:lnTo>
                  <a:pt x="217" y="6155"/>
                </a:lnTo>
                <a:lnTo>
                  <a:pt x="194" y="6110"/>
                </a:lnTo>
                <a:lnTo>
                  <a:pt x="172" y="6064"/>
                </a:lnTo>
                <a:lnTo>
                  <a:pt x="151" y="6018"/>
                </a:lnTo>
                <a:lnTo>
                  <a:pt x="150" y="6016"/>
                </a:lnTo>
                <a:lnTo>
                  <a:pt x="149" y="6013"/>
                </a:lnTo>
                <a:lnTo>
                  <a:pt x="149" y="6011"/>
                </a:lnTo>
                <a:lnTo>
                  <a:pt x="149" y="6008"/>
                </a:lnTo>
                <a:lnTo>
                  <a:pt x="149" y="6006"/>
                </a:lnTo>
                <a:lnTo>
                  <a:pt x="149" y="6003"/>
                </a:lnTo>
                <a:lnTo>
                  <a:pt x="150" y="6000"/>
                </a:lnTo>
                <a:lnTo>
                  <a:pt x="150" y="5998"/>
                </a:lnTo>
                <a:lnTo>
                  <a:pt x="151" y="5996"/>
                </a:lnTo>
                <a:lnTo>
                  <a:pt x="153" y="5993"/>
                </a:lnTo>
                <a:lnTo>
                  <a:pt x="154" y="5991"/>
                </a:lnTo>
                <a:lnTo>
                  <a:pt x="156" y="5989"/>
                </a:lnTo>
                <a:lnTo>
                  <a:pt x="157" y="5988"/>
                </a:lnTo>
                <a:lnTo>
                  <a:pt x="159" y="5986"/>
                </a:lnTo>
                <a:lnTo>
                  <a:pt x="162" y="5984"/>
                </a:lnTo>
                <a:lnTo>
                  <a:pt x="164" y="5983"/>
                </a:lnTo>
                <a:moveTo>
                  <a:pt x="355" y="6335"/>
                </a:moveTo>
                <a:lnTo>
                  <a:pt x="357" y="6334"/>
                </a:lnTo>
                <a:lnTo>
                  <a:pt x="360" y="6333"/>
                </a:lnTo>
                <a:lnTo>
                  <a:pt x="362" y="6332"/>
                </a:lnTo>
                <a:lnTo>
                  <a:pt x="364" y="6331"/>
                </a:lnTo>
                <a:lnTo>
                  <a:pt x="367" y="6331"/>
                </a:lnTo>
                <a:lnTo>
                  <a:pt x="369" y="6331"/>
                </a:lnTo>
                <a:lnTo>
                  <a:pt x="372" y="6331"/>
                </a:lnTo>
                <a:lnTo>
                  <a:pt x="374" y="6331"/>
                </a:lnTo>
                <a:lnTo>
                  <a:pt x="377" y="6332"/>
                </a:lnTo>
                <a:lnTo>
                  <a:pt x="379" y="6333"/>
                </a:lnTo>
                <a:lnTo>
                  <a:pt x="381" y="6334"/>
                </a:lnTo>
                <a:lnTo>
                  <a:pt x="384" y="6335"/>
                </a:lnTo>
                <a:lnTo>
                  <a:pt x="386" y="6336"/>
                </a:lnTo>
                <a:lnTo>
                  <a:pt x="388" y="6338"/>
                </a:lnTo>
                <a:lnTo>
                  <a:pt x="389" y="6340"/>
                </a:lnTo>
                <a:lnTo>
                  <a:pt x="391" y="6342"/>
                </a:lnTo>
                <a:lnTo>
                  <a:pt x="419" y="6383"/>
                </a:lnTo>
                <a:lnTo>
                  <a:pt x="448" y="6423"/>
                </a:lnTo>
                <a:lnTo>
                  <a:pt x="508" y="6502"/>
                </a:lnTo>
                <a:lnTo>
                  <a:pt x="509" y="6504"/>
                </a:lnTo>
                <a:lnTo>
                  <a:pt x="511" y="6507"/>
                </a:lnTo>
                <a:lnTo>
                  <a:pt x="512" y="6509"/>
                </a:lnTo>
                <a:lnTo>
                  <a:pt x="513" y="6512"/>
                </a:lnTo>
                <a:lnTo>
                  <a:pt x="513" y="6514"/>
                </a:lnTo>
                <a:lnTo>
                  <a:pt x="513" y="6517"/>
                </a:lnTo>
                <a:lnTo>
                  <a:pt x="514" y="6519"/>
                </a:lnTo>
                <a:lnTo>
                  <a:pt x="513" y="6522"/>
                </a:lnTo>
                <a:lnTo>
                  <a:pt x="513" y="6524"/>
                </a:lnTo>
                <a:lnTo>
                  <a:pt x="512" y="6527"/>
                </a:lnTo>
                <a:lnTo>
                  <a:pt x="512" y="6529"/>
                </a:lnTo>
                <a:lnTo>
                  <a:pt x="510" y="6531"/>
                </a:lnTo>
                <a:lnTo>
                  <a:pt x="509" y="6533"/>
                </a:lnTo>
                <a:lnTo>
                  <a:pt x="508" y="6535"/>
                </a:lnTo>
                <a:lnTo>
                  <a:pt x="506" y="6537"/>
                </a:lnTo>
                <a:lnTo>
                  <a:pt x="504" y="6539"/>
                </a:lnTo>
                <a:lnTo>
                  <a:pt x="502" y="6541"/>
                </a:lnTo>
                <a:lnTo>
                  <a:pt x="499" y="6542"/>
                </a:lnTo>
                <a:lnTo>
                  <a:pt x="497" y="6543"/>
                </a:lnTo>
                <a:lnTo>
                  <a:pt x="494" y="6544"/>
                </a:lnTo>
                <a:lnTo>
                  <a:pt x="492" y="6544"/>
                </a:lnTo>
                <a:lnTo>
                  <a:pt x="489" y="6545"/>
                </a:lnTo>
                <a:lnTo>
                  <a:pt x="487" y="6545"/>
                </a:lnTo>
                <a:lnTo>
                  <a:pt x="484" y="6545"/>
                </a:lnTo>
                <a:lnTo>
                  <a:pt x="482" y="6544"/>
                </a:lnTo>
                <a:lnTo>
                  <a:pt x="479" y="6544"/>
                </a:lnTo>
                <a:lnTo>
                  <a:pt x="477" y="6543"/>
                </a:lnTo>
                <a:lnTo>
                  <a:pt x="475" y="6542"/>
                </a:lnTo>
                <a:lnTo>
                  <a:pt x="473" y="6540"/>
                </a:lnTo>
                <a:lnTo>
                  <a:pt x="471" y="6539"/>
                </a:lnTo>
                <a:lnTo>
                  <a:pt x="469" y="6537"/>
                </a:lnTo>
                <a:lnTo>
                  <a:pt x="467" y="6535"/>
                </a:lnTo>
                <a:lnTo>
                  <a:pt x="347" y="6372"/>
                </a:lnTo>
                <a:lnTo>
                  <a:pt x="346" y="6370"/>
                </a:lnTo>
                <a:lnTo>
                  <a:pt x="344" y="6367"/>
                </a:lnTo>
                <a:lnTo>
                  <a:pt x="344" y="6365"/>
                </a:lnTo>
                <a:lnTo>
                  <a:pt x="343" y="6362"/>
                </a:lnTo>
                <a:lnTo>
                  <a:pt x="343" y="6360"/>
                </a:lnTo>
                <a:lnTo>
                  <a:pt x="343" y="6357"/>
                </a:lnTo>
                <a:lnTo>
                  <a:pt x="343" y="6355"/>
                </a:lnTo>
                <a:lnTo>
                  <a:pt x="343" y="6352"/>
                </a:lnTo>
                <a:lnTo>
                  <a:pt x="344" y="6350"/>
                </a:lnTo>
                <a:lnTo>
                  <a:pt x="345" y="6347"/>
                </a:lnTo>
                <a:lnTo>
                  <a:pt x="346" y="6345"/>
                </a:lnTo>
                <a:lnTo>
                  <a:pt x="347" y="6343"/>
                </a:lnTo>
                <a:lnTo>
                  <a:pt x="349" y="6340"/>
                </a:lnTo>
                <a:lnTo>
                  <a:pt x="351" y="6339"/>
                </a:lnTo>
                <a:lnTo>
                  <a:pt x="353" y="6337"/>
                </a:lnTo>
                <a:lnTo>
                  <a:pt x="355" y="6335"/>
                </a:lnTo>
                <a:moveTo>
                  <a:pt x="599" y="6651"/>
                </a:moveTo>
                <a:lnTo>
                  <a:pt x="601" y="6649"/>
                </a:lnTo>
                <a:lnTo>
                  <a:pt x="603" y="6648"/>
                </a:lnTo>
                <a:lnTo>
                  <a:pt x="606" y="6647"/>
                </a:lnTo>
                <a:lnTo>
                  <a:pt x="608" y="6646"/>
                </a:lnTo>
                <a:lnTo>
                  <a:pt x="611" y="6645"/>
                </a:lnTo>
                <a:lnTo>
                  <a:pt x="613" y="6644"/>
                </a:lnTo>
                <a:lnTo>
                  <a:pt x="616" y="6644"/>
                </a:lnTo>
                <a:lnTo>
                  <a:pt x="618" y="6644"/>
                </a:lnTo>
                <a:lnTo>
                  <a:pt x="621" y="6644"/>
                </a:lnTo>
                <a:lnTo>
                  <a:pt x="623" y="6645"/>
                </a:lnTo>
                <a:lnTo>
                  <a:pt x="626" y="6646"/>
                </a:lnTo>
                <a:lnTo>
                  <a:pt x="628" y="6647"/>
                </a:lnTo>
                <a:lnTo>
                  <a:pt x="631" y="6648"/>
                </a:lnTo>
                <a:lnTo>
                  <a:pt x="633" y="6649"/>
                </a:lnTo>
                <a:lnTo>
                  <a:pt x="635" y="6651"/>
                </a:lnTo>
                <a:lnTo>
                  <a:pt x="637" y="6653"/>
                </a:lnTo>
                <a:lnTo>
                  <a:pt x="705" y="6725"/>
                </a:lnTo>
                <a:lnTo>
                  <a:pt x="740" y="6760"/>
                </a:lnTo>
                <a:lnTo>
                  <a:pt x="776" y="6794"/>
                </a:lnTo>
                <a:lnTo>
                  <a:pt x="778" y="6796"/>
                </a:lnTo>
                <a:lnTo>
                  <a:pt x="779" y="6798"/>
                </a:lnTo>
                <a:lnTo>
                  <a:pt x="781" y="6800"/>
                </a:lnTo>
                <a:lnTo>
                  <a:pt x="782" y="6803"/>
                </a:lnTo>
                <a:lnTo>
                  <a:pt x="783" y="6805"/>
                </a:lnTo>
                <a:lnTo>
                  <a:pt x="784" y="6807"/>
                </a:lnTo>
                <a:lnTo>
                  <a:pt x="784" y="6810"/>
                </a:lnTo>
                <a:lnTo>
                  <a:pt x="784" y="6812"/>
                </a:lnTo>
                <a:lnTo>
                  <a:pt x="784" y="6815"/>
                </a:lnTo>
                <a:lnTo>
                  <a:pt x="784" y="6817"/>
                </a:lnTo>
                <a:lnTo>
                  <a:pt x="783" y="6820"/>
                </a:lnTo>
                <a:lnTo>
                  <a:pt x="782" y="6822"/>
                </a:lnTo>
                <a:lnTo>
                  <a:pt x="781" y="6824"/>
                </a:lnTo>
                <a:lnTo>
                  <a:pt x="780" y="6827"/>
                </a:lnTo>
                <a:lnTo>
                  <a:pt x="779" y="6829"/>
                </a:lnTo>
                <a:lnTo>
                  <a:pt x="777" y="6831"/>
                </a:lnTo>
                <a:lnTo>
                  <a:pt x="775" y="6833"/>
                </a:lnTo>
                <a:lnTo>
                  <a:pt x="773" y="6835"/>
                </a:lnTo>
                <a:lnTo>
                  <a:pt x="771" y="6836"/>
                </a:lnTo>
                <a:lnTo>
                  <a:pt x="768" y="6837"/>
                </a:lnTo>
                <a:lnTo>
                  <a:pt x="766" y="6838"/>
                </a:lnTo>
                <a:lnTo>
                  <a:pt x="763" y="6839"/>
                </a:lnTo>
                <a:lnTo>
                  <a:pt x="761" y="6839"/>
                </a:lnTo>
                <a:lnTo>
                  <a:pt x="758" y="6839"/>
                </a:lnTo>
                <a:lnTo>
                  <a:pt x="756" y="6839"/>
                </a:lnTo>
                <a:lnTo>
                  <a:pt x="753" y="6839"/>
                </a:lnTo>
                <a:lnTo>
                  <a:pt x="751" y="6838"/>
                </a:lnTo>
                <a:lnTo>
                  <a:pt x="748" y="6838"/>
                </a:lnTo>
                <a:lnTo>
                  <a:pt x="746" y="6837"/>
                </a:lnTo>
                <a:lnTo>
                  <a:pt x="744" y="6835"/>
                </a:lnTo>
                <a:lnTo>
                  <a:pt x="742" y="6834"/>
                </a:lnTo>
                <a:lnTo>
                  <a:pt x="740" y="6832"/>
                </a:lnTo>
                <a:lnTo>
                  <a:pt x="703" y="6798"/>
                </a:lnTo>
                <a:lnTo>
                  <a:pt x="668" y="6762"/>
                </a:lnTo>
                <a:lnTo>
                  <a:pt x="598" y="6689"/>
                </a:lnTo>
                <a:lnTo>
                  <a:pt x="596" y="6687"/>
                </a:lnTo>
                <a:lnTo>
                  <a:pt x="595" y="6685"/>
                </a:lnTo>
                <a:lnTo>
                  <a:pt x="593" y="6682"/>
                </a:lnTo>
                <a:lnTo>
                  <a:pt x="592" y="6680"/>
                </a:lnTo>
                <a:lnTo>
                  <a:pt x="591" y="6677"/>
                </a:lnTo>
                <a:lnTo>
                  <a:pt x="591" y="6675"/>
                </a:lnTo>
                <a:lnTo>
                  <a:pt x="591" y="6672"/>
                </a:lnTo>
                <a:lnTo>
                  <a:pt x="591" y="6670"/>
                </a:lnTo>
                <a:lnTo>
                  <a:pt x="591" y="6667"/>
                </a:lnTo>
                <a:lnTo>
                  <a:pt x="591" y="6665"/>
                </a:lnTo>
                <a:lnTo>
                  <a:pt x="592" y="6662"/>
                </a:lnTo>
                <a:lnTo>
                  <a:pt x="593" y="6660"/>
                </a:lnTo>
                <a:lnTo>
                  <a:pt x="594" y="6657"/>
                </a:lnTo>
                <a:lnTo>
                  <a:pt x="595" y="6655"/>
                </a:lnTo>
                <a:lnTo>
                  <a:pt x="597" y="6653"/>
                </a:lnTo>
                <a:lnTo>
                  <a:pt x="599" y="6651"/>
                </a:lnTo>
                <a:moveTo>
                  <a:pt x="888" y="6927"/>
                </a:moveTo>
                <a:lnTo>
                  <a:pt x="890" y="6925"/>
                </a:lnTo>
                <a:lnTo>
                  <a:pt x="892" y="6923"/>
                </a:lnTo>
                <a:lnTo>
                  <a:pt x="894" y="6922"/>
                </a:lnTo>
                <a:lnTo>
                  <a:pt x="896" y="6921"/>
                </a:lnTo>
                <a:lnTo>
                  <a:pt x="899" y="6919"/>
                </a:lnTo>
                <a:lnTo>
                  <a:pt x="901" y="6919"/>
                </a:lnTo>
                <a:lnTo>
                  <a:pt x="904" y="6918"/>
                </a:lnTo>
                <a:lnTo>
                  <a:pt x="906" y="6918"/>
                </a:lnTo>
                <a:lnTo>
                  <a:pt x="909" y="6917"/>
                </a:lnTo>
                <a:lnTo>
                  <a:pt x="911" y="6917"/>
                </a:lnTo>
                <a:lnTo>
                  <a:pt x="914" y="6918"/>
                </a:lnTo>
                <a:lnTo>
                  <a:pt x="916" y="6918"/>
                </a:lnTo>
                <a:lnTo>
                  <a:pt x="919" y="6919"/>
                </a:lnTo>
                <a:lnTo>
                  <a:pt x="921" y="6920"/>
                </a:lnTo>
                <a:lnTo>
                  <a:pt x="924" y="6921"/>
                </a:lnTo>
                <a:lnTo>
                  <a:pt x="926" y="6923"/>
                </a:lnTo>
                <a:lnTo>
                  <a:pt x="965" y="6954"/>
                </a:lnTo>
                <a:lnTo>
                  <a:pt x="1005" y="6984"/>
                </a:lnTo>
                <a:lnTo>
                  <a:pt x="1085" y="7040"/>
                </a:lnTo>
                <a:lnTo>
                  <a:pt x="1087" y="7042"/>
                </a:lnTo>
                <a:lnTo>
                  <a:pt x="1089" y="7043"/>
                </a:lnTo>
                <a:lnTo>
                  <a:pt x="1091" y="7045"/>
                </a:lnTo>
                <a:lnTo>
                  <a:pt x="1093" y="7047"/>
                </a:lnTo>
                <a:lnTo>
                  <a:pt x="1094" y="7050"/>
                </a:lnTo>
                <a:lnTo>
                  <a:pt x="1095" y="7052"/>
                </a:lnTo>
                <a:lnTo>
                  <a:pt x="1096" y="7054"/>
                </a:lnTo>
                <a:lnTo>
                  <a:pt x="1097" y="7057"/>
                </a:lnTo>
                <a:lnTo>
                  <a:pt x="1097" y="7059"/>
                </a:lnTo>
                <a:lnTo>
                  <a:pt x="1097" y="7061"/>
                </a:lnTo>
                <a:lnTo>
                  <a:pt x="1097" y="7064"/>
                </a:lnTo>
                <a:lnTo>
                  <a:pt x="1097" y="7066"/>
                </a:lnTo>
                <a:lnTo>
                  <a:pt x="1096" y="7069"/>
                </a:lnTo>
                <a:lnTo>
                  <a:pt x="1095" y="7071"/>
                </a:lnTo>
                <a:lnTo>
                  <a:pt x="1094" y="7074"/>
                </a:lnTo>
                <a:lnTo>
                  <a:pt x="1093" y="7076"/>
                </a:lnTo>
                <a:lnTo>
                  <a:pt x="1091" y="7078"/>
                </a:lnTo>
                <a:lnTo>
                  <a:pt x="1089" y="7080"/>
                </a:lnTo>
                <a:lnTo>
                  <a:pt x="1087" y="7082"/>
                </a:lnTo>
                <a:lnTo>
                  <a:pt x="1085" y="7084"/>
                </a:lnTo>
                <a:lnTo>
                  <a:pt x="1083" y="7085"/>
                </a:lnTo>
                <a:lnTo>
                  <a:pt x="1081" y="7086"/>
                </a:lnTo>
                <a:lnTo>
                  <a:pt x="1078" y="7087"/>
                </a:lnTo>
                <a:lnTo>
                  <a:pt x="1076" y="7088"/>
                </a:lnTo>
                <a:lnTo>
                  <a:pt x="1073" y="7088"/>
                </a:lnTo>
                <a:lnTo>
                  <a:pt x="1071" y="7088"/>
                </a:lnTo>
                <a:lnTo>
                  <a:pt x="1068" y="7088"/>
                </a:lnTo>
                <a:lnTo>
                  <a:pt x="1066" y="7088"/>
                </a:lnTo>
                <a:lnTo>
                  <a:pt x="1063" y="7087"/>
                </a:lnTo>
                <a:lnTo>
                  <a:pt x="1061" y="7087"/>
                </a:lnTo>
                <a:lnTo>
                  <a:pt x="1058" y="7085"/>
                </a:lnTo>
                <a:lnTo>
                  <a:pt x="1056" y="7084"/>
                </a:lnTo>
                <a:lnTo>
                  <a:pt x="974" y="7027"/>
                </a:lnTo>
                <a:lnTo>
                  <a:pt x="933" y="6997"/>
                </a:lnTo>
                <a:lnTo>
                  <a:pt x="893" y="6965"/>
                </a:lnTo>
                <a:lnTo>
                  <a:pt x="891" y="6963"/>
                </a:lnTo>
                <a:lnTo>
                  <a:pt x="889" y="6961"/>
                </a:lnTo>
                <a:lnTo>
                  <a:pt x="887" y="6959"/>
                </a:lnTo>
                <a:lnTo>
                  <a:pt x="886" y="6957"/>
                </a:lnTo>
                <a:lnTo>
                  <a:pt x="885" y="6954"/>
                </a:lnTo>
                <a:lnTo>
                  <a:pt x="884" y="6952"/>
                </a:lnTo>
                <a:lnTo>
                  <a:pt x="883" y="6949"/>
                </a:lnTo>
                <a:lnTo>
                  <a:pt x="882" y="6947"/>
                </a:lnTo>
                <a:lnTo>
                  <a:pt x="882" y="6944"/>
                </a:lnTo>
                <a:lnTo>
                  <a:pt x="882" y="6942"/>
                </a:lnTo>
                <a:lnTo>
                  <a:pt x="883" y="6939"/>
                </a:lnTo>
                <a:lnTo>
                  <a:pt x="883" y="6937"/>
                </a:lnTo>
                <a:lnTo>
                  <a:pt x="884" y="6934"/>
                </a:lnTo>
                <a:lnTo>
                  <a:pt x="885" y="6932"/>
                </a:lnTo>
                <a:lnTo>
                  <a:pt x="886" y="6929"/>
                </a:lnTo>
                <a:lnTo>
                  <a:pt x="888" y="6927"/>
                </a:lnTo>
                <a:moveTo>
                  <a:pt x="1219" y="7151"/>
                </a:moveTo>
                <a:lnTo>
                  <a:pt x="1220" y="7149"/>
                </a:lnTo>
                <a:lnTo>
                  <a:pt x="1222" y="7147"/>
                </a:lnTo>
                <a:lnTo>
                  <a:pt x="1224" y="7145"/>
                </a:lnTo>
                <a:lnTo>
                  <a:pt x="1226" y="7143"/>
                </a:lnTo>
                <a:lnTo>
                  <a:pt x="1228" y="7142"/>
                </a:lnTo>
                <a:lnTo>
                  <a:pt x="1230" y="7140"/>
                </a:lnTo>
                <a:lnTo>
                  <a:pt x="1232" y="7139"/>
                </a:lnTo>
                <a:lnTo>
                  <a:pt x="1235" y="7138"/>
                </a:lnTo>
                <a:lnTo>
                  <a:pt x="1237" y="7138"/>
                </a:lnTo>
                <a:lnTo>
                  <a:pt x="1240" y="7137"/>
                </a:lnTo>
                <a:lnTo>
                  <a:pt x="1242" y="7137"/>
                </a:lnTo>
                <a:lnTo>
                  <a:pt x="1245" y="7137"/>
                </a:lnTo>
                <a:lnTo>
                  <a:pt x="1247" y="7137"/>
                </a:lnTo>
                <a:lnTo>
                  <a:pt x="1250" y="7138"/>
                </a:lnTo>
                <a:lnTo>
                  <a:pt x="1252" y="7139"/>
                </a:lnTo>
                <a:lnTo>
                  <a:pt x="1255" y="7140"/>
                </a:lnTo>
                <a:lnTo>
                  <a:pt x="1300" y="7163"/>
                </a:lnTo>
                <a:lnTo>
                  <a:pt x="1345" y="7184"/>
                </a:lnTo>
                <a:lnTo>
                  <a:pt x="1390" y="7202"/>
                </a:lnTo>
                <a:lnTo>
                  <a:pt x="1434" y="7219"/>
                </a:lnTo>
                <a:lnTo>
                  <a:pt x="1436" y="7220"/>
                </a:lnTo>
                <a:lnTo>
                  <a:pt x="1439" y="7221"/>
                </a:lnTo>
                <a:lnTo>
                  <a:pt x="1441" y="7223"/>
                </a:lnTo>
                <a:lnTo>
                  <a:pt x="1443" y="7224"/>
                </a:lnTo>
                <a:lnTo>
                  <a:pt x="1445" y="7226"/>
                </a:lnTo>
                <a:lnTo>
                  <a:pt x="1446" y="7228"/>
                </a:lnTo>
                <a:lnTo>
                  <a:pt x="1448" y="7230"/>
                </a:lnTo>
                <a:lnTo>
                  <a:pt x="1449" y="7233"/>
                </a:lnTo>
                <a:lnTo>
                  <a:pt x="1450" y="7235"/>
                </a:lnTo>
                <a:lnTo>
                  <a:pt x="1451" y="7237"/>
                </a:lnTo>
                <a:lnTo>
                  <a:pt x="1451" y="7240"/>
                </a:lnTo>
                <a:lnTo>
                  <a:pt x="1452" y="7242"/>
                </a:lnTo>
                <a:lnTo>
                  <a:pt x="1452" y="7245"/>
                </a:lnTo>
                <a:lnTo>
                  <a:pt x="1452" y="7248"/>
                </a:lnTo>
                <a:lnTo>
                  <a:pt x="1451" y="7250"/>
                </a:lnTo>
                <a:lnTo>
                  <a:pt x="1451" y="7253"/>
                </a:lnTo>
                <a:lnTo>
                  <a:pt x="1450" y="7256"/>
                </a:lnTo>
                <a:lnTo>
                  <a:pt x="1448" y="7258"/>
                </a:lnTo>
                <a:lnTo>
                  <a:pt x="1447" y="7260"/>
                </a:lnTo>
                <a:lnTo>
                  <a:pt x="1445" y="7262"/>
                </a:lnTo>
                <a:lnTo>
                  <a:pt x="1443" y="7264"/>
                </a:lnTo>
                <a:lnTo>
                  <a:pt x="1441" y="7266"/>
                </a:lnTo>
                <a:lnTo>
                  <a:pt x="1439" y="7267"/>
                </a:lnTo>
                <a:lnTo>
                  <a:pt x="1437" y="7268"/>
                </a:lnTo>
                <a:lnTo>
                  <a:pt x="1435" y="7269"/>
                </a:lnTo>
                <a:lnTo>
                  <a:pt x="1432" y="7270"/>
                </a:lnTo>
                <a:lnTo>
                  <a:pt x="1430" y="7270"/>
                </a:lnTo>
                <a:lnTo>
                  <a:pt x="1427" y="7271"/>
                </a:lnTo>
                <a:lnTo>
                  <a:pt x="1425" y="7271"/>
                </a:lnTo>
                <a:lnTo>
                  <a:pt x="1422" y="7270"/>
                </a:lnTo>
                <a:lnTo>
                  <a:pt x="1419" y="7270"/>
                </a:lnTo>
                <a:lnTo>
                  <a:pt x="1417" y="7269"/>
                </a:lnTo>
                <a:lnTo>
                  <a:pt x="1371" y="7252"/>
                </a:lnTo>
                <a:lnTo>
                  <a:pt x="1324" y="7232"/>
                </a:lnTo>
                <a:lnTo>
                  <a:pt x="1277" y="7211"/>
                </a:lnTo>
                <a:lnTo>
                  <a:pt x="1231" y="7187"/>
                </a:lnTo>
                <a:lnTo>
                  <a:pt x="1228" y="7186"/>
                </a:lnTo>
                <a:lnTo>
                  <a:pt x="1226" y="7184"/>
                </a:lnTo>
                <a:lnTo>
                  <a:pt x="1224" y="7182"/>
                </a:lnTo>
                <a:lnTo>
                  <a:pt x="1223" y="7180"/>
                </a:lnTo>
                <a:lnTo>
                  <a:pt x="1221" y="7178"/>
                </a:lnTo>
                <a:lnTo>
                  <a:pt x="1220" y="7176"/>
                </a:lnTo>
                <a:lnTo>
                  <a:pt x="1219" y="7174"/>
                </a:lnTo>
                <a:lnTo>
                  <a:pt x="1218" y="7171"/>
                </a:lnTo>
                <a:lnTo>
                  <a:pt x="1217" y="7169"/>
                </a:lnTo>
                <a:lnTo>
                  <a:pt x="1216" y="7166"/>
                </a:lnTo>
                <a:lnTo>
                  <a:pt x="1216" y="7164"/>
                </a:lnTo>
                <a:lnTo>
                  <a:pt x="1216" y="7161"/>
                </a:lnTo>
                <a:lnTo>
                  <a:pt x="1217" y="7159"/>
                </a:lnTo>
                <a:lnTo>
                  <a:pt x="1217" y="7156"/>
                </a:lnTo>
                <a:lnTo>
                  <a:pt x="1218" y="7153"/>
                </a:lnTo>
                <a:lnTo>
                  <a:pt x="1219" y="7151"/>
                </a:lnTo>
                <a:moveTo>
                  <a:pt x="1593" y="7290"/>
                </a:moveTo>
                <a:lnTo>
                  <a:pt x="1593" y="7287"/>
                </a:lnTo>
                <a:lnTo>
                  <a:pt x="1594" y="7285"/>
                </a:lnTo>
                <a:lnTo>
                  <a:pt x="1595" y="7282"/>
                </a:lnTo>
                <a:lnTo>
                  <a:pt x="1596" y="7280"/>
                </a:lnTo>
                <a:lnTo>
                  <a:pt x="1598" y="7278"/>
                </a:lnTo>
                <a:lnTo>
                  <a:pt x="1599" y="7276"/>
                </a:lnTo>
                <a:lnTo>
                  <a:pt x="1601" y="7274"/>
                </a:lnTo>
                <a:lnTo>
                  <a:pt x="1603" y="7272"/>
                </a:lnTo>
                <a:lnTo>
                  <a:pt x="1605" y="7271"/>
                </a:lnTo>
                <a:lnTo>
                  <a:pt x="1608" y="7269"/>
                </a:lnTo>
                <a:lnTo>
                  <a:pt x="1610" y="7268"/>
                </a:lnTo>
                <a:lnTo>
                  <a:pt x="1612" y="7268"/>
                </a:lnTo>
                <a:lnTo>
                  <a:pt x="1615" y="7267"/>
                </a:lnTo>
                <a:lnTo>
                  <a:pt x="1617" y="7267"/>
                </a:lnTo>
                <a:lnTo>
                  <a:pt x="1620" y="7267"/>
                </a:lnTo>
                <a:lnTo>
                  <a:pt x="1623" y="7267"/>
                </a:lnTo>
                <a:lnTo>
                  <a:pt x="1647" y="7270"/>
                </a:lnTo>
                <a:lnTo>
                  <a:pt x="1671" y="7272"/>
                </a:lnTo>
                <a:lnTo>
                  <a:pt x="1695" y="7274"/>
                </a:lnTo>
                <a:lnTo>
                  <a:pt x="1719" y="7274"/>
                </a:lnTo>
                <a:lnTo>
                  <a:pt x="1721" y="7274"/>
                </a:lnTo>
                <a:lnTo>
                  <a:pt x="1724" y="7275"/>
                </a:lnTo>
                <a:lnTo>
                  <a:pt x="1726" y="7275"/>
                </a:lnTo>
                <a:lnTo>
                  <a:pt x="1729" y="7276"/>
                </a:lnTo>
                <a:lnTo>
                  <a:pt x="1731" y="7277"/>
                </a:lnTo>
                <a:lnTo>
                  <a:pt x="1733" y="7279"/>
                </a:lnTo>
                <a:lnTo>
                  <a:pt x="1735" y="7280"/>
                </a:lnTo>
                <a:lnTo>
                  <a:pt x="1737" y="7282"/>
                </a:lnTo>
                <a:lnTo>
                  <a:pt x="1739" y="7284"/>
                </a:lnTo>
                <a:lnTo>
                  <a:pt x="1740" y="7286"/>
                </a:lnTo>
                <a:lnTo>
                  <a:pt x="1741" y="7288"/>
                </a:lnTo>
                <a:lnTo>
                  <a:pt x="1743" y="7291"/>
                </a:lnTo>
                <a:lnTo>
                  <a:pt x="1743" y="7293"/>
                </a:lnTo>
                <a:lnTo>
                  <a:pt x="1744" y="7296"/>
                </a:lnTo>
                <a:lnTo>
                  <a:pt x="1745" y="7298"/>
                </a:lnTo>
                <a:lnTo>
                  <a:pt x="1745" y="7301"/>
                </a:lnTo>
                <a:lnTo>
                  <a:pt x="1745" y="7304"/>
                </a:lnTo>
                <a:lnTo>
                  <a:pt x="1744" y="7306"/>
                </a:lnTo>
                <a:lnTo>
                  <a:pt x="1743" y="7309"/>
                </a:lnTo>
                <a:lnTo>
                  <a:pt x="1743" y="7311"/>
                </a:lnTo>
                <a:lnTo>
                  <a:pt x="1741" y="7313"/>
                </a:lnTo>
                <a:lnTo>
                  <a:pt x="1740" y="7316"/>
                </a:lnTo>
                <a:lnTo>
                  <a:pt x="1739" y="7318"/>
                </a:lnTo>
                <a:lnTo>
                  <a:pt x="1737" y="7319"/>
                </a:lnTo>
                <a:lnTo>
                  <a:pt x="1735" y="7321"/>
                </a:lnTo>
                <a:lnTo>
                  <a:pt x="1733" y="7323"/>
                </a:lnTo>
                <a:lnTo>
                  <a:pt x="1731" y="7324"/>
                </a:lnTo>
                <a:lnTo>
                  <a:pt x="1729" y="7325"/>
                </a:lnTo>
                <a:lnTo>
                  <a:pt x="1726" y="7326"/>
                </a:lnTo>
                <a:lnTo>
                  <a:pt x="1724" y="7326"/>
                </a:lnTo>
                <a:lnTo>
                  <a:pt x="1721" y="7327"/>
                </a:lnTo>
                <a:lnTo>
                  <a:pt x="1719" y="7327"/>
                </a:lnTo>
                <a:lnTo>
                  <a:pt x="1693" y="7326"/>
                </a:lnTo>
                <a:lnTo>
                  <a:pt x="1668" y="7325"/>
                </a:lnTo>
                <a:lnTo>
                  <a:pt x="1642" y="7322"/>
                </a:lnTo>
                <a:lnTo>
                  <a:pt x="1616" y="7319"/>
                </a:lnTo>
                <a:lnTo>
                  <a:pt x="1613" y="7318"/>
                </a:lnTo>
                <a:lnTo>
                  <a:pt x="1610" y="7318"/>
                </a:lnTo>
                <a:lnTo>
                  <a:pt x="1608" y="7317"/>
                </a:lnTo>
                <a:lnTo>
                  <a:pt x="1605" y="7316"/>
                </a:lnTo>
                <a:lnTo>
                  <a:pt x="1603" y="7314"/>
                </a:lnTo>
                <a:lnTo>
                  <a:pt x="1601" y="7313"/>
                </a:lnTo>
                <a:lnTo>
                  <a:pt x="1599" y="7311"/>
                </a:lnTo>
                <a:lnTo>
                  <a:pt x="1598" y="7309"/>
                </a:lnTo>
                <a:lnTo>
                  <a:pt x="1596" y="7307"/>
                </a:lnTo>
                <a:lnTo>
                  <a:pt x="1595" y="7305"/>
                </a:lnTo>
                <a:lnTo>
                  <a:pt x="1594" y="7303"/>
                </a:lnTo>
                <a:lnTo>
                  <a:pt x="1593" y="7300"/>
                </a:lnTo>
                <a:lnTo>
                  <a:pt x="1593" y="7298"/>
                </a:lnTo>
                <a:lnTo>
                  <a:pt x="1592" y="7295"/>
                </a:lnTo>
                <a:lnTo>
                  <a:pt x="1592" y="7293"/>
                </a:lnTo>
                <a:lnTo>
                  <a:pt x="1593" y="7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1">
  <p:cSld name="MAIN_POINT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 flipH="1">
            <a:off x="4812750" y="3177975"/>
            <a:ext cx="972000" cy="169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4814600" y="823000"/>
            <a:ext cx="893100" cy="16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572150" y="1585675"/>
            <a:ext cx="3903000" cy="3046800"/>
          </a:xfrm>
          <a:prstGeom prst="roundRect">
            <a:avLst>
              <a:gd fmla="val 69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9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oundRect">
            <a:avLst>
              <a:gd fmla="val 6113" name="adj"/>
            </a:avLst>
          </a:prstGeom>
          <a:noFill/>
          <a:ln>
            <a:noFill/>
          </a:ln>
        </p:spPr>
      </p:sp>
      <p:sp>
        <p:nvSpPr>
          <p:cNvPr id="239" name="Google Shape;239;p19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4855875" y="819675"/>
            <a:ext cx="3726000" cy="1692000"/>
          </a:xfrm>
          <a:prstGeom prst="roundRect">
            <a:avLst>
              <a:gd fmla="val 7236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4855875" y="3177964"/>
            <a:ext cx="3726000" cy="1692000"/>
          </a:xfrm>
          <a:prstGeom prst="roundRect">
            <a:avLst>
              <a:gd fmla="val 8555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44" name="Google Shape;244;p19"/>
          <p:cNvSpPr txBox="1"/>
          <p:nvPr>
            <p:ph idx="3" type="body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45" name="Google Shape;245;p19"/>
          <p:cNvSpPr/>
          <p:nvPr/>
        </p:nvSpPr>
        <p:spPr>
          <a:xfrm>
            <a:off x="-773048" y="-598073"/>
            <a:ext cx="1345202" cy="1282968"/>
          </a:xfrm>
          <a:custGeom>
            <a:rect b="b" l="l" r="r" t="t"/>
            <a:pathLst>
              <a:path extrusionOk="0" h="7692" w="8065">
                <a:moveTo>
                  <a:pt x="2177" y="88"/>
                </a:moveTo>
                <a:lnTo>
                  <a:pt x="2269" y="53"/>
                </a:lnTo>
                <a:lnTo>
                  <a:pt x="2360" y="27"/>
                </a:lnTo>
                <a:lnTo>
                  <a:pt x="2451" y="10"/>
                </a:lnTo>
                <a:lnTo>
                  <a:pt x="2541" y="0"/>
                </a:lnTo>
                <a:lnTo>
                  <a:pt x="2720" y="2"/>
                </a:lnTo>
                <a:lnTo>
                  <a:pt x="2897" y="30"/>
                </a:lnTo>
                <a:lnTo>
                  <a:pt x="3073" y="81"/>
                </a:lnTo>
                <a:lnTo>
                  <a:pt x="3248" y="152"/>
                </a:lnTo>
                <a:lnTo>
                  <a:pt x="3421" y="239"/>
                </a:lnTo>
                <a:lnTo>
                  <a:pt x="3595" y="340"/>
                </a:lnTo>
                <a:lnTo>
                  <a:pt x="4291" y="808"/>
                </a:lnTo>
                <a:lnTo>
                  <a:pt x="4646" y="1036"/>
                </a:lnTo>
                <a:lnTo>
                  <a:pt x="4826" y="1138"/>
                </a:lnTo>
                <a:lnTo>
                  <a:pt x="5008" y="1226"/>
                </a:lnTo>
                <a:lnTo>
                  <a:pt x="5352" y="1355"/>
                </a:lnTo>
                <a:lnTo>
                  <a:pt x="5707" y="1459"/>
                </a:lnTo>
                <a:lnTo>
                  <a:pt x="6412" y="1655"/>
                </a:lnTo>
                <a:lnTo>
                  <a:pt x="6579" y="1713"/>
                </a:lnTo>
                <a:lnTo>
                  <a:pt x="6740" y="1778"/>
                </a:lnTo>
                <a:lnTo>
                  <a:pt x="6894" y="1851"/>
                </a:lnTo>
                <a:lnTo>
                  <a:pt x="7039" y="1936"/>
                </a:lnTo>
                <a:lnTo>
                  <a:pt x="7175" y="2034"/>
                </a:lnTo>
                <a:lnTo>
                  <a:pt x="7299" y="2147"/>
                </a:lnTo>
                <a:lnTo>
                  <a:pt x="7410" y="2276"/>
                </a:lnTo>
                <a:lnTo>
                  <a:pt x="7508" y="2425"/>
                </a:lnTo>
                <a:lnTo>
                  <a:pt x="7616" y="2626"/>
                </a:lnTo>
                <a:lnTo>
                  <a:pt x="7714" y="2834"/>
                </a:lnTo>
                <a:lnTo>
                  <a:pt x="7802" y="3047"/>
                </a:lnTo>
                <a:lnTo>
                  <a:pt x="7878" y="3264"/>
                </a:lnTo>
                <a:lnTo>
                  <a:pt x="7942" y="3486"/>
                </a:lnTo>
                <a:lnTo>
                  <a:pt x="7993" y="3710"/>
                </a:lnTo>
                <a:lnTo>
                  <a:pt x="8031" y="3935"/>
                </a:lnTo>
                <a:lnTo>
                  <a:pt x="8055" y="4162"/>
                </a:lnTo>
                <a:lnTo>
                  <a:pt x="8065" y="4388"/>
                </a:lnTo>
                <a:lnTo>
                  <a:pt x="8059" y="4613"/>
                </a:lnTo>
                <a:lnTo>
                  <a:pt x="8038" y="4835"/>
                </a:lnTo>
                <a:lnTo>
                  <a:pt x="8000" y="5055"/>
                </a:lnTo>
                <a:lnTo>
                  <a:pt x="7945" y="5270"/>
                </a:lnTo>
                <a:lnTo>
                  <a:pt x="7872" y="5481"/>
                </a:lnTo>
                <a:lnTo>
                  <a:pt x="7781" y="5685"/>
                </a:lnTo>
                <a:lnTo>
                  <a:pt x="7671" y="5882"/>
                </a:lnTo>
                <a:lnTo>
                  <a:pt x="7539" y="6074"/>
                </a:lnTo>
                <a:lnTo>
                  <a:pt x="7393" y="6247"/>
                </a:lnTo>
                <a:lnTo>
                  <a:pt x="7232" y="6404"/>
                </a:lnTo>
                <a:lnTo>
                  <a:pt x="7059" y="6546"/>
                </a:lnTo>
                <a:lnTo>
                  <a:pt x="6875" y="6673"/>
                </a:lnTo>
                <a:lnTo>
                  <a:pt x="6681" y="6786"/>
                </a:lnTo>
                <a:lnTo>
                  <a:pt x="6477" y="6887"/>
                </a:lnTo>
                <a:lnTo>
                  <a:pt x="6266" y="6977"/>
                </a:lnTo>
                <a:lnTo>
                  <a:pt x="5824" y="7126"/>
                </a:lnTo>
                <a:lnTo>
                  <a:pt x="5363" y="7242"/>
                </a:lnTo>
                <a:lnTo>
                  <a:pt x="4893" y="7334"/>
                </a:lnTo>
                <a:lnTo>
                  <a:pt x="4423" y="7409"/>
                </a:lnTo>
                <a:lnTo>
                  <a:pt x="3313" y="7588"/>
                </a:lnTo>
                <a:lnTo>
                  <a:pt x="2746" y="7661"/>
                </a:lnTo>
                <a:lnTo>
                  <a:pt x="2190" y="7692"/>
                </a:lnTo>
                <a:lnTo>
                  <a:pt x="1920" y="7686"/>
                </a:lnTo>
                <a:lnTo>
                  <a:pt x="1658" y="7662"/>
                </a:lnTo>
                <a:lnTo>
                  <a:pt x="1405" y="7616"/>
                </a:lnTo>
                <a:lnTo>
                  <a:pt x="1164" y="7546"/>
                </a:lnTo>
                <a:lnTo>
                  <a:pt x="936" y="7450"/>
                </a:lnTo>
                <a:lnTo>
                  <a:pt x="722" y="7325"/>
                </a:lnTo>
                <a:lnTo>
                  <a:pt x="526" y="7168"/>
                </a:lnTo>
                <a:lnTo>
                  <a:pt x="347" y="6976"/>
                </a:lnTo>
                <a:lnTo>
                  <a:pt x="203" y="6764"/>
                </a:lnTo>
                <a:lnTo>
                  <a:pt x="146" y="6655"/>
                </a:lnTo>
                <a:lnTo>
                  <a:pt x="100" y="6544"/>
                </a:lnTo>
                <a:lnTo>
                  <a:pt x="34" y="6315"/>
                </a:lnTo>
                <a:lnTo>
                  <a:pt x="2" y="6078"/>
                </a:lnTo>
                <a:lnTo>
                  <a:pt x="0" y="5835"/>
                </a:lnTo>
                <a:lnTo>
                  <a:pt x="25" y="5586"/>
                </a:lnTo>
                <a:lnTo>
                  <a:pt x="71" y="5332"/>
                </a:lnTo>
                <a:lnTo>
                  <a:pt x="136" y="5075"/>
                </a:lnTo>
                <a:lnTo>
                  <a:pt x="861" y="2976"/>
                </a:lnTo>
                <a:lnTo>
                  <a:pt x="957" y="2560"/>
                </a:lnTo>
                <a:lnTo>
                  <a:pt x="1043" y="2131"/>
                </a:lnTo>
                <a:lnTo>
                  <a:pt x="1133" y="1703"/>
                </a:lnTo>
                <a:lnTo>
                  <a:pt x="1242" y="1290"/>
                </a:lnTo>
                <a:lnTo>
                  <a:pt x="1308" y="1094"/>
                </a:lnTo>
                <a:lnTo>
                  <a:pt x="1385" y="908"/>
                </a:lnTo>
                <a:lnTo>
                  <a:pt x="1475" y="732"/>
                </a:lnTo>
                <a:lnTo>
                  <a:pt x="1579" y="570"/>
                </a:lnTo>
                <a:lnTo>
                  <a:pt x="1699" y="423"/>
                </a:lnTo>
                <a:lnTo>
                  <a:pt x="1838" y="292"/>
                </a:lnTo>
                <a:lnTo>
                  <a:pt x="1996" y="180"/>
                </a:lnTo>
                <a:lnTo>
                  <a:pt x="2177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/>
          <p:nvPr/>
        </p:nvSpPr>
        <p:spPr>
          <a:xfrm rot="1361295">
            <a:off x="8826551" y="4384634"/>
            <a:ext cx="1303064" cy="1551551"/>
          </a:xfrm>
          <a:custGeom>
            <a:rect b="b" l="l" r="r" t="t"/>
            <a:pathLst>
              <a:path extrusionOk="0" h="11158" w="9371">
                <a:moveTo>
                  <a:pt x="7688" y="7805"/>
                </a:moveTo>
                <a:lnTo>
                  <a:pt x="8356" y="6798"/>
                </a:lnTo>
                <a:lnTo>
                  <a:pt x="8684" y="6286"/>
                </a:lnTo>
                <a:lnTo>
                  <a:pt x="8974" y="5767"/>
                </a:lnTo>
                <a:lnTo>
                  <a:pt x="9097" y="5505"/>
                </a:lnTo>
                <a:lnTo>
                  <a:pt x="9201" y="5241"/>
                </a:lnTo>
                <a:lnTo>
                  <a:pt x="9284" y="4975"/>
                </a:lnTo>
                <a:lnTo>
                  <a:pt x="9342" y="4707"/>
                </a:lnTo>
                <a:lnTo>
                  <a:pt x="9371" y="4436"/>
                </a:lnTo>
                <a:lnTo>
                  <a:pt x="9369" y="4163"/>
                </a:lnTo>
                <a:lnTo>
                  <a:pt x="9333" y="3888"/>
                </a:lnTo>
                <a:lnTo>
                  <a:pt x="9260" y="3610"/>
                </a:lnTo>
                <a:lnTo>
                  <a:pt x="9152" y="3342"/>
                </a:lnTo>
                <a:lnTo>
                  <a:pt x="9015" y="3098"/>
                </a:lnTo>
                <a:lnTo>
                  <a:pt x="8852" y="2876"/>
                </a:lnTo>
                <a:lnTo>
                  <a:pt x="8666" y="2676"/>
                </a:lnTo>
                <a:lnTo>
                  <a:pt x="8459" y="2493"/>
                </a:lnTo>
                <a:lnTo>
                  <a:pt x="8233" y="2328"/>
                </a:lnTo>
                <a:lnTo>
                  <a:pt x="7991" y="2177"/>
                </a:lnTo>
                <a:lnTo>
                  <a:pt x="7735" y="2039"/>
                </a:lnTo>
                <a:lnTo>
                  <a:pt x="7192" y="1794"/>
                </a:lnTo>
                <a:lnTo>
                  <a:pt x="6621" y="1578"/>
                </a:lnTo>
                <a:lnTo>
                  <a:pt x="5478" y="1171"/>
                </a:lnTo>
                <a:lnTo>
                  <a:pt x="4285" y="657"/>
                </a:lnTo>
                <a:lnTo>
                  <a:pt x="3672" y="394"/>
                </a:lnTo>
                <a:lnTo>
                  <a:pt x="3062" y="174"/>
                </a:lnTo>
                <a:lnTo>
                  <a:pt x="2761" y="91"/>
                </a:lnTo>
                <a:lnTo>
                  <a:pt x="2465" y="31"/>
                </a:lnTo>
                <a:lnTo>
                  <a:pt x="2175" y="0"/>
                </a:lnTo>
                <a:lnTo>
                  <a:pt x="1892" y="1"/>
                </a:lnTo>
                <a:lnTo>
                  <a:pt x="1619" y="39"/>
                </a:lnTo>
                <a:lnTo>
                  <a:pt x="1485" y="73"/>
                </a:lnTo>
                <a:lnTo>
                  <a:pt x="1355" y="118"/>
                </a:lnTo>
                <a:lnTo>
                  <a:pt x="1227" y="174"/>
                </a:lnTo>
                <a:lnTo>
                  <a:pt x="1103" y="243"/>
                </a:lnTo>
                <a:lnTo>
                  <a:pt x="981" y="323"/>
                </a:lnTo>
                <a:lnTo>
                  <a:pt x="863" y="417"/>
                </a:lnTo>
                <a:lnTo>
                  <a:pt x="755" y="519"/>
                </a:lnTo>
                <a:lnTo>
                  <a:pt x="662" y="627"/>
                </a:lnTo>
                <a:lnTo>
                  <a:pt x="583" y="739"/>
                </a:lnTo>
                <a:lnTo>
                  <a:pt x="518" y="855"/>
                </a:lnTo>
                <a:lnTo>
                  <a:pt x="465" y="976"/>
                </a:lnTo>
                <a:lnTo>
                  <a:pt x="425" y="1101"/>
                </a:lnTo>
                <a:lnTo>
                  <a:pt x="395" y="1230"/>
                </a:lnTo>
                <a:lnTo>
                  <a:pt x="375" y="1363"/>
                </a:lnTo>
                <a:lnTo>
                  <a:pt x="364" y="1638"/>
                </a:lnTo>
                <a:lnTo>
                  <a:pt x="385" y="1926"/>
                </a:lnTo>
                <a:lnTo>
                  <a:pt x="431" y="2223"/>
                </a:lnTo>
                <a:lnTo>
                  <a:pt x="497" y="2529"/>
                </a:lnTo>
                <a:lnTo>
                  <a:pt x="826" y="3800"/>
                </a:lnTo>
                <a:lnTo>
                  <a:pt x="895" y="4121"/>
                </a:lnTo>
                <a:lnTo>
                  <a:pt x="945" y="4439"/>
                </a:lnTo>
                <a:lnTo>
                  <a:pt x="970" y="4753"/>
                </a:lnTo>
                <a:lnTo>
                  <a:pt x="965" y="5062"/>
                </a:lnTo>
                <a:lnTo>
                  <a:pt x="931" y="5331"/>
                </a:lnTo>
                <a:lnTo>
                  <a:pt x="871" y="5598"/>
                </a:lnTo>
                <a:lnTo>
                  <a:pt x="792" y="5863"/>
                </a:lnTo>
                <a:lnTo>
                  <a:pt x="698" y="6127"/>
                </a:lnTo>
                <a:lnTo>
                  <a:pt x="273" y="7160"/>
                </a:lnTo>
                <a:lnTo>
                  <a:pt x="99" y="7663"/>
                </a:lnTo>
                <a:lnTo>
                  <a:pt x="40" y="7910"/>
                </a:lnTo>
                <a:lnTo>
                  <a:pt x="5" y="8155"/>
                </a:lnTo>
                <a:lnTo>
                  <a:pt x="0" y="8398"/>
                </a:lnTo>
                <a:lnTo>
                  <a:pt x="30" y="8637"/>
                </a:lnTo>
                <a:lnTo>
                  <a:pt x="60" y="8756"/>
                </a:lnTo>
                <a:lnTo>
                  <a:pt x="100" y="8874"/>
                </a:lnTo>
                <a:lnTo>
                  <a:pt x="151" y="8992"/>
                </a:lnTo>
                <a:lnTo>
                  <a:pt x="214" y="9108"/>
                </a:lnTo>
                <a:lnTo>
                  <a:pt x="386" y="9371"/>
                </a:lnTo>
                <a:lnTo>
                  <a:pt x="579" y="9619"/>
                </a:lnTo>
                <a:lnTo>
                  <a:pt x="791" y="9852"/>
                </a:lnTo>
                <a:lnTo>
                  <a:pt x="1021" y="10068"/>
                </a:lnTo>
                <a:lnTo>
                  <a:pt x="1267" y="10267"/>
                </a:lnTo>
                <a:lnTo>
                  <a:pt x="1528" y="10448"/>
                </a:lnTo>
                <a:lnTo>
                  <a:pt x="1802" y="10610"/>
                </a:lnTo>
                <a:lnTo>
                  <a:pt x="2086" y="10753"/>
                </a:lnTo>
                <a:lnTo>
                  <a:pt x="2380" y="10876"/>
                </a:lnTo>
                <a:lnTo>
                  <a:pt x="2681" y="10977"/>
                </a:lnTo>
                <a:lnTo>
                  <a:pt x="2988" y="11057"/>
                </a:lnTo>
                <a:lnTo>
                  <a:pt x="3300" y="11114"/>
                </a:lnTo>
                <a:lnTo>
                  <a:pt x="3614" y="11148"/>
                </a:lnTo>
                <a:lnTo>
                  <a:pt x="3928" y="11158"/>
                </a:lnTo>
                <a:lnTo>
                  <a:pt x="4242" y="11143"/>
                </a:lnTo>
                <a:lnTo>
                  <a:pt x="4554" y="11102"/>
                </a:lnTo>
                <a:lnTo>
                  <a:pt x="4838" y="11035"/>
                </a:lnTo>
                <a:lnTo>
                  <a:pt x="5105" y="10937"/>
                </a:lnTo>
                <a:lnTo>
                  <a:pt x="5354" y="10812"/>
                </a:lnTo>
                <a:lnTo>
                  <a:pt x="5587" y="10661"/>
                </a:lnTo>
                <a:lnTo>
                  <a:pt x="5806" y="10488"/>
                </a:lnTo>
                <a:lnTo>
                  <a:pt x="6012" y="10295"/>
                </a:lnTo>
                <a:lnTo>
                  <a:pt x="6207" y="10084"/>
                </a:lnTo>
                <a:lnTo>
                  <a:pt x="6392" y="9857"/>
                </a:lnTo>
                <a:lnTo>
                  <a:pt x="6738" y="9370"/>
                </a:lnTo>
                <a:lnTo>
                  <a:pt x="7061" y="8852"/>
                </a:lnTo>
                <a:lnTo>
                  <a:pt x="7688" y="7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/>
          <p:nvPr/>
        </p:nvSpPr>
        <p:spPr>
          <a:xfrm rot="5827631">
            <a:off x="8445076" y="-282897"/>
            <a:ext cx="724461" cy="1018833"/>
          </a:xfrm>
          <a:custGeom>
            <a:rect b="b" l="l" r="r" t="t"/>
            <a:pathLst>
              <a:path extrusionOk="0" h="7327" w="5210">
                <a:moveTo>
                  <a:pt x="4879" y="62"/>
                </a:moveTo>
                <a:lnTo>
                  <a:pt x="4828" y="58"/>
                </a:lnTo>
                <a:lnTo>
                  <a:pt x="4777" y="55"/>
                </a:lnTo>
                <a:lnTo>
                  <a:pt x="4727" y="54"/>
                </a:lnTo>
                <a:lnTo>
                  <a:pt x="4677" y="53"/>
                </a:lnTo>
                <a:lnTo>
                  <a:pt x="4674" y="53"/>
                </a:lnTo>
                <a:lnTo>
                  <a:pt x="4672" y="52"/>
                </a:lnTo>
                <a:lnTo>
                  <a:pt x="4669" y="52"/>
                </a:lnTo>
                <a:lnTo>
                  <a:pt x="4667" y="51"/>
                </a:lnTo>
                <a:lnTo>
                  <a:pt x="4664" y="50"/>
                </a:lnTo>
                <a:lnTo>
                  <a:pt x="4662" y="48"/>
                </a:lnTo>
                <a:lnTo>
                  <a:pt x="4660" y="47"/>
                </a:lnTo>
                <a:lnTo>
                  <a:pt x="4658" y="45"/>
                </a:lnTo>
                <a:lnTo>
                  <a:pt x="4656" y="43"/>
                </a:lnTo>
                <a:lnTo>
                  <a:pt x="4655" y="41"/>
                </a:lnTo>
                <a:lnTo>
                  <a:pt x="4653" y="39"/>
                </a:lnTo>
                <a:lnTo>
                  <a:pt x="4652" y="37"/>
                </a:lnTo>
                <a:lnTo>
                  <a:pt x="4651" y="34"/>
                </a:lnTo>
                <a:lnTo>
                  <a:pt x="4651" y="31"/>
                </a:lnTo>
                <a:lnTo>
                  <a:pt x="4650" y="29"/>
                </a:lnTo>
                <a:lnTo>
                  <a:pt x="4650" y="26"/>
                </a:lnTo>
                <a:lnTo>
                  <a:pt x="4650" y="23"/>
                </a:lnTo>
                <a:lnTo>
                  <a:pt x="4651" y="21"/>
                </a:lnTo>
                <a:lnTo>
                  <a:pt x="4651" y="18"/>
                </a:lnTo>
                <a:lnTo>
                  <a:pt x="4652" y="16"/>
                </a:lnTo>
                <a:lnTo>
                  <a:pt x="4653" y="14"/>
                </a:lnTo>
                <a:lnTo>
                  <a:pt x="4655" y="12"/>
                </a:lnTo>
                <a:lnTo>
                  <a:pt x="4656" y="10"/>
                </a:lnTo>
                <a:lnTo>
                  <a:pt x="4658" y="8"/>
                </a:lnTo>
                <a:lnTo>
                  <a:pt x="4660" y="6"/>
                </a:lnTo>
                <a:lnTo>
                  <a:pt x="4662" y="5"/>
                </a:lnTo>
                <a:lnTo>
                  <a:pt x="4664" y="3"/>
                </a:lnTo>
                <a:lnTo>
                  <a:pt x="4667" y="2"/>
                </a:lnTo>
                <a:lnTo>
                  <a:pt x="4669" y="1"/>
                </a:lnTo>
                <a:lnTo>
                  <a:pt x="4672" y="1"/>
                </a:lnTo>
                <a:lnTo>
                  <a:pt x="4674" y="0"/>
                </a:lnTo>
                <a:lnTo>
                  <a:pt x="4677" y="0"/>
                </a:lnTo>
                <a:lnTo>
                  <a:pt x="4728" y="1"/>
                </a:lnTo>
                <a:lnTo>
                  <a:pt x="4779" y="2"/>
                </a:lnTo>
                <a:lnTo>
                  <a:pt x="4831" y="5"/>
                </a:lnTo>
                <a:lnTo>
                  <a:pt x="4883" y="9"/>
                </a:lnTo>
                <a:lnTo>
                  <a:pt x="4886" y="9"/>
                </a:lnTo>
                <a:lnTo>
                  <a:pt x="4888" y="10"/>
                </a:lnTo>
                <a:lnTo>
                  <a:pt x="4891" y="11"/>
                </a:lnTo>
                <a:lnTo>
                  <a:pt x="4893" y="12"/>
                </a:lnTo>
                <a:lnTo>
                  <a:pt x="4896" y="14"/>
                </a:lnTo>
                <a:lnTo>
                  <a:pt x="4898" y="15"/>
                </a:lnTo>
                <a:lnTo>
                  <a:pt x="4900" y="17"/>
                </a:lnTo>
                <a:lnTo>
                  <a:pt x="4901" y="19"/>
                </a:lnTo>
                <a:lnTo>
                  <a:pt x="4903" y="21"/>
                </a:lnTo>
                <a:lnTo>
                  <a:pt x="4904" y="23"/>
                </a:lnTo>
                <a:lnTo>
                  <a:pt x="4905" y="25"/>
                </a:lnTo>
                <a:lnTo>
                  <a:pt x="4906" y="27"/>
                </a:lnTo>
                <a:lnTo>
                  <a:pt x="4907" y="30"/>
                </a:lnTo>
                <a:lnTo>
                  <a:pt x="4907" y="33"/>
                </a:lnTo>
                <a:lnTo>
                  <a:pt x="4907" y="35"/>
                </a:lnTo>
                <a:lnTo>
                  <a:pt x="4907" y="38"/>
                </a:lnTo>
                <a:lnTo>
                  <a:pt x="4907" y="41"/>
                </a:lnTo>
                <a:lnTo>
                  <a:pt x="4906" y="43"/>
                </a:lnTo>
                <a:lnTo>
                  <a:pt x="4905" y="46"/>
                </a:lnTo>
                <a:lnTo>
                  <a:pt x="4904" y="48"/>
                </a:lnTo>
                <a:lnTo>
                  <a:pt x="4903" y="50"/>
                </a:lnTo>
                <a:lnTo>
                  <a:pt x="4901" y="52"/>
                </a:lnTo>
                <a:lnTo>
                  <a:pt x="4900" y="54"/>
                </a:lnTo>
                <a:lnTo>
                  <a:pt x="4898" y="56"/>
                </a:lnTo>
                <a:lnTo>
                  <a:pt x="4896" y="57"/>
                </a:lnTo>
                <a:lnTo>
                  <a:pt x="4894" y="59"/>
                </a:lnTo>
                <a:lnTo>
                  <a:pt x="4892" y="60"/>
                </a:lnTo>
                <a:lnTo>
                  <a:pt x="4889" y="61"/>
                </a:lnTo>
                <a:lnTo>
                  <a:pt x="4887" y="61"/>
                </a:lnTo>
                <a:lnTo>
                  <a:pt x="4884" y="62"/>
                </a:lnTo>
                <a:lnTo>
                  <a:pt x="4882" y="62"/>
                </a:lnTo>
                <a:lnTo>
                  <a:pt x="4879" y="62"/>
                </a:lnTo>
                <a:moveTo>
                  <a:pt x="4499" y="34"/>
                </a:moveTo>
                <a:lnTo>
                  <a:pt x="4499" y="37"/>
                </a:lnTo>
                <a:lnTo>
                  <a:pt x="4499" y="39"/>
                </a:lnTo>
                <a:lnTo>
                  <a:pt x="4499" y="42"/>
                </a:lnTo>
                <a:lnTo>
                  <a:pt x="4498" y="44"/>
                </a:lnTo>
                <a:lnTo>
                  <a:pt x="4498" y="47"/>
                </a:lnTo>
                <a:lnTo>
                  <a:pt x="4496" y="49"/>
                </a:lnTo>
                <a:lnTo>
                  <a:pt x="4495" y="51"/>
                </a:lnTo>
                <a:lnTo>
                  <a:pt x="4494" y="53"/>
                </a:lnTo>
                <a:lnTo>
                  <a:pt x="4492" y="55"/>
                </a:lnTo>
                <a:lnTo>
                  <a:pt x="4490" y="57"/>
                </a:lnTo>
                <a:lnTo>
                  <a:pt x="4488" y="58"/>
                </a:lnTo>
                <a:lnTo>
                  <a:pt x="4486" y="60"/>
                </a:lnTo>
                <a:lnTo>
                  <a:pt x="4484" y="61"/>
                </a:lnTo>
                <a:lnTo>
                  <a:pt x="4481" y="62"/>
                </a:lnTo>
                <a:lnTo>
                  <a:pt x="4479" y="62"/>
                </a:lnTo>
                <a:lnTo>
                  <a:pt x="4476" y="63"/>
                </a:lnTo>
                <a:lnTo>
                  <a:pt x="4425" y="68"/>
                </a:lnTo>
                <a:lnTo>
                  <a:pt x="4375" y="75"/>
                </a:lnTo>
                <a:lnTo>
                  <a:pt x="4325" y="83"/>
                </a:lnTo>
                <a:lnTo>
                  <a:pt x="4276" y="92"/>
                </a:lnTo>
                <a:lnTo>
                  <a:pt x="4274" y="92"/>
                </a:lnTo>
                <a:lnTo>
                  <a:pt x="4271" y="93"/>
                </a:lnTo>
                <a:lnTo>
                  <a:pt x="4268" y="92"/>
                </a:lnTo>
                <a:lnTo>
                  <a:pt x="4266" y="92"/>
                </a:lnTo>
                <a:lnTo>
                  <a:pt x="4263" y="91"/>
                </a:lnTo>
                <a:lnTo>
                  <a:pt x="4261" y="91"/>
                </a:lnTo>
                <a:lnTo>
                  <a:pt x="4259" y="90"/>
                </a:lnTo>
                <a:lnTo>
                  <a:pt x="4257" y="88"/>
                </a:lnTo>
                <a:lnTo>
                  <a:pt x="4255" y="87"/>
                </a:lnTo>
                <a:lnTo>
                  <a:pt x="4253" y="85"/>
                </a:lnTo>
                <a:lnTo>
                  <a:pt x="4251" y="83"/>
                </a:lnTo>
                <a:lnTo>
                  <a:pt x="4249" y="81"/>
                </a:lnTo>
                <a:lnTo>
                  <a:pt x="4248" y="79"/>
                </a:lnTo>
                <a:lnTo>
                  <a:pt x="4247" y="77"/>
                </a:lnTo>
                <a:lnTo>
                  <a:pt x="4246" y="75"/>
                </a:lnTo>
                <a:lnTo>
                  <a:pt x="4245" y="72"/>
                </a:lnTo>
                <a:lnTo>
                  <a:pt x="4245" y="69"/>
                </a:lnTo>
                <a:lnTo>
                  <a:pt x="4245" y="66"/>
                </a:lnTo>
                <a:lnTo>
                  <a:pt x="4245" y="64"/>
                </a:lnTo>
                <a:lnTo>
                  <a:pt x="4245" y="61"/>
                </a:lnTo>
                <a:lnTo>
                  <a:pt x="4246" y="59"/>
                </a:lnTo>
                <a:lnTo>
                  <a:pt x="4247" y="56"/>
                </a:lnTo>
                <a:lnTo>
                  <a:pt x="4248" y="54"/>
                </a:lnTo>
                <a:lnTo>
                  <a:pt x="4249" y="51"/>
                </a:lnTo>
                <a:lnTo>
                  <a:pt x="4251" y="49"/>
                </a:lnTo>
                <a:lnTo>
                  <a:pt x="4253" y="47"/>
                </a:lnTo>
                <a:lnTo>
                  <a:pt x="4255" y="46"/>
                </a:lnTo>
                <a:lnTo>
                  <a:pt x="4257" y="44"/>
                </a:lnTo>
                <a:lnTo>
                  <a:pt x="4259" y="43"/>
                </a:lnTo>
                <a:lnTo>
                  <a:pt x="4261" y="42"/>
                </a:lnTo>
                <a:lnTo>
                  <a:pt x="4264" y="41"/>
                </a:lnTo>
                <a:lnTo>
                  <a:pt x="4266" y="40"/>
                </a:lnTo>
                <a:lnTo>
                  <a:pt x="4316" y="31"/>
                </a:lnTo>
                <a:lnTo>
                  <a:pt x="4367" y="23"/>
                </a:lnTo>
                <a:lnTo>
                  <a:pt x="4418" y="16"/>
                </a:lnTo>
                <a:lnTo>
                  <a:pt x="4471" y="10"/>
                </a:lnTo>
                <a:lnTo>
                  <a:pt x="4474" y="10"/>
                </a:lnTo>
                <a:lnTo>
                  <a:pt x="4476" y="10"/>
                </a:lnTo>
                <a:lnTo>
                  <a:pt x="4479" y="11"/>
                </a:lnTo>
                <a:lnTo>
                  <a:pt x="4481" y="11"/>
                </a:lnTo>
                <a:lnTo>
                  <a:pt x="4484" y="12"/>
                </a:lnTo>
                <a:lnTo>
                  <a:pt x="4486" y="13"/>
                </a:lnTo>
                <a:lnTo>
                  <a:pt x="4488" y="14"/>
                </a:lnTo>
                <a:lnTo>
                  <a:pt x="4490" y="16"/>
                </a:lnTo>
                <a:lnTo>
                  <a:pt x="4492" y="18"/>
                </a:lnTo>
                <a:lnTo>
                  <a:pt x="4494" y="20"/>
                </a:lnTo>
                <a:lnTo>
                  <a:pt x="4495" y="22"/>
                </a:lnTo>
                <a:lnTo>
                  <a:pt x="4496" y="24"/>
                </a:lnTo>
                <a:lnTo>
                  <a:pt x="4497" y="26"/>
                </a:lnTo>
                <a:lnTo>
                  <a:pt x="4498" y="29"/>
                </a:lnTo>
                <a:lnTo>
                  <a:pt x="4499" y="31"/>
                </a:lnTo>
                <a:lnTo>
                  <a:pt x="4499" y="34"/>
                </a:lnTo>
                <a:moveTo>
                  <a:pt x="5057" y="58"/>
                </a:moveTo>
                <a:lnTo>
                  <a:pt x="5058" y="55"/>
                </a:lnTo>
                <a:lnTo>
                  <a:pt x="5058" y="53"/>
                </a:lnTo>
                <a:lnTo>
                  <a:pt x="5059" y="50"/>
                </a:lnTo>
                <a:lnTo>
                  <a:pt x="5061" y="48"/>
                </a:lnTo>
                <a:lnTo>
                  <a:pt x="5062" y="46"/>
                </a:lnTo>
                <a:lnTo>
                  <a:pt x="5064" y="44"/>
                </a:lnTo>
                <a:lnTo>
                  <a:pt x="5066" y="42"/>
                </a:lnTo>
                <a:lnTo>
                  <a:pt x="5068" y="41"/>
                </a:lnTo>
                <a:lnTo>
                  <a:pt x="5070" y="39"/>
                </a:lnTo>
                <a:lnTo>
                  <a:pt x="5072" y="38"/>
                </a:lnTo>
                <a:lnTo>
                  <a:pt x="5074" y="37"/>
                </a:lnTo>
                <a:lnTo>
                  <a:pt x="5077" y="36"/>
                </a:lnTo>
                <a:lnTo>
                  <a:pt x="5079" y="36"/>
                </a:lnTo>
                <a:lnTo>
                  <a:pt x="5082" y="36"/>
                </a:lnTo>
                <a:lnTo>
                  <a:pt x="5084" y="36"/>
                </a:lnTo>
                <a:lnTo>
                  <a:pt x="5087" y="36"/>
                </a:lnTo>
                <a:lnTo>
                  <a:pt x="5189" y="56"/>
                </a:lnTo>
                <a:lnTo>
                  <a:pt x="5192" y="57"/>
                </a:lnTo>
                <a:lnTo>
                  <a:pt x="5194" y="58"/>
                </a:lnTo>
                <a:lnTo>
                  <a:pt x="5196" y="59"/>
                </a:lnTo>
                <a:lnTo>
                  <a:pt x="5198" y="60"/>
                </a:lnTo>
                <a:lnTo>
                  <a:pt x="5200" y="62"/>
                </a:lnTo>
                <a:lnTo>
                  <a:pt x="5202" y="63"/>
                </a:lnTo>
                <a:lnTo>
                  <a:pt x="5204" y="65"/>
                </a:lnTo>
                <a:lnTo>
                  <a:pt x="5205" y="67"/>
                </a:lnTo>
                <a:lnTo>
                  <a:pt x="5207" y="70"/>
                </a:lnTo>
                <a:lnTo>
                  <a:pt x="5208" y="72"/>
                </a:lnTo>
                <a:lnTo>
                  <a:pt x="5209" y="74"/>
                </a:lnTo>
                <a:lnTo>
                  <a:pt x="5209" y="77"/>
                </a:lnTo>
                <a:lnTo>
                  <a:pt x="5209" y="79"/>
                </a:lnTo>
                <a:lnTo>
                  <a:pt x="5210" y="82"/>
                </a:lnTo>
                <a:lnTo>
                  <a:pt x="5209" y="84"/>
                </a:lnTo>
                <a:lnTo>
                  <a:pt x="5209" y="87"/>
                </a:lnTo>
                <a:lnTo>
                  <a:pt x="5208" y="90"/>
                </a:lnTo>
                <a:lnTo>
                  <a:pt x="5207" y="92"/>
                </a:lnTo>
                <a:lnTo>
                  <a:pt x="5206" y="95"/>
                </a:lnTo>
                <a:lnTo>
                  <a:pt x="5205" y="97"/>
                </a:lnTo>
                <a:lnTo>
                  <a:pt x="5203" y="99"/>
                </a:lnTo>
                <a:lnTo>
                  <a:pt x="5202" y="101"/>
                </a:lnTo>
                <a:lnTo>
                  <a:pt x="5200" y="103"/>
                </a:lnTo>
                <a:lnTo>
                  <a:pt x="5198" y="104"/>
                </a:lnTo>
                <a:lnTo>
                  <a:pt x="5195" y="106"/>
                </a:lnTo>
                <a:lnTo>
                  <a:pt x="5193" y="107"/>
                </a:lnTo>
                <a:lnTo>
                  <a:pt x="5191" y="107"/>
                </a:lnTo>
                <a:lnTo>
                  <a:pt x="5188" y="108"/>
                </a:lnTo>
                <a:lnTo>
                  <a:pt x="5186" y="108"/>
                </a:lnTo>
                <a:lnTo>
                  <a:pt x="5183" y="109"/>
                </a:lnTo>
                <a:lnTo>
                  <a:pt x="5181" y="108"/>
                </a:lnTo>
                <a:lnTo>
                  <a:pt x="5178" y="108"/>
                </a:lnTo>
                <a:lnTo>
                  <a:pt x="5078" y="88"/>
                </a:lnTo>
                <a:lnTo>
                  <a:pt x="5075" y="87"/>
                </a:lnTo>
                <a:lnTo>
                  <a:pt x="5073" y="87"/>
                </a:lnTo>
                <a:lnTo>
                  <a:pt x="5071" y="86"/>
                </a:lnTo>
                <a:lnTo>
                  <a:pt x="5068" y="84"/>
                </a:lnTo>
                <a:lnTo>
                  <a:pt x="5066" y="83"/>
                </a:lnTo>
                <a:lnTo>
                  <a:pt x="5064" y="81"/>
                </a:lnTo>
                <a:lnTo>
                  <a:pt x="5063" y="79"/>
                </a:lnTo>
                <a:lnTo>
                  <a:pt x="5061" y="77"/>
                </a:lnTo>
                <a:lnTo>
                  <a:pt x="5060" y="75"/>
                </a:lnTo>
                <a:lnTo>
                  <a:pt x="5059" y="73"/>
                </a:lnTo>
                <a:lnTo>
                  <a:pt x="5058" y="71"/>
                </a:lnTo>
                <a:lnTo>
                  <a:pt x="5057" y="68"/>
                </a:lnTo>
                <a:lnTo>
                  <a:pt x="5057" y="66"/>
                </a:lnTo>
                <a:lnTo>
                  <a:pt x="5056" y="63"/>
                </a:lnTo>
                <a:lnTo>
                  <a:pt x="5057" y="61"/>
                </a:lnTo>
                <a:lnTo>
                  <a:pt x="5057" y="58"/>
                </a:lnTo>
                <a:moveTo>
                  <a:pt x="4099" y="109"/>
                </a:moveTo>
                <a:lnTo>
                  <a:pt x="4100" y="112"/>
                </a:lnTo>
                <a:lnTo>
                  <a:pt x="4100" y="114"/>
                </a:lnTo>
                <a:lnTo>
                  <a:pt x="4101" y="117"/>
                </a:lnTo>
                <a:lnTo>
                  <a:pt x="4101" y="119"/>
                </a:lnTo>
                <a:lnTo>
                  <a:pt x="4100" y="122"/>
                </a:lnTo>
                <a:lnTo>
                  <a:pt x="4100" y="125"/>
                </a:lnTo>
                <a:lnTo>
                  <a:pt x="4099" y="127"/>
                </a:lnTo>
                <a:lnTo>
                  <a:pt x="4098" y="129"/>
                </a:lnTo>
                <a:lnTo>
                  <a:pt x="4097" y="132"/>
                </a:lnTo>
                <a:lnTo>
                  <a:pt x="4095" y="134"/>
                </a:lnTo>
                <a:lnTo>
                  <a:pt x="4093" y="136"/>
                </a:lnTo>
                <a:lnTo>
                  <a:pt x="4091" y="138"/>
                </a:lnTo>
                <a:lnTo>
                  <a:pt x="4089" y="139"/>
                </a:lnTo>
                <a:lnTo>
                  <a:pt x="4087" y="141"/>
                </a:lnTo>
                <a:lnTo>
                  <a:pt x="4085" y="142"/>
                </a:lnTo>
                <a:lnTo>
                  <a:pt x="4082" y="143"/>
                </a:lnTo>
                <a:lnTo>
                  <a:pt x="4034" y="159"/>
                </a:lnTo>
                <a:lnTo>
                  <a:pt x="3986" y="176"/>
                </a:lnTo>
                <a:lnTo>
                  <a:pt x="3940" y="195"/>
                </a:lnTo>
                <a:lnTo>
                  <a:pt x="3894" y="215"/>
                </a:lnTo>
                <a:lnTo>
                  <a:pt x="3892" y="216"/>
                </a:lnTo>
                <a:lnTo>
                  <a:pt x="3889" y="217"/>
                </a:lnTo>
                <a:lnTo>
                  <a:pt x="3887" y="217"/>
                </a:lnTo>
                <a:lnTo>
                  <a:pt x="3884" y="217"/>
                </a:lnTo>
                <a:lnTo>
                  <a:pt x="3882" y="217"/>
                </a:lnTo>
                <a:lnTo>
                  <a:pt x="3879" y="217"/>
                </a:lnTo>
                <a:lnTo>
                  <a:pt x="3877" y="216"/>
                </a:lnTo>
                <a:lnTo>
                  <a:pt x="3874" y="215"/>
                </a:lnTo>
                <a:lnTo>
                  <a:pt x="3872" y="214"/>
                </a:lnTo>
                <a:lnTo>
                  <a:pt x="3870" y="213"/>
                </a:lnTo>
                <a:lnTo>
                  <a:pt x="3867" y="212"/>
                </a:lnTo>
                <a:lnTo>
                  <a:pt x="3865" y="210"/>
                </a:lnTo>
                <a:lnTo>
                  <a:pt x="3864" y="208"/>
                </a:lnTo>
                <a:lnTo>
                  <a:pt x="3862" y="206"/>
                </a:lnTo>
                <a:lnTo>
                  <a:pt x="3860" y="204"/>
                </a:lnTo>
                <a:lnTo>
                  <a:pt x="3859" y="201"/>
                </a:lnTo>
                <a:lnTo>
                  <a:pt x="3858" y="199"/>
                </a:lnTo>
                <a:lnTo>
                  <a:pt x="3858" y="196"/>
                </a:lnTo>
                <a:lnTo>
                  <a:pt x="3857" y="193"/>
                </a:lnTo>
                <a:lnTo>
                  <a:pt x="3857" y="191"/>
                </a:lnTo>
                <a:lnTo>
                  <a:pt x="3857" y="188"/>
                </a:lnTo>
                <a:lnTo>
                  <a:pt x="3857" y="186"/>
                </a:lnTo>
                <a:lnTo>
                  <a:pt x="3858" y="183"/>
                </a:lnTo>
                <a:lnTo>
                  <a:pt x="3859" y="181"/>
                </a:lnTo>
                <a:lnTo>
                  <a:pt x="3860" y="179"/>
                </a:lnTo>
                <a:lnTo>
                  <a:pt x="3861" y="176"/>
                </a:lnTo>
                <a:lnTo>
                  <a:pt x="3862" y="174"/>
                </a:lnTo>
                <a:lnTo>
                  <a:pt x="3864" y="172"/>
                </a:lnTo>
                <a:lnTo>
                  <a:pt x="3866" y="170"/>
                </a:lnTo>
                <a:lnTo>
                  <a:pt x="3868" y="169"/>
                </a:lnTo>
                <a:lnTo>
                  <a:pt x="3870" y="167"/>
                </a:lnTo>
                <a:lnTo>
                  <a:pt x="3872" y="166"/>
                </a:lnTo>
                <a:lnTo>
                  <a:pt x="3919" y="146"/>
                </a:lnTo>
                <a:lnTo>
                  <a:pt x="3967" y="127"/>
                </a:lnTo>
                <a:lnTo>
                  <a:pt x="4016" y="109"/>
                </a:lnTo>
                <a:lnTo>
                  <a:pt x="4066" y="92"/>
                </a:lnTo>
                <a:lnTo>
                  <a:pt x="4069" y="91"/>
                </a:lnTo>
                <a:lnTo>
                  <a:pt x="4071" y="91"/>
                </a:lnTo>
                <a:lnTo>
                  <a:pt x="4074" y="91"/>
                </a:lnTo>
                <a:lnTo>
                  <a:pt x="4077" y="91"/>
                </a:lnTo>
                <a:lnTo>
                  <a:pt x="4079" y="92"/>
                </a:lnTo>
                <a:lnTo>
                  <a:pt x="4082" y="92"/>
                </a:lnTo>
                <a:lnTo>
                  <a:pt x="4084" y="93"/>
                </a:lnTo>
                <a:lnTo>
                  <a:pt x="4086" y="94"/>
                </a:lnTo>
                <a:lnTo>
                  <a:pt x="4089" y="95"/>
                </a:lnTo>
                <a:lnTo>
                  <a:pt x="4091" y="97"/>
                </a:lnTo>
                <a:lnTo>
                  <a:pt x="4093" y="98"/>
                </a:lnTo>
                <a:lnTo>
                  <a:pt x="4094" y="100"/>
                </a:lnTo>
                <a:lnTo>
                  <a:pt x="4096" y="102"/>
                </a:lnTo>
                <a:lnTo>
                  <a:pt x="4097" y="104"/>
                </a:lnTo>
                <a:lnTo>
                  <a:pt x="4098" y="107"/>
                </a:lnTo>
                <a:lnTo>
                  <a:pt x="4099" y="109"/>
                </a:lnTo>
                <a:moveTo>
                  <a:pt x="3725" y="271"/>
                </a:moveTo>
                <a:lnTo>
                  <a:pt x="3727" y="273"/>
                </a:lnTo>
                <a:lnTo>
                  <a:pt x="3728" y="276"/>
                </a:lnTo>
                <a:lnTo>
                  <a:pt x="3729" y="279"/>
                </a:lnTo>
                <a:lnTo>
                  <a:pt x="3729" y="281"/>
                </a:lnTo>
                <a:lnTo>
                  <a:pt x="3729" y="284"/>
                </a:lnTo>
                <a:lnTo>
                  <a:pt x="3729" y="286"/>
                </a:lnTo>
                <a:lnTo>
                  <a:pt x="3729" y="289"/>
                </a:lnTo>
                <a:lnTo>
                  <a:pt x="3729" y="291"/>
                </a:lnTo>
                <a:lnTo>
                  <a:pt x="3728" y="294"/>
                </a:lnTo>
                <a:lnTo>
                  <a:pt x="3727" y="296"/>
                </a:lnTo>
                <a:lnTo>
                  <a:pt x="3726" y="298"/>
                </a:lnTo>
                <a:lnTo>
                  <a:pt x="3724" y="301"/>
                </a:lnTo>
                <a:lnTo>
                  <a:pt x="3723" y="303"/>
                </a:lnTo>
                <a:lnTo>
                  <a:pt x="3721" y="305"/>
                </a:lnTo>
                <a:lnTo>
                  <a:pt x="3719" y="306"/>
                </a:lnTo>
                <a:lnTo>
                  <a:pt x="3716" y="308"/>
                </a:lnTo>
                <a:lnTo>
                  <a:pt x="3673" y="335"/>
                </a:lnTo>
                <a:lnTo>
                  <a:pt x="3632" y="363"/>
                </a:lnTo>
                <a:lnTo>
                  <a:pt x="3591" y="392"/>
                </a:lnTo>
                <a:lnTo>
                  <a:pt x="3551" y="422"/>
                </a:lnTo>
                <a:lnTo>
                  <a:pt x="3549" y="424"/>
                </a:lnTo>
                <a:lnTo>
                  <a:pt x="3547" y="425"/>
                </a:lnTo>
                <a:lnTo>
                  <a:pt x="3545" y="426"/>
                </a:lnTo>
                <a:lnTo>
                  <a:pt x="3542" y="427"/>
                </a:lnTo>
                <a:lnTo>
                  <a:pt x="3540" y="427"/>
                </a:lnTo>
                <a:lnTo>
                  <a:pt x="3537" y="428"/>
                </a:lnTo>
                <a:lnTo>
                  <a:pt x="3535" y="428"/>
                </a:lnTo>
                <a:lnTo>
                  <a:pt x="3532" y="427"/>
                </a:lnTo>
                <a:lnTo>
                  <a:pt x="3530" y="427"/>
                </a:lnTo>
                <a:lnTo>
                  <a:pt x="3527" y="426"/>
                </a:lnTo>
                <a:lnTo>
                  <a:pt x="3525" y="426"/>
                </a:lnTo>
                <a:lnTo>
                  <a:pt x="3522" y="424"/>
                </a:lnTo>
                <a:lnTo>
                  <a:pt x="3520" y="423"/>
                </a:lnTo>
                <a:lnTo>
                  <a:pt x="3518" y="422"/>
                </a:lnTo>
                <a:lnTo>
                  <a:pt x="3516" y="420"/>
                </a:lnTo>
                <a:lnTo>
                  <a:pt x="3514" y="418"/>
                </a:lnTo>
                <a:lnTo>
                  <a:pt x="3513" y="416"/>
                </a:lnTo>
                <a:lnTo>
                  <a:pt x="3511" y="413"/>
                </a:lnTo>
                <a:lnTo>
                  <a:pt x="3510" y="411"/>
                </a:lnTo>
                <a:lnTo>
                  <a:pt x="3510" y="408"/>
                </a:lnTo>
                <a:lnTo>
                  <a:pt x="3509" y="406"/>
                </a:lnTo>
                <a:lnTo>
                  <a:pt x="3509" y="403"/>
                </a:lnTo>
                <a:lnTo>
                  <a:pt x="3509" y="401"/>
                </a:lnTo>
                <a:lnTo>
                  <a:pt x="3509" y="398"/>
                </a:lnTo>
                <a:lnTo>
                  <a:pt x="3509" y="396"/>
                </a:lnTo>
                <a:lnTo>
                  <a:pt x="3510" y="393"/>
                </a:lnTo>
                <a:lnTo>
                  <a:pt x="3511" y="391"/>
                </a:lnTo>
                <a:lnTo>
                  <a:pt x="3512" y="389"/>
                </a:lnTo>
                <a:lnTo>
                  <a:pt x="3514" y="387"/>
                </a:lnTo>
                <a:lnTo>
                  <a:pt x="3515" y="385"/>
                </a:lnTo>
                <a:lnTo>
                  <a:pt x="3517" y="383"/>
                </a:lnTo>
                <a:lnTo>
                  <a:pt x="3519" y="381"/>
                </a:lnTo>
                <a:lnTo>
                  <a:pt x="3560" y="349"/>
                </a:lnTo>
                <a:lnTo>
                  <a:pt x="3602" y="319"/>
                </a:lnTo>
                <a:lnTo>
                  <a:pt x="3645" y="291"/>
                </a:lnTo>
                <a:lnTo>
                  <a:pt x="3689" y="263"/>
                </a:lnTo>
                <a:lnTo>
                  <a:pt x="3692" y="262"/>
                </a:lnTo>
                <a:lnTo>
                  <a:pt x="3694" y="261"/>
                </a:lnTo>
                <a:lnTo>
                  <a:pt x="3696" y="260"/>
                </a:lnTo>
                <a:lnTo>
                  <a:pt x="3699" y="259"/>
                </a:lnTo>
                <a:lnTo>
                  <a:pt x="3702" y="259"/>
                </a:lnTo>
                <a:lnTo>
                  <a:pt x="3704" y="259"/>
                </a:lnTo>
                <a:lnTo>
                  <a:pt x="3707" y="259"/>
                </a:lnTo>
                <a:lnTo>
                  <a:pt x="3709" y="259"/>
                </a:lnTo>
                <a:lnTo>
                  <a:pt x="3712" y="260"/>
                </a:lnTo>
                <a:lnTo>
                  <a:pt x="3714" y="261"/>
                </a:lnTo>
                <a:lnTo>
                  <a:pt x="3716" y="262"/>
                </a:lnTo>
                <a:lnTo>
                  <a:pt x="3718" y="264"/>
                </a:lnTo>
                <a:lnTo>
                  <a:pt x="3720" y="265"/>
                </a:lnTo>
                <a:lnTo>
                  <a:pt x="3722" y="267"/>
                </a:lnTo>
                <a:lnTo>
                  <a:pt x="3724" y="269"/>
                </a:lnTo>
                <a:lnTo>
                  <a:pt x="3725" y="271"/>
                </a:lnTo>
                <a:moveTo>
                  <a:pt x="3402" y="519"/>
                </a:moveTo>
                <a:lnTo>
                  <a:pt x="3404" y="521"/>
                </a:lnTo>
                <a:lnTo>
                  <a:pt x="3406" y="523"/>
                </a:lnTo>
                <a:lnTo>
                  <a:pt x="3407" y="525"/>
                </a:lnTo>
                <a:lnTo>
                  <a:pt x="3409" y="528"/>
                </a:lnTo>
                <a:lnTo>
                  <a:pt x="3409" y="530"/>
                </a:lnTo>
                <a:lnTo>
                  <a:pt x="3410" y="532"/>
                </a:lnTo>
                <a:lnTo>
                  <a:pt x="3411" y="535"/>
                </a:lnTo>
                <a:lnTo>
                  <a:pt x="3411" y="538"/>
                </a:lnTo>
                <a:lnTo>
                  <a:pt x="3411" y="540"/>
                </a:lnTo>
                <a:lnTo>
                  <a:pt x="3410" y="543"/>
                </a:lnTo>
                <a:lnTo>
                  <a:pt x="3410" y="545"/>
                </a:lnTo>
                <a:lnTo>
                  <a:pt x="3409" y="548"/>
                </a:lnTo>
                <a:lnTo>
                  <a:pt x="3408" y="550"/>
                </a:lnTo>
                <a:lnTo>
                  <a:pt x="3407" y="553"/>
                </a:lnTo>
                <a:lnTo>
                  <a:pt x="3405" y="555"/>
                </a:lnTo>
                <a:lnTo>
                  <a:pt x="3403" y="557"/>
                </a:lnTo>
                <a:lnTo>
                  <a:pt x="3369" y="594"/>
                </a:lnTo>
                <a:lnTo>
                  <a:pt x="3336" y="632"/>
                </a:lnTo>
                <a:lnTo>
                  <a:pt x="3305" y="671"/>
                </a:lnTo>
                <a:lnTo>
                  <a:pt x="3275" y="710"/>
                </a:lnTo>
                <a:lnTo>
                  <a:pt x="3274" y="712"/>
                </a:lnTo>
                <a:lnTo>
                  <a:pt x="3272" y="714"/>
                </a:lnTo>
                <a:lnTo>
                  <a:pt x="3270" y="716"/>
                </a:lnTo>
                <a:lnTo>
                  <a:pt x="3267" y="717"/>
                </a:lnTo>
                <a:lnTo>
                  <a:pt x="3265" y="718"/>
                </a:lnTo>
                <a:lnTo>
                  <a:pt x="3263" y="719"/>
                </a:lnTo>
                <a:lnTo>
                  <a:pt x="3260" y="720"/>
                </a:lnTo>
                <a:lnTo>
                  <a:pt x="3258" y="721"/>
                </a:lnTo>
                <a:lnTo>
                  <a:pt x="3255" y="721"/>
                </a:lnTo>
                <a:lnTo>
                  <a:pt x="3253" y="721"/>
                </a:lnTo>
                <a:lnTo>
                  <a:pt x="3250" y="721"/>
                </a:lnTo>
                <a:lnTo>
                  <a:pt x="3248" y="720"/>
                </a:lnTo>
                <a:lnTo>
                  <a:pt x="3245" y="720"/>
                </a:lnTo>
                <a:lnTo>
                  <a:pt x="3243" y="719"/>
                </a:lnTo>
                <a:lnTo>
                  <a:pt x="3241" y="717"/>
                </a:lnTo>
                <a:lnTo>
                  <a:pt x="3238" y="716"/>
                </a:lnTo>
                <a:lnTo>
                  <a:pt x="3236" y="714"/>
                </a:lnTo>
                <a:lnTo>
                  <a:pt x="3234" y="713"/>
                </a:lnTo>
                <a:lnTo>
                  <a:pt x="3233" y="711"/>
                </a:lnTo>
                <a:lnTo>
                  <a:pt x="3231" y="708"/>
                </a:lnTo>
                <a:lnTo>
                  <a:pt x="3230" y="706"/>
                </a:lnTo>
                <a:lnTo>
                  <a:pt x="3229" y="704"/>
                </a:lnTo>
                <a:lnTo>
                  <a:pt x="3228" y="701"/>
                </a:lnTo>
                <a:lnTo>
                  <a:pt x="3228" y="699"/>
                </a:lnTo>
                <a:lnTo>
                  <a:pt x="3227" y="696"/>
                </a:lnTo>
                <a:lnTo>
                  <a:pt x="3227" y="694"/>
                </a:lnTo>
                <a:lnTo>
                  <a:pt x="3227" y="691"/>
                </a:lnTo>
                <a:lnTo>
                  <a:pt x="3228" y="689"/>
                </a:lnTo>
                <a:lnTo>
                  <a:pt x="3229" y="686"/>
                </a:lnTo>
                <a:lnTo>
                  <a:pt x="3230" y="684"/>
                </a:lnTo>
                <a:lnTo>
                  <a:pt x="3231" y="681"/>
                </a:lnTo>
                <a:lnTo>
                  <a:pt x="3232" y="679"/>
                </a:lnTo>
                <a:lnTo>
                  <a:pt x="3263" y="638"/>
                </a:lnTo>
                <a:lnTo>
                  <a:pt x="3295" y="598"/>
                </a:lnTo>
                <a:lnTo>
                  <a:pt x="3330" y="559"/>
                </a:lnTo>
                <a:lnTo>
                  <a:pt x="3365" y="520"/>
                </a:lnTo>
                <a:lnTo>
                  <a:pt x="3367" y="518"/>
                </a:lnTo>
                <a:lnTo>
                  <a:pt x="3369" y="516"/>
                </a:lnTo>
                <a:lnTo>
                  <a:pt x="3372" y="515"/>
                </a:lnTo>
                <a:lnTo>
                  <a:pt x="3374" y="514"/>
                </a:lnTo>
                <a:lnTo>
                  <a:pt x="3376" y="513"/>
                </a:lnTo>
                <a:lnTo>
                  <a:pt x="3379" y="512"/>
                </a:lnTo>
                <a:lnTo>
                  <a:pt x="3381" y="512"/>
                </a:lnTo>
                <a:lnTo>
                  <a:pt x="3384" y="512"/>
                </a:lnTo>
                <a:lnTo>
                  <a:pt x="3386" y="512"/>
                </a:lnTo>
                <a:lnTo>
                  <a:pt x="3389" y="512"/>
                </a:lnTo>
                <a:lnTo>
                  <a:pt x="3391" y="513"/>
                </a:lnTo>
                <a:lnTo>
                  <a:pt x="3394" y="513"/>
                </a:lnTo>
                <a:lnTo>
                  <a:pt x="3396" y="514"/>
                </a:lnTo>
                <a:lnTo>
                  <a:pt x="3398" y="516"/>
                </a:lnTo>
                <a:lnTo>
                  <a:pt x="3400" y="517"/>
                </a:lnTo>
                <a:lnTo>
                  <a:pt x="3402" y="519"/>
                </a:lnTo>
                <a:moveTo>
                  <a:pt x="3159" y="845"/>
                </a:moveTo>
                <a:lnTo>
                  <a:pt x="3162" y="846"/>
                </a:lnTo>
                <a:lnTo>
                  <a:pt x="3164" y="848"/>
                </a:lnTo>
                <a:lnTo>
                  <a:pt x="3166" y="850"/>
                </a:lnTo>
                <a:lnTo>
                  <a:pt x="3168" y="852"/>
                </a:lnTo>
                <a:lnTo>
                  <a:pt x="3169" y="854"/>
                </a:lnTo>
                <a:lnTo>
                  <a:pt x="3170" y="856"/>
                </a:lnTo>
                <a:lnTo>
                  <a:pt x="3172" y="858"/>
                </a:lnTo>
                <a:lnTo>
                  <a:pt x="3172" y="861"/>
                </a:lnTo>
                <a:lnTo>
                  <a:pt x="3173" y="863"/>
                </a:lnTo>
                <a:lnTo>
                  <a:pt x="3173" y="866"/>
                </a:lnTo>
                <a:lnTo>
                  <a:pt x="3174" y="868"/>
                </a:lnTo>
                <a:lnTo>
                  <a:pt x="3173" y="871"/>
                </a:lnTo>
                <a:lnTo>
                  <a:pt x="3173" y="873"/>
                </a:lnTo>
                <a:lnTo>
                  <a:pt x="3172" y="876"/>
                </a:lnTo>
                <a:lnTo>
                  <a:pt x="3172" y="878"/>
                </a:lnTo>
                <a:lnTo>
                  <a:pt x="3170" y="881"/>
                </a:lnTo>
                <a:lnTo>
                  <a:pt x="3149" y="926"/>
                </a:lnTo>
                <a:lnTo>
                  <a:pt x="3129" y="972"/>
                </a:lnTo>
                <a:lnTo>
                  <a:pt x="3110" y="1019"/>
                </a:lnTo>
                <a:lnTo>
                  <a:pt x="3094" y="1066"/>
                </a:lnTo>
                <a:lnTo>
                  <a:pt x="3094" y="1068"/>
                </a:lnTo>
                <a:lnTo>
                  <a:pt x="3092" y="1070"/>
                </a:lnTo>
                <a:lnTo>
                  <a:pt x="3091" y="1073"/>
                </a:lnTo>
                <a:lnTo>
                  <a:pt x="3090" y="1075"/>
                </a:lnTo>
                <a:lnTo>
                  <a:pt x="3088" y="1076"/>
                </a:lnTo>
                <a:lnTo>
                  <a:pt x="3086" y="1078"/>
                </a:lnTo>
                <a:lnTo>
                  <a:pt x="3084" y="1079"/>
                </a:lnTo>
                <a:lnTo>
                  <a:pt x="3082" y="1081"/>
                </a:lnTo>
                <a:lnTo>
                  <a:pt x="3079" y="1082"/>
                </a:lnTo>
                <a:lnTo>
                  <a:pt x="3077" y="1083"/>
                </a:lnTo>
                <a:lnTo>
                  <a:pt x="3074" y="1083"/>
                </a:lnTo>
                <a:lnTo>
                  <a:pt x="3072" y="1084"/>
                </a:lnTo>
                <a:lnTo>
                  <a:pt x="3069" y="1084"/>
                </a:lnTo>
                <a:lnTo>
                  <a:pt x="3067" y="1084"/>
                </a:lnTo>
                <a:lnTo>
                  <a:pt x="3064" y="1083"/>
                </a:lnTo>
                <a:lnTo>
                  <a:pt x="3061" y="1083"/>
                </a:lnTo>
                <a:lnTo>
                  <a:pt x="3059" y="1082"/>
                </a:lnTo>
                <a:lnTo>
                  <a:pt x="3056" y="1081"/>
                </a:lnTo>
                <a:lnTo>
                  <a:pt x="3054" y="1079"/>
                </a:lnTo>
                <a:lnTo>
                  <a:pt x="3052" y="1078"/>
                </a:lnTo>
                <a:lnTo>
                  <a:pt x="3050" y="1076"/>
                </a:lnTo>
                <a:lnTo>
                  <a:pt x="3049" y="1074"/>
                </a:lnTo>
                <a:lnTo>
                  <a:pt x="3047" y="1072"/>
                </a:lnTo>
                <a:lnTo>
                  <a:pt x="3046" y="1070"/>
                </a:lnTo>
                <a:lnTo>
                  <a:pt x="3045" y="1067"/>
                </a:lnTo>
                <a:lnTo>
                  <a:pt x="3044" y="1065"/>
                </a:lnTo>
                <a:lnTo>
                  <a:pt x="3044" y="1063"/>
                </a:lnTo>
                <a:lnTo>
                  <a:pt x="3043" y="1060"/>
                </a:lnTo>
                <a:lnTo>
                  <a:pt x="3043" y="1058"/>
                </a:lnTo>
                <a:lnTo>
                  <a:pt x="3043" y="1055"/>
                </a:lnTo>
                <a:lnTo>
                  <a:pt x="3044" y="1052"/>
                </a:lnTo>
                <a:lnTo>
                  <a:pt x="3044" y="1050"/>
                </a:lnTo>
                <a:lnTo>
                  <a:pt x="3061" y="1001"/>
                </a:lnTo>
                <a:lnTo>
                  <a:pt x="3080" y="952"/>
                </a:lnTo>
                <a:lnTo>
                  <a:pt x="3101" y="904"/>
                </a:lnTo>
                <a:lnTo>
                  <a:pt x="3123" y="857"/>
                </a:lnTo>
                <a:lnTo>
                  <a:pt x="3125" y="855"/>
                </a:lnTo>
                <a:lnTo>
                  <a:pt x="3126" y="852"/>
                </a:lnTo>
                <a:lnTo>
                  <a:pt x="3128" y="850"/>
                </a:lnTo>
                <a:lnTo>
                  <a:pt x="3130" y="849"/>
                </a:lnTo>
                <a:lnTo>
                  <a:pt x="3132" y="847"/>
                </a:lnTo>
                <a:lnTo>
                  <a:pt x="3134" y="846"/>
                </a:lnTo>
                <a:lnTo>
                  <a:pt x="3137" y="845"/>
                </a:lnTo>
                <a:lnTo>
                  <a:pt x="3139" y="844"/>
                </a:lnTo>
                <a:lnTo>
                  <a:pt x="3142" y="843"/>
                </a:lnTo>
                <a:lnTo>
                  <a:pt x="3144" y="843"/>
                </a:lnTo>
                <a:lnTo>
                  <a:pt x="3147" y="842"/>
                </a:lnTo>
                <a:lnTo>
                  <a:pt x="3149" y="842"/>
                </a:lnTo>
                <a:lnTo>
                  <a:pt x="3152" y="843"/>
                </a:lnTo>
                <a:lnTo>
                  <a:pt x="3154" y="843"/>
                </a:lnTo>
                <a:lnTo>
                  <a:pt x="3157" y="844"/>
                </a:lnTo>
                <a:lnTo>
                  <a:pt x="3159" y="845"/>
                </a:lnTo>
                <a:moveTo>
                  <a:pt x="3029" y="1230"/>
                </a:moveTo>
                <a:lnTo>
                  <a:pt x="3032" y="1230"/>
                </a:lnTo>
                <a:lnTo>
                  <a:pt x="3034" y="1231"/>
                </a:lnTo>
                <a:lnTo>
                  <a:pt x="3037" y="1232"/>
                </a:lnTo>
                <a:lnTo>
                  <a:pt x="3039" y="1233"/>
                </a:lnTo>
                <a:lnTo>
                  <a:pt x="3041" y="1235"/>
                </a:lnTo>
                <a:lnTo>
                  <a:pt x="3043" y="1236"/>
                </a:lnTo>
                <a:lnTo>
                  <a:pt x="3045" y="1238"/>
                </a:lnTo>
                <a:lnTo>
                  <a:pt x="3047" y="1240"/>
                </a:lnTo>
                <a:lnTo>
                  <a:pt x="3048" y="1242"/>
                </a:lnTo>
                <a:lnTo>
                  <a:pt x="3049" y="1244"/>
                </a:lnTo>
                <a:lnTo>
                  <a:pt x="3050" y="1247"/>
                </a:lnTo>
                <a:lnTo>
                  <a:pt x="3051" y="1249"/>
                </a:lnTo>
                <a:lnTo>
                  <a:pt x="3052" y="1252"/>
                </a:lnTo>
                <a:lnTo>
                  <a:pt x="3052" y="1254"/>
                </a:lnTo>
                <a:lnTo>
                  <a:pt x="3052" y="1257"/>
                </a:lnTo>
                <a:lnTo>
                  <a:pt x="3052" y="1260"/>
                </a:lnTo>
                <a:lnTo>
                  <a:pt x="3047" y="1309"/>
                </a:lnTo>
                <a:lnTo>
                  <a:pt x="3044" y="1359"/>
                </a:lnTo>
                <a:lnTo>
                  <a:pt x="3044" y="1409"/>
                </a:lnTo>
                <a:lnTo>
                  <a:pt x="3046" y="1459"/>
                </a:lnTo>
                <a:lnTo>
                  <a:pt x="3046" y="1461"/>
                </a:lnTo>
                <a:lnTo>
                  <a:pt x="3046" y="1464"/>
                </a:lnTo>
                <a:lnTo>
                  <a:pt x="3046" y="1466"/>
                </a:lnTo>
                <a:lnTo>
                  <a:pt x="3045" y="1469"/>
                </a:lnTo>
                <a:lnTo>
                  <a:pt x="3044" y="1471"/>
                </a:lnTo>
                <a:lnTo>
                  <a:pt x="3043" y="1474"/>
                </a:lnTo>
                <a:lnTo>
                  <a:pt x="3042" y="1476"/>
                </a:lnTo>
                <a:lnTo>
                  <a:pt x="3040" y="1478"/>
                </a:lnTo>
                <a:lnTo>
                  <a:pt x="3038" y="1480"/>
                </a:lnTo>
                <a:lnTo>
                  <a:pt x="3036" y="1481"/>
                </a:lnTo>
                <a:lnTo>
                  <a:pt x="3034" y="1483"/>
                </a:lnTo>
                <a:lnTo>
                  <a:pt x="3032" y="1484"/>
                </a:lnTo>
                <a:lnTo>
                  <a:pt x="3029" y="1485"/>
                </a:lnTo>
                <a:lnTo>
                  <a:pt x="3027" y="1486"/>
                </a:lnTo>
                <a:lnTo>
                  <a:pt x="3024" y="1486"/>
                </a:lnTo>
                <a:lnTo>
                  <a:pt x="3021" y="1487"/>
                </a:lnTo>
                <a:lnTo>
                  <a:pt x="3019" y="1487"/>
                </a:lnTo>
                <a:lnTo>
                  <a:pt x="3016" y="1487"/>
                </a:lnTo>
                <a:lnTo>
                  <a:pt x="3013" y="1486"/>
                </a:lnTo>
                <a:lnTo>
                  <a:pt x="3011" y="1485"/>
                </a:lnTo>
                <a:lnTo>
                  <a:pt x="3008" y="1484"/>
                </a:lnTo>
                <a:lnTo>
                  <a:pt x="3006" y="1483"/>
                </a:lnTo>
                <a:lnTo>
                  <a:pt x="3004" y="1482"/>
                </a:lnTo>
                <a:lnTo>
                  <a:pt x="3002" y="1480"/>
                </a:lnTo>
                <a:lnTo>
                  <a:pt x="3000" y="1479"/>
                </a:lnTo>
                <a:lnTo>
                  <a:pt x="2999" y="1477"/>
                </a:lnTo>
                <a:lnTo>
                  <a:pt x="2997" y="1474"/>
                </a:lnTo>
                <a:lnTo>
                  <a:pt x="2996" y="1472"/>
                </a:lnTo>
                <a:lnTo>
                  <a:pt x="2995" y="1470"/>
                </a:lnTo>
                <a:lnTo>
                  <a:pt x="2994" y="1467"/>
                </a:lnTo>
                <a:lnTo>
                  <a:pt x="2994" y="1465"/>
                </a:lnTo>
                <a:lnTo>
                  <a:pt x="2993" y="1462"/>
                </a:lnTo>
                <a:lnTo>
                  <a:pt x="2991" y="1410"/>
                </a:lnTo>
                <a:lnTo>
                  <a:pt x="2991" y="1358"/>
                </a:lnTo>
                <a:lnTo>
                  <a:pt x="2994" y="1305"/>
                </a:lnTo>
                <a:lnTo>
                  <a:pt x="2999" y="1253"/>
                </a:lnTo>
                <a:lnTo>
                  <a:pt x="3000" y="1250"/>
                </a:lnTo>
                <a:lnTo>
                  <a:pt x="3001" y="1248"/>
                </a:lnTo>
                <a:lnTo>
                  <a:pt x="3002" y="1245"/>
                </a:lnTo>
                <a:lnTo>
                  <a:pt x="3003" y="1243"/>
                </a:lnTo>
                <a:lnTo>
                  <a:pt x="3004" y="1241"/>
                </a:lnTo>
                <a:lnTo>
                  <a:pt x="3006" y="1239"/>
                </a:lnTo>
                <a:lnTo>
                  <a:pt x="3008" y="1237"/>
                </a:lnTo>
                <a:lnTo>
                  <a:pt x="3010" y="1236"/>
                </a:lnTo>
                <a:lnTo>
                  <a:pt x="3012" y="1234"/>
                </a:lnTo>
                <a:lnTo>
                  <a:pt x="3014" y="1233"/>
                </a:lnTo>
                <a:lnTo>
                  <a:pt x="3016" y="1232"/>
                </a:lnTo>
                <a:lnTo>
                  <a:pt x="3019" y="1231"/>
                </a:lnTo>
                <a:lnTo>
                  <a:pt x="3021" y="1230"/>
                </a:lnTo>
                <a:lnTo>
                  <a:pt x="3024" y="1230"/>
                </a:lnTo>
                <a:lnTo>
                  <a:pt x="3027" y="1230"/>
                </a:lnTo>
                <a:lnTo>
                  <a:pt x="3029" y="1230"/>
                </a:lnTo>
                <a:moveTo>
                  <a:pt x="3046" y="1636"/>
                </a:moveTo>
                <a:lnTo>
                  <a:pt x="3049" y="1635"/>
                </a:lnTo>
                <a:lnTo>
                  <a:pt x="3052" y="1635"/>
                </a:lnTo>
                <a:lnTo>
                  <a:pt x="3054" y="1635"/>
                </a:lnTo>
                <a:lnTo>
                  <a:pt x="3057" y="1635"/>
                </a:lnTo>
                <a:lnTo>
                  <a:pt x="3059" y="1635"/>
                </a:lnTo>
                <a:lnTo>
                  <a:pt x="3062" y="1636"/>
                </a:lnTo>
                <a:lnTo>
                  <a:pt x="3064" y="1637"/>
                </a:lnTo>
                <a:lnTo>
                  <a:pt x="3067" y="1638"/>
                </a:lnTo>
                <a:lnTo>
                  <a:pt x="3069" y="1639"/>
                </a:lnTo>
                <a:lnTo>
                  <a:pt x="3071" y="1641"/>
                </a:lnTo>
                <a:lnTo>
                  <a:pt x="3073" y="1643"/>
                </a:lnTo>
                <a:lnTo>
                  <a:pt x="3075" y="1644"/>
                </a:lnTo>
                <a:lnTo>
                  <a:pt x="3076" y="1647"/>
                </a:lnTo>
                <a:lnTo>
                  <a:pt x="3077" y="1649"/>
                </a:lnTo>
                <a:lnTo>
                  <a:pt x="3079" y="1651"/>
                </a:lnTo>
                <a:lnTo>
                  <a:pt x="3079" y="1654"/>
                </a:lnTo>
                <a:lnTo>
                  <a:pt x="3093" y="1701"/>
                </a:lnTo>
                <a:lnTo>
                  <a:pt x="3110" y="1748"/>
                </a:lnTo>
                <a:lnTo>
                  <a:pt x="3129" y="1794"/>
                </a:lnTo>
                <a:lnTo>
                  <a:pt x="3150" y="1840"/>
                </a:lnTo>
                <a:lnTo>
                  <a:pt x="3151" y="1842"/>
                </a:lnTo>
                <a:lnTo>
                  <a:pt x="3152" y="1845"/>
                </a:lnTo>
                <a:lnTo>
                  <a:pt x="3153" y="1847"/>
                </a:lnTo>
                <a:lnTo>
                  <a:pt x="3153" y="1850"/>
                </a:lnTo>
                <a:lnTo>
                  <a:pt x="3153" y="1852"/>
                </a:lnTo>
                <a:lnTo>
                  <a:pt x="3153" y="1855"/>
                </a:lnTo>
                <a:lnTo>
                  <a:pt x="3152" y="1857"/>
                </a:lnTo>
                <a:lnTo>
                  <a:pt x="3152" y="1860"/>
                </a:lnTo>
                <a:lnTo>
                  <a:pt x="3151" y="1862"/>
                </a:lnTo>
                <a:lnTo>
                  <a:pt x="3149" y="1864"/>
                </a:lnTo>
                <a:lnTo>
                  <a:pt x="3148" y="1867"/>
                </a:lnTo>
                <a:lnTo>
                  <a:pt x="3147" y="1869"/>
                </a:lnTo>
                <a:lnTo>
                  <a:pt x="3145" y="1870"/>
                </a:lnTo>
                <a:lnTo>
                  <a:pt x="3143" y="1872"/>
                </a:lnTo>
                <a:lnTo>
                  <a:pt x="3141" y="1874"/>
                </a:lnTo>
                <a:lnTo>
                  <a:pt x="3138" y="1875"/>
                </a:lnTo>
                <a:lnTo>
                  <a:pt x="3136" y="1876"/>
                </a:lnTo>
                <a:lnTo>
                  <a:pt x="3133" y="1877"/>
                </a:lnTo>
                <a:lnTo>
                  <a:pt x="3131" y="1877"/>
                </a:lnTo>
                <a:lnTo>
                  <a:pt x="3128" y="1878"/>
                </a:lnTo>
                <a:lnTo>
                  <a:pt x="3126" y="1878"/>
                </a:lnTo>
                <a:lnTo>
                  <a:pt x="3123" y="1878"/>
                </a:lnTo>
                <a:lnTo>
                  <a:pt x="3121" y="1877"/>
                </a:lnTo>
                <a:lnTo>
                  <a:pt x="3118" y="1877"/>
                </a:lnTo>
                <a:lnTo>
                  <a:pt x="3116" y="1876"/>
                </a:lnTo>
                <a:lnTo>
                  <a:pt x="3114" y="1875"/>
                </a:lnTo>
                <a:lnTo>
                  <a:pt x="3112" y="1873"/>
                </a:lnTo>
                <a:lnTo>
                  <a:pt x="3110" y="1872"/>
                </a:lnTo>
                <a:lnTo>
                  <a:pt x="3108" y="1870"/>
                </a:lnTo>
                <a:lnTo>
                  <a:pt x="3106" y="1868"/>
                </a:lnTo>
                <a:lnTo>
                  <a:pt x="3105" y="1865"/>
                </a:lnTo>
                <a:lnTo>
                  <a:pt x="3103" y="1863"/>
                </a:lnTo>
                <a:lnTo>
                  <a:pt x="3081" y="1815"/>
                </a:lnTo>
                <a:lnTo>
                  <a:pt x="3061" y="1767"/>
                </a:lnTo>
                <a:lnTo>
                  <a:pt x="3043" y="1718"/>
                </a:lnTo>
                <a:lnTo>
                  <a:pt x="3028" y="1668"/>
                </a:lnTo>
                <a:lnTo>
                  <a:pt x="3028" y="1665"/>
                </a:lnTo>
                <a:lnTo>
                  <a:pt x="3027" y="1663"/>
                </a:lnTo>
                <a:lnTo>
                  <a:pt x="3027" y="1660"/>
                </a:lnTo>
                <a:lnTo>
                  <a:pt x="3028" y="1657"/>
                </a:lnTo>
                <a:lnTo>
                  <a:pt x="3028" y="1655"/>
                </a:lnTo>
                <a:lnTo>
                  <a:pt x="3029" y="1653"/>
                </a:lnTo>
                <a:lnTo>
                  <a:pt x="3030" y="1650"/>
                </a:lnTo>
                <a:lnTo>
                  <a:pt x="3031" y="1648"/>
                </a:lnTo>
                <a:lnTo>
                  <a:pt x="3032" y="1646"/>
                </a:lnTo>
                <a:lnTo>
                  <a:pt x="3034" y="1644"/>
                </a:lnTo>
                <a:lnTo>
                  <a:pt x="3035" y="1642"/>
                </a:lnTo>
                <a:lnTo>
                  <a:pt x="3037" y="1640"/>
                </a:lnTo>
                <a:lnTo>
                  <a:pt x="3039" y="1639"/>
                </a:lnTo>
                <a:lnTo>
                  <a:pt x="3041" y="1638"/>
                </a:lnTo>
                <a:lnTo>
                  <a:pt x="3044" y="1637"/>
                </a:lnTo>
                <a:lnTo>
                  <a:pt x="3046" y="1636"/>
                </a:lnTo>
                <a:moveTo>
                  <a:pt x="3218" y="2003"/>
                </a:moveTo>
                <a:lnTo>
                  <a:pt x="3221" y="2001"/>
                </a:lnTo>
                <a:lnTo>
                  <a:pt x="3223" y="2000"/>
                </a:lnTo>
                <a:lnTo>
                  <a:pt x="3226" y="1999"/>
                </a:lnTo>
                <a:lnTo>
                  <a:pt x="3228" y="1999"/>
                </a:lnTo>
                <a:lnTo>
                  <a:pt x="3231" y="1998"/>
                </a:lnTo>
                <a:lnTo>
                  <a:pt x="3233" y="1998"/>
                </a:lnTo>
                <a:lnTo>
                  <a:pt x="3236" y="1998"/>
                </a:lnTo>
                <a:lnTo>
                  <a:pt x="3238" y="1998"/>
                </a:lnTo>
                <a:lnTo>
                  <a:pt x="3241" y="1999"/>
                </a:lnTo>
                <a:lnTo>
                  <a:pt x="3243" y="1999"/>
                </a:lnTo>
                <a:lnTo>
                  <a:pt x="3246" y="2000"/>
                </a:lnTo>
                <a:lnTo>
                  <a:pt x="3248" y="2001"/>
                </a:lnTo>
                <a:lnTo>
                  <a:pt x="3250" y="2002"/>
                </a:lnTo>
                <a:lnTo>
                  <a:pt x="3252" y="2004"/>
                </a:lnTo>
                <a:lnTo>
                  <a:pt x="3254" y="2006"/>
                </a:lnTo>
                <a:lnTo>
                  <a:pt x="3255" y="2008"/>
                </a:lnTo>
                <a:lnTo>
                  <a:pt x="3269" y="2026"/>
                </a:lnTo>
                <a:lnTo>
                  <a:pt x="3284" y="2044"/>
                </a:lnTo>
                <a:lnTo>
                  <a:pt x="3313" y="2079"/>
                </a:lnTo>
                <a:lnTo>
                  <a:pt x="3393" y="2096"/>
                </a:lnTo>
                <a:lnTo>
                  <a:pt x="3396" y="2096"/>
                </a:lnTo>
                <a:lnTo>
                  <a:pt x="3398" y="2097"/>
                </a:lnTo>
                <a:lnTo>
                  <a:pt x="3401" y="2098"/>
                </a:lnTo>
                <a:lnTo>
                  <a:pt x="3403" y="2100"/>
                </a:lnTo>
                <a:lnTo>
                  <a:pt x="3405" y="2101"/>
                </a:lnTo>
                <a:lnTo>
                  <a:pt x="3407" y="2103"/>
                </a:lnTo>
                <a:lnTo>
                  <a:pt x="3408" y="2105"/>
                </a:lnTo>
                <a:lnTo>
                  <a:pt x="3410" y="2107"/>
                </a:lnTo>
                <a:lnTo>
                  <a:pt x="3411" y="2109"/>
                </a:lnTo>
                <a:lnTo>
                  <a:pt x="3412" y="2112"/>
                </a:lnTo>
                <a:lnTo>
                  <a:pt x="3413" y="2114"/>
                </a:lnTo>
                <a:lnTo>
                  <a:pt x="3413" y="2116"/>
                </a:lnTo>
                <a:lnTo>
                  <a:pt x="3414" y="2119"/>
                </a:lnTo>
                <a:lnTo>
                  <a:pt x="3414" y="2121"/>
                </a:lnTo>
                <a:lnTo>
                  <a:pt x="3414" y="2124"/>
                </a:lnTo>
                <a:lnTo>
                  <a:pt x="3413" y="2127"/>
                </a:lnTo>
                <a:lnTo>
                  <a:pt x="3412" y="2129"/>
                </a:lnTo>
                <a:lnTo>
                  <a:pt x="3411" y="2132"/>
                </a:lnTo>
                <a:lnTo>
                  <a:pt x="3410" y="2134"/>
                </a:lnTo>
                <a:lnTo>
                  <a:pt x="3409" y="2137"/>
                </a:lnTo>
                <a:lnTo>
                  <a:pt x="3407" y="2139"/>
                </a:lnTo>
                <a:lnTo>
                  <a:pt x="3405" y="2140"/>
                </a:lnTo>
                <a:lnTo>
                  <a:pt x="3403" y="2142"/>
                </a:lnTo>
                <a:lnTo>
                  <a:pt x="3401" y="2143"/>
                </a:lnTo>
                <a:lnTo>
                  <a:pt x="3399" y="2145"/>
                </a:lnTo>
                <a:lnTo>
                  <a:pt x="3397" y="2146"/>
                </a:lnTo>
                <a:lnTo>
                  <a:pt x="3394" y="2146"/>
                </a:lnTo>
                <a:lnTo>
                  <a:pt x="3392" y="2147"/>
                </a:lnTo>
                <a:lnTo>
                  <a:pt x="3389" y="2147"/>
                </a:lnTo>
                <a:lnTo>
                  <a:pt x="3387" y="2147"/>
                </a:lnTo>
                <a:lnTo>
                  <a:pt x="3384" y="2147"/>
                </a:lnTo>
                <a:lnTo>
                  <a:pt x="3381" y="2147"/>
                </a:lnTo>
                <a:lnTo>
                  <a:pt x="3365" y="2143"/>
                </a:lnTo>
                <a:lnTo>
                  <a:pt x="3356" y="2141"/>
                </a:lnTo>
                <a:lnTo>
                  <a:pt x="3347" y="2140"/>
                </a:lnTo>
                <a:lnTo>
                  <a:pt x="3347" y="2141"/>
                </a:lnTo>
                <a:lnTo>
                  <a:pt x="3346" y="2142"/>
                </a:lnTo>
                <a:lnTo>
                  <a:pt x="3346" y="2143"/>
                </a:lnTo>
                <a:lnTo>
                  <a:pt x="3345" y="2144"/>
                </a:lnTo>
                <a:lnTo>
                  <a:pt x="3342" y="2148"/>
                </a:lnTo>
                <a:lnTo>
                  <a:pt x="3340" y="2149"/>
                </a:lnTo>
                <a:lnTo>
                  <a:pt x="3338" y="2151"/>
                </a:lnTo>
                <a:lnTo>
                  <a:pt x="3336" y="2152"/>
                </a:lnTo>
                <a:lnTo>
                  <a:pt x="3333" y="2153"/>
                </a:lnTo>
                <a:lnTo>
                  <a:pt x="3331" y="2154"/>
                </a:lnTo>
                <a:lnTo>
                  <a:pt x="3328" y="2154"/>
                </a:lnTo>
                <a:lnTo>
                  <a:pt x="3326" y="2155"/>
                </a:lnTo>
                <a:lnTo>
                  <a:pt x="3323" y="2155"/>
                </a:lnTo>
                <a:lnTo>
                  <a:pt x="3320" y="2154"/>
                </a:lnTo>
                <a:lnTo>
                  <a:pt x="3318" y="2154"/>
                </a:lnTo>
                <a:lnTo>
                  <a:pt x="3315" y="2153"/>
                </a:lnTo>
                <a:lnTo>
                  <a:pt x="3313" y="2152"/>
                </a:lnTo>
                <a:lnTo>
                  <a:pt x="3311" y="2151"/>
                </a:lnTo>
                <a:lnTo>
                  <a:pt x="3308" y="2150"/>
                </a:lnTo>
                <a:lnTo>
                  <a:pt x="3306" y="2148"/>
                </a:lnTo>
                <a:lnTo>
                  <a:pt x="3304" y="2147"/>
                </a:lnTo>
                <a:lnTo>
                  <a:pt x="3300" y="2142"/>
                </a:lnTo>
                <a:lnTo>
                  <a:pt x="3295" y="2137"/>
                </a:lnTo>
                <a:lnTo>
                  <a:pt x="3286" y="2128"/>
                </a:lnTo>
                <a:lnTo>
                  <a:pt x="3260" y="2123"/>
                </a:lnTo>
                <a:lnTo>
                  <a:pt x="3234" y="2118"/>
                </a:lnTo>
                <a:lnTo>
                  <a:pt x="3180" y="2111"/>
                </a:lnTo>
                <a:lnTo>
                  <a:pt x="3178" y="2110"/>
                </a:lnTo>
                <a:lnTo>
                  <a:pt x="3175" y="2110"/>
                </a:lnTo>
                <a:lnTo>
                  <a:pt x="3173" y="2109"/>
                </a:lnTo>
                <a:lnTo>
                  <a:pt x="3171" y="2108"/>
                </a:lnTo>
                <a:lnTo>
                  <a:pt x="3169" y="2106"/>
                </a:lnTo>
                <a:lnTo>
                  <a:pt x="3167" y="2105"/>
                </a:lnTo>
                <a:lnTo>
                  <a:pt x="3165" y="2103"/>
                </a:lnTo>
                <a:lnTo>
                  <a:pt x="3163" y="2101"/>
                </a:lnTo>
                <a:lnTo>
                  <a:pt x="3162" y="2099"/>
                </a:lnTo>
                <a:lnTo>
                  <a:pt x="3161" y="2097"/>
                </a:lnTo>
                <a:lnTo>
                  <a:pt x="3159" y="2094"/>
                </a:lnTo>
                <a:lnTo>
                  <a:pt x="3159" y="2092"/>
                </a:lnTo>
                <a:lnTo>
                  <a:pt x="3158" y="2090"/>
                </a:lnTo>
                <a:lnTo>
                  <a:pt x="3158" y="2087"/>
                </a:lnTo>
                <a:lnTo>
                  <a:pt x="3157" y="2084"/>
                </a:lnTo>
                <a:lnTo>
                  <a:pt x="3157" y="2082"/>
                </a:lnTo>
                <a:lnTo>
                  <a:pt x="3158" y="2079"/>
                </a:lnTo>
                <a:lnTo>
                  <a:pt x="3159" y="2076"/>
                </a:lnTo>
                <a:lnTo>
                  <a:pt x="3160" y="2074"/>
                </a:lnTo>
                <a:lnTo>
                  <a:pt x="3161" y="2072"/>
                </a:lnTo>
                <a:lnTo>
                  <a:pt x="3162" y="2069"/>
                </a:lnTo>
                <a:lnTo>
                  <a:pt x="3164" y="2067"/>
                </a:lnTo>
                <a:lnTo>
                  <a:pt x="3166" y="2065"/>
                </a:lnTo>
                <a:lnTo>
                  <a:pt x="3168" y="2064"/>
                </a:lnTo>
                <a:lnTo>
                  <a:pt x="3170" y="2062"/>
                </a:lnTo>
                <a:lnTo>
                  <a:pt x="3172" y="2061"/>
                </a:lnTo>
                <a:lnTo>
                  <a:pt x="3174" y="2060"/>
                </a:lnTo>
                <a:lnTo>
                  <a:pt x="3177" y="2059"/>
                </a:lnTo>
                <a:lnTo>
                  <a:pt x="3179" y="2059"/>
                </a:lnTo>
                <a:lnTo>
                  <a:pt x="3182" y="2059"/>
                </a:lnTo>
                <a:lnTo>
                  <a:pt x="3185" y="2058"/>
                </a:lnTo>
                <a:lnTo>
                  <a:pt x="3187" y="2059"/>
                </a:lnTo>
                <a:lnTo>
                  <a:pt x="3233" y="2065"/>
                </a:lnTo>
                <a:lnTo>
                  <a:pt x="3213" y="2041"/>
                </a:lnTo>
                <a:lnTo>
                  <a:pt x="3212" y="2038"/>
                </a:lnTo>
                <a:lnTo>
                  <a:pt x="3211" y="2036"/>
                </a:lnTo>
                <a:lnTo>
                  <a:pt x="3210" y="2034"/>
                </a:lnTo>
                <a:lnTo>
                  <a:pt x="3209" y="2031"/>
                </a:lnTo>
                <a:lnTo>
                  <a:pt x="3208" y="2028"/>
                </a:lnTo>
                <a:lnTo>
                  <a:pt x="3208" y="2026"/>
                </a:lnTo>
                <a:lnTo>
                  <a:pt x="3208" y="2023"/>
                </a:lnTo>
                <a:lnTo>
                  <a:pt x="3208" y="2021"/>
                </a:lnTo>
                <a:lnTo>
                  <a:pt x="3209" y="2018"/>
                </a:lnTo>
                <a:lnTo>
                  <a:pt x="3210" y="2016"/>
                </a:lnTo>
                <a:lnTo>
                  <a:pt x="3211" y="2013"/>
                </a:lnTo>
                <a:lnTo>
                  <a:pt x="3212" y="2011"/>
                </a:lnTo>
                <a:lnTo>
                  <a:pt x="3213" y="2009"/>
                </a:lnTo>
                <a:lnTo>
                  <a:pt x="3215" y="2006"/>
                </a:lnTo>
                <a:lnTo>
                  <a:pt x="3216" y="2005"/>
                </a:lnTo>
                <a:lnTo>
                  <a:pt x="3218" y="2003"/>
                </a:lnTo>
                <a:moveTo>
                  <a:pt x="2949" y="2095"/>
                </a:moveTo>
                <a:lnTo>
                  <a:pt x="2892" y="2095"/>
                </a:lnTo>
                <a:lnTo>
                  <a:pt x="2834" y="2096"/>
                </a:lnTo>
                <a:lnTo>
                  <a:pt x="2776" y="2099"/>
                </a:lnTo>
                <a:lnTo>
                  <a:pt x="2717" y="2103"/>
                </a:lnTo>
                <a:lnTo>
                  <a:pt x="2715" y="2103"/>
                </a:lnTo>
                <a:lnTo>
                  <a:pt x="2712" y="2103"/>
                </a:lnTo>
                <a:lnTo>
                  <a:pt x="2710" y="2103"/>
                </a:lnTo>
                <a:lnTo>
                  <a:pt x="2707" y="2102"/>
                </a:lnTo>
                <a:lnTo>
                  <a:pt x="2705" y="2101"/>
                </a:lnTo>
                <a:lnTo>
                  <a:pt x="2703" y="2100"/>
                </a:lnTo>
                <a:lnTo>
                  <a:pt x="2701" y="2099"/>
                </a:lnTo>
                <a:lnTo>
                  <a:pt x="2699" y="2097"/>
                </a:lnTo>
                <a:lnTo>
                  <a:pt x="2697" y="2095"/>
                </a:lnTo>
                <a:lnTo>
                  <a:pt x="2695" y="2093"/>
                </a:lnTo>
                <a:lnTo>
                  <a:pt x="2694" y="2091"/>
                </a:lnTo>
                <a:lnTo>
                  <a:pt x="2692" y="2089"/>
                </a:lnTo>
                <a:lnTo>
                  <a:pt x="2691" y="2087"/>
                </a:lnTo>
                <a:lnTo>
                  <a:pt x="2690" y="2084"/>
                </a:lnTo>
                <a:lnTo>
                  <a:pt x="2690" y="2081"/>
                </a:lnTo>
                <a:lnTo>
                  <a:pt x="2689" y="2079"/>
                </a:lnTo>
                <a:lnTo>
                  <a:pt x="2689" y="2076"/>
                </a:lnTo>
                <a:lnTo>
                  <a:pt x="2689" y="2074"/>
                </a:lnTo>
                <a:lnTo>
                  <a:pt x="2690" y="2071"/>
                </a:lnTo>
                <a:lnTo>
                  <a:pt x="2690" y="2069"/>
                </a:lnTo>
                <a:lnTo>
                  <a:pt x="2691" y="2066"/>
                </a:lnTo>
                <a:lnTo>
                  <a:pt x="2692" y="2064"/>
                </a:lnTo>
                <a:lnTo>
                  <a:pt x="2694" y="2062"/>
                </a:lnTo>
                <a:lnTo>
                  <a:pt x="2695" y="2060"/>
                </a:lnTo>
                <a:lnTo>
                  <a:pt x="2697" y="2058"/>
                </a:lnTo>
                <a:lnTo>
                  <a:pt x="2699" y="2056"/>
                </a:lnTo>
                <a:lnTo>
                  <a:pt x="2701" y="2055"/>
                </a:lnTo>
                <a:lnTo>
                  <a:pt x="2703" y="2054"/>
                </a:lnTo>
                <a:lnTo>
                  <a:pt x="2706" y="2052"/>
                </a:lnTo>
                <a:lnTo>
                  <a:pt x="2708" y="2052"/>
                </a:lnTo>
                <a:lnTo>
                  <a:pt x="2711" y="2051"/>
                </a:lnTo>
                <a:lnTo>
                  <a:pt x="2713" y="2051"/>
                </a:lnTo>
                <a:lnTo>
                  <a:pt x="2773" y="2046"/>
                </a:lnTo>
                <a:lnTo>
                  <a:pt x="2833" y="2043"/>
                </a:lnTo>
                <a:lnTo>
                  <a:pt x="2892" y="2042"/>
                </a:lnTo>
                <a:lnTo>
                  <a:pt x="2950" y="2042"/>
                </a:lnTo>
                <a:lnTo>
                  <a:pt x="2953" y="2042"/>
                </a:lnTo>
                <a:lnTo>
                  <a:pt x="2956" y="2043"/>
                </a:lnTo>
                <a:lnTo>
                  <a:pt x="2958" y="2043"/>
                </a:lnTo>
                <a:lnTo>
                  <a:pt x="2961" y="2044"/>
                </a:lnTo>
                <a:lnTo>
                  <a:pt x="2963" y="2046"/>
                </a:lnTo>
                <a:lnTo>
                  <a:pt x="2965" y="2047"/>
                </a:lnTo>
                <a:lnTo>
                  <a:pt x="2967" y="2048"/>
                </a:lnTo>
                <a:lnTo>
                  <a:pt x="2969" y="2050"/>
                </a:lnTo>
                <a:lnTo>
                  <a:pt x="2971" y="2052"/>
                </a:lnTo>
                <a:lnTo>
                  <a:pt x="2972" y="2054"/>
                </a:lnTo>
                <a:lnTo>
                  <a:pt x="2973" y="2056"/>
                </a:lnTo>
                <a:lnTo>
                  <a:pt x="2974" y="2059"/>
                </a:lnTo>
                <a:lnTo>
                  <a:pt x="2975" y="2061"/>
                </a:lnTo>
                <a:lnTo>
                  <a:pt x="2976" y="2063"/>
                </a:lnTo>
                <a:lnTo>
                  <a:pt x="2976" y="2066"/>
                </a:lnTo>
                <a:lnTo>
                  <a:pt x="2976" y="2069"/>
                </a:lnTo>
                <a:lnTo>
                  <a:pt x="2976" y="2071"/>
                </a:lnTo>
                <a:lnTo>
                  <a:pt x="2976" y="2074"/>
                </a:lnTo>
                <a:lnTo>
                  <a:pt x="2975" y="2077"/>
                </a:lnTo>
                <a:lnTo>
                  <a:pt x="2974" y="2079"/>
                </a:lnTo>
                <a:lnTo>
                  <a:pt x="2973" y="2081"/>
                </a:lnTo>
                <a:lnTo>
                  <a:pt x="2972" y="2084"/>
                </a:lnTo>
                <a:lnTo>
                  <a:pt x="2970" y="2086"/>
                </a:lnTo>
                <a:lnTo>
                  <a:pt x="2969" y="2088"/>
                </a:lnTo>
                <a:lnTo>
                  <a:pt x="2967" y="2089"/>
                </a:lnTo>
                <a:lnTo>
                  <a:pt x="2965" y="2091"/>
                </a:lnTo>
                <a:lnTo>
                  <a:pt x="2962" y="2092"/>
                </a:lnTo>
                <a:lnTo>
                  <a:pt x="2960" y="2093"/>
                </a:lnTo>
                <a:lnTo>
                  <a:pt x="2957" y="2094"/>
                </a:lnTo>
                <a:lnTo>
                  <a:pt x="2955" y="2094"/>
                </a:lnTo>
                <a:lnTo>
                  <a:pt x="2952" y="2095"/>
                </a:lnTo>
                <a:lnTo>
                  <a:pt x="2949" y="2095"/>
                </a:lnTo>
                <a:moveTo>
                  <a:pt x="2509" y="2104"/>
                </a:moveTo>
                <a:lnTo>
                  <a:pt x="2509" y="2106"/>
                </a:lnTo>
                <a:lnTo>
                  <a:pt x="2509" y="2109"/>
                </a:lnTo>
                <a:lnTo>
                  <a:pt x="2509" y="2112"/>
                </a:lnTo>
                <a:lnTo>
                  <a:pt x="2508" y="2114"/>
                </a:lnTo>
                <a:lnTo>
                  <a:pt x="2508" y="2117"/>
                </a:lnTo>
                <a:lnTo>
                  <a:pt x="2507" y="2119"/>
                </a:lnTo>
                <a:lnTo>
                  <a:pt x="2506" y="2121"/>
                </a:lnTo>
                <a:lnTo>
                  <a:pt x="2504" y="2123"/>
                </a:lnTo>
                <a:lnTo>
                  <a:pt x="2503" y="2125"/>
                </a:lnTo>
                <a:lnTo>
                  <a:pt x="2501" y="2127"/>
                </a:lnTo>
                <a:lnTo>
                  <a:pt x="2499" y="2129"/>
                </a:lnTo>
                <a:lnTo>
                  <a:pt x="2497" y="2131"/>
                </a:lnTo>
                <a:lnTo>
                  <a:pt x="2495" y="2132"/>
                </a:lnTo>
                <a:lnTo>
                  <a:pt x="2493" y="2133"/>
                </a:lnTo>
                <a:lnTo>
                  <a:pt x="2490" y="2134"/>
                </a:lnTo>
                <a:lnTo>
                  <a:pt x="2488" y="2135"/>
                </a:lnTo>
                <a:lnTo>
                  <a:pt x="2431" y="2146"/>
                </a:lnTo>
                <a:lnTo>
                  <a:pt x="2375" y="2158"/>
                </a:lnTo>
                <a:lnTo>
                  <a:pt x="2318" y="2172"/>
                </a:lnTo>
                <a:lnTo>
                  <a:pt x="2262" y="2188"/>
                </a:lnTo>
                <a:lnTo>
                  <a:pt x="2259" y="2188"/>
                </a:lnTo>
                <a:lnTo>
                  <a:pt x="2256" y="2189"/>
                </a:lnTo>
                <a:lnTo>
                  <a:pt x="2254" y="2189"/>
                </a:lnTo>
                <a:lnTo>
                  <a:pt x="2251" y="2189"/>
                </a:lnTo>
                <a:lnTo>
                  <a:pt x="2249" y="2189"/>
                </a:lnTo>
                <a:lnTo>
                  <a:pt x="2246" y="2188"/>
                </a:lnTo>
                <a:lnTo>
                  <a:pt x="2244" y="2187"/>
                </a:lnTo>
                <a:lnTo>
                  <a:pt x="2242" y="2186"/>
                </a:lnTo>
                <a:lnTo>
                  <a:pt x="2240" y="2184"/>
                </a:lnTo>
                <a:lnTo>
                  <a:pt x="2238" y="2183"/>
                </a:lnTo>
                <a:lnTo>
                  <a:pt x="2236" y="2181"/>
                </a:lnTo>
                <a:lnTo>
                  <a:pt x="2234" y="2179"/>
                </a:lnTo>
                <a:lnTo>
                  <a:pt x="2233" y="2177"/>
                </a:lnTo>
                <a:lnTo>
                  <a:pt x="2232" y="2175"/>
                </a:lnTo>
                <a:lnTo>
                  <a:pt x="2230" y="2172"/>
                </a:lnTo>
                <a:lnTo>
                  <a:pt x="2230" y="2170"/>
                </a:lnTo>
                <a:lnTo>
                  <a:pt x="2229" y="2167"/>
                </a:lnTo>
                <a:lnTo>
                  <a:pt x="2228" y="2164"/>
                </a:lnTo>
                <a:lnTo>
                  <a:pt x="2228" y="2162"/>
                </a:lnTo>
                <a:lnTo>
                  <a:pt x="2228" y="2159"/>
                </a:lnTo>
                <a:lnTo>
                  <a:pt x="2228" y="2157"/>
                </a:lnTo>
                <a:lnTo>
                  <a:pt x="2229" y="2154"/>
                </a:lnTo>
                <a:lnTo>
                  <a:pt x="2230" y="2152"/>
                </a:lnTo>
                <a:lnTo>
                  <a:pt x="2231" y="2150"/>
                </a:lnTo>
                <a:lnTo>
                  <a:pt x="2232" y="2148"/>
                </a:lnTo>
                <a:lnTo>
                  <a:pt x="2234" y="2146"/>
                </a:lnTo>
                <a:lnTo>
                  <a:pt x="2235" y="2144"/>
                </a:lnTo>
                <a:lnTo>
                  <a:pt x="2237" y="2142"/>
                </a:lnTo>
                <a:lnTo>
                  <a:pt x="2239" y="2141"/>
                </a:lnTo>
                <a:lnTo>
                  <a:pt x="2242" y="2140"/>
                </a:lnTo>
                <a:lnTo>
                  <a:pt x="2244" y="2139"/>
                </a:lnTo>
                <a:lnTo>
                  <a:pt x="2247" y="2138"/>
                </a:lnTo>
                <a:lnTo>
                  <a:pt x="2304" y="2121"/>
                </a:lnTo>
                <a:lnTo>
                  <a:pt x="2362" y="2107"/>
                </a:lnTo>
                <a:lnTo>
                  <a:pt x="2420" y="2094"/>
                </a:lnTo>
                <a:lnTo>
                  <a:pt x="2478" y="2082"/>
                </a:lnTo>
                <a:lnTo>
                  <a:pt x="2480" y="2081"/>
                </a:lnTo>
                <a:lnTo>
                  <a:pt x="2483" y="2081"/>
                </a:lnTo>
                <a:lnTo>
                  <a:pt x="2486" y="2082"/>
                </a:lnTo>
                <a:lnTo>
                  <a:pt x="2488" y="2082"/>
                </a:lnTo>
                <a:lnTo>
                  <a:pt x="2491" y="2083"/>
                </a:lnTo>
                <a:lnTo>
                  <a:pt x="2493" y="2084"/>
                </a:lnTo>
                <a:lnTo>
                  <a:pt x="2496" y="2085"/>
                </a:lnTo>
                <a:lnTo>
                  <a:pt x="2498" y="2086"/>
                </a:lnTo>
                <a:lnTo>
                  <a:pt x="2500" y="2088"/>
                </a:lnTo>
                <a:lnTo>
                  <a:pt x="2502" y="2090"/>
                </a:lnTo>
                <a:lnTo>
                  <a:pt x="2503" y="2092"/>
                </a:lnTo>
                <a:lnTo>
                  <a:pt x="2505" y="2094"/>
                </a:lnTo>
                <a:lnTo>
                  <a:pt x="2506" y="2096"/>
                </a:lnTo>
                <a:lnTo>
                  <a:pt x="2507" y="2098"/>
                </a:lnTo>
                <a:lnTo>
                  <a:pt x="2508" y="2101"/>
                </a:lnTo>
                <a:lnTo>
                  <a:pt x="2509" y="2104"/>
                </a:lnTo>
                <a:moveTo>
                  <a:pt x="3533" y="2162"/>
                </a:moveTo>
                <a:lnTo>
                  <a:pt x="3534" y="2159"/>
                </a:lnTo>
                <a:lnTo>
                  <a:pt x="3536" y="2157"/>
                </a:lnTo>
                <a:lnTo>
                  <a:pt x="3537" y="2155"/>
                </a:lnTo>
                <a:lnTo>
                  <a:pt x="3539" y="2153"/>
                </a:lnTo>
                <a:lnTo>
                  <a:pt x="3541" y="2151"/>
                </a:lnTo>
                <a:lnTo>
                  <a:pt x="3543" y="2150"/>
                </a:lnTo>
                <a:lnTo>
                  <a:pt x="3545" y="2148"/>
                </a:lnTo>
                <a:lnTo>
                  <a:pt x="3547" y="2147"/>
                </a:lnTo>
                <a:lnTo>
                  <a:pt x="3549" y="2146"/>
                </a:lnTo>
                <a:lnTo>
                  <a:pt x="3552" y="2145"/>
                </a:lnTo>
                <a:lnTo>
                  <a:pt x="3554" y="2145"/>
                </a:lnTo>
                <a:lnTo>
                  <a:pt x="3557" y="2144"/>
                </a:lnTo>
                <a:lnTo>
                  <a:pt x="3559" y="2144"/>
                </a:lnTo>
                <a:lnTo>
                  <a:pt x="3562" y="2144"/>
                </a:lnTo>
                <a:lnTo>
                  <a:pt x="3565" y="2145"/>
                </a:lnTo>
                <a:lnTo>
                  <a:pt x="3567" y="2146"/>
                </a:lnTo>
                <a:lnTo>
                  <a:pt x="3611" y="2162"/>
                </a:lnTo>
                <a:lnTo>
                  <a:pt x="3653" y="2179"/>
                </a:lnTo>
                <a:lnTo>
                  <a:pt x="3695" y="2197"/>
                </a:lnTo>
                <a:lnTo>
                  <a:pt x="3734" y="2217"/>
                </a:lnTo>
                <a:lnTo>
                  <a:pt x="3737" y="2218"/>
                </a:lnTo>
                <a:lnTo>
                  <a:pt x="3739" y="2219"/>
                </a:lnTo>
                <a:lnTo>
                  <a:pt x="3741" y="2221"/>
                </a:lnTo>
                <a:lnTo>
                  <a:pt x="3743" y="2223"/>
                </a:lnTo>
                <a:lnTo>
                  <a:pt x="3744" y="2225"/>
                </a:lnTo>
                <a:lnTo>
                  <a:pt x="3746" y="2227"/>
                </a:lnTo>
                <a:lnTo>
                  <a:pt x="3747" y="2229"/>
                </a:lnTo>
                <a:lnTo>
                  <a:pt x="3748" y="2232"/>
                </a:lnTo>
                <a:lnTo>
                  <a:pt x="3749" y="2234"/>
                </a:lnTo>
                <a:lnTo>
                  <a:pt x="3749" y="2236"/>
                </a:lnTo>
                <a:lnTo>
                  <a:pt x="3749" y="2239"/>
                </a:lnTo>
                <a:lnTo>
                  <a:pt x="3749" y="2242"/>
                </a:lnTo>
                <a:lnTo>
                  <a:pt x="3749" y="2244"/>
                </a:lnTo>
                <a:lnTo>
                  <a:pt x="3748" y="2247"/>
                </a:lnTo>
                <a:lnTo>
                  <a:pt x="3747" y="2249"/>
                </a:lnTo>
                <a:lnTo>
                  <a:pt x="3746" y="2252"/>
                </a:lnTo>
                <a:lnTo>
                  <a:pt x="3745" y="2254"/>
                </a:lnTo>
                <a:lnTo>
                  <a:pt x="3743" y="2256"/>
                </a:lnTo>
                <a:lnTo>
                  <a:pt x="3742" y="2258"/>
                </a:lnTo>
                <a:lnTo>
                  <a:pt x="3740" y="2260"/>
                </a:lnTo>
                <a:lnTo>
                  <a:pt x="3738" y="2262"/>
                </a:lnTo>
                <a:lnTo>
                  <a:pt x="3736" y="2263"/>
                </a:lnTo>
                <a:lnTo>
                  <a:pt x="3733" y="2264"/>
                </a:lnTo>
                <a:lnTo>
                  <a:pt x="3731" y="2265"/>
                </a:lnTo>
                <a:lnTo>
                  <a:pt x="3728" y="2266"/>
                </a:lnTo>
                <a:lnTo>
                  <a:pt x="3726" y="2266"/>
                </a:lnTo>
                <a:lnTo>
                  <a:pt x="3723" y="2267"/>
                </a:lnTo>
                <a:lnTo>
                  <a:pt x="3721" y="2267"/>
                </a:lnTo>
                <a:lnTo>
                  <a:pt x="3718" y="2266"/>
                </a:lnTo>
                <a:lnTo>
                  <a:pt x="3716" y="2266"/>
                </a:lnTo>
                <a:lnTo>
                  <a:pt x="3713" y="2265"/>
                </a:lnTo>
                <a:lnTo>
                  <a:pt x="3710" y="2264"/>
                </a:lnTo>
                <a:lnTo>
                  <a:pt x="3672" y="2245"/>
                </a:lnTo>
                <a:lnTo>
                  <a:pt x="3632" y="2228"/>
                </a:lnTo>
                <a:lnTo>
                  <a:pt x="3591" y="2211"/>
                </a:lnTo>
                <a:lnTo>
                  <a:pt x="3549" y="2196"/>
                </a:lnTo>
                <a:lnTo>
                  <a:pt x="3547" y="2195"/>
                </a:lnTo>
                <a:lnTo>
                  <a:pt x="3545" y="2193"/>
                </a:lnTo>
                <a:lnTo>
                  <a:pt x="3543" y="2192"/>
                </a:lnTo>
                <a:lnTo>
                  <a:pt x="3541" y="2190"/>
                </a:lnTo>
                <a:lnTo>
                  <a:pt x="3539" y="2188"/>
                </a:lnTo>
                <a:lnTo>
                  <a:pt x="3537" y="2186"/>
                </a:lnTo>
                <a:lnTo>
                  <a:pt x="3536" y="2184"/>
                </a:lnTo>
                <a:lnTo>
                  <a:pt x="3535" y="2182"/>
                </a:lnTo>
                <a:lnTo>
                  <a:pt x="3534" y="2180"/>
                </a:lnTo>
                <a:lnTo>
                  <a:pt x="3533" y="2177"/>
                </a:lnTo>
                <a:lnTo>
                  <a:pt x="3532" y="2175"/>
                </a:lnTo>
                <a:lnTo>
                  <a:pt x="3532" y="2172"/>
                </a:lnTo>
                <a:lnTo>
                  <a:pt x="3532" y="2170"/>
                </a:lnTo>
                <a:lnTo>
                  <a:pt x="3532" y="2167"/>
                </a:lnTo>
                <a:lnTo>
                  <a:pt x="3533" y="2164"/>
                </a:lnTo>
                <a:lnTo>
                  <a:pt x="3533" y="2162"/>
                </a:lnTo>
                <a:moveTo>
                  <a:pt x="3353" y="2159"/>
                </a:moveTo>
                <a:lnTo>
                  <a:pt x="3355" y="2157"/>
                </a:lnTo>
                <a:lnTo>
                  <a:pt x="3357" y="2155"/>
                </a:lnTo>
                <a:lnTo>
                  <a:pt x="3360" y="2154"/>
                </a:lnTo>
                <a:lnTo>
                  <a:pt x="3362" y="2153"/>
                </a:lnTo>
                <a:lnTo>
                  <a:pt x="3364" y="2152"/>
                </a:lnTo>
                <a:lnTo>
                  <a:pt x="3367" y="2151"/>
                </a:lnTo>
                <a:lnTo>
                  <a:pt x="3369" y="2151"/>
                </a:lnTo>
                <a:lnTo>
                  <a:pt x="3372" y="2151"/>
                </a:lnTo>
                <a:lnTo>
                  <a:pt x="3375" y="2151"/>
                </a:lnTo>
                <a:lnTo>
                  <a:pt x="3377" y="2151"/>
                </a:lnTo>
                <a:lnTo>
                  <a:pt x="3380" y="2151"/>
                </a:lnTo>
                <a:lnTo>
                  <a:pt x="3382" y="2152"/>
                </a:lnTo>
                <a:lnTo>
                  <a:pt x="3385" y="2153"/>
                </a:lnTo>
                <a:lnTo>
                  <a:pt x="3387" y="2154"/>
                </a:lnTo>
                <a:lnTo>
                  <a:pt x="3389" y="2156"/>
                </a:lnTo>
                <a:lnTo>
                  <a:pt x="3391" y="2158"/>
                </a:lnTo>
                <a:lnTo>
                  <a:pt x="3403" y="2170"/>
                </a:lnTo>
                <a:lnTo>
                  <a:pt x="3410" y="2175"/>
                </a:lnTo>
                <a:lnTo>
                  <a:pt x="3416" y="2181"/>
                </a:lnTo>
                <a:lnTo>
                  <a:pt x="3490" y="2247"/>
                </a:lnTo>
                <a:lnTo>
                  <a:pt x="3492" y="2248"/>
                </a:lnTo>
                <a:lnTo>
                  <a:pt x="3494" y="2250"/>
                </a:lnTo>
                <a:lnTo>
                  <a:pt x="3495" y="2253"/>
                </a:lnTo>
                <a:lnTo>
                  <a:pt x="3497" y="2255"/>
                </a:lnTo>
                <a:lnTo>
                  <a:pt x="3498" y="2257"/>
                </a:lnTo>
                <a:lnTo>
                  <a:pt x="3498" y="2259"/>
                </a:lnTo>
                <a:lnTo>
                  <a:pt x="3499" y="2262"/>
                </a:lnTo>
                <a:lnTo>
                  <a:pt x="3499" y="2264"/>
                </a:lnTo>
                <a:lnTo>
                  <a:pt x="3499" y="2267"/>
                </a:lnTo>
                <a:lnTo>
                  <a:pt x="3499" y="2270"/>
                </a:lnTo>
                <a:lnTo>
                  <a:pt x="3499" y="2272"/>
                </a:lnTo>
                <a:lnTo>
                  <a:pt x="3498" y="2275"/>
                </a:lnTo>
                <a:lnTo>
                  <a:pt x="3497" y="2277"/>
                </a:lnTo>
                <a:lnTo>
                  <a:pt x="3496" y="2279"/>
                </a:lnTo>
                <a:lnTo>
                  <a:pt x="3495" y="2282"/>
                </a:lnTo>
                <a:lnTo>
                  <a:pt x="3493" y="2284"/>
                </a:lnTo>
                <a:lnTo>
                  <a:pt x="3491" y="2286"/>
                </a:lnTo>
                <a:lnTo>
                  <a:pt x="3489" y="2287"/>
                </a:lnTo>
                <a:lnTo>
                  <a:pt x="3487" y="2289"/>
                </a:lnTo>
                <a:lnTo>
                  <a:pt x="3485" y="2290"/>
                </a:lnTo>
                <a:lnTo>
                  <a:pt x="3482" y="2291"/>
                </a:lnTo>
                <a:lnTo>
                  <a:pt x="3480" y="2292"/>
                </a:lnTo>
                <a:lnTo>
                  <a:pt x="3477" y="2292"/>
                </a:lnTo>
                <a:lnTo>
                  <a:pt x="3475" y="2293"/>
                </a:lnTo>
                <a:lnTo>
                  <a:pt x="3472" y="2293"/>
                </a:lnTo>
                <a:lnTo>
                  <a:pt x="3470" y="2293"/>
                </a:lnTo>
                <a:lnTo>
                  <a:pt x="3467" y="2292"/>
                </a:lnTo>
                <a:lnTo>
                  <a:pt x="3465" y="2292"/>
                </a:lnTo>
                <a:lnTo>
                  <a:pt x="3462" y="2291"/>
                </a:lnTo>
                <a:lnTo>
                  <a:pt x="3460" y="2290"/>
                </a:lnTo>
                <a:lnTo>
                  <a:pt x="3457" y="2288"/>
                </a:lnTo>
                <a:lnTo>
                  <a:pt x="3455" y="2287"/>
                </a:lnTo>
                <a:lnTo>
                  <a:pt x="3381" y="2221"/>
                </a:lnTo>
                <a:lnTo>
                  <a:pt x="3354" y="2197"/>
                </a:lnTo>
                <a:lnTo>
                  <a:pt x="3353" y="2195"/>
                </a:lnTo>
                <a:lnTo>
                  <a:pt x="3351" y="2193"/>
                </a:lnTo>
                <a:lnTo>
                  <a:pt x="3350" y="2190"/>
                </a:lnTo>
                <a:lnTo>
                  <a:pt x="3349" y="2188"/>
                </a:lnTo>
                <a:lnTo>
                  <a:pt x="3348" y="2186"/>
                </a:lnTo>
                <a:lnTo>
                  <a:pt x="3347" y="2183"/>
                </a:lnTo>
                <a:lnTo>
                  <a:pt x="3347" y="2181"/>
                </a:lnTo>
                <a:lnTo>
                  <a:pt x="3346" y="2178"/>
                </a:lnTo>
                <a:lnTo>
                  <a:pt x="3346" y="2175"/>
                </a:lnTo>
                <a:lnTo>
                  <a:pt x="3347" y="2173"/>
                </a:lnTo>
                <a:lnTo>
                  <a:pt x="3347" y="2170"/>
                </a:lnTo>
                <a:lnTo>
                  <a:pt x="3348" y="2168"/>
                </a:lnTo>
                <a:lnTo>
                  <a:pt x="3349" y="2165"/>
                </a:lnTo>
                <a:lnTo>
                  <a:pt x="3350" y="2163"/>
                </a:lnTo>
                <a:lnTo>
                  <a:pt x="3352" y="2161"/>
                </a:lnTo>
                <a:lnTo>
                  <a:pt x="3353" y="2159"/>
                </a:lnTo>
                <a:moveTo>
                  <a:pt x="2058" y="2231"/>
                </a:moveTo>
                <a:lnTo>
                  <a:pt x="2058" y="2233"/>
                </a:lnTo>
                <a:lnTo>
                  <a:pt x="2059" y="2236"/>
                </a:lnTo>
                <a:lnTo>
                  <a:pt x="2059" y="2238"/>
                </a:lnTo>
                <a:lnTo>
                  <a:pt x="2059" y="2241"/>
                </a:lnTo>
                <a:lnTo>
                  <a:pt x="2059" y="2243"/>
                </a:lnTo>
                <a:lnTo>
                  <a:pt x="2059" y="2246"/>
                </a:lnTo>
                <a:lnTo>
                  <a:pt x="2058" y="2248"/>
                </a:lnTo>
                <a:lnTo>
                  <a:pt x="2057" y="2251"/>
                </a:lnTo>
                <a:lnTo>
                  <a:pt x="2056" y="2253"/>
                </a:lnTo>
                <a:lnTo>
                  <a:pt x="2055" y="2255"/>
                </a:lnTo>
                <a:lnTo>
                  <a:pt x="2053" y="2257"/>
                </a:lnTo>
                <a:lnTo>
                  <a:pt x="2052" y="2259"/>
                </a:lnTo>
                <a:lnTo>
                  <a:pt x="2050" y="2261"/>
                </a:lnTo>
                <a:lnTo>
                  <a:pt x="2047" y="2262"/>
                </a:lnTo>
                <a:lnTo>
                  <a:pt x="2045" y="2264"/>
                </a:lnTo>
                <a:lnTo>
                  <a:pt x="2043" y="2265"/>
                </a:lnTo>
                <a:lnTo>
                  <a:pt x="1990" y="2288"/>
                </a:lnTo>
                <a:lnTo>
                  <a:pt x="1937" y="2312"/>
                </a:lnTo>
                <a:lnTo>
                  <a:pt x="1885" y="2338"/>
                </a:lnTo>
                <a:lnTo>
                  <a:pt x="1834" y="2365"/>
                </a:lnTo>
                <a:lnTo>
                  <a:pt x="1831" y="2366"/>
                </a:lnTo>
                <a:lnTo>
                  <a:pt x="1829" y="2367"/>
                </a:lnTo>
                <a:lnTo>
                  <a:pt x="1827" y="2367"/>
                </a:lnTo>
                <a:lnTo>
                  <a:pt x="1824" y="2368"/>
                </a:lnTo>
                <a:lnTo>
                  <a:pt x="1822" y="2368"/>
                </a:lnTo>
                <a:lnTo>
                  <a:pt x="1819" y="2368"/>
                </a:lnTo>
                <a:lnTo>
                  <a:pt x="1817" y="2368"/>
                </a:lnTo>
                <a:lnTo>
                  <a:pt x="1814" y="2367"/>
                </a:lnTo>
                <a:lnTo>
                  <a:pt x="1812" y="2366"/>
                </a:lnTo>
                <a:lnTo>
                  <a:pt x="1809" y="2365"/>
                </a:lnTo>
                <a:lnTo>
                  <a:pt x="1807" y="2364"/>
                </a:lnTo>
                <a:lnTo>
                  <a:pt x="1805" y="2363"/>
                </a:lnTo>
                <a:lnTo>
                  <a:pt x="1803" y="2361"/>
                </a:lnTo>
                <a:lnTo>
                  <a:pt x="1801" y="2359"/>
                </a:lnTo>
                <a:lnTo>
                  <a:pt x="1799" y="2357"/>
                </a:lnTo>
                <a:lnTo>
                  <a:pt x="1798" y="2355"/>
                </a:lnTo>
                <a:lnTo>
                  <a:pt x="1796" y="2352"/>
                </a:lnTo>
                <a:lnTo>
                  <a:pt x="1796" y="2350"/>
                </a:lnTo>
                <a:lnTo>
                  <a:pt x="1795" y="2347"/>
                </a:lnTo>
                <a:lnTo>
                  <a:pt x="1795" y="2345"/>
                </a:lnTo>
                <a:lnTo>
                  <a:pt x="1794" y="2342"/>
                </a:lnTo>
                <a:lnTo>
                  <a:pt x="1795" y="2339"/>
                </a:lnTo>
                <a:lnTo>
                  <a:pt x="1795" y="2337"/>
                </a:lnTo>
                <a:lnTo>
                  <a:pt x="1796" y="2334"/>
                </a:lnTo>
                <a:lnTo>
                  <a:pt x="1797" y="2332"/>
                </a:lnTo>
                <a:lnTo>
                  <a:pt x="1798" y="2330"/>
                </a:lnTo>
                <a:lnTo>
                  <a:pt x="1799" y="2328"/>
                </a:lnTo>
                <a:lnTo>
                  <a:pt x="1800" y="2325"/>
                </a:lnTo>
                <a:lnTo>
                  <a:pt x="1802" y="2323"/>
                </a:lnTo>
                <a:lnTo>
                  <a:pt x="1804" y="2322"/>
                </a:lnTo>
                <a:lnTo>
                  <a:pt x="1806" y="2320"/>
                </a:lnTo>
                <a:lnTo>
                  <a:pt x="1809" y="2319"/>
                </a:lnTo>
                <a:lnTo>
                  <a:pt x="1861" y="2291"/>
                </a:lnTo>
                <a:lnTo>
                  <a:pt x="1915" y="2264"/>
                </a:lnTo>
                <a:lnTo>
                  <a:pt x="1968" y="2239"/>
                </a:lnTo>
                <a:lnTo>
                  <a:pt x="2023" y="2216"/>
                </a:lnTo>
                <a:lnTo>
                  <a:pt x="2025" y="2215"/>
                </a:lnTo>
                <a:lnTo>
                  <a:pt x="2028" y="2214"/>
                </a:lnTo>
                <a:lnTo>
                  <a:pt x="2031" y="2214"/>
                </a:lnTo>
                <a:lnTo>
                  <a:pt x="2033" y="2214"/>
                </a:lnTo>
                <a:lnTo>
                  <a:pt x="2036" y="2214"/>
                </a:lnTo>
                <a:lnTo>
                  <a:pt x="2038" y="2215"/>
                </a:lnTo>
                <a:lnTo>
                  <a:pt x="2041" y="2215"/>
                </a:lnTo>
                <a:lnTo>
                  <a:pt x="2043" y="2216"/>
                </a:lnTo>
                <a:lnTo>
                  <a:pt x="2045" y="2217"/>
                </a:lnTo>
                <a:lnTo>
                  <a:pt x="2048" y="2218"/>
                </a:lnTo>
                <a:lnTo>
                  <a:pt x="2050" y="2220"/>
                </a:lnTo>
                <a:lnTo>
                  <a:pt x="2052" y="2222"/>
                </a:lnTo>
                <a:lnTo>
                  <a:pt x="2053" y="2224"/>
                </a:lnTo>
                <a:lnTo>
                  <a:pt x="2055" y="2226"/>
                </a:lnTo>
                <a:lnTo>
                  <a:pt x="2056" y="2228"/>
                </a:lnTo>
                <a:lnTo>
                  <a:pt x="2058" y="2231"/>
                </a:lnTo>
                <a:moveTo>
                  <a:pt x="3853" y="2317"/>
                </a:moveTo>
                <a:lnTo>
                  <a:pt x="3855" y="2315"/>
                </a:lnTo>
                <a:lnTo>
                  <a:pt x="3857" y="2313"/>
                </a:lnTo>
                <a:lnTo>
                  <a:pt x="3859" y="2311"/>
                </a:lnTo>
                <a:lnTo>
                  <a:pt x="3861" y="2310"/>
                </a:lnTo>
                <a:lnTo>
                  <a:pt x="3864" y="2308"/>
                </a:lnTo>
                <a:lnTo>
                  <a:pt x="3866" y="2307"/>
                </a:lnTo>
                <a:lnTo>
                  <a:pt x="3868" y="2307"/>
                </a:lnTo>
                <a:lnTo>
                  <a:pt x="3871" y="2306"/>
                </a:lnTo>
                <a:lnTo>
                  <a:pt x="3874" y="2306"/>
                </a:lnTo>
                <a:lnTo>
                  <a:pt x="3876" y="2306"/>
                </a:lnTo>
                <a:lnTo>
                  <a:pt x="3879" y="2306"/>
                </a:lnTo>
                <a:lnTo>
                  <a:pt x="3881" y="2307"/>
                </a:lnTo>
                <a:lnTo>
                  <a:pt x="3884" y="2307"/>
                </a:lnTo>
                <a:lnTo>
                  <a:pt x="3886" y="2308"/>
                </a:lnTo>
                <a:lnTo>
                  <a:pt x="3888" y="2309"/>
                </a:lnTo>
                <a:lnTo>
                  <a:pt x="3890" y="2311"/>
                </a:lnTo>
                <a:lnTo>
                  <a:pt x="3909" y="2325"/>
                </a:lnTo>
                <a:lnTo>
                  <a:pt x="3927" y="2339"/>
                </a:lnTo>
                <a:lnTo>
                  <a:pt x="3962" y="2369"/>
                </a:lnTo>
                <a:lnTo>
                  <a:pt x="3981" y="2386"/>
                </a:lnTo>
                <a:lnTo>
                  <a:pt x="4000" y="2404"/>
                </a:lnTo>
                <a:lnTo>
                  <a:pt x="4017" y="2423"/>
                </a:lnTo>
                <a:lnTo>
                  <a:pt x="4034" y="2442"/>
                </a:lnTo>
                <a:lnTo>
                  <a:pt x="4036" y="2444"/>
                </a:lnTo>
                <a:lnTo>
                  <a:pt x="4037" y="2446"/>
                </a:lnTo>
                <a:lnTo>
                  <a:pt x="4038" y="2448"/>
                </a:lnTo>
                <a:lnTo>
                  <a:pt x="4039" y="2451"/>
                </a:lnTo>
                <a:lnTo>
                  <a:pt x="4040" y="2453"/>
                </a:lnTo>
                <a:lnTo>
                  <a:pt x="4040" y="2456"/>
                </a:lnTo>
                <a:lnTo>
                  <a:pt x="4040" y="2458"/>
                </a:lnTo>
                <a:lnTo>
                  <a:pt x="4040" y="2461"/>
                </a:lnTo>
                <a:lnTo>
                  <a:pt x="4040" y="2463"/>
                </a:lnTo>
                <a:lnTo>
                  <a:pt x="4039" y="2466"/>
                </a:lnTo>
                <a:lnTo>
                  <a:pt x="4039" y="2468"/>
                </a:lnTo>
                <a:lnTo>
                  <a:pt x="4038" y="2471"/>
                </a:lnTo>
                <a:lnTo>
                  <a:pt x="4036" y="2473"/>
                </a:lnTo>
                <a:lnTo>
                  <a:pt x="4035" y="2475"/>
                </a:lnTo>
                <a:lnTo>
                  <a:pt x="4033" y="2477"/>
                </a:lnTo>
                <a:lnTo>
                  <a:pt x="4031" y="2479"/>
                </a:lnTo>
                <a:lnTo>
                  <a:pt x="4029" y="2480"/>
                </a:lnTo>
                <a:lnTo>
                  <a:pt x="4027" y="2482"/>
                </a:lnTo>
                <a:lnTo>
                  <a:pt x="4024" y="2483"/>
                </a:lnTo>
                <a:lnTo>
                  <a:pt x="4022" y="2484"/>
                </a:lnTo>
                <a:lnTo>
                  <a:pt x="4020" y="2485"/>
                </a:lnTo>
                <a:lnTo>
                  <a:pt x="4017" y="2485"/>
                </a:lnTo>
                <a:lnTo>
                  <a:pt x="4015" y="2485"/>
                </a:lnTo>
                <a:lnTo>
                  <a:pt x="4012" y="2485"/>
                </a:lnTo>
                <a:lnTo>
                  <a:pt x="4009" y="2485"/>
                </a:lnTo>
                <a:lnTo>
                  <a:pt x="4007" y="2484"/>
                </a:lnTo>
                <a:lnTo>
                  <a:pt x="4005" y="2483"/>
                </a:lnTo>
                <a:lnTo>
                  <a:pt x="4002" y="2482"/>
                </a:lnTo>
                <a:lnTo>
                  <a:pt x="4000" y="2481"/>
                </a:lnTo>
                <a:lnTo>
                  <a:pt x="3998" y="2479"/>
                </a:lnTo>
                <a:lnTo>
                  <a:pt x="3996" y="2478"/>
                </a:lnTo>
                <a:lnTo>
                  <a:pt x="3994" y="2476"/>
                </a:lnTo>
                <a:lnTo>
                  <a:pt x="3979" y="2458"/>
                </a:lnTo>
                <a:lnTo>
                  <a:pt x="3962" y="2441"/>
                </a:lnTo>
                <a:lnTo>
                  <a:pt x="3945" y="2424"/>
                </a:lnTo>
                <a:lnTo>
                  <a:pt x="3927" y="2408"/>
                </a:lnTo>
                <a:lnTo>
                  <a:pt x="3911" y="2394"/>
                </a:lnTo>
                <a:lnTo>
                  <a:pt x="3894" y="2380"/>
                </a:lnTo>
                <a:lnTo>
                  <a:pt x="3877" y="2367"/>
                </a:lnTo>
                <a:lnTo>
                  <a:pt x="3859" y="2354"/>
                </a:lnTo>
                <a:lnTo>
                  <a:pt x="3857" y="2352"/>
                </a:lnTo>
                <a:lnTo>
                  <a:pt x="3855" y="2350"/>
                </a:lnTo>
                <a:lnTo>
                  <a:pt x="3854" y="2348"/>
                </a:lnTo>
                <a:lnTo>
                  <a:pt x="3852" y="2346"/>
                </a:lnTo>
                <a:lnTo>
                  <a:pt x="3851" y="2344"/>
                </a:lnTo>
                <a:lnTo>
                  <a:pt x="3850" y="2341"/>
                </a:lnTo>
                <a:lnTo>
                  <a:pt x="3849" y="2339"/>
                </a:lnTo>
                <a:lnTo>
                  <a:pt x="3849" y="2336"/>
                </a:lnTo>
                <a:lnTo>
                  <a:pt x="3849" y="2334"/>
                </a:lnTo>
                <a:lnTo>
                  <a:pt x="3848" y="2331"/>
                </a:lnTo>
                <a:lnTo>
                  <a:pt x="3849" y="2329"/>
                </a:lnTo>
                <a:lnTo>
                  <a:pt x="3849" y="2326"/>
                </a:lnTo>
                <a:lnTo>
                  <a:pt x="3850" y="2324"/>
                </a:lnTo>
                <a:lnTo>
                  <a:pt x="3851" y="2321"/>
                </a:lnTo>
                <a:lnTo>
                  <a:pt x="3852" y="2319"/>
                </a:lnTo>
                <a:lnTo>
                  <a:pt x="3853" y="2317"/>
                </a:lnTo>
                <a:moveTo>
                  <a:pt x="3604" y="2378"/>
                </a:moveTo>
                <a:lnTo>
                  <a:pt x="3606" y="2376"/>
                </a:lnTo>
                <a:lnTo>
                  <a:pt x="3608" y="2374"/>
                </a:lnTo>
                <a:lnTo>
                  <a:pt x="3610" y="2372"/>
                </a:lnTo>
                <a:lnTo>
                  <a:pt x="3612" y="2371"/>
                </a:lnTo>
                <a:lnTo>
                  <a:pt x="3615" y="2370"/>
                </a:lnTo>
                <a:lnTo>
                  <a:pt x="3617" y="2369"/>
                </a:lnTo>
                <a:lnTo>
                  <a:pt x="3620" y="2369"/>
                </a:lnTo>
                <a:lnTo>
                  <a:pt x="3622" y="2368"/>
                </a:lnTo>
                <a:lnTo>
                  <a:pt x="3625" y="2368"/>
                </a:lnTo>
                <a:lnTo>
                  <a:pt x="3627" y="2368"/>
                </a:lnTo>
                <a:lnTo>
                  <a:pt x="3630" y="2368"/>
                </a:lnTo>
                <a:lnTo>
                  <a:pt x="3632" y="2369"/>
                </a:lnTo>
                <a:lnTo>
                  <a:pt x="3635" y="2370"/>
                </a:lnTo>
                <a:lnTo>
                  <a:pt x="3637" y="2371"/>
                </a:lnTo>
                <a:lnTo>
                  <a:pt x="3639" y="2372"/>
                </a:lnTo>
                <a:lnTo>
                  <a:pt x="3641" y="2374"/>
                </a:lnTo>
                <a:lnTo>
                  <a:pt x="3723" y="2440"/>
                </a:lnTo>
                <a:lnTo>
                  <a:pt x="3761" y="2469"/>
                </a:lnTo>
                <a:lnTo>
                  <a:pt x="3796" y="2495"/>
                </a:lnTo>
                <a:lnTo>
                  <a:pt x="3798" y="2496"/>
                </a:lnTo>
                <a:lnTo>
                  <a:pt x="3800" y="2498"/>
                </a:lnTo>
                <a:lnTo>
                  <a:pt x="3802" y="2500"/>
                </a:lnTo>
                <a:lnTo>
                  <a:pt x="3804" y="2503"/>
                </a:lnTo>
                <a:lnTo>
                  <a:pt x="3805" y="2505"/>
                </a:lnTo>
                <a:lnTo>
                  <a:pt x="3806" y="2507"/>
                </a:lnTo>
                <a:lnTo>
                  <a:pt x="3807" y="2510"/>
                </a:lnTo>
                <a:lnTo>
                  <a:pt x="3807" y="2512"/>
                </a:lnTo>
                <a:lnTo>
                  <a:pt x="3807" y="2515"/>
                </a:lnTo>
                <a:lnTo>
                  <a:pt x="3807" y="2517"/>
                </a:lnTo>
                <a:lnTo>
                  <a:pt x="3807" y="2520"/>
                </a:lnTo>
                <a:lnTo>
                  <a:pt x="3807" y="2522"/>
                </a:lnTo>
                <a:lnTo>
                  <a:pt x="3806" y="2525"/>
                </a:lnTo>
                <a:lnTo>
                  <a:pt x="3805" y="2527"/>
                </a:lnTo>
                <a:lnTo>
                  <a:pt x="3804" y="2529"/>
                </a:lnTo>
                <a:lnTo>
                  <a:pt x="3802" y="2532"/>
                </a:lnTo>
                <a:lnTo>
                  <a:pt x="3801" y="2534"/>
                </a:lnTo>
                <a:lnTo>
                  <a:pt x="3799" y="2536"/>
                </a:lnTo>
                <a:lnTo>
                  <a:pt x="3797" y="2537"/>
                </a:lnTo>
                <a:lnTo>
                  <a:pt x="3795" y="2539"/>
                </a:lnTo>
                <a:lnTo>
                  <a:pt x="3793" y="2540"/>
                </a:lnTo>
                <a:lnTo>
                  <a:pt x="3790" y="2541"/>
                </a:lnTo>
                <a:lnTo>
                  <a:pt x="3788" y="2542"/>
                </a:lnTo>
                <a:lnTo>
                  <a:pt x="3785" y="2542"/>
                </a:lnTo>
                <a:lnTo>
                  <a:pt x="3783" y="2542"/>
                </a:lnTo>
                <a:lnTo>
                  <a:pt x="3780" y="2542"/>
                </a:lnTo>
                <a:lnTo>
                  <a:pt x="3778" y="2542"/>
                </a:lnTo>
                <a:lnTo>
                  <a:pt x="3775" y="2542"/>
                </a:lnTo>
                <a:lnTo>
                  <a:pt x="3772" y="2541"/>
                </a:lnTo>
                <a:lnTo>
                  <a:pt x="3770" y="2540"/>
                </a:lnTo>
                <a:lnTo>
                  <a:pt x="3768" y="2539"/>
                </a:lnTo>
                <a:lnTo>
                  <a:pt x="3765" y="2538"/>
                </a:lnTo>
                <a:lnTo>
                  <a:pt x="3607" y="2415"/>
                </a:lnTo>
                <a:lnTo>
                  <a:pt x="3605" y="2413"/>
                </a:lnTo>
                <a:lnTo>
                  <a:pt x="3604" y="2411"/>
                </a:lnTo>
                <a:lnTo>
                  <a:pt x="3602" y="2409"/>
                </a:lnTo>
                <a:lnTo>
                  <a:pt x="3601" y="2407"/>
                </a:lnTo>
                <a:lnTo>
                  <a:pt x="3600" y="2404"/>
                </a:lnTo>
                <a:lnTo>
                  <a:pt x="3599" y="2402"/>
                </a:lnTo>
                <a:lnTo>
                  <a:pt x="3598" y="2399"/>
                </a:lnTo>
                <a:lnTo>
                  <a:pt x="3598" y="2397"/>
                </a:lnTo>
                <a:lnTo>
                  <a:pt x="3598" y="2394"/>
                </a:lnTo>
                <a:lnTo>
                  <a:pt x="3598" y="2392"/>
                </a:lnTo>
                <a:lnTo>
                  <a:pt x="3598" y="2389"/>
                </a:lnTo>
                <a:lnTo>
                  <a:pt x="3599" y="2387"/>
                </a:lnTo>
                <a:lnTo>
                  <a:pt x="3600" y="2384"/>
                </a:lnTo>
                <a:lnTo>
                  <a:pt x="3601" y="2382"/>
                </a:lnTo>
                <a:lnTo>
                  <a:pt x="3603" y="2380"/>
                </a:lnTo>
                <a:lnTo>
                  <a:pt x="3604" y="2378"/>
                </a:lnTo>
                <a:moveTo>
                  <a:pt x="1645" y="2452"/>
                </a:moveTo>
                <a:lnTo>
                  <a:pt x="1646" y="2454"/>
                </a:lnTo>
                <a:lnTo>
                  <a:pt x="1647" y="2456"/>
                </a:lnTo>
                <a:lnTo>
                  <a:pt x="1648" y="2459"/>
                </a:lnTo>
                <a:lnTo>
                  <a:pt x="1649" y="2461"/>
                </a:lnTo>
                <a:lnTo>
                  <a:pt x="1649" y="2464"/>
                </a:lnTo>
                <a:lnTo>
                  <a:pt x="1649" y="2466"/>
                </a:lnTo>
                <a:lnTo>
                  <a:pt x="1649" y="2469"/>
                </a:lnTo>
                <a:lnTo>
                  <a:pt x="1649" y="2471"/>
                </a:lnTo>
                <a:lnTo>
                  <a:pt x="1648" y="2474"/>
                </a:lnTo>
                <a:lnTo>
                  <a:pt x="1647" y="2476"/>
                </a:lnTo>
                <a:lnTo>
                  <a:pt x="1646" y="2479"/>
                </a:lnTo>
                <a:lnTo>
                  <a:pt x="1645" y="2481"/>
                </a:lnTo>
                <a:lnTo>
                  <a:pt x="1643" y="2483"/>
                </a:lnTo>
                <a:lnTo>
                  <a:pt x="1642" y="2485"/>
                </a:lnTo>
                <a:lnTo>
                  <a:pt x="1640" y="2487"/>
                </a:lnTo>
                <a:lnTo>
                  <a:pt x="1638" y="2489"/>
                </a:lnTo>
                <a:lnTo>
                  <a:pt x="1591" y="2523"/>
                </a:lnTo>
                <a:lnTo>
                  <a:pt x="1568" y="2540"/>
                </a:lnTo>
                <a:lnTo>
                  <a:pt x="1546" y="2559"/>
                </a:lnTo>
                <a:lnTo>
                  <a:pt x="1466" y="2628"/>
                </a:lnTo>
                <a:lnTo>
                  <a:pt x="1464" y="2629"/>
                </a:lnTo>
                <a:lnTo>
                  <a:pt x="1462" y="2631"/>
                </a:lnTo>
                <a:lnTo>
                  <a:pt x="1459" y="2632"/>
                </a:lnTo>
                <a:lnTo>
                  <a:pt x="1457" y="2633"/>
                </a:lnTo>
                <a:lnTo>
                  <a:pt x="1455" y="2634"/>
                </a:lnTo>
                <a:lnTo>
                  <a:pt x="1452" y="2634"/>
                </a:lnTo>
                <a:lnTo>
                  <a:pt x="1450" y="2635"/>
                </a:lnTo>
                <a:lnTo>
                  <a:pt x="1447" y="2635"/>
                </a:lnTo>
                <a:lnTo>
                  <a:pt x="1445" y="2634"/>
                </a:lnTo>
                <a:lnTo>
                  <a:pt x="1442" y="2634"/>
                </a:lnTo>
                <a:lnTo>
                  <a:pt x="1440" y="2633"/>
                </a:lnTo>
                <a:lnTo>
                  <a:pt x="1437" y="2632"/>
                </a:lnTo>
                <a:lnTo>
                  <a:pt x="1435" y="2631"/>
                </a:lnTo>
                <a:lnTo>
                  <a:pt x="1433" y="2630"/>
                </a:lnTo>
                <a:lnTo>
                  <a:pt x="1431" y="2628"/>
                </a:lnTo>
                <a:lnTo>
                  <a:pt x="1429" y="2627"/>
                </a:lnTo>
                <a:lnTo>
                  <a:pt x="1427" y="2625"/>
                </a:lnTo>
                <a:lnTo>
                  <a:pt x="1425" y="2622"/>
                </a:lnTo>
                <a:lnTo>
                  <a:pt x="1424" y="2620"/>
                </a:lnTo>
                <a:lnTo>
                  <a:pt x="1423" y="2617"/>
                </a:lnTo>
                <a:lnTo>
                  <a:pt x="1423" y="2615"/>
                </a:lnTo>
                <a:lnTo>
                  <a:pt x="1422" y="2612"/>
                </a:lnTo>
                <a:lnTo>
                  <a:pt x="1422" y="2610"/>
                </a:lnTo>
                <a:lnTo>
                  <a:pt x="1422" y="2607"/>
                </a:lnTo>
                <a:lnTo>
                  <a:pt x="1422" y="2605"/>
                </a:lnTo>
                <a:lnTo>
                  <a:pt x="1423" y="2602"/>
                </a:lnTo>
                <a:lnTo>
                  <a:pt x="1423" y="2600"/>
                </a:lnTo>
                <a:lnTo>
                  <a:pt x="1424" y="2597"/>
                </a:lnTo>
                <a:lnTo>
                  <a:pt x="1426" y="2595"/>
                </a:lnTo>
                <a:lnTo>
                  <a:pt x="1427" y="2593"/>
                </a:lnTo>
                <a:lnTo>
                  <a:pt x="1429" y="2591"/>
                </a:lnTo>
                <a:lnTo>
                  <a:pt x="1431" y="2589"/>
                </a:lnTo>
                <a:lnTo>
                  <a:pt x="1513" y="2518"/>
                </a:lnTo>
                <a:lnTo>
                  <a:pt x="1559" y="2481"/>
                </a:lnTo>
                <a:lnTo>
                  <a:pt x="1583" y="2463"/>
                </a:lnTo>
                <a:lnTo>
                  <a:pt x="1608" y="2446"/>
                </a:lnTo>
                <a:lnTo>
                  <a:pt x="1610" y="2444"/>
                </a:lnTo>
                <a:lnTo>
                  <a:pt x="1612" y="2443"/>
                </a:lnTo>
                <a:lnTo>
                  <a:pt x="1614" y="2442"/>
                </a:lnTo>
                <a:lnTo>
                  <a:pt x="1617" y="2441"/>
                </a:lnTo>
                <a:lnTo>
                  <a:pt x="1619" y="2441"/>
                </a:lnTo>
                <a:lnTo>
                  <a:pt x="1622" y="2440"/>
                </a:lnTo>
                <a:lnTo>
                  <a:pt x="1624" y="2440"/>
                </a:lnTo>
                <a:lnTo>
                  <a:pt x="1627" y="2441"/>
                </a:lnTo>
                <a:lnTo>
                  <a:pt x="1629" y="2441"/>
                </a:lnTo>
                <a:lnTo>
                  <a:pt x="1632" y="2442"/>
                </a:lnTo>
                <a:lnTo>
                  <a:pt x="1634" y="2443"/>
                </a:lnTo>
                <a:lnTo>
                  <a:pt x="1637" y="2444"/>
                </a:lnTo>
                <a:lnTo>
                  <a:pt x="1639" y="2446"/>
                </a:lnTo>
                <a:lnTo>
                  <a:pt x="1641" y="2448"/>
                </a:lnTo>
                <a:lnTo>
                  <a:pt x="1643" y="2450"/>
                </a:lnTo>
                <a:lnTo>
                  <a:pt x="1645" y="2452"/>
                </a:lnTo>
                <a:moveTo>
                  <a:pt x="3924" y="2612"/>
                </a:moveTo>
                <a:lnTo>
                  <a:pt x="3926" y="2609"/>
                </a:lnTo>
                <a:lnTo>
                  <a:pt x="3927" y="2607"/>
                </a:lnTo>
                <a:lnTo>
                  <a:pt x="3929" y="2605"/>
                </a:lnTo>
                <a:lnTo>
                  <a:pt x="3931" y="2604"/>
                </a:lnTo>
                <a:lnTo>
                  <a:pt x="3933" y="2602"/>
                </a:lnTo>
                <a:lnTo>
                  <a:pt x="3935" y="2601"/>
                </a:lnTo>
                <a:lnTo>
                  <a:pt x="3938" y="2600"/>
                </a:lnTo>
                <a:lnTo>
                  <a:pt x="3940" y="2599"/>
                </a:lnTo>
                <a:lnTo>
                  <a:pt x="3942" y="2599"/>
                </a:lnTo>
                <a:lnTo>
                  <a:pt x="3945" y="2598"/>
                </a:lnTo>
                <a:lnTo>
                  <a:pt x="3948" y="2598"/>
                </a:lnTo>
                <a:lnTo>
                  <a:pt x="3950" y="2598"/>
                </a:lnTo>
                <a:lnTo>
                  <a:pt x="3953" y="2599"/>
                </a:lnTo>
                <a:lnTo>
                  <a:pt x="3955" y="2600"/>
                </a:lnTo>
                <a:lnTo>
                  <a:pt x="3958" y="2600"/>
                </a:lnTo>
                <a:lnTo>
                  <a:pt x="3960" y="2602"/>
                </a:lnTo>
                <a:lnTo>
                  <a:pt x="3981" y="2613"/>
                </a:lnTo>
                <a:lnTo>
                  <a:pt x="4000" y="2622"/>
                </a:lnTo>
                <a:lnTo>
                  <a:pt x="4017" y="2629"/>
                </a:lnTo>
                <a:lnTo>
                  <a:pt x="4032" y="2635"/>
                </a:lnTo>
                <a:lnTo>
                  <a:pt x="4045" y="2639"/>
                </a:lnTo>
                <a:lnTo>
                  <a:pt x="4056" y="2642"/>
                </a:lnTo>
                <a:lnTo>
                  <a:pt x="4066" y="2643"/>
                </a:lnTo>
                <a:lnTo>
                  <a:pt x="4070" y="2644"/>
                </a:lnTo>
                <a:lnTo>
                  <a:pt x="4073" y="2644"/>
                </a:lnTo>
                <a:lnTo>
                  <a:pt x="4075" y="2644"/>
                </a:lnTo>
                <a:lnTo>
                  <a:pt x="4076" y="2643"/>
                </a:lnTo>
                <a:lnTo>
                  <a:pt x="4077" y="2643"/>
                </a:lnTo>
                <a:lnTo>
                  <a:pt x="4078" y="2643"/>
                </a:lnTo>
                <a:lnTo>
                  <a:pt x="4079" y="2643"/>
                </a:lnTo>
                <a:lnTo>
                  <a:pt x="4080" y="2642"/>
                </a:lnTo>
                <a:lnTo>
                  <a:pt x="4081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1"/>
                </a:lnTo>
                <a:lnTo>
                  <a:pt x="4082" y="2640"/>
                </a:lnTo>
                <a:lnTo>
                  <a:pt x="4082" y="2639"/>
                </a:lnTo>
                <a:lnTo>
                  <a:pt x="4083" y="2639"/>
                </a:lnTo>
                <a:lnTo>
                  <a:pt x="4083" y="2638"/>
                </a:lnTo>
                <a:lnTo>
                  <a:pt x="4083" y="2638"/>
                </a:lnTo>
                <a:lnTo>
                  <a:pt x="4083" y="2637"/>
                </a:lnTo>
                <a:lnTo>
                  <a:pt x="4083" y="2636"/>
                </a:lnTo>
                <a:lnTo>
                  <a:pt x="4083" y="2635"/>
                </a:lnTo>
                <a:lnTo>
                  <a:pt x="4083" y="2634"/>
                </a:lnTo>
                <a:lnTo>
                  <a:pt x="4083" y="2632"/>
                </a:lnTo>
                <a:lnTo>
                  <a:pt x="4083" y="2629"/>
                </a:lnTo>
                <a:lnTo>
                  <a:pt x="4083" y="2626"/>
                </a:lnTo>
                <a:lnTo>
                  <a:pt x="4084" y="2623"/>
                </a:lnTo>
                <a:lnTo>
                  <a:pt x="4085" y="2621"/>
                </a:lnTo>
                <a:lnTo>
                  <a:pt x="4086" y="2619"/>
                </a:lnTo>
                <a:lnTo>
                  <a:pt x="4087" y="2616"/>
                </a:lnTo>
                <a:lnTo>
                  <a:pt x="4088" y="2614"/>
                </a:lnTo>
                <a:lnTo>
                  <a:pt x="4090" y="2612"/>
                </a:lnTo>
                <a:lnTo>
                  <a:pt x="4091" y="2610"/>
                </a:lnTo>
                <a:lnTo>
                  <a:pt x="4093" y="2609"/>
                </a:lnTo>
                <a:lnTo>
                  <a:pt x="4096" y="2607"/>
                </a:lnTo>
                <a:lnTo>
                  <a:pt x="4098" y="2606"/>
                </a:lnTo>
                <a:lnTo>
                  <a:pt x="4100" y="2605"/>
                </a:lnTo>
                <a:lnTo>
                  <a:pt x="4103" y="2604"/>
                </a:lnTo>
                <a:lnTo>
                  <a:pt x="4105" y="2604"/>
                </a:lnTo>
                <a:lnTo>
                  <a:pt x="4108" y="2604"/>
                </a:lnTo>
                <a:lnTo>
                  <a:pt x="4111" y="2604"/>
                </a:lnTo>
                <a:lnTo>
                  <a:pt x="4113" y="2604"/>
                </a:lnTo>
                <a:lnTo>
                  <a:pt x="4116" y="2604"/>
                </a:lnTo>
                <a:lnTo>
                  <a:pt x="4118" y="2605"/>
                </a:lnTo>
                <a:lnTo>
                  <a:pt x="4121" y="2606"/>
                </a:lnTo>
                <a:lnTo>
                  <a:pt x="4123" y="2607"/>
                </a:lnTo>
                <a:lnTo>
                  <a:pt x="4125" y="2608"/>
                </a:lnTo>
                <a:lnTo>
                  <a:pt x="4127" y="2610"/>
                </a:lnTo>
                <a:lnTo>
                  <a:pt x="4129" y="2612"/>
                </a:lnTo>
                <a:lnTo>
                  <a:pt x="4131" y="2614"/>
                </a:lnTo>
                <a:lnTo>
                  <a:pt x="4132" y="2616"/>
                </a:lnTo>
                <a:lnTo>
                  <a:pt x="4133" y="2618"/>
                </a:lnTo>
                <a:lnTo>
                  <a:pt x="4134" y="2620"/>
                </a:lnTo>
                <a:lnTo>
                  <a:pt x="4135" y="2623"/>
                </a:lnTo>
                <a:lnTo>
                  <a:pt x="4136" y="2625"/>
                </a:lnTo>
                <a:lnTo>
                  <a:pt x="4136" y="2628"/>
                </a:lnTo>
                <a:lnTo>
                  <a:pt x="4136" y="2634"/>
                </a:lnTo>
                <a:lnTo>
                  <a:pt x="4136" y="2640"/>
                </a:lnTo>
                <a:lnTo>
                  <a:pt x="4135" y="2646"/>
                </a:lnTo>
                <a:lnTo>
                  <a:pt x="4134" y="2652"/>
                </a:lnTo>
                <a:lnTo>
                  <a:pt x="4133" y="2655"/>
                </a:lnTo>
                <a:lnTo>
                  <a:pt x="4132" y="2659"/>
                </a:lnTo>
                <a:lnTo>
                  <a:pt x="4131" y="2662"/>
                </a:lnTo>
                <a:lnTo>
                  <a:pt x="4130" y="2664"/>
                </a:lnTo>
                <a:lnTo>
                  <a:pt x="4128" y="2667"/>
                </a:lnTo>
                <a:lnTo>
                  <a:pt x="4126" y="2670"/>
                </a:lnTo>
                <a:lnTo>
                  <a:pt x="4124" y="2673"/>
                </a:lnTo>
                <a:lnTo>
                  <a:pt x="4122" y="2676"/>
                </a:lnTo>
                <a:lnTo>
                  <a:pt x="4120" y="2678"/>
                </a:lnTo>
                <a:lnTo>
                  <a:pt x="4117" y="2681"/>
                </a:lnTo>
                <a:lnTo>
                  <a:pt x="4115" y="2683"/>
                </a:lnTo>
                <a:lnTo>
                  <a:pt x="4112" y="2685"/>
                </a:lnTo>
                <a:lnTo>
                  <a:pt x="4110" y="2687"/>
                </a:lnTo>
                <a:lnTo>
                  <a:pt x="4107" y="2688"/>
                </a:lnTo>
                <a:lnTo>
                  <a:pt x="4104" y="2690"/>
                </a:lnTo>
                <a:lnTo>
                  <a:pt x="4101" y="2691"/>
                </a:lnTo>
                <a:lnTo>
                  <a:pt x="4095" y="2693"/>
                </a:lnTo>
                <a:lnTo>
                  <a:pt x="4088" y="2695"/>
                </a:lnTo>
                <a:lnTo>
                  <a:pt x="4082" y="2696"/>
                </a:lnTo>
                <a:lnTo>
                  <a:pt x="4075" y="2697"/>
                </a:lnTo>
                <a:lnTo>
                  <a:pt x="4069" y="2697"/>
                </a:lnTo>
                <a:lnTo>
                  <a:pt x="4062" y="2696"/>
                </a:lnTo>
                <a:lnTo>
                  <a:pt x="4047" y="2694"/>
                </a:lnTo>
                <a:lnTo>
                  <a:pt x="4031" y="2690"/>
                </a:lnTo>
                <a:lnTo>
                  <a:pt x="4014" y="2685"/>
                </a:lnTo>
                <a:lnTo>
                  <a:pt x="3996" y="2678"/>
                </a:lnTo>
                <a:lnTo>
                  <a:pt x="3977" y="2669"/>
                </a:lnTo>
                <a:lnTo>
                  <a:pt x="3956" y="2659"/>
                </a:lnTo>
                <a:lnTo>
                  <a:pt x="3934" y="2648"/>
                </a:lnTo>
                <a:lnTo>
                  <a:pt x="3932" y="2646"/>
                </a:lnTo>
                <a:lnTo>
                  <a:pt x="3930" y="2645"/>
                </a:lnTo>
                <a:lnTo>
                  <a:pt x="3928" y="2643"/>
                </a:lnTo>
                <a:lnTo>
                  <a:pt x="3926" y="2641"/>
                </a:lnTo>
                <a:lnTo>
                  <a:pt x="3925" y="2639"/>
                </a:lnTo>
                <a:lnTo>
                  <a:pt x="3924" y="2637"/>
                </a:lnTo>
                <a:lnTo>
                  <a:pt x="3923" y="2634"/>
                </a:lnTo>
                <a:lnTo>
                  <a:pt x="3922" y="2632"/>
                </a:lnTo>
                <a:lnTo>
                  <a:pt x="3921" y="2629"/>
                </a:lnTo>
                <a:lnTo>
                  <a:pt x="3921" y="2627"/>
                </a:lnTo>
                <a:lnTo>
                  <a:pt x="3921" y="2624"/>
                </a:lnTo>
                <a:lnTo>
                  <a:pt x="3921" y="2622"/>
                </a:lnTo>
                <a:lnTo>
                  <a:pt x="3921" y="2619"/>
                </a:lnTo>
                <a:lnTo>
                  <a:pt x="3922" y="2617"/>
                </a:lnTo>
                <a:lnTo>
                  <a:pt x="3923" y="2614"/>
                </a:lnTo>
                <a:lnTo>
                  <a:pt x="3924" y="2612"/>
                </a:lnTo>
                <a:moveTo>
                  <a:pt x="1318" y="2743"/>
                </a:moveTo>
                <a:lnTo>
                  <a:pt x="1320" y="2744"/>
                </a:lnTo>
                <a:lnTo>
                  <a:pt x="1321" y="2746"/>
                </a:lnTo>
                <a:lnTo>
                  <a:pt x="1323" y="2748"/>
                </a:lnTo>
                <a:lnTo>
                  <a:pt x="1324" y="2751"/>
                </a:lnTo>
                <a:lnTo>
                  <a:pt x="1325" y="2753"/>
                </a:lnTo>
                <a:lnTo>
                  <a:pt x="1326" y="2755"/>
                </a:lnTo>
                <a:lnTo>
                  <a:pt x="1327" y="2758"/>
                </a:lnTo>
                <a:lnTo>
                  <a:pt x="1327" y="2760"/>
                </a:lnTo>
                <a:lnTo>
                  <a:pt x="1327" y="2763"/>
                </a:lnTo>
                <a:lnTo>
                  <a:pt x="1327" y="2765"/>
                </a:lnTo>
                <a:lnTo>
                  <a:pt x="1327" y="2768"/>
                </a:lnTo>
                <a:lnTo>
                  <a:pt x="1326" y="2770"/>
                </a:lnTo>
                <a:lnTo>
                  <a:pt x="1326" y="2773"/>
                </a:lnTo>
                <a:lnTo>
                  <a:pt x="1325" y="2775"/>
                </a:lnTo>
                <a:lnTo>
                  <a:pt x="1323" y="2777"/>
                </a:lnTo>
                <a:lnTo>
                  <a:pt x="1322" y="2780"/>
                </a:lnTo>
                <a:lnTo>
                  <a:pt x="1288" y="2823"/>
                </a:lnTo>
                <a:lnTo>
                  <a:pt x="1257" y="2866"/>
                </a:lnTo>
                <a:lnTo>
                  <a:pt x="1230" y="2910"/>
                </a:lnTo>
                <a:lnTo>
                  <a:pt x="1205" y="2953"/>
                </a:lnTo>
                <a:lnTo>
                  <a:pt x="1203" y="2955"/>
                </a:lnTo>
                <a:lnTo>
                  <a:pt x="1202" y="2957"/>
                </a:lnTo>
                <a:lnTo>
                  <a:pt x="1200" y="2959"/>
                </a:lnTo>
                <a:lnTo>
                  <a:pt x="1198" y="2961"/>
                </a:lnTo>
                <a:lnTo>
                  <a:pt x="1196" y="2962"/>
                </a:lnTo>
                <a:lnTo>
                  <a:pt x="1194" y="2964"/>
                </a:lnTo>
                <a:lnTo>
                  <a:pt x="1191" y="2965"/>
                </a:lnTo>
                <a:lnTo>
                  <a:pt x="1189" y="2966"/>
                </a:lnTo>
                <a:lnTo>
                  <a:pt x="1187" y="2966"/>
                </a:lnTo>
                <a:lnTo>
                  <a:pt x="1184" y="2967"/>
                </a:lnTo>
                <a:lnTo>
                  <a:pt x="1181" y="2967"/>
                </a:lnTo>
                <a:lnTo>
                  <a:pt x="1179" y="2967"/>
                </a:lnTo>
                <a:lnTo>
                  <a:pt x="1176" y="2966"/>
                </a:lnTo>
                <a:lnTo>
                  <a:pt x="1174" y="2966"/>
                </a:lnTo>
                <a:lnTo>
                  <a:pt x="1171" y="2965"/>
                </a:lnTo>
                <a:lnTo>
                  <a:pt x="1169" y="2964"/>
                </a:lnTo>
                <a:lnTo>
                  <a:pt x="1166" y="2962"/>
                </a:lnTo>
                <a:lnTo>
                  <a:pt x="1164" y="2961"/>
                </a:lnTo>
                <a:lnTo>
                  <a:pt x="1162" y="2959"/>
                </a:lnTo>
                <a:lnTo>
                  <a:pt x="1161" y="2957"/>
                </a:lnTo>
                <a:lnTo>
                  <a:pt x="1159" y="2955"/>
                </a:lnTo>
                <a:lnTo>
                  <a:pt x="1158" y="2953"/>
                </a:lnTo>
                <a:lnTo>
                  <a:pt x="1157" y="2950"/>
                </a:lnTo>
                <a:lnTo>
                  <a:pt x="1156" y="2948"/>
                </a:lnTo>
                <a:lnTo>
                  <a:pt x="1155" y="2945"/>
                </a:lnTo>
                <a:lnTo>
                  <a:pt x="1155" y="2943"/>
                </a:lnTo>
                <a:lnTo>
                  <a:pt x="1155" y="2940"/>
                </a:lnTo>
                <a:lnTo>
                  <a:pt x="1155" y="2938"/>
                </a:lnTo>
                <a:lnTo>
                  <a:pt x="1155" y="2935"/>
                </a:lnTo>
                <a:lnTo>
                  <a:pt x="1156" y="2933"/>
                </a:lnTo>
                <a:lnTo>
                  <a:pt x="1157" y="2930"/>
                </a:lnTo>
                <a:lnTo>
                  <a:pt x="1158" y="2928"/>
                </a:lnTo>
                <a:lnTo>
                  <a:pt x="1184" y="2882"/>
                </a:lnTo>
                <a:lnTo>
                  <a:pt x="1213" y="2837"/>
                </a:lnTo>
                <a:lnTo>
                  <a:pt x="1246" y="2792"/>
                </a:lnTo>
                <a:lnTo>
                  <a:pt x="1281" y="2747"/>
                </a:lnTo>
                <a:lnTo>
                  <a:pt x="1283" y="2745"/>
                </a:lnTo>
                <a:lnTo>
                  <a:pt x="1284" y="2743"/>
                </a:lnTo>
                <a:lnTo>
                  <a:pt x="1287" y="2741"/>
                </a:lnTo>
                <a:lnTo>
                  <a:pt x="1289" y="2740"/>
                </a:lnTo>
                <a:lnTo>
                  <a:pt x="1291" y="2739"/>
                </a:lnTo>
                <a:lnTo>
                  <a:pt x="1294" y="2738"/>
                </a:lnTo>
                <a:lnTo>
                  <a:pt x="1296" y="2737"/>
                </a:lnTo>
                <a:lnTo>
                  <a:pt x="1299" y="2737"/>
                </a:lnTo>
                <a:lnTo>
                  <a:pt x="1301" y="2737"/>
                </a:lnTo>
                <a:lnTo>
                  <a:pt x="1304" y="2737"/>
                </a:lnTo>
                <a:lnTo>
                  <a:pt x="1306" y="2737"/>
                </a:lnTo>
                <a:lnTo>
                  <a:pt x="1309" y="2738"/>
                </a:lnTo>
                <a:lnTo>
                  <a:pt x="1311" y="2739"/>
                </a:lnTo>
                <a:lnTo>
                  <a:pt x="1313" y="2740"/>
                </a:lnTo>
                <a:lnTo>
                  <a:pt x="1316" y="2741"/>
                </a:lnTo>
                <a:lnTo>
                  <a:pt x="1318" y="2743"/>
                </a:lnTo>
                <a:moveTo>
                  <a:pt x="1108" y="3113"/>
                </a:moveTo>
                <a:lnTo>
                  <a:pt x="1110" y="3113"/>
                </a:lnTo>
                <a:lnTo>
                  <a:pt x="1113" y="3114"/>
                </a:lnTo>
                <a:lnTo>
                  <a:pt x="1115" y="3115"/>
                </a:lnTo>
                <a:lnTo>
                  <a:pt x="1117" y="3117"/>
                </a:lnTo>
                <a:lnTo>
                  <a:pt x="1119" y="3119"/>
                </a:lnTo>
                <a:lnTo>
                  <a:pt x="1121" y="3120"/>
                </a:lnTo>
                <a:lnTo>
                  <a:pt x="1123" y="3122"/>
                </a:lnTo>
                <a:lnTo>
                  <a:pt x="1124" y="3124"/>
                </a:lnTo>
                <a:lnTo>
                  <a:pt x="1125" y="3127"/>
                </a:lnTo>
                <a:lnTo>
                  <a:pt x="1126" y="3129"/>
                </a:lnTo>
                <a:lnTo>
                  <a:pt x="1127" y="3132"/>
                </a:lnTo>
                <a:lnTo>
                  <a:pt x="1127" y="3134"/>
                </a:lnTo>
                <a:lnTo>
                  <a:pt x="1128" y="3137"/>
                </a:lnTo>
                <a:lnTo>
                  <a:pt x="1128" y="3139"/>
                </a:lnTo>
                <a:lnTo>
                  <a:pt x="1127" y="3142"/>
                </a:lnTo>
                <a:lnTo>
                  <a:pt x="1127" y="3145"/>
                </a:lnTo>
                <a:lnTo>
                  <a:pt x="1120" y="3170"/>
                </a:lnTo>
                <a:lnTo>
                  <a:pt x="1114" y="3196"/>
                </a:lnTo>
                <a:lnTo>
                  <a:pt x="1110" y="3222"/>
                </a:lnTo>
                <a:lnTo>
                  <a:pt x="1106" y="3247"/>
                </a:lnTo>
                <a:lnTo>
                  <a:pt x="1102" y="3273"/>
                </a:lnTo>
                <a:lnTo>
                  <a:pt x="1100" y="3299"/>
                </a:lnTo>
                <a:lnTo>
                  <a:pt x="1098" y="3350"/>
                </a:lnTo>
                <a:lnTo>
                  <a:pt x="1098" y="3352"/>
                </a:lnTo>
                <a:lnTo>
                  <a:pt x="1097" y="3355"/>
                </a:lnTo>
                <a:lnTo>
                  <a:pt x="1097" y="3357"/>
                </a:lnTo>
                <a:lnTo>
                  <a:pt x="1096" y="3360"/>
                </a:lnTo>
                <a:lnTo>
                  <a:pt x="1095" y="3362"/>
                </a:lnTo>
                <a:lnTo>
                  <a:pt x="1093" y="3364"/>
                </a:lnTo>
                <a:lnTo>
                  <a:pt x="1092" y="3366"/>
                </a:lnTo>
                <a:lnTo>
                  <a:pt x="1090" y="3368"/>
                </a:lnTo>
                <a:lnTo>
                  <a:pt x="1088" y="3369"/>
                </a:lnTo>
                <a:lnTo>
                  <a:pt x="1086" y="3371"/>
                </a:lnTo>
                <a:lnTo>
                  <a:pt x="1084" y="3372"/>
                </a:lnTo>
                <a:lnTo>
                  <a:pt x="1081" y="3373"/>
                </a:lnTo>
                <a:lnTo>
                  <a:pt x="1079" y="3374"/>
                </a:lnTo>
                <a:lnTo>
                  <a:pt x="1076" y="3375"/>
                </a:lnTo>
                <a:lnTo>
                  <a:pt x="1074" y="3375"/>
                </a:lnTo>
                <a:lnTo>
                  <a:pt x="1071" y="3376"/>
                </a:lnTo>
                <a:lnTo>
                  <a:pt x="1068" y="3375"/>
                </a:lnTo>
                <a:lnTo>
                  <a:pt x="1065" y="3375"/>
                </a:lnTo>
                <a:lnTo>
                  <a:pt x="1063" y="3374"/>
                </a:lnTo>
                <a:lnTo>
                  <a:pt x="1060" y="3373"/>
                </a:lnTo>
                <a:lnTo>
                  <a:pt x="1058" y="3372"/>
                </a:lnTo>
                <a:lnTo>
                  <a:pt x="1056" y="3371"/>
                </a:lnTo>
                <a:lnTo>
                  <a:pt x="1054" y="3369"/>
                </a:lnTo>
                <a:lnTo>
                  <a:pt x="1052" y="3368"/>
                </a:lnTo>
                <a:lnTo>
                  <a:pt x="1051" y="3366"/>
                </a:lnTo>
                <a:lnTo>
                  <a:pt x="1049" y="3364"/>
                </a:lnTo>
                <a:lnTo>
                  <a:pt x="1048" y="3361"/>
                </a:lnTo>
                <a:lnTo>
                  <a:pt x="1047" y="3359"/>
                </a:lnTo>
                <a:lnTo>
                  <a:pt x="1046" y="3357"/>
                </a:lnTo>
                <a:lnTo>
                  <a:pt x="1045" y="3354"/>
                </a:lnTo>
                <a:lnTo>
                  <a:pt x="1045" y="3351"/>
                </a:lnTo>
                <a:lnTo>
                  <a:pt x="1045" y="3349"/>
                </a:lnTo>
                <a:lnTo>
                  <a:pt x="1047" y="3294"/>
                </a:lnTo>
                <a:lnTo>
                  <a:pt x="1050" y="3267"/>
                </a:lnTo>
                <a:lnTo>
                  <a:pt x="1053" y="3240"/>
                </a:lnTo>
                <a:lnTo>
                  <a:pt x="1057" y="3213"/>
                </a:lnTo>
                <a:lnTo>
                  <a:pt x="1063" y="3185"/>
                </a:lnTo>
                <a:lnTo>
                  <a:pt x="1069" y="3158"/>
                </a:lnTo>
                <a:lnTo>
                  <a:pt x="1076" y="3131"/>
                </a:lnTo>
                <a:lnTo>
                  <a:pt x="1077" y="3128"/>
                </a:lnTo>
                <a:lnTo>
                  <a:pt x="1078" y="3126"/>
                </a:lnTo>
                <a:lnTo>
                  <a:pt x="1079" y="3123"/>
                </a:lnTo>
                <a:lnTo>
                  <a:pt x="1081" y="3121"/>
                </a:lnTo>
                <a:lnTo>
                  <a:pt x="1082" y="3119"/>
                </a:lnTo>
                <a:lnTo>
                  <a:pt x="1084" y="3118"/>
                </a:lnTo>
                <a:lnTo>
                  <a:pt x="1086" y="3116"/>
                </a:lnTo>
                <a:lnTo>
                  <a:pt x="1088" y="3115"/>
                </a:lnTo>
                <a:lnTo>
                  <a:pt x="1090" y="3114"/>
                </a:lnTo>
                <a:lnTo>
                  <a:pt x="1093" y="3113"/>
                </a:lnTo>
                <a:lnTo>
                  <a:pt x="1095" y="3112"/>
                </a:lnTo>
                <a:lnTo>
                  <a:pt x="1097" y="3112"/>
                </a:lnTo>
                <a:lnTo>
                  <a:pt x="1100" y="3112"/>
                </a:lnTo>
                <a:lnTo>
                  <a:pt x="1103" y="3112"/>
                </a:lnTo>
                <a:lnTo>
                  <a:pt x="1105" y="3112"/>
                </a:lnTo>
                <a:lnTo>
                  <a:pt x="1108" y="3113"/>
                </a:lnTo>
                <a:moveTo>
                  <a:pt x="1088" y="3536"/>
                </a:moveTo>
                <a:lnTo>
                  <a:pt x="1090" y="3535"/>
                </a:lnTo>
                <a:lnTo>
                  <a:pt x="1093" y="3535"/>
                </a:lnTo>
                <a:lnTo>
                  <a:pt x="1096" y="3535"/>
                </a:lnTo>
                <a:lnTo>
                  <a:pt x="1098" y="3535"/>
                </a:lnTo>
                <a:lnTo>
                  <a:pt x="1101" y="3536"/>
                </a:lnTo>
                <a:lnTo>
                  <a:pt x="1103" y="3537"/>
                </a:lnTo>
                <a:lnTo>
                  <a:pt x="1105" y="3538"/>
                </a:lnTo>
                <a:lnTo>
                  <a:pt x="1108" y="3539"/>
                </a:lnTo>
                <a:lnTo>
                  <a:pt x="1110" y="3541"/>
                </a:lnTo>
                <a:lnTo>
                  <a:pt x="1112" y="3542"/>
                </a:lnTo>
                <a:lnTo>
                  <a:pt x="1113" y="3544"/>
                </a:lnTo>
                <a:lnTo>
                  <a:pt x="1115" y="3546"/>
                </a:lnTo>
                <a:lnTo>
                  <a:pt x="1117" y="3548"/>
                </a:lnTo>
                <a:lnTo>
                  <a:pt x="1118" y="3551"/>
                </a:lnTo>
                <a:lnTo>
                  <a:pt x="1119" y="3553"/>
                </a:lnTo>
                <a:lnTo>
                  <a:pt x="1120" y="3556"/>
                </a:lnTo>
                <a:lnTo>
                  <a:pt x="1132" y="3606"/>
                </a:lnTo>
                <a:lnTo>
                  <a:pt x="1147" y="3656"/>
                </a:lnTo>
                <a:lnTo>
                  <a:pt x="1165" y="3705"/>
                </a:lnTo>
                <a:lnTo>
                  <a:pt x="1185" y="3753"/>
                </a:lnTo>
                <a:lnTo>
                  <a:pt x="1186" y="3756"/>
                </a:lnTo>
                <a:lnTo>
                  <a:pt x="1186" y="3758"/>
                </a:lnTo>
                <a:lnTo>
                  <a:pt x="1187" y="3761"/>
                </a:lnTo>
                <a:lnTo>
                  <a:pt x="1187" y="3764"/>
                </a:lnTo>
                <a:lnTo>
                  <a:pt x="1187" y="3766"/>
                </a:lnTo>
                <a:lnTo>
                  <a:pt x="1187" y="3769"/>
                </a:lnTo>
                <a:lnTo>
                  <a:pt x="1186" y="3771"/>
                </a:lnTo>
                <a:lnTo>
                  <a:pt x="1185" y="3774"/>
                </a:lnTo>
                <a:lnTo>
                  <a:pt x="1184" y="3776"/>
                </a:lnTo>
                <a:lnTo>
                  <a:pt x="1183" y="3778"/>
                </a:lnTo>
                <a:lnTo>
                  <a:pt x="1181" y="3780"/>
                </a:lnTo>
                <a:lnTo>
                  <a:pt x="1180" y="3782"/>
                </a:lnTo>
                <a:lnTo>
                  <a:pt x="1178" y="3784"/>
                </a:lnTo>
                <a:lnTo>
                  <a:pt x="1176" y="3786"/>
                </a:lnTo>
                <a:lnTo>
                  <a:pt x="1173" y="3787"/>
                </a:lnTo>
                <a:lnTo>
                  <a:pt x="1171" y="3788"/>
                </a:lnTo>
                <a:lnTo>
                  <a:pt x="1168" y="3789"/>
                </a:lnTo>
                <a:lnTo>
                  <a:pt x="1166" y="3790"/>
                </a:lnTo>
                <a:lnTo>
                  <a:pt x="1163" y="3791"/>
                </a:lnTo>
                <a:lnTo>
                  <a:pt x="1161" y="3791"/>
                </a:lnTo>
                <a:lnTo>
                  <a:pt x="1158" y="3791"/>
                </a:lnTo>
                <a:lnTo>
                  <a:pt x="1156" y="3790"/>
                </a:lnTo>
                <a:lnTo>
                  <a:pt x="1153" y="3790"/>
                </a:lnTo>
                <a:lnTo>
                  <a:pt x="1151" y="3789"/>
                </a:lnTo>
                <a:lnTo>
                  <a:pt x="1148" y="3788"/>
                </a:lnTo>
                <a:lnTo>
                  <a:pt x="1146" y="3787"/>
                </a:lnTo>
                <a:lnTo>
                  <a:pt x="1144" y="3785"/>
                </a:lnTo>
                <a:lnTo>
                  <a:pt x="1142" y="3783"/>
                </a:lnTo>
                <a:lnTo>
                  <a:pt x="1140" y="3781"/>
                </a:lnTo>
                <a:lnTo>
                  <a:pt x="1138" y="3779"/>
                </a:lnTo>
                <a:lnTo>
                  <a:pt x="1137" y="3777"/>
                </a:lnTo>
                <a:lnTo>
                  <a:pt x="1136" y="3774"/>
                </a:lnTo>
                <a:lnTo>
                  <a:pt x="1115" y="3724"/>
                </a:lnTo>
                <a:lnTo>
                  <a:pt x="1097" y="3672"/>
                </a:lnTo>
                <a:lnTo>
                  <a:pt x="1081" y="3620"/>
                </a:lnTo>
                <a:lnTo>
                  <a:pt x="1068" y="3567"/>
                </a:lnTo>
                <a:lnTo>
                  <a:pt x="1067" y="3564"/>
                </a:lnTo>
                <a:lnTo>
                  <a:pt x="1067" y="3561"/>
                </a:lnTo>
                <a:lnTo>
                  <a:pt x="1067" y="3559"/>
                </a:lnTo>
                <a:lnTo>
                  <a:pt x="1068" y="3556"/>
                </a:lnTo>
                <a:lnTo>
                  <a:pt x="1068" y="3554"/>
                </a:lnTo>
                <a:lnTo>
                  <a:pt x="1069" y="3551"/>
                </a:lnTo>
                <a:lnTo>
                  <a:pt x="1070" y="3549"/>
                </a:lnTo>
                <a:lnTo>
                  <a:pt x="1071" y="3547"/>
                </a:lnTo>
                <a:lnTo>
                  <a:pt x="1073" y="3545"/>
                </a:lnTo>
                <a:lnTo>
                  <a:pt x="1075" y="3543"/>
                </a:lnTo>
                <a:lnTo>
                  <a:pt x="1076" y="3541"/>
                </a:lnTo>
                <a:lnTo>
                  <a:pt x="1078" y="3540"/>
                </a:lnTo>
                <a:lnTo>
                  <a:pt x="1080" y="3538"/>
                </a:lnTo>
                <a:lnTo>
                  <a:pt x="1083" y="3537"/>
                </a:lnTo>
                <a:lnTo>
                  <a:pt x="1085" y="3536"/>
                </a:lnTo>
                <a:lnTo>
                  <a:pt x="1088" y="3536"/>
                </a:lnTo>
                <a:moveTo>
                  <a:pt x="1247" y="3930"/>
                </a:moveTo>
                <a:lnTo>
                  <a:pt x="1249" y="3929"/>
                </a:lnTo>
                <a:lnTo>
                  <a:pt x="1251" y="3928"/>
                </a:lnTo>
                <a:lnTo>
                  <a:pt x="1254" y="3927"/>
                </a:lnTo>
                <a:lnTo>
                  <a:pt x="1256" y="3927"/>
                </a:lnTo>
                <a:lnTo>
                  <a:pt x="1259" y="3926"/>
                </a:lnTo>
                <a:lnTo>
                  <a:pt x="1262" y="3926"/>
                </a:lnTo>
                <a:lnTo>
                  <a:pt x="1264" y="3927"/>
                </a:lnTo>
                <a:lnTo>
                  <a:pt x="1267" y="3927"/>
                </a:lnTo>
                <a:lnTo>
                  <a:pt x="1269" y="3928"/>
                </a:lnTo>
                <a:lnTo>
                  <a:pt x="1271" y="3929"/>
                </a:lnTo>
                <a:lnTo>
                  <a:pt x="1274" y="3930"/>
                </a:lnTo>
                <a:lnTo>
                  <a:pt x="1276" y="3931"/>
                </a:lnTo>
                <a:lnTo>
                  <a:pt x="1278" y="3933"/>
                </a:lnTo>
                <a:lnTo>
                  <a:pt x="1280" y="3934"/>
                </a:lnTo>
                <a:lnTo>
                  <a:pt x="1281" y="3936"/>
                </a:lnTo>
                <a:lnTo>
                  <a:pt x="1283" y="3938"/>
                </a:lnTo>
                <a:lnTo>
                  <a:pt x="1335" y="4016"/>
                </a:lnTo>
                <a:lnTo>
                  <a:pt x="1355" y="4018"/>
                </a:lnTo>
                <a:lnTo>
                  <a:pt x="1376" y="4021"/>
                </a:lnTo>
                <a:lnTo>
                  <a:pt x="1396" y="4024"/>
                </a:lnTo>
                <a:lnTo>
                  <a:pt x="1417" y="4028"/>
                </a:lnTo>
                <a:lnTo>
                  <a:pt x="1419" y="4029"/>
                </a:lnTo>
                <a:lnTo>
                  <a:pt x="1422" y="4030"/>
                </a:lnTo>
                <a:lnTo>
                  <a:pt x="1424" y="4031"/>
                </a:lnTo>
                <a:lnTo>
                  <a:pt x="1426" y="4033"/>
                </a:lnTo>
                <a:lnTo>
                  <a:pt x="1428" y="4034"/>
                </a:lnTo>
                <a:lnTo>
                  <a:pt x="1430" y="4036"/>
                </a:lnTo>
                <a:lnTo>
                  <a:pt x="1432" y="4038"/>
                </a:lnTo>
                <a:lnTo>
                  <a:pt x="1434" y="4040"/>
                </a:lnTo>
                <a:lnTo>
                  <a:pt x="1435" y="4042"/>
                </a:lnTo>
                <a:lnTo>
                  <a:pt x="1436" y="4044"/>
                </a:lnTo>
                <a:lnTo>
                  <a:pt x="1437" y="4047"/>
                </a:lnTo>
                <a:lnTo>
                  <a:pt x="1438" y="4049"/>
                </a:lnTo>
                <a:lnTo>
                  <a:pt x="1438" y="4052"/>
                </a:lnTo>
                <a:lnTo>
                  <a:pt x="1438" y="4054"/>
                </a:lnTo>
                <a:lnTo>
                  <a:pt x="1438" y="4057"/>
                </a:lnTo>
                <a:lnTo>
                  <a:pt x="1438" y="4059"/>
                </a:lnTo>
                <a:lnTo>
                  <a:pt x="1437" y="4062"/>
                </a:lnTo>
                <a:lnTo>
                  <a:pt x="1436" y="4064"/>
                </a:lnTo>
                <a:lnTo>
                  <a:pt x="1435" y="4067"/>
                </a:lnTo>
                <a:lnTo>
                  <a:pt x="1434" y="4069"/>
                </a:lnTo>
                <a:lnTo>
                  <a:pt x="1432" y="4071"/>
                </a:lnTo>
                <a:lnTo>
                  <a:pt x="1430" y="4073"/>
                </a:lnTo>
                <a:lnTo>
                  <a:pt x="1428" y="4075"/>
                </a:lnTo>
                <a:lnTo>
                  <a:pt x="1426" y="4076"/>
                </a:lnTo>
                <a:lnTo>
                  <a:pt x="1424" y="4078"/>
                </a:lnTo>
                <a:lnTo>
                  <a:pt x="1422" y="4079"/>
                </a:lnTo>
                <a:lnTo>
                  <a:pt x="1420" y="4080"/>
                </a:lnTo>
                <a:lnTo>
                  <a:pt x="1417" y="4080"/>
                </a:lnTo>
                <a:lnTo>
                  <a:pt x="1415" y="4081"/>
                </a:lnTo>
                <a:lnTo>
                  <a:pt x="1412" y="4081"/>
                </a:lnTo>
                <a:lnTo>
                  <a:pt x="1409" y="4081"/>
                </a:lnTo>
                <a:lnTo>
                  <a:pt x="1407" y="4080"/>
                </a:lnTo>
                <a:lnTo>
                  <a:pt x="1393" y="4078"/>
                </a:lnTo>
                <a:lnTo>
                  <a:pt x="1386" y="4076"/>
                </a:lnTo>
                <a:lnTo>
                  <a:pt x="1380" y="4075"/>
                </a:lnTo>
                <a:lnTo>
                  <a:pt x="1404" y="4106"/>
                </a:lnTo>
                <a:lnTo>
                  <a:pt x="1405" y="4109"/>
                </a:lnTo>
                <a:lnTo>
                  <a:pt x="1407" y="4111"/>
                </a:lnTo>
                <a:lnTo>
                  <a:pt x="1408" y="4114"/>
                </a:lnTo>
                <a:lnTo>
                  <a:pt x="1409" y="4116"/>
                </a:lnTo>
                <a:lnTo>
                  <a:pt x="1410" y="4119"/>
                </a:lnTo>
                <a:lnTo>
                  <a:pt x="1410" y="4121"/>
                </a:lnTo>
                <a:lnTo>
                  <a:pt x="1410" y="4124"/>
                </a:lnTo>
                <a:lnTo>
                  <a:pt x="1410" y="4126"/>
                </a:lnTo>
                <a:lnTo>
                  <a:pt x="1410" y="4129"/>
                </a:lnTo>
                <a:lnTo>
                  <a:pt x="1409" y="4131"/>
                </a:lnTo>
                <a:lnTo>
                  <a:pt x="1408" y="4133"/>
                </a:lnTo>
                <a:lnTo>
                  <a:pt x="1407" y="4136"/>
                </a:lnTo>
                <a:lnTo>
                  <a:pt x="1406" y="4138"/>
                </a:lnTo>
                <a:lnTo>
                  <a:pt x="1404" y="4140"/>
                </a:lnTo>
                <a:lnTo>
                  <a:pt x="1403" y="4142"/>
                </a:lnTo>
                <a:lnTo>
                  <a:pt x="1401" y="4143"/>
                </a:lnTo>
                <a:lnTo>
                  <a:pt x="1398" y="4145"/>
                </a:lnTo>
                <a:lnTo>
                  <a:pt x="1396" y="4147"/>
                </a:lnTo>
                <a:lnTo>
                  <a:pt x="1394" y="4148"/>
                </a:lnTo>
                <a:lnTo>
                  <a:pt x="1391" y="4149"/>
                </a:lnTo>
                <a:lnTo>
                  <a:pt x="1389" y="4149"/>
                </a:lnTo>
                <a:lnTo>
                  <a:pt x="1386" y="4150"/>
                </a:lnTo>
                <a:lnTo>
                  <a:pt x="1384" y="4150"/>
                </a:lnTo>
                <a:lnTo>
                  <a:pt x="1381" y="4150"/>
                </a:lnTo>
                <a:lnTo>
                  <a:pt x="1378" y="4149"/>
                </a:lnTo>
                <a:lnTo>
                  <a:pt x="1376" y="4149"/>
                </a:lnTo>
                <a:lnTo>
                  <a:pt x="1374" y="4148"/>
                </a:lnTo>
                <a:lnTo>
                  <a:pt x="1371" y="4147"/>
                </a:lnTo>
                <a:lnTo>
                  <a:pt x="1369" y="4146"/>
                </a:lnTo>
                <a:lnTo>
                  <a:pt x="1367" y="4144"/>
                </a:lnTo>
                <a:lnTo>
                  <a:pt x="1365" y="4142"/>
                </a:lnTo>
                <a:lnTo>
                  <a:pt x="1363" y="4140"/>
                </a:lnTo>
                <a:lnTo>
                  <a:pt x="1307" y="4066"/>
                </a:lnTo>
                <a:lnTo>
                  <a:pt x="1285" y="4065"/>
                </a:lnTo>
                <a:lnTo>
                  <a:pt x="1264" y="4065"/>
                </a:lnTo>
                <a:lnTo>
                  <a:pt x="1221" y="4064"/>
                </a:lnTo>
                <a:lnTo>
                  <a:pt x="1218" y="4064"/>
                </a:lnTo>
                <a:lnTo>
                  <a:pt x="1216" y="4064"/>
                </a:lnTo>
                <a:lnTo>
                  <a:pt x="1213" y="4064"/>
                </a:lnTo>
                <a:lnTo>
                  <a:pt x="1211" y="4063"/>
                </a:lnTo>
                <a:lnTo>
                  <a:pt x="1209" y="4062"/>
                </a:lnTo>
                <a:lnTo>
                  <a:pt x="1206" y="4061"/>
                </a:lnTo>
                <a:lnTo>
                  <a:pt x="1204" y="4059"/>
                </a:lnTo>
                <a:lnTo>
                  <a:pt x="1202" y="4058"/>
                </a:lnTo>
                <a:lnTo>
                  <a:pt x="1201" y="4056"/>
                </a:lnTo>
                <a:lnTo>
                  <a:pt x="1199" y="4054"/>
                </a:lnTo>
                <a:lnTo>
                  <a:pt x="1198" y="4052"/>
                </a:lnTo>
                <a:lnTo>
                  <a:pt x="1196" y="4049"/>
                </a:lnTo>
                <a:lnTo>
                  <a:pt x="1195" y="4047"/>
                </a:lnTo>
                <a:lnTo>
                  <a:pt x="1195" y="4045"/>
                </a:lnTo>
                <a:lnTo>
                  <a:pt x="1194" y="4042"/>
                </a:lnTo>
                <a:lnTo>
                  <a:pt x="1194" y="4039"/>
                </a:lnTo>
                <a:lnTo>
                  <a:pt x="1194" y="4037"/>
                </a:lnTo>
                <a:lnTo>
                  <a:pt x="1194" y="4034"/>
                </a:lnTo>
                <a:lnTo>
                  <a:pt x="1195" y="4031"/>
                </a:lnTo>
                <a:lnTo>
                  <a:pt x="1196" y="4029"/>
                </a:lnTo>
                <a:lnTo>
                  <a:pt x="1197" y="4027"/>
                </a:lnTo>
                <a:lnTo>
                  <a:pt x="1198" y="4024"/>
                </a:lnTo>
                <a:lnTo>
                  <a:pt x="1200" y="4022"/>
                </a:lnTo>
                <a:lnTo>
                  <a:pt x="1201" y="4020"/>
                </a:lnTo>
                <a:lnTo>
                  <a:pt x="1203" y="4019"/>
                </a:lnTo>
                <a:lnTo>
                  <a:pt x="1205" y="4017"/>
                </a:lnTo>
                <a:lnTo>
                  <a:pt x="1207" y="4016"/>
                </a:lnTo>
                <a:lnTo>
                  <a:pt x="1209" y="4015"/>
                </a:lnTo>
                <a:lnTo>
                  <a:pt x="1212" y="4014"/>
                </a:lnTo>
                <a:lnTo>
                  <a:pt x="1214" y="4013"/>
                </a:lnTo>
                <a:lnTo>
                  <a:pt x="1217" y="4013"/>
                </a:lnTo>
                <a:lnTo>
                  <a:pt x="1220" y="4012"/>
                </a:lnTo>
                <a:lnTo>
                  <a:pt x="1232" y="4012"/>
                </a:lnTo>
                <a:lnTo>
                  <a:pt x="1244" y="4012"/>
                </a:lnTo>
                <a:lnTo>
                  <a:pt x="1268" y="4011"/>
                </a:lnTo>
                <a:lnTo>
                  <a:pt x="1260" y="4001"/>
                </a:lnTo>
                <a:lnTo>
                  <a:pt x="1253" y="3989"/>
                </a:lnTo>
                <a:lnTo>
                  <a:pt x="1239" y="3966"/>
                </a:lnTo>
                <a:lnTo>
                  <a:pt x="1237" y="3964"/>
                </a:lnTo>
                <a:lnTo>
                  <a:pt x="1236" y="3962"/>
                </a:lnTo>
                <a:lnTo>
                  <a:pt x="1236" y="3959"/>
                </a:lnTo>
                <a:lnTo>
                  <a:pt x="1235" y="3957"/>
                </a:lnTo>
                <a:lnTo>
                  <a:pt x="1235" y="3954"/>
                </a:lnTo>
                <a:lnTo>
                  <a:pt x="1235" y="3952"/>
                </a:lnTo>
                <a:lnTo>
                  <a:pt x="1235" y="3949"/>
                </a:lnTo>
                <a:lnTo>
                  <a:pt x="1235" y="3947"/>
                </a:lnTo>
                <a:lnTo>
                  <a:pt x="1236" y="3945"/>
                </a:lnTo>
                <a:lnTo>
                  <a:pt x="1237" y="3942"/>
                </a:lnTo>
                <a:lnTo>
                  <a:pt x="1238" y="3940"/>
                </a:lnTo>
                <a:lnTo>
                  <a:pt x="1239" y="3938"/>
                </a:lnTo>
                <a:lnTo>
                  <a:pt x="1241" y="3936"/>
                </a:lnTo>
                <a:lnTo>
                  <a:pt x="1243" y="3934"/>
                </a:lnTo>
                <a:lnTo>
                  <a:pt x="1245" y="3932"/>
                </a:lnTo>
                <a:lnTo>
                  <a:pt x="1247" y="3930"/>
                </a:lnTo>
                <a:moveTo>
                  <a:pt x="1048" y="4061"/>
                </a:moveTo>
                <a:lnTo>
                  <a:pt x="1048" y="4064"/>
                </a:lnTo>
                <a:lnTo>
                  <a:pt x="1049" y="4067"/>
                </a:lnTo>
                <a:lnTo>
                  <a:pt x="1049" y="4069"/>
                </a:lnTo>
                <a:lnTo>
                  <a:pt x="1049" y="4072"/>
                </a:lnTo>
                <a:lnTo>
                  <a:pt x="1048" y="4074"/>
                </a:lnTo>
                <a:lnTo>
                  <a:pt x="1048" y="4077"/>
                </a:lnTo>
                <a:lnTo>
                  <a:pt x="1047" y="4079"/>
                </a:lnTo>
                <a:lnTo>
                  <a:pt x="1046" y="4082"/>
                </a:lnTo>
                <a:lnTo>
                  <a:pt x="1044" y="4084"/>
                </a:lnTo>
                <a:lnTo>
                  <a:pt x="1043" y="4086"/>
                </a:lnTo>
                <a:lnTo>
                  <a:pt x="1041" y="4088"/>
                </a:lnTo>
                <a:lnTo>
                  <a:pt x="1039" y="4089"/>
                </a:lnTo>
                <a:lnTo>
                  <a:pt x="1037" y="4091"/>
                </a:lnTo>
                <a:lnTo>
                  <a:pt x="1035" y="4092"/>
                </a:lnTo>
                <a:lnTo>
                  <a:pt x="1032" y="4093"/>
                </a:lnTo>
                <a:lnTo>
                  <a:pt x="1030" y="4093"/>
                </a:lnTo>
                <a:lnTo>
                  <a:pt x="983" y="4107"/>
                </a:lnTo>
                <a:lnTo>
                  <a:pt x="937" y="4124"/>
                </a:lnTo>
                <a:lnTo>
                  <a:pt x="892" y="4143"/>
                </a:lnTo>
                <a:lnTo>
                  <a:pt x="848" y="4164"/>
                </a:lnTo>
                <a:lnTo>
                  <a:pt x="845" y="4165"/>
                </a:lnTo>
                <a:lnTo>
                  <a:pt x="843" y="4166"/>
                </a:lnTo>
                <a:lnTo>
                  <a:pt x="840" y="4167"/>
                </a:lnTo>
                <a:lnTo>
                  <a:pt x="838" y="4167"/>
                </a:lnTo>
                <a:lnTo>
                  <a:pt x="835" y="4167"/>
                </a:lnTo>
                <a:lnTo>
                  <a:pt x="833" y="4167"/>
                </a:lnTo>
                <a:lnTo>
                  <a:pt x="830" y="4166"/>
                </a:lnTo>
                <a:lnTo>
                  <a:pt x="828" y="4166"/>
                </a:lnTo>
                <a:lnTo>
                  <a:pt x="825" y="4165"/>
                </a:lnTo>
                <a:lnTo>
                  <a:pt x="823" y="4164"/>
                </a:lnTo>
                <a:lnTo>
                  <a:pt x="821" y="4162"/>
                </a:lnTo>
                <a:lnTo>
                  <a:pt x="819" y="4161"/>
                </a:lnTo>
                <a:lnTo>
                  <a:pt x="817" y="4159"/>
                </a:lnTo>
                <a:lnTo>
                  <a:pt x="815" y="4157"/>
                </a:lnTo>
                <a:lnTo>
                  <a:pt x="813" y="4155"/>
                </a:lnTo>
                <a:lnTo>
                  <a:pt x="812" y="4152"/>
                </a:lnTo>
                <a:lnTo>
                  <a:pt x="811" y="4150"/>
                </a:lnTo>
                <a:lnTo>
                  <a:pt x="810" y="4147"/>
                </a:lnTo>
                <a:lnTo>
                  <a:pt x="810" y="4145"/>
                </a:lnTo>
                <a:lnTo>
                  <a:pt x="809" y="4142"/>
                </a:lnTo>
                <a:lnTo>
                  <a:pt x="809" y="4140"/>
                </a:lnTo>
                <a:lnTo>
                  <a:pt x="810" y="4137"/>
                </a:lnTo>
                <a:lnTo>
                  <a:pt x="810" y="4135"/>
                </a:lnTo>
                <a:lnTo>
                  <a:pt x="811" y="4132"/>
                </a:lnTo>
                <a:lnTo>
                  <a:pt x="812" y="4130"/>
                </a:lnTo>
                <a:lnTo>
                  <a:pt x="813" y="4127"/>
                </a:lnTo>
                <a:lnTo>
                  <a:pt x="814" y="4125"/>
                </a:lnTo>
                <a:lnTo>
                  <a:pt x="816" y="4123"/>
                </a:lnTo>
                <a:lnTo>
                  <a:pt x="817" y="4121"/>
                </a:lnTo>
                <a:lnTo>
                  <a:pt x="819" y="4119"/>
                </a:lnTo>
                <a:lnTo>
                  <a:pt x="821" y="4118"/>
                </a:lnTo>
                <a:lnTo>
                  <a:pt x="824" y="4116"/>
                </a:lnTo>
                <a:lnTo>
                  <a:pt x="870" y="4095"/>
                </a:lnTo>
                <a:lnTo>
                  <a:pt x="918" y="4075"/>
                </a:lnTo>
                <a:lnTo>
                  <a:pt x="966" y="4057"/>
                </a:lnTo>
                <a:lnTo>
                  <a:pt x="1016" y="4042"/>
                </a:lnTo>
                <a:lnTo>
                  <a:pt x="1018" y="4042"/>
                </a:lnTo>
                <a:lnTo>
                  <a:pt x="1021" y="4042"/>
                </a:lnTo>
                <a:lnTo>
                  <a:pt x="1024" y="4042"/>
                </a:lnTo>
                <a:lnTo>
                  <a:pt x="1026" y="4042"/>
                </a:lnTo>
                <a:lnTo>
                  <a:pt x="1029" y="4043"/>
                </a:lnTo>
                <a:lnTo>
                  <a:pt x="1031" y="4043"/>
                </a:lnTo>
                <a:lnTo>
                  <a:pt x="1034" y="4044"/>
                </a:lnTo>
                <a:lnTo>
                  <a:pt x="1036" y="4046"/>
                </a:lnTo>
                <a:lnTo>
                  <a:pt x="1038" y="4047"/>
                </a:lnTo>
                <a:lnTo>
                  <a:pt x="1040" y="4048"/>
                </a:lnTo>
                <a:lnTo>
                  <a:pt x="1042" y="4050"/>
                </a:lnTo>
                <a:lnTo>
                  <a:pt x="1044" y="4052"/>
                </a:lnTo>
                <a:lnTo>
                  <a:pt x="1045" y="4054"/>
                </a:lnTo>
                <a:lnTo>
                  <a:pt x="1046" y="4056"/>
                </a:lnTo>
                <a:lnTo>
                  <a:pt x="1047" y="4059"/>
                </a:lnTo>
                <a:lnTo>
                  <a:pt x="1048" y="4061"/>
                </a:lnTo>
                <a:moveTo>
                  <a:pt x="1563" y="4097"/>
                </a:moveTo>
                <a:lnTo>
                  <a:pt x="1564" y="4095"/>
                </a:lnTo>
                <a:lnTo>
                  <a:pt x="1565" y="4093"/>
                </a:lnTo>
                <a:lnTo>
                  <a:pt x="1567" y="4091"/>
                </a:lnTo>
                <a:lnTo>
                  <a:pt x="1568" y="4089"/>
                </a:lnTo>
                <a:lnTo>
                  <a:pt x="1570" y="4087"/>
                </a:lnTo>
                <a:lnTo>
                  <a:pt x="1572" y="4086"/>
                </a:lnTo>
                <a:lnTo>
                  <a:pt x="1574" y="4084"/>
                </a:lnTo>
                <a:lnTo>
                  <a:pt x="1577" y="4083"/>
                </a:lnTo>
                <a:lnTo>
                  <a:pt x="1579" y="4082"/>
                </a:lnTo>
                <a:lnTo>
                  <a:pt x="1582" y="4082"/>
                </a:lnTo>
                <a:lnTo>
                  <a:pt x="1584" y="4081"/>
                </a:lnTo>
                <a:lnTo>
                  <a:pt x="1587" y="4081"/>
                </a:lnTo>
                <a:lnTo>
                  <a:pt x="1589" y="4081"/>
                </a:lnTo>
                <a:lnTo>
                  <a:pt x="1592" y="4082"/>
                </a:lnTo>
                <a:lnTo>
                  <a:pt x="1594" y="4082"/>
                </a:lnTo>
                <a:lnTo>
                  <a:pt x="1597" y="4083"/>
                </a:lnTo>
                <a:lnTo>
                  <a:pt x="1638" y="4101"/>
                </a:lnTo>
                <a:lnTo>
                  <a:pt x="1680" y="4121"/>
                </a:lnTo>
                <a:lnTo>
                  <a:pt x="1722" y="4144"/>
                </a:lnTo>
                <a:lnTo>
                  <a:pt x="1765" y="4168"/>
                </a:lnTo>
                <a:lnTo>
                  <a:pt x="1767" y="4170"/>
                </a:lnTo>
                <a:lnTo>
                  <a:pt x="1769" y="4172"/>
                </a:lnTo>
                <a:lnTo>
                  <a:pt x="1771" y="4174"/>
                </a:lnTo>
                <a:lnTo>
                  <a:pt x="1772" y="4176"/>
                </a:lnTo>
                <a:lnTo>
                  <a:pt x="1773" y="4178"/>
                </a:lnTo>
                <a:lnTo>
                  <a:pt x="1775" y="4180"/>
                </a:lnTo>
                <a:lnTo>
                  <a:pt x="1775" y="4183"/>
                </a:lnTo>
                <a:lnTo>
                  <a:pt x="1776" y="4185"/>
                </a:lnTo>
                <a:lnTo>
                  <a:pt x="1777" y="4188"/>
                </a:lnTo>
                <a:lnTo>
                  <a:pt x="1777" y="4190"/>
                </a:lnTo>
                <a:lnTo>
                  <a:pt x="1777" y="4193"/>
                </a:lnTo>
                <a:lnTo>
                  <a:pt x="1776" y="4195"/>
                </a:lnTo>
                <a:lnTo>
                  <a:pt x="1776" y="4198"/>
                </a:lnTo>
                <a:lnTo>
                  <a:pt x="1775" y="4200"/>
                </a:lnTo>
                <a:lnTo>
                  <a:pt x="1774" y="4203"/>
                </a:lnTo>
                <a:lnTo>
                  <a:pt x="1773" y="4205"/>
                </a:lnTo>
                <a:lnTo>
                  <a:pt x="1771" y="4208"/>
                </a:lnTo>
                <a:lnTo>
                  <a:pt x="1770" y="4210"/>
                </a:lnTo>
                <a:lnTo>
                  <a:pt x="1768" y="4211"/>
                </a:lnTo>
                <a:lnTo>
                  <a:pt x="1766" y="4213"/>
                </a:lnTo>
                <a:lnTo>
                  <a:pt x="1764" y="4214"/>
                </a:lnTo>
                <a:lnTo>
                  <a:pt x="1761" y="4215"/>
                </a:lnTo>
                <a:lnTo>
                  <a:pt x="1759" y="4216"/>
                </a:lnTo>
                <a:lnTo>
                  <a:pt x="1757" y="4217"/>
                </a:lnTo>
                <a:lnTo>
                  <a:pt x="1754" y="4217"/>
                </a:lnTo>
                <a:lnTo>
                  <a:pt x="1751" y="4218"/>
                </a:lnTo>
                <a:lnTo>
                  <a:pt x="1749" y="4218"/>
                </a:lnTo>
                <a:lnTo>
                  <a:pt x="1746" y="4217"/>
                </a:lnTo>
                <a:lnTo>
                  <a:pt x="1744" y="4217"/>
                </a:lnTo>
                <a:lnTo>
                  <a:pt x="1741" y="4216"/>
                </a:lnTo>
                <a:lnTo>
                  <a:pt x="1739" y="4215"/>
                </a:lnTo>
                <a:lnTo>
                  <a:pt x="1737" y="4213"/>
                </a:lnTo>
                <a:lnTo>
                  <a:pt x="1696" y="4190"/>
                </a:lnTo>
                <a:lnTo>
                  <a:pt x="1656" y="4168"/>
                </a:lnTo>
                <a:lnTo>
                  <a:pt x="1616" y="4149"/>
                </a:lnTo>
                <a:lnTo>
                  <a:pt x="1577" y="4132"/>
                </a:lnTo>
                <a:lnTo>
                  <a:pt x="1574" y="4131"/>
                </a:lnTo>
                <a:lnTo>
                  <a:pt x="1572" y="4130"/>
                </a:lnTo>
                <a:lnTo>
                  <a:pt x="1570" y="4128"/>
                </a:lnTo>
                <a:lnTo>
                  <a:pt x="1568" y="4126"/>
                </a:lnTo>
                <a:lnTo>
                  <a:pt x="1566" y="4124"/>
                </a:lnTo>
                <a:lnTo>
                  <a:pt x="1565" y="4122"/>
                </a:lnTo>
                <a:lnTo>
                  <a:pt x="1564" y="4120"/>
                </a:lnTo>
                <a:lnTo>
                  <a:pt x="1563" y="4118"/>
                </a:lnTo>
                <a:lnTo>
                  <a:pt x="1562" y="4116"/>
                </a:lnTo>
                <a:lnTo>
                  <a:pt x="1561" y="4113"/>
                </a:lnTo>
                <a:lnTo>
                  <a:pt x="1561" y="4111"/>
                </a:lnTo>
                <a:lnTo>
                  <a:pt x="1561" y="4108"/>
                </a:lnTo>
                <a:lnTo>
                  <a:pt x="1561" y="4105"/>
                </a:lnTo>
                <a:lnTo>
                  <a:pt x="1561" y="4103"/>
                </a:lnTo>
                <a:lnTo>
                  <a:pt x="1562" y="4100"/>
                </a:lnTo>
                <a:lnTo>
                  <a:pt x="1563" y="4097"/>
                </a:lnTo>
                <a:moveTo>
                  <a:pt x="686" y="4229"/>
                </a:moveTo>
                <a:lnTo>
                  <a:pt x="687" y="4232"/>
                </a:lnTo>
                <a:lnTo>
                  <a:pt x="689" y="4234"/>
                </a:lnTo>
                <a:lnTo>
                  <a:pt x="690" y="4237"/>
                </a:lnTo>
                <a:lnTo>
                  <a:pt x="690" y="4239"/>
                </a:lnTo>
                <a:lnTo>
                  <a:pt x="691" y="4242"/>
                </a:lnTo>
                <a:lnTo>
                  <a:pt x="691" y="4244"/>
                </a:lnTo>
                <a:lnTo>
                  <a:pt x="691" y="4247"/>
                </a:lnTo>
                <a:lnTo>
                  <a:pt x="691" y="4249"/>
                </a:lnTo>
                <a:lnTo>
                  <a:pt x="690" y="4252"/>
                </a:lnTo>
                <a:lnTo>
                  <a:pt x="689" y="4254"/>
                </a:lnTo>
                <a:lnTo>
                  <a:pt x="688" y="4256"/>
                </a:lnTo>
                <a:lnTo>
                  <a:pt x="687" y="4259"/>
                </a:lnTo>
                <a:lnTo>
                  <a:pt x="686" y="4261"/>
                </a:lnTo>
                <a:lnTo>
                  <a:pt x="684" y="4263"/>
                </a:lnTo>
                <a:lnTo>
                  <a:pt x="682" y="4265"/>
                </a:lnTo>
                <a:lnTo>
                  <a:pt x="680" y="4266"/>
                </a:lnTo>
                <a:lnTo>
                  <a:pt x="641" y="4296"/>
                </a:lnTo>
                <a:lnTo>
                  <a:pt x="602" y="4327"/>
                </a:lnTo>
                <a:lnTo>
                  <a:pt x="565" y="4359"/>
                </a:lnTo>
                <a:lnTo>
                  <a:pt x="529" y="4392"/>
                </a:lnTo>
                <a:lnTo>
                  <a:pt x="527" y="4394"/>
                </a:lnTo>
                <a:lnTo>
                  <a:pt x="525" y="4396"/>
                </a:lnTo>
                <a:lnTo>
                  <a:pt x="522" y="4397"/>
                </a:lnTo>
                <a:lnTo>
                  <a:pt x="520" y="4398"/>
                </a:lnTo>
                <a:lnTo>
                  <a:pt x="517" y="4399"/>
                </a:lnTo>
                <a:lnTo>
                  <a:pt x="515" y="4399"/>
                </a:lnTo>
                <a:lnTo>
                  <a:pt x="512" y="4399"/>
                </a:lnTo>
                <a:lnTo>
                  <a:pt x="510" y="4399"/>
                </a:lnTo>
                <a:lnTo>
                  <a:pt x="507" y="4399"/>
                </a:lnTo>
                <a:lnTo>
                  <a:pt x="504" y="4399"/>
                </a:lnTo>
                <a:lnTo>
                  <a:pt x="502" y="4398"/>
                </a:lnTo>
                <a:lnTo>
                  <a:pt x="500" y="4397"/>
                </a:lnTo>
                <a:lnTo>
                  <a:pt x="497" y="4396"/>
                </a:lnTo>
                <a:lnTo>
                  <a:pt x="495" y="4395"/>
                </a:lnTo>
                <a:lnTo>
                  <a:pt x="493" y="4393"/>
                </a:lnTo>
                <a:lnTo>
                  <a:pt x="491" y="4391"/>
                </a:lnTo>
                <a:lnTo>
                  <a:pt x="489" y="4389"/>
                </a:lnTo>
                <a:lnTo>
                  <a:pt x="488" y="4387"/>
                </a:lnTo>
                <a:lnTo>
                  <a:pt x="486" y="4385"/>
                </a:lnTo>
                <a:lnTo>
                  <a:pt x="485" y="4382"/>
                </a:lnTo>
                <a:lnTo>
                  <a:pt x="485" y="4380"/>
                </a:lnTo>
                <a:lnTo>
                  <a:pt x="484" y="4377"/>
                </a:lnTo>
                <a:lnTo>
                  <a:pt x="484" y="4375"/>
                </a:lnTo>
                <a:lnTo>
                  <a:pt x="484" y="4372"/>
                </a:lnTo>
                <a:lnTo>
                  <a:pt x="484" y="4369"/>
                </a:lnTo>
                <a:lnTo>
                  <a:pt x="485" y="4367"/>
                </a:lnTo>
                <a:lnTo>
                  <a:pt x="486" y="4364"/>
                </a:lnTo>
                <a:lnTo>
                  <a:pt x="487" y="4362"/>
                </a:lnTo>
                <a:lnTo>
                  <a:pt x="488" y="4360"/>
                </a:lnTo>
                <a:lnTo>
                  <a:pt x="489" y="4357"/>
                </a:lnTo>
                <a:lnTo>
                  <a:pt x="491" y="4355"/>
                </a:lnTo>
                <a:lnTo>
                  <a:pt x="493" y="4353"/>
                </a:lnTo>
                <a:lnTo>
                  <a:pt x="530" y="4320"/>
                </a:lnTo>
                <a:lnTo>
                  <a:pt x="568" y="4287"/>
                </a:lnTo>
                <a:lnTo>
                  <a:pt x="608" y="4254"/>
                </a:lnTo>
                <a:lnTo>
                  <a:pt x="649" y="4223"/>
                </a:lnTo>
                <a:lnTo>
                  <a:pt x="651" y="4222"/>
                </a:lnTo>
                <a:lnTo>
                  <a:pt x="654" y="4221"/>
                </a:lnTo>
                <a:lnTo>
                  <a:pt x="656" y="4220"/>
                </a:lnTo>
                <a:lnTo>
                  <a:pt x="659" y="4219"/>
                </a:lnTo>
                <a:lnTo>
                  <a:pt x="661" y="4218"/>
                </a:lnTo>
                <a:lnTo>
                  <a:pt x="664" y="4218"/>
                </a:lnTo>
                <a:lnTo>
                  <a:pt x="666" y="4218"/>
                </a:lnTo>
                <a:lnTo>
                  <a:pt x="669" y="4219"/>
                </a:lnTo>
                <a:lnTo>
                  <a:pt x="671" y="4219"/>
                </a:lnTo>
                <a:lnTo>
                  <a:pt x="674" y="4220"/>
                </a:lnTo>
                <a:lnTo>
                  <a:pt x="676" y="4221"/>
                </a:lnTo>
                <a:lnTo>
                  <a:pt x="678" y="4222"/>
                </a:lnTo>
                <a:lnTo>
                  <a:pt x="681" y="4224"/>
                </a:lnTo>
                <a:lnTo>
                  <a:pt x="682" y="4225"/>
                </a:lnTo>
                <a:lnTo>
                  <a:pt x="684" y="4227"/>
                </a:lnTo>
                <a:lnTo>
                  <a:pt x="686" y="4229"/>
                </a:lnTo>
                <a:moveTo>
                  <a:pt x="1503" y="4258"/>
                </a:moveTo>
                <a:lnTo>
                  <a:pt x="1505" y="4257"/>
                </a:lnTo>
                <a:lnTo>
                  <a:pt x="1507" y="4255"/>
                </a:lnTo>
                <a:lnTo>
                  <a:pt x="1509" y="4254"/>
                </a:lnTo>
                <a:lnTo>
                  <a:pt x="1512" y="4253"/>
                </a:lnTo>
                <a:lnTo>
                  <a:pt x="1514" y="4252"/>
                </a:lnTo>
                <a:lnTo>
                  <a:pt x="1517" y="4251"/>
                </a:lnTo>
                <a:lnTo>
                  <a:pt x="1520" y="4251"/>
                </a:lnTo>
                <a:lnTo>
                  <a:pt x="1522" y="4251"/>
                </a:lnTo>
                <a:lnTo>
                  <a:pt x="1525" y="4251"/>
                </a:lnTo>
                <a:lnTo>
                  <a:pt x="1527" y="4251"/>
                </a:lnTo>
                <a:lnTo>
                  <a:pt x="1530" y="4252"/>
                </a:lnTo>
                <a:lnTo>
                  <a:pt x="1532" y="4253"/>
                </a:lnTo>
                <a:lnTo>
                  <a:pt x="1534" y="4254"/>
                </a:lnTo>
                <a:lnTo>
                  <a:pt x="1537" y="4255"/>
                </a:lnTo>
                <a:lnTo>
                  <a:pt x="1539" y="4257"/>
                </a:lnTo>
                <a:lnTo>
                  <a:pt x="1541" y="4258"/>
                </a:lnTo>
                <a:lnTo>
                  <a:pt x="1578" y="4295"/>
                </a:lnTo>
                <a:lnTo>
                  <a:pt x="1615" y="4331"/>
                </a:lnTo>
                <a:lnTo>
                  <a:pt x="1653" y="4365"/>
                </a:lnTo>
                <a:lnTo>
                  <a:pt x="1691" y="4397"/>
                </a:lnTo>
                <a:lnTo>
                  <a:pt x="1693" y="4399"/>
                </a:lnTo>
                <a:lnTo>
                  <a:pt x="1694" y="4401"/>
                </a:lnTo>
                <a:lnTo>
                  <a:pt x="1696" y="4403"/>
                </a:lnTo>
                <a:lnTo>
                  <a:pt x="1697" y="4405"/>
                </a:lnTo>
                <a:lnTo>
                  <a:pt x="1698" y="4408"/>
                </a:lnTo>
                <a:lnTo>
                  <a:pt x="1699" y="4410"/>
                </a:lnTo>
                <a:lnTo>
                  <a:pt x="1699" y="4413"/>
                </a:lnTo>
                <a:lnTo>
                  <a:pt x="1700" y="4415"/>
                </a:lnTo>
                <a:lnTo>
                  <a:pt x="1700" y="4418"/>
                </a:lnTo>
                <a:lnTo>
                  <a:pt x="1700" y="4420"/>
                </a:lnTo>
                <a:lnTo>
                  <a:pt x="1699" y="4423"/>
                </a:lnTo>
                <a:lnTo>
                  <a:pt x="1699" y="4425"/>
                </a:lnTo>
                <a:lnTo>
                  <a:pt x="1698" y="4428"/>
                </a:lnTo>
                <a:lnTo>
                  <a:pt x="1697" y="4430"/>
                </a:lnTo>
                <a:lnTo>
                  <a:pt x="1695" y="4432"/>
                </a:lnTo>
                <a:lnTo>
                  <a:pt x="1694" y="4434"/>
                </a:lnTo>
                <a:lnTo>
                  <a:pt x="1692" y="4436"/>
                </a:lnTo>
                <a:lnTo>
                  <a:pt x="1690" y="4438"/>
                </a:lnTo>
                <a:lnTo>
                  <a:pt x="1687" y="4440"/>
                </a:lnTo>
                <a:lnTo>
                  <a:pt x="1685" y="4441"/>
                </a:lnTo>
                <a:lnTo>
                  <a:pt x="1683" y="4442"/>
                </a:lnTo>
                <a:lnTo>
                  <a:pt x="1680" y="4443"/>
                </a:lnTo>
                <a:lnTo>
                  <a:pt x="1678" y="4443"/>
                </a:lnTo>
                <a:lnTo>
                  <a:pt x="1676" y="4444"/>
                </a:lnTo>
                <a:lnTo>
                  <a:pt x="1673" y="4444"/>
                </a:lnTo>
                <a:lnTo>
                  <a:pt x="1671" y="4444"/>
                </a:lnTo>
                <a:lnTo>
                  <a:pt x="1668" y="4443"/>
                </a:lnTo>
                <a:lnTo>
                  <a:pt x="1666" y="4443"/>
                </a:lnTo>
                <a:lnTo>
                  <a:pt x="1663" y="4442"/>
                </a:lnTo>
                <a:lnTo>
                  <a:pt x="1661" y="4441"/>
                </a:lnTo>
                <a:lnTo>
                  <a:pt x="1659" y="4439"/>
                </a:lnTo>
                <a:lnTo>
                  <a:pt x="1657" y="4437"/>
                </a:lnTo>
                <a:lnTo>
                  <a:pt x="1618" y="4404"/>
                </a:lnTo>
                <a:lnTo>
                  <a:pt x="1579" y="4369"/>
                </a:lnTo>
                <a:lnTo>
                  <a:pt x="1541" y="4333"/>
                </a:lnTo>
                <a:lnTo>
                  <a:pt x="1503" y="4295"/>
                </a:lnTo>
                <a:lnTo>
                  <a:pt x="1501" y="4293"/>
                </a:lnTo>
                <a:lnTo>
                  <a:pt x="1499" y="4291"/>
                </a:lnTo>
                <a:lnTo>
                  <a:pt x="1498" y="4289"/>
                </a:lnTo>
                <a:lnTo>
                  <a:pt x="1497" y="4287"/>
                </a:lnTo>
                <a:lnTo>
                  <a:pt x="1496" y="4284"/>
                </a:lnTo>
                <a:lnTo>
                  <a:pt x="1496" y="4282"/>
                </a:lnTo>
                <a:lnTo>
                  <a:pt x="1495" y="4279"/>
                </a:lnTo>
                <a:lnTo>
                  <a:pt x="1495" y="4277"/>
                </a:lnTo>
                <a:lnTo>
                  <a:pt x="1495" y="4274"/>
                </a:lnTo>
                <a:lnTo>
                  <a:pt x="1496" y="4272"/>
                </a:lnTo>
                <a:lnTo>
                  <a:pt x="1496" y="4269"/>
                </a:lnTo>
                <a:lnTo>
                  <a:pt x="1497" y="4267"/>
                </a:lnTo>
                <a:lnTo>
                  <a:pt x="1498" y="4265"/>
                </a:lnTo>
                <a:lnTo>
                  <a:pt x="1499" y="4262"/>
                </a:lnTo>
                <a:lnTo>
                  <a:pt x="1501" y="4260"/>
                </a:lnTo>
                <a:lnTo>
                  <a:pt x="1503" y="4258"/>
                </a:lnTo>
                <a:moveTo>
                  <a:pt x="1880" y="4280"/>
                </a:moveTo>
                <a:lnTo>
                  <a:pt x="1881" y="4278"/>
                </a:lnTo>
                <a:lnTo>
                  <a:pt x="1883" y="4277"/>
                </a:lnTo>
                <a:lnTo>
                  <a:pt x="1885" y="4275"/>
                </a:lnTo>
                <a:lnTo>
                  <a:pt x="1888" y="4274"/>
                </a:lnTo>
                <a:lnTo>
                  <a:pt x="1890" y="4273"/>
                </a:lnTo>
                <a:lnTo>
                  <a:pt x="1892" y="4272"/>
                </a:lnTo>
                <a:lnTo>
                  <a:pt x="1895" y="4271"/>
                </a:lnTo>
                <a:lnTo>
                  <a:pt x="1897" y="4271"/>
                </a:lnTo>
                <a:lnTo>
                  <a:pt x="1900" y="4271"/>
                </a:lnTo>
                <a:lnTo>
                  <a:pt x="1902" y="4271"/>
                </a:lnTo>
                <a:lnTo>
                  <a:pt x="1905" y="4271"/>
                </a:lnTo>
                <a:lnTo>
                  <a:pt x="1907" y="4272"/>
                </a:lnTo>
                <a:lnTo>
                  <a:pt x="1910" y="4273"/>
                </a:lnTo>
                <a:lnTo>
                  <a:pt x="1912" y="4274"/>
                </a:lnTo>
                <a:lnTo>
                  <a:pt x="1915" y="4275"/>
                </a:lnTo>
                <a:lnTo>
                  <a:pt x="1917" y="4276"/>
                </a:lnTo>
                <a:lnTo>
                  <a:pt x="1953" y="4306"/>
                </a:lnTo>
                <a:lnTo>
                  <a:pt x="1970" y="4321"/>
                </a:lnTo>
                <a:lnTo>
                  <a:pt x="1988" y="4337"/>
                </a:lnTo>
                <a:lnTo>
                  <a:pt x="2066" y="4408"/>
                </a:lnTo>
                <a:lnTo>
                  <a:pt x="2067" y="4410"/>
                </a:lnTo>
                <a:lnTo>
                  <a:pt x="2069" y="4412"/>
                </a:lnTo>
                <a:lnTo>
                  <a:pt x="2070" y="4415"/>
                </a:lnTo>
                <a:lnTo>
                  <a:pt x="2071" y="4417"/>
                </a:lnTo>
                <a:lnTo>
                  <a:pt x="2072" y="4419"/>
                </a:lnTo>
                <a:lnTo>
                  <a:pt x="2073" y="4422"/>
                </a:lnTo>
                <a:lnTo>
                  <a:pt x="2073" y="4424"/>
                </a:lnTo>
                <a:lnTo>
                  <a:pt x="2074" y="4427"/>
                </a:lnTo>
                <a:lnTo>
                  <a:pt x="2074" y="4429"/>
                </a:lnTo>
                <a:lnTo>
                  <a:pt x="2073" y="4432"/>
                </a:lnTo>
                <a:lnTo>
                  <a:pt x="2073" y="4434"/>
                </a:lnTo>
                <a:lnTo>
                  <a:pt x="2072" y="4437"/>
                </a:lnTo>
                <a:lnTo>
                  <a:pt x="2071" y="4439"/>
                </a:lnTo>
                <a:lnTo>
                  <a:pt x="2070" y="4441"/>
                </a:lnTo>
                <a:lnTo>
                  <a:pt x="2068" y="4443"/>
                </a:lnTo>
                <a:lnTo>
                  <a:pt x="2067" y="4445"/>
                </a:lnTo>
                <a:lnTo>
                  <a:pt x="2065" y="4447"/>
                </a:lnTo>
                <a:lnTo>
                  <a:pt x="2063" y="4449"/>
                </a:lnTo>
                <a:lnTo>
                  <a:pt x="2060" y="4450"/>
                </a:lnTo>
                <a:lnTo>
                  <a:pt x="2058" y="4452"/>
                </a:lnTo>
                <a:lnTo>
                  <a:pt x="2056" y="4453"/>
                </a:lnTo>
                <a:lnTo>
                  <a:pt x="2053" y="4453"/>
                </a:lnTo>
                <a:lnTo>
                  <a:pt x="2051" y="4454"/>
                </a:lnTo>
                <a:lnTo>
                  <a:pt x="2048" y="4454"/>
                </a:lnTo>
                <a:lnTo>
                  <a:pt x="2045" y="4454"/>
                </a:lnTo>
                <a:lnTo>
                  <a:pt x="2043" y="4453"/>
                </a:lnTo>
                <a:lnTo>
                  <a:pt x="2040" y="4453"/>
                </a:lnTo>
                <a:lnTo>
                  <a:pt x="2038" y="4452"/>
                </a:lnTo>
                <a:lnTo>
                  <a:pt x="2035" y="4451"/>
                </a:lnTo>
                <a:lnTo>
                  <a:pt x="2033" y="4450"/>
                </a:lnTo>
                <a:lnTo>
                  <a:pt x="2031" y="4448"/>
                </a:lnTo>
                <a:lnTo>
                  <a:pt x="2029" y="4446"/>
                </a:lnTo>
                <a:lnTo>
                  <a:pt x="1953" y="4376"/>
                </a:lnTo>
                <a:lnTo>
                  <a:pt x="1935" y="4361"/>
                </a:lnTo>
                <a:lnTo>
                  <a:pt x="1918" y="4346"/>
                </a:lnTo>
                <a:lnTo>
                  <a:pt x="1884" y="4318"/>
                </a:lnTo>
                <a:lnTo>
                  <a:pt x="1882" y="4316"/>
                </a:lnTo>
                <a:lnTo>
                  <a:pt x="1880" y="4314"/>
                </a:lnTo>
                <a:lnTo>
                  <a:pt x="1878" y="4312"/>
                </a:lnTo>
                <a:lnTo>
                  <a:pt x="1877" y="4310"/>
                </a:lnTo>
                <a:lnTo>
                  <a:pt x="1876" y="4308"/>
                </a:lnTo>
                <a:lnTo>
                  <a:pt x="1875" y="4305"/>
                </a:lnTo>
                <a:lnTo>
                  <a:pt x="1875" y="4303"/>
                </a:lnTo>
                <a:lnTo>
                  <a:pt x="1874" y="4300"/>
                </a:lnTo>
                <a:lnTo>
                  <a:pt x="1874" y="4298"/>
                </a:lnTo>
                <a:lnTo>
                  <a:pt x="1874" y="4295"/>
                </a:lnTo>
                <a:lnTo>
                  <a:pt x="1874" y="4293"/>
                </a:lnTo>
                <a:lnTo>
                  <a:pt x="1875" y="4290"/>
                </a:lnTo>
                <a:lnTo>
                  <a:pt x="1876" y="4288"/>
                </a:lnTo>
                <a:lnTo>
                  <a:pt x="1877" y="4285"/>
                </a:lnTo>
                <a:lnTo>
                  <a:pt x="1878" y="4283"/>
                </a:lnTo>
                <a:lnTo>
                  <a:pt x="1880" y="4280"/>
                </a:lnTo>
                <a:moveTo>
                  <a:pt x="390" y="4498"/>
                </a:moveTo>
                <a:lnTo>
                  <a:pt x="392" y="4500"/>
                </a:lnTo>
                <a:lnTo>
                  <a:pt x="394" y="4502"/>
                </a:lnTo>
                <a:lnTo>
                  <a:pt x="395" y="4504"/>
                </a:lnTo>
                <a:lnTo>
                  <a:pt x="396" y="4506"/>
                </a:lnTo>
                <a:lnTo>
                  <a:pt x="397" y="4509"/>
                </a:lnTo>
                <a:lnTo>
                  <a:pt x="398" y="4511"/>
                </a:lnTo>
                <a:lnTo>
                  <a:pt x="399" y="4514"/>
                </a:lnTo>
                <a:lnTo>
                  <a:pt x="399" y="4516"/>
                </a:lnTo>
                <a:lnTo>
                  <a:pt x="399" y="4519"/>
                </a:lnTo>
                <a:lnTo>
                  <a:pt x="399" y="4521"/>
                </a:lnTo>
                <a:lnTo>
                  <a:pt x="398" y="4524"/>
                </a:lnTo>
                <a:lnTo>
                  <a:pt x="398" y="4526"/>
                </a:lnTo>
                <a:lnTo>
                  <a:pt x="397" y="4529"/>
                </a:lnTo>
                <a:lnTo>
                  <a:pt x="396" y="4531"/>
                </a:lnTo>
                <a:lnTo>
                  <a:pt x="394" y="4533"/>
                </a:lnTo>
                <a:lnTo>
                  <a:pt x="393" y="4535"/>
                </a:lnTo>
                <a:lnTo>
                  <a:pt x="360" y="4576"/>
                </a:lnTo>
                <a:lnTo>
                  <a:pt x="328" y="4615"/>
                </a:lnTo>
                <a:lnTo>
                  <a:pt x="299" y="4654"/>
                </a:lnTo>
                <a:lnTo>
                  <a:pt x="272" y="4692"/>
                </a:lnTo>
                <a:lnTo>
                  <a:pt x="270" y="4695"/>
                </a:lnTo>
                <a:lnTo>
                  <a:pt x="268" y="4696"/>
                </a:lnTo>
                <a:lnTo>
                  <a:pt x="266" y="4698"/>
                </a:lnTo>
                <a:lnTo>
                  <a:pt x="264" y="4700"/>
                </a:lnTo>
                <a:lnTo>
                  <a:pt x="262" y="4701"/>
                </a:lnTo>
                <a:lnTo>
                  <a:pt x="259" y="4702"/>
                </a:lnTo>
                <a:lnTo>
                  <a:pt x="257" y="4703"/>
                </a:lnTo>
                <a:lnTo>
                  <a:pt x="255" y="4703"/>
                </a:lnTo>
                <a:lnTo>
                  <a:pt x="252" y="4704"/>
                </a:lnTo>
                <a:lnTo>
                  <a:pt x="250" y="4704"/>
                </a:lnTo>
                <a:lnTo>
                  <a:pt x="247" y="4704"/>
                </a:lnTo>
                <a:lnTo>
                  <a:pt x="245" y="4703"/>
                </a:lnTo>
                <a:lnTo>
                  <a:pt x="242" y="4703"/>
                </a:lnTo>
                <a:lnTo>
                  <a:pt x="240" y="4702"/>
                </a:lnTo>
                <a:lnTo>
                  <a:pt x="237" y="4701"/>
                </a:lnTo>
                <a:lnTo>
                  <a:pt x="235" y="4699"/>
                </a:lnTo>
                <a:lnTo>
                  <a:pt x="233" y="4698"/>
                </a:lnTo>
                <a:lnTo>
                  <a:pt x="231" y="4696"/>
                </a:lnTo>
                <a:lnTo>
                  <a:pt x="229" y="4694"/>
                </a:lnTo>
                <a:lnTo>
                  <a:pt x="228" y="4691"/>
                </a:lnTo>
                <a:lnTo>
                  <a:pt x="226" y="4689"/>
                </a:lnTo>
                <a:lnTo>
                  <a:pt x="225" y="4687"/>
                </a:lnTo>
                <a:lnTo>
                  <a:pt x="225" y="4684"/>
                </a:lnTo>
                <a:lnTo>
                  <a:pt x="224" y="4682"/>
                </a:lnTo>
                <a:lnTo>
                  <a:pt x="224" y="4679"/>
                </a:lnTo>
                <a:lnTo>
                  <a:pt x="223" y="4677"/>
                </a:lnTo>
                <a:lnTo>
                  <a:pt x="224" y="4674"/>
                </a:lnTo>
                <a:lnTo>
                  <a:pt x="224" y="4672"/>
                </a:lnTo>
                <a:lnTo>
                  <a:pt x="225" y="4669"/>
                </a:lnTo>
                <a:lnTo>
                  <a:pt x="225" y="4667"/>
                </a:lnTo>
                <a:lnTo>
                  <a:pt x="227" y="4665"/>
                </a:lnTo>
                <a:lnTo>
                  <a:pt x="228" y="4662"/>
                </a:lnTo>
                <a:lnTo>
                  <a:pt x="256" y="4623"/>
                </a:lnTo>
                <a:lnTo>
                  <a:pt x="286" y="4583"/>
                </a:lnTo>
                <a:lnTo>
                  <a:pt x="352" y="4501"/>
                </a:lnTo>
                <a:lnTo>
                  <a:pt x="354" y="4499"/>
                </a:lnTo>
                <a:lnTo>
                  <a:pt x="356" y="4498"/>
                </a:lnTo>
                <a:lnTo>
                  <a:pt x="358" y="4496"/>
                </a:lnTo>
                <a:lnTo>
                  <a:pt x="361" y="4495"/>
                </a:lnTo>
                <a:lnTo>
                  <a:pt x="363" y="4494"/>
                </a:lnTo>
                <a:lnTo>
                  <a:pt x="365" y="4493"/>
                </a:lnTo>
                <a:lnTo>
                  <a:pt x="368" y="4492"/>
                </a:lnTo>
                <a:lnTo>
                  <a:pt x="371" y="4492"/>
                </a:lnTo>
                <a:lnTo>
                  <a:pt x="373" y="4492"/>
                </a:lnTo>
                <a:lnTo>
                  <a:pt x="376" y="4492"/>
                </a:lnTo>
                <a:lnTo>
                  <a:pt x="378" y="4492"/>
                </a:lnTo>
                <a:lnTo>
                  <a:pt x="381" y="4493"/>
                </a:lnTo>
                <a:lnTo>
                  <a:pt x="383" y="4494"/>
                </a:lnTo>
                <a:lnTo>
                  <a:pt x="386" y="4495"/>
                </a:lnTo>
                <a:lnTo>
                  <a:pt x="388" y="4497"/>
                </a:lnTo>
                <a:lnTo>
                  <a:pt x="390" y="4498"/>
                </a:lnTo>
                <a:moveTo>
                  <a:pt x="1816" y="4528"/>
                </a:moveTo>
                <a:lnTo>
                  <a:pt x="1817" y="4526"/>
                </a:lnTo>
                <a:lnTo>
                  <a:pt x="1819" y="4524"/>
                </a:lnTo>
                <a:lnTo>
                  <a:pt x="1821" y="4523"/>
                </a:lnTo>
                <a:lnTo>
                  <a:pt x="1823" y="4521"/>
                </a:lnTo>
                <a:lnTo>
                  <a:pt x="1825" y="4520"/>
                </a:lnTo>
                <a:lnTo>
                  <a:pt x="1828" y="4519"/>
                </a:lnTo>
                <a:lnTo>
                  <a:pt x="1830" y="4518"/>
                </a:lnTo>
                <a:lnTo>
                  <a:pt x="1833" y="4518"/>
                </a:lnTo>
                <a:lnTo>
                  <a:pt x="1835" y="4517"/>
                </a:lnTo>
                <a:lnTo>
                  <a:pt x="1838" y="4517"/>
                </a:lnTo>
                <a:lnTo>
                  <a:pt x="1840" y="4517"/>
                </a:lnTo>
                <a:lnTo>
                  <a:pt x="1843" y="4518"/>
                </a:lnTo>
                <a:lnTo>
                  <a:pt x="1845" y="4519"/>
                </a:lnTo>
                <a:lnTo>
                  <a:pt x="1847" y="4520"/>
                </a:lnTo>
                <a:lnTo>
                  <a:pt x="1850" y="4521"/>
                </a:lnTo>
                <a:lnTo>
                  <a:pt x="1852" y="4522"/>
                </a:lnTo>
                <a:lnTo>
                  <a:pt x="1898" y="4553"/>
                </a:lnTo>
                <a:lnTo>
                  <a:pt x="1942" y="4582"/>
                </a:lnTo>
                <a:lnTo>
                  <a:pt x="1984" y="4607"/>
                </a:lnTo>
                <a:lnTo>
                  <a:pt x="2025" y="4630"/>
                </a:lnTo>
                <a:lnTo>
                  <a:pt x="2027" y="4632"/>
                </a:lnTo>
                <a:lnTo>
                  <a:pt x="2029" y="4633"/>
                </a:lnTo>
                <a:lnTo>
                  <a:pt x="2031" y="4635"/>
                </a:lnTo>
                <a:lnTo>
                  <a:pt x="2033" y="4637"/>
                </a:lnTo>
                <a:lnTo>
                  <a:pt x="2034" y="4639"/>
                </a:lnTo>
                <a:lnTo>
                  <a:pt x="2036" y="4641"/>
                </a:lnTo>
                <a:lnTo>
                  <a:pt x="2037" y="4644"/>
                </a:lnTo>
                <a:lnTo>
                  <a:pt x="2038" y="4646"/>
                </a:lnTo>
                <a:lnTo>
                  <a:pt x="2038" y="4649"/>
                </a:lnTo>
                <a:lnTo>
                  <a:pt x="2039" y="4651"/>
                </a:lnTo>
                <a:lnTo>
                  <a:pt x="2039" y="4654"/>
                </a:lnTo>
                <a:lnTo>
                  <a:pt x="2039" y="4656"/>
                </a:lnTo>
                <a:lnTo>
                  <a:pt x="2038" y="4659"/>
                </a:lnTo>
                <a:lnTo>
                  <a:pt x="2038" y="4661"/>
                </a:lnTo>
                <a:lnTo>
                  <a:pt x="2037" y="4664"/>
                </a:lnTo>
                <a:lnTo>
                  <a:pt x="2036" y="4666"/>
                </a:lnTo>
                <a:lnTo>
                  <a:pt x="2034" y="4669"/>
                </a:lnTo>
                <a:lnTo>
                  <a:pt x="2033" y="4671"/>
                </a:lnTo>
                <a:lnTo>
                  <a:pt x="2031" y="4672"/>
                </a:lnTo>
                <a:lnTo>
                  <a:pt x="2029" y="4674"/>
                </a:lnTo>
                <a:lnTo>
                  <a:pt x="2027" y="4675"/>
                </a:lnTo>
                <a:lnTo>
                  <a:pt x="2025" y="4677"/>
                </a:lnTo>
                <a:lnTo>
                  <a:pt x="2022" y="4678"/>
                </a:lnTo>
                <a:lnTo>
                  <a:pt x="2020" y="4678"/>
                </a:lnTo>
                <a:lnTo>
                  <a:pt x="2017" y="4679"/>
                </a:lnTo>
                <a:lnTo>
                  <a:pt x="2015" y="4679"/>
                </a:lnTo>
                <a:lnTo>
                  <a:pt x="2012" y="4680"/>
                </a:lnTo>
                <a:lnTo>
                  <a:pt x="2010" y="4679"/>
                </a:lnTo>
                <a:lnTo>
                  <a:pt x="2007" y="4679"/>
                </a:lnTo>
                <a:lnTo>
                  <a:pt x="2005" y="4678"/>
                </a:lnTo>
                <a:lnTo>
                  <a:pt x="2002" y="4678"/>
                </a:lnTo>
                <a:lnTo>
                  <a:pt x="2000" y="4676"/>
                </a:lnTo>
                <a:lnTo>
                  <a:pt x="1958" y="4653"/>
                </a:lnTo>
                <a:lnTo>
                  <a:pt x="1914" y="4627"/>
                </a:lnTo>
                <a:lnTo>
                  <a:pt x="1868" y="4598"/>
                </a:lnTo>
                <a:lnTo>
                  <a:pt x="1822" y="4565"/>
                </a:lnTo>
                <a:lnTo>
                  <a:pt x="1820" y="4564"/>
                </a:lnTo>
                <a:lnTo>
                  <a:pt x="1818" y="4562"/>
                </a:lnTo>
                <a:lnTo>
                  <a:pt x="1816" y="4560"/>
                </a:lnTo>
                <a:lnTo>
                  <a:pt x="1814" y="4558"/>
                </a:lnTo>
                <a:lnTo>
                  <a:pt x="1813" y="4556"/>
                </a:lnTo>
                <a:lnTo>
                  <a:pt x="1812" y="4553"/>
                </a:lnTo>
                <a:lnTo>
                  <a:pt x="1811" y="4551"/>
                </a:lnTo>
                <a:lnTo>
                  <a:pt x="1811" y="4548"/>
                </a:lnTo>
                <a:lnTo>
                  <a:pt x="1810" y="4546"/>
                </a:lnTo>
                <a:lnTo>
                  <a:pt x="1810" y="4543"/>
                </a:lnTo>
                <a:lnTo>
                  <a:pt x="1811" y="4541"/>
                </a:lnTo>
                <a:lnTo>
                  <a:pt x="1811" y="4538"/>
                </a:lnTo>
                <a:lnTo>
                  <a:pt x="1812" y="4536"/>
                </a:lnTo>
                <a:lnTo>
                  <a:pt x="1813" y="4533"/>
                </a:lnTo>
                <a:lnTo>
                  <a:pt x="1814" y="4531"/>
                </a:lnTo>
                <a:lnTo>
                  <a:pt x="1816" y="4528"/>
                </a:lnTo>
                <a:moveTo>
                  <a:pt x="2174" y="4556"/>
                </a:moveTo>
                <a:lnTo>
                  <a:pt x="2176" y="4555"/>
                </a:lnTo>
                <a:lnTo>
                  <a:pt x="2178" y="4554"/>
                </a:lnTo>
                <a:lnTo>
                  <a:pt x="2180" y="4552"/>
                </a:lnTo>
                <a:lnTo>
                  <a:pt x="2183" y="4552"/>
                </a:lnTo>
                <a:lnTo>
                  <a:pt x="2185" y="4551"/>
                </a:lnTo>
                <a:lnTo>
                  <a:pt x="2188" y="4551"/>
                </a:lnTo>
                <a:lnTo>
                  <a:pt x="2190" y="4551"/>
                </a:lnTo>
                <a:lnTo>
                  <a:pt x="2193" y="4551"/>
                </a:lnTo>
                <a:lnTo>
                  <a:pt x="2195" y="4551"/>
                </a:lnTo>
                <a:lnTo>
                  <a:pt x="2198" y="4552"/>
                </a:lnTo>
                <a:lnTo>
                  <a:pt x="2200" y="4553"/>
                </a:lnTo>
                <a:lnTo>
                  <a:pt x="2203" y="4554"/>
                </a:lnTo>
                <a:lnTo>
                  <a:pt x="2205" y="4555"/>
                </a:lnTo>
                <a:lnTo>
                  <a:pt x="2207" y="4557"/>
                </a:lnTo>
                <a:lnTo>
                  <a:pt x="2209" y="4558"/>
                </a:lnTo>
                <a:lnTo>
                  <a:pt x="2211" y="4560"/>
                </a:lnTo>
                <a:lnTo>
                  <a:pt x="2227" y="4581"/>
                </a:lnTo>
                <a:lnTo>
                  <a:pt x="2241" y="4600"/>
                </a:lnTo>
                <a:lnTo>
                  <a:pt x="2253" y="4618"/>
                </a:lnTo>
                <a:lnTo>
                  <a:pt x="2263" y="4634"/>
                </a:lnTo>
                <a:lnTo>
                  <a:pt x="2270" y="4650"/>
                </a:lnTo>
                <a:lnTo>
                  <a:pt x="2273" y="4658"/>
                </a:lnTo>
                <a:lnTo>
                  <a:pt x="2276" y="4665"/>
                </a:lnTo>
                <a:lnTo>
                  <a:pt x="2278" y="4672"/>
                </a:lnTo>
                <a:lnTo>
                  <a:pt x="2280" y="4680"/>
                </a:lnTo>
                <a:lnTo>
                  <a:pt x="2281" y="4687"/>
                </a:lnTo>
                <a:lnTo>
                  <a:pt x="2281" y="4690"/>
                </a:lnTo>
                <a:lnTo>
                  <a:pt x="2282" y="4693"/>
                </a:lnTo>
                <a:lnTo>
                  <a:pt x="2282" y="4697"/>
                </a:lnTo>
                <a:lnTo>
                  <a:pt x="2282" y="4701"/>
                </a:lnTo>
                <a:lnTo>
                  <a:pt x="2281" y="4705"/>
                </a:lnTo>
                <a:lnTo>
                  <a:pt x="2281" y="4708"/>
                </a:lnTo>
                <a:lnTo>
                  <a:pt x="2280" y="4712"/>
                </a:lnTo>
                <a:lnTo>
                  <a:pt x="2279" y="4716"/>
                </a:lnTo>
                <a:lnTo>
                  <a:pt x="2278" y="4719"/>
                </a:lnTo>
                <a:lnTo>
                  <a:pt x="2276" y="4722"/>
                </a:lnTo>
                <a:lnTo>
                  <a:pt x="2275" y="4725"/>
                </a:lnTo>
                <a:lnTo>
                  <a:pt x="2273" y="4728"/>
                </a:lnTo>
                <a:lnTo>
                  <a:pt x="2271" y="4731"/>
                </a:lnTo>
                <a:lnTo>
                  <a:pt x="2268" y="4734"/>
                </a:lnTo>
                <a:lnTo>
                  <a:pt x="2266" y="4736"/>
                </a:lnTo>
                <a:lnTo>
                  <a:pt x="2263" y="4739"/>
                </a:lnTo>
                <a:lnTo>
                  <a:pt x="2260" y="4741"/>
                </a:lnTo>
                <a:lnTo>
                  <a:pt x="2257" y="4743"/>
                </a:lnTo>
                <a:lnTo>
                  <a:pt x="2254" y="4745"/>
                </a:lnTo>
                <a:lnTo>
                  <a:pt x="2250" y="4747"/>
                </a:lnTo>
                <a:lnTo>
                  <a:pt x="2247" y="4748"/>
                </a:lnTo>
                <a:lnTo>
                  <a:pt x="2244" y="4749"/>
                </a:lnTo>
                <a:lnTo>
                  <a:pt x="2241" y="4750"/>
                </a:lnTo>
                <a:lnTo>
                  <a:pt x="2237" y="4751"/>
                </a:lnTo>
                <a:lnTo>
                  <a:pt x="2231" y="4752"/>
                </a:lnTo>
                <a:lnTo>
                  <a:pt x="2224" y="4753"/>
                </a:lnTo>
                <a:lnTo>
                  <a:pt x="2217" y="4753"/>
                </a:lnTo>
                <a:lnTo>
                  <a:pt x="2210" y="4753"/>
                </a:lnTo>
                <a:lnTo>
                  <a:pt x="2203" y="4752"/>
                </a:lnTo>
                <a:lnTo>
                  <a:pt x="2200" y="4752"/>
                </a:lnTo>
                <a:lnTo>
                  <a:pt x="2197" y="4751"/>
                </a:lnTo>
                <a:lnTo>
                  <a:pt x="2195" y="4751"/>
                </a:lnTo>
                <a:lnTo>
                  <a:pt x="2192" y="4750"/>
                </a:lnTo>
                <a:lnTo>
                  <a:pt x="2190" y="4748"/>
                </a:lnTo>
                <a:lnTo>
                  <a:pt x="2188" y="4747"/>
                </a:lnTo>
                <a:lnTo>
                  <a:pt x="2186" y="4745"/>
                </a:lnTo>
                <a:lnTo>
                  <a:pt x="2185" y="4743"/>
                </a:lnTo>
                <a:lnTo>
                  <a:pt x="2183" y="4741"/>
                </a:lnTo>
                <a:lnTo>
                  <a:pt x="2182" y="4739"/>
                </a:lnTo>
                <a:lnTo>
                  <a:pt x="2181" y="4737"/>
                </a:lnTo>
                <a:lnTo>
                  <a:pt x="2180" y="4734"/>
                </a:lnTo>
                <a:lnTo>
                  <a:pt x="2179" y="4732"/>
                </a:lnTo>
                <a:lnTo>
                  <a:pt x="2179" y="4730"/>
                </a:lnTo>
                <a:lnTo>
                  <a:pt x="2179" y="4727"/>
                </a:lnTo>
                <a:lnTo>
                  <a:pt x="2179" y="4724"/>
                </a:lnTo>
                <a:lnTo>
                  <a:pt x="2179" y="4722"/>
                </a:lnTo>
                <a:lnTo>
                  <a:pt x="2179" y="4719"/>
                </a:lnTo>
                <a:lnTo>
                  <a:pt x="2180" y="4716"/>
                </a:lnTo>
                <a:lnTo>
                  <a:pt x="2181" y="4714"/>
                </a:lnTo>
                <a:lnTo>
                  <a:pt x="2183" y="4712"/>
                </a:lnTo>
                <a:lnTo>
                  <a:pt x="2184" y="4710"/>
                </a:lnTo>
                <a:lnTo>
                  <a:pt x="2186" y="4708"/>
                </a:lnTo>
                <a:lnTo>
                  <a:pt x="2188" y="4706"/>
                </a:lnTo>
                <a:lnTo>
                  <a:pt x="2190" y="4704"/>
                </a:lnTo>
                <a:lnTo>
                  <a:pt x="2192" y="4703"/>
                </a:lnTo>
                <a:lnTo>
                  <a:pt x="2194" y="4702"/>
                </a:lnTo>
                <a:lnTo>
                  <a:pt x="2196" y="4701"/>
                </a:lnTo>
                <a:lnTo>
                  <a:pt x="2199" y="4701"/>
                </a:lnTo>
                <a:lnTo>
                  <a:pt x="2201" y="4700"/>
                </a:lnTo>
                <a:lnTo>
                  <a:pt x="2204" y="4700"/>
                </a:lnTo>
                <a:lnTo>
                  <a:pt x="2207" y="4700"/>
                </a:lnTo>
                <a:lnTo>
                  <a:pt x="2211" y="4701"/>
                </a:lnTo>
                <a:lnTo>
                  <a:pt x="2216" y="4701"/>
                </a:lnTo>
                <a:lnTo>
                  <a:pt x="2219" y="4700"/>
                </a:lnTo>
                <a:lnTo>
                  <a:pt x="2222" y="4700"/>
                </a:lnTo>
                <a:lnTo>
                  <a:pt x="2224" y="4700"/>
                </a:lnTo>
                <a:lnTo>
                  <a:pt x="2226" y="4699"/>
                </a:lnTo>
                <a:lnTo>
                  <a:pt x="2228" y="4699"/>
                </a:lnTo>
                <a:lnTo>
                  <a:pt x="2229" y="4698"/>
                </a:lnTo>
                <a:lnTo>
                  <a:pt x="2229" y="4695"/>
                </a:lnTo>
                <a:lnTo>
                  <a:pt x="2229" y="4694"/>
                </a:lnTo>
                <a:lnTo>
                  <a:pt x="2228" y="4693"/>
                </a:lnTo>
                <a:lnTo>
                  <a:pt x="2228" y="4690"/>
                </a:lnTo>
                <a:lnTo>
                  <a:pt x="2227" y="4686"/>
                </a:lnTo>
                <a:lnTo>
                  <a:pt x="2226" y="4682"/>
                </a:lnTo>
                <a:lnTo>
                  <a:pt x="2224" y="4678"/>
                </a:lnTo>
                <a:lnTo>
                  <a:pt x="2222" y="4673"/>
                </a:lnTo>
                <a:lnTo>
                  <a:pt x="2219" y="4667"/>
                </a:lnTo>
                <a:lnTo>
                  <a:pt x="2216" y="4660"/>
                </a:lnTo>
                <a:lnTo>
                  <a:pt x="2212" y="4653"/>
                </a:lnTo>
                <a:lnTo>
                  <a:pt x="2208" y="4646"/>
                </a:lnTo>
                <a:lnTo>
                  <a:pt x="2197" y="4630"/>
                </a:lnTo>
                <a:lnTo>
                  <a:pt x="2184" y="4613"/>
                </a:lnTo>
                <a:lnTo>
                  <a:pt x="2170" y="4593"/>
                </a:lnTo>
                <a:lnTo>
                  <a:pt x="2168" y="4591"/>
                </a:lnTo>
                <a:lnTo>
                  <a:pt x="2166" y="4589"/>
                </a:lnTo>
                <a:lnTo>
                  <a:pt x="2165" y="4587"/>
                </a:lnTo>
                <a:lnTo>
                  <a:pt x="2164" y="4584"/>
                </a:lnTo>
                <a:lnTo>
                  <a:pt x="2164" y="4582"/>
                </a:lnTo>
                <a:lnTo>
                  <a:pt x="2163" y="4579"/>
                </a:lnTo>
                <a:lnTo>
                  <a:pt x="2163" y="4577"/>
                </a:lnTo>
                <a:lnTo>
                  <a:pt x="2163" y="4574"/>
                </a:lnTo>
                <a:lnTo>
                  <a:pt x="2164" y="4572"/>
                </a:lnTo>
                <a:lnTo>
                  <a:pt x="2164" y="4569"/>
                </a:lnTo>
                <a:lnTo>
                  <a:pt x="2165" y="4567"/>
                </a:lnTo>
                <a:lnTo>
                  <a:pt x="2166" y="4564"/>
                </a:lnTo>
                <a:lnTo>
                  <a:pt x="2168" y="4562"/>
                </a:lnTo>
                <a:lnTo>
                  <a:pt x="2170" y="4560"/>
                </a:lnTo>
                <a:lnTo>
                  <a:pt x="2171" y="4558"/>
                </a:lnTo>
                <a:lnTo>
                  <a:pt x="2174" y="4556"/>
                </a:lnTo>
                <a:moveTo>
                  <a:pt x="157" y="4824"/>
                </a:moveTo>
                <a:lnTo>
                  <a:pt x="159" y="4826"/>
                </a:lnTo>
                <a:lnTo>
                  <a:pt x="161" y="4827"/>
                </a:lnTo>
                <a:lnTo>
                  <a:pt x="163" y="4829"/>
                </a:lnTo>
                <a:lnTo>
                  <a:pt x="165" y="4831"/>
                </a:lnTo>
                <a:lnTo>
                  <a:pt x="166" y="4833"/>
                </a:lnTo>
                <a:lnTo>
                  <a:pt x="167" y="4835"/>
                </a:lnTo>
                <a:lnTo>
                  <a:pt x="168" y="4838"/>
                </a:lnTo>
                <a:lnTo>
                  <a:pt x="169" y="4840"/>
                </a:lnTo>
                <a:lnTo>
                  <a:pt x="170" y="4843"/>
                </a:lnTo>
                <a:lnTo>
                  <a:pt x="170" y="4845"/>
                </a:lnTo>
                <a:lnTo>
                  <a:pt x="170" y="4848"/>
                </a:lnTo>
                <a:lnTo>
                  <a:pt x="170" y="4850"/>
                </a:lnTo>
                <a:lnTo>
                  <a:pt x="170" y="4853"/>
                </a:lnTo>
                <a:lnTo>
                  <a:pt x="169" y="4855"/>
                </a:lnTo>
                <a:lnTo>
                  <a:pt x="168" y="4858"/>
                </a:lnTo>
                <a:lnTo>
                  <a:pt x="167" y="4860"/>
                </a:lnTo>
                <a:lnTo>
                  <a:pt x="154" y="4886"/>
                </a:lnTo>
                <a:lnTo>
                  <a:pt x="142" y="4909"/>
                </a:lnTo>
                <a:lnTo>
                  <a:pt x="133" y="4930"/>
                </a:lnTo>
                <a:lnTo>
                  <a:pt x="126" y="4947"/>
                </a:lnTo>
                <a:lnTo>
                  <a:pt x="110" y="4994"/>
                </a:lnTo>
                <a:lnTo>
                  <a:pt x="102" y="5017"/>
                </a:lnTo>
                <a:lnTo>
                  <a:pt x="96" y="5040"/>
                </a:lnTo>
                <a:lnTo>
                  <a:pt x="95" y="5043"/>
                </a:lnTo>
                <a:lnTo>
                  <a:pt x="94" y="5045"/>
                </a:lnTo>
                <a:lnTo>
                  <a:pt x="93" y="5048"/>
                </a:lnTo>
                <a:lnTo>
                  <a:pt x="91" y="5050"/>
                </a:lnTo>
                <a:lnTo>
                  <a:pt x="89" y="5051"/>
                </a:lnTo>
                <a:lnTo>
                  <a:pt x="87" y="5053"/>
                </a:lnTo>
                <a:lnTo>
                  <a:pt x="85" y="5055"/>
                </a:lnTo>
                <a:lnTo>
                  <a:pt x="83" y="5056"/>
                </a:lnTo>
                <a:lnTo>
                  <a:pt x="81" y="5057"/>
                </a:lnTo>
                <a:lnTo>
                  <a:pt x="79" y="5058"/>
                </a:lnTo>
                <a:lnTo>
                  <a:pt x="76" y="5059"/>
                </a:lnTo>
                <a:lnTo>
                  <a:pt x="73" y="5059"/>
                </a:lnTo>
                <a:lnTo>
                  <a:pt x="71" y="5059"/>
                </a:lnTo>
                <a:lnTo>
                  <a:pt x="68" y="5059"/>
                </a:lnTo>
                <a:lnTo>
                  <a:pt x="66" y="5059"/>
                </a:lnTo>
                <a:lnTo>
                  <a:pt x="63" y="5058"/>
                </a:lnTo>
                <a:lnTo>
                  <a:pt x="60" y="5057"/>
                </a:lnTo>
                <a:lnTo>
                  <a:pt x="58" y="5056"/>
                </a:lnTo>
                <a:lnTo>
                  <a:pt x="56" y="5055"/>
                </a:lnTo>
                <a:lnTo>
                  <a:pt x="54" y="5054"/>
                </a:lnTo>
                <a:lnTo>
                  <a:pt x="52" y="5052"/>
                </a:lnTo>
                <a:lnTo>
                  <a:pt x="50" y="5050"/>
                </a:lnTo>
                <a:lnTo>
                  <a:pt x="49" y="5048"/>
                </a:lnTo>
                <a:lnTo>
                  <a:pt x="47" y="5046"/>
                </a:lnTo>
                <a:lnTo>
                  <a:pt x="46" y="5044"/>
                </a:lnTo>
                <a:lnTo>
                  <a:pt x="45" y="5042"/>
                </a:lnTo>
                <a:lnTo>
                  <a:pt x="45" y="5039"/>
                </a:lnTo>
                <a:lnTo>
                  <a:pt x="44" y="5037"/>
                </a:lnTo>
                <a:lnTo>
                  <a:pt x="44" y="5034"/>
                </a:lnTo>
                <a:lnTo>
                  <a:pt x="44" y="5032"/>
                </a:lnTo>
                <a:lnTo>
                  <a:pt x="44" y="5029"/>
                </a:lnTo>
                <a:lnTo>
                  <a:pt x="45" y="5026"/>
                </a:lnTo>
                <a:lnTo>
                  <a:pt x="52" y="5002"/>
                </a:lnTo>
                <a:lnTo>
                  <a:pt x="60" y="4977"/>
                </a:lnTo>
                <a:lnTo>
                  <a:pt x="77" y="4928"/>
                </a:lnTo>
                <a:lnTo>
                  <a:pt x="85" y="4909"/>
                </a:lnTo>
                <a:lnTo>
                  <a:pt x="95" y="4887"/>
                </a:lnTo>
                <a:lnTo>
                  <a:pt x="107" y="4862"/>
                </a:lnTo>
                <a:lnTo>
                  <a:pt x="121" y="4835"/>
                </a:lnTo>
                <a:lnTo>
                  <a:pt x="122" y="4833"/>
                </a:lnTo>
                <a:lnTo>
                  <a:pt x="124" y="4831"/>
                </a:lnTo>
                <a:lnTo>
                  <a:pt x="126" y="4829"/>
                </a:lnTo>
                <a:lnTo>
                  <a:pt x="128" y="4827"/>
                </a:lnTo>
                <a:lnTo>
                  <a:pt x="130" y="4826"/>
                </a:lnTo>
                <a:lnTo>
                  <a:pt x="132" y="4824"/>
                </a:lnTo>
                <a:lnTo>
                  <a:pt x="134" y="4823"/>
                </a:lnTo>
                <a:lnTo>
                  <a:pt x="137" y="4822"/>
                </a:lnTo>
                <a:lnTo>
                  <a:pt x="139" y="4822"/>
                </a:lnTo>
                <a:lnTo>
                  <a:pt x="142" y="4821"/>
                </a:lnTo>
                <a:lnTo>
                  <a:pt x="144" y="4821"/>
                </a:lnTo>
                <a:lnTo>
                  <a:pt x="147" y="4821"/>
                </a:lnTo>
                <a:lnTo>
                  <a:pt x="149" y="4822"/>
                </a:lnTo>
                <a:lnTo>
                  <a:pt x="152" y="4822"/>
                </a:lnTo>
                <a:lnTo>
                  <a:pt x="155" y="4823"/>
                </a:lnTo>
                <a:lnTo>
                  <a:pt x="157" y="4824"/>
                </a:lnTo>
                <a:moveTo>
                  <a:pt x="36" y="5203"/>
                </a:moveTo>
                <a:lnTo>
                  <a:pt x="39" y="5204"/>
                </a:lnTo>
                <a:lnTo>
                  <a:pt x="41" y="5204"/>
                </a:lnTo>
                <a:lnTo>
                  <a:pt x="43" y="5205"/>
                </a:lnTo>
                <a:lnTo>
                  <a:pt x="46" y="5206"/>
                </a:lnTo>
                <a:lnTo>
                  <a:pt x="48" y="5207"/>
                </a:lnTo>
                <a:lnTo>
                  <a:pt x="50" y="5209"/>
                </a:lnTo>
                <a:lnTo>
                  <a:pt x="52" y="5211"/>
                </a:lnTo>
                <a:lnTo>
                  <a:pt x="53" y="5213"/>
                </a:lnTo>
                <a:lnTo>
                  <a:pt x="55" y="5215"/>
                </a:lnTo>
                <a:lnTo>
                  <a:pt x="56" y="5217"/>
                </a:lnTo>
                <a:lnTo>
                  <a:pt x="57" y="5219"/>
                </a:lnTo>
                <a:lnTo>
                  <a:pt x="58" y="5222"/>
                </a:lnTo>
                <a:lnTo>
                  <a:pt x="59" y="5224"/>
                </a:lnTo>
                <a:lnTo>
                  <a:pt x="59" y="5227"/>
                </a:lnTo>
                <a:lnTo>
                  <a:pt x="59" y="5229"/>
                </a:lnTo>
                <a:lnTo>
                  <a:pt x="59" y="5232"/>
                </a:lnTo>
                <a:lnTo>
                  <a:pt x="55" y="5281"/>
                </a:lnTo>
                <a:lnTo>
                  <a:pt x="53" y="5330"/>
                </a:lnTo>
                <a:lnTo>
                  <a:pt x="53" y="5379"/>
                </a:lnTo>
                <a:lnTo>
                  <a:pt x="55" y="5428"/>
                </a:lnTo>
                <a:lnTo>
                  <a:pt x="55" y="5431"/>
                </a:lnTo>
                <a:lnTo>
                  <a:pt x="55" y="5433"/>
                </a:lnTo>
                <a:lnTo>
                  <a:pt x="54" y="5436"/>
                </a:lnTo>
                <a:lnTo>
                  <a:pt x="53" y="5438"/>
                </a:lnTo>
                <a:lnTo>
                  <a:pt x="52" y="5441"/>
                </a:lnTo>
                <a:lnTo>
                  <a:pt x="51" y="5443"/>
                </a:lnTo>
                <a:lnTo>
                  <a:pt x="50" y="5445"/>
                </a:lnTo>
                <a:lnTo>
                  <a:pt x="48" y="5447"/>
                </a:lnTo>
                <a:lnTo>
                  <a:pt x="46" y="5449"/>
                </a:lnTo>
                <a:lnTo>
                  <a:pt x="44" y="5450"/>
                </a:lnTo>
                <a:lnTo>
                  <a:pt x="42" y="5452"/>
                </a:lnTo>
                <a:lnTo>
                  <a:pt x="40" y="5453"/>
                </a:lnTo>
                <a:lnTo>
                  <a:pt x="38" y="5454"/>
                </a:lnTo>
                <a:lnTo>
                  <a:pt x="35" y="5455"/>
                </a:lnTo>
                <a:lnTo>
                  <a:pt x="33" y="5455"/>
                </a:lnTo>
                <a:lnTo>
                  <a:pt x="30" y="5455"/>
                </a:lnTo>
                <a:lnTo>
                  <a:pt x="27" y="5455"/>
                </a:lnTo>
                <a:lnTo>
                  <a:pt x="25" y="5455"/>
                </a:lnTo>
                <a:lnTo>
                  <a:pt x="22" y="5455"/>
                </a:lnTo>
                <a:lnTo>
                  <a:pt x="19" y="5454"/>
                </a:lnTo>
                <a:lnTo>
                  <a:pt x="17" y="5453"/>
                </a:lnTo>
                <a:lnTo>
                  <a:pt x="15" y="5452"/>
                </a:lnTo>
                <a:lnTo>
                  <a:pt x="13" y="5450"/>
                </a:lnTo>
                <a:lnTo>
                  <a:pt x="11" y="5449"/>
                </a:lnTo>
                <a:lnTo>
                  <a:pt x="9" y="5447"/>
                </a:lnTo>
                <a:lnTo>
                  <a:pt x="7" y="5445"/>
                </a:lnTo>
                <a:lnTo>
                  <a:pt x="6" y="5443"/>
                </a:lnTo>
                <a:lnTo>
                  <a:pt x="5" y="5441"/>
                </a:lnTo>
                <a:lnTo>
                  <a:pt x="4" y="5438"/>
                </a:lnTo>
                <a:lnTo>
                  <a:pt x="3" y="5436"/>
                </a:lnTo>
                <a:lnTo>
                  <a:pt x="2" y="5433"/>
                </a:lnTo>
                <a:lnTo>
                  <a:pt x="2" y="5430"/>
                </a:lnTo>
                <a:lnTo>
                  <a:pt x="0" y="5370"/>
                </a:lnTo>
                <a:lnTo>
                  <a:pt x="0" y="5351"/>
                </a:lnTo>
                <a:lnTo>
                  <a:pt x="1" y="5320"/>
                </a:lnTo>
                <a:lnTo>
                  <a:pt x="2" y="5288"/>
                </a:lnTo>
                <a:lnTo>
                  <a:pt x="4" y="5257"/>
                </a:lnTo>
                <a:lnTo>
                  <a:pt x="7" y="5226"/>
                </a:lnTo>
                <a:lnTo>
                  <a:pt x="7" y="5224"/>
                </a:lnTo>
                <a:lnTo>
                  <a:pt x="8" y="5221"/>
                </a:lnTo>
                <a:lnTo>
                  <a:pt x="9" y="5219"/>
                </a:lnTo>
                <a:lnTo>
                  <a:pt x="10" y="5217"/>
                </a:lnTo>
                <a:lnTo>
                  <a:pt x="11" y="5214"/>
                </a:lnTo>
                <a:lnTo>
                  <a:pt x="13" y="5212"/>
                </a:lnTo>
                <a:lnTo>
                  <a:pt x="14" y="5210"/>
                </a:lnTo>
                <a:lnTo>
                  <a:pt x="16" y="5209"/>
                </a:lnTo>
                <a:lnTo>
                  <a:pt x="18" y="5207"/>
                </a:lnTo>
                <a:lnTo>
                  <a:pt x="20" y="5206"/>
                </a:lnTo>
                <a:lnTo>
                  <a:pt x="23" y="5205"/>
                </a:lnTo>
                <a:lnTo>
                  <a:pt x="25" y="5204"/>
                </a:lnTo>
                <a:lnTo>
                  <a:pt x="28" y="5203"/>
                </a:lnTo>
                <a:lnTo>
                  <a:pt x="30" y="5203"/>
                </a:lnTo>
                <a:lnTo>
                  <a:pt x="33" y="5203"/>
                </a:lnTo>
                <a:lnTo>
                  <a:pt x="36" y="5203"/>
                </a:lnTo>
                <a:moveTo>
                  <a:pt x="48" y="5601"/>
                </a:moveTo>
                <a:lnTo>
                  <a:pt x="51" y="5601"/>
                </a:lnTo>
                <a:lnTo>
                  <a:pt x="54" y="5601"/>
                </a:lnTo>
                <a:lnTo>
                  <a:pt x="56" y="5601"/>
                </a:lnTo>
                <a:lnTo>
                  <a:pt x="59" y="5602"/>
                </a:lnTo>
                <a:lnTo>
                  <a:pt x="61" y="5602"/>
                </a:lnTo>
                <a:lnTo>
                  <a:pt x="64" y="5603"/>
                </a:lnTo>
                <a:lnTo>
                  <a:pt x="66" y="5604"/>
                </a:lnTo>
                <a:lnTo>
                  <a:pt x="68" y="5606"/>
                </a:lnTo>
                <a:lnTo>
                  <a:pt x="70" y="5607"/>
                </a:lnTo>
                <a:lnTo>
                  <a:pt x="72" y="5609"/>
                </a:lnTo>
                <a:lnTo>
                  <a:pt x="74" y="5611"/>
                </a:lnTo>
                <a:lnTo>
                  <a:pt x="75" y="5613"/>
                </a:lnTo>
                <a:lnTo>
                  <a:pt x="77" y="5615"/>
                </a:lnTo>
                <a:lnTo>
                  <a:pt x="78" y="5617"/>
                </a:lnTo>
                <a:lnTo>
                  <a:pt x="78" y="5620"/>
                </a:lnTo>
                <a:lnTo>
                  <a:pt x="79" y="5622"/>
                </a:lnTo>
                <a:lnTo>
                  <a:pt x="89" y="5670"/>
                </a:lnTo>
                <a:lnTo>
                  <a:pt x="101" y="5718"/>
                </a:lnTo>
                <a:lnTo>
                  <a:pt x="114" y="5766"/>
                </a:lnTo>
                <a:lnTo>
                  <a:pt x="129" y="5813"/>
                </a:lnTo>
                <a:lnTo>
                  <a:pt x="130" y="5816"/>
                </a:lnTo>
                <a:lnTo>
                  <a:pt x="130" y="5818"/>
                </a:lnTo>
                <a:lnTo>
                  <a:pt x="130" y="5821"/>
                </a:lnTo>
                <a:lnTo>
                  <a:pt x="130" y="5824"/>
                </a:lnTo>
                <a:lnTo>
                  <a:pt x="130" y="5826"/>
                </a:lnTo>
                <a:lnTo>
                  <a:pt x="129" y="5828"/>
                </a:lnTo>
                <a:lnTo>
                  <a:pt x="128" y="5831"/>
                </a:lnTo>
                <a:lnTo>
                  <a:pt x="127" y="5833"/>
                </a:lnTo>
                <a:lnTo>
                  <a:pt x="126" y="5835"/>
                </a:lnTo>
                <a:lnTo>
                  <a:pt x="125" y="5837"/>
                </a:lnTo>
                <a:lnTo>
                  <a:pt x="123" y="5839"/>
                </a:lnTo>
                <a:lnTo>
                  <a:pt x="121" y="5841"/>
                </a:lnTo>
                <a:lnTo>
                  <a:pt x="119" y="5843"/>
                </a:lnTo>
                <a:lnTo>
                  <a:pt x="117" y="5844"/>
                </a:lnTo>
                <a:lnTo>
                  <a:pt x="115" y="5845"/>
                </a:lnTo>
                <a:lnTo>
                  <a:pt x="112" y="5846"/>
                </a:lnTo>
                <a:lnTo>
                  <a:pt x="109" y="5847"/>
                </a:lnTo>
                <a:lnTo>
                  <a:pt x="107" y="5847"/>
                </a:lnTo>
                <a:lnTo>
                  <a:pt x="104" y="5847"/>
                </a:lnTo>
                <a:lnTo>
                  <a:pt x="101" y="5847"/>
                </a:lnTo>
                <a:lnTo>
                  <a:pt x="99" y="5847"/>
                </a:lnTo>
                <a:lnTo>
                  <a:pt x="96" y="5846"/>
                </a:lnTo>
                <a:lnTo>
                  <a:pt x="94" y="5845"/>
                </a:lnTo>
                <a:lnTo>
                  <a:pt x="92" y="5844"/>
                </a:lnTo>
                <a:lnTo>
                  <a:pt x="89" y="5843"/>
                </a:lnTo>
                <a:lnTo>
                  <a:pt x="87" y="5842"/>
                </a:lnTo>
                <a:lnTo>
                  <a:pt x="85" y="5840"/>
                </a:lnTo>
                <a:lnTo>
                  <a:pt x="83" y="5838"/>
                </a:lnTo>
                <a:lnTo>
                  <a:pt x="82" y="5836"/>
                </a:lnTo>
                <a:lnTo>
                  <a:pt x="80" y="5834"/>
                </a:lnTo>
                <a:lnTo>
                  <a:pt x="79" y="5832"/>
                </a:lnTo>
                <a:lnTo>
                  <a:pt x="78" y="5829"/>
                </a:lnTo>
                <a:lnTo>
                  <a:pt x="63" y="5780"/>
                </a:lnTo>
                <a:lnTo>
                  <a:pt x="49" y="5731"/>
                </a:lnTo>
                <a:lnTo>
                  <a:pt x="37" y="5682"/>
                </a:lnTo>
                <a:lnTo>
                  <a:pt x="27" y="5632"/>
                </a:lnTo>
                <a:lnTo>
                  <a:pt x="27" y="5630"/>
                </a:lnTo>
                <a:lnTo>
                  <a:pt x="27" y="5627"/>
                </a:lnTo>
                <a:lnTo>
                  <a:pt x="27" y="5624"/>
                </a:lnTo>
                <a:lnTo>
                  <a:pt x="27" y="5622"/>
                </a:lnTo>
                <a:lnTo>
                  <a:pt x="28" y="5619"/>
                </a:lnTo>
                <a:lnTo>
                  <a:pt x="29" y="5617"/>
                </a:lnTo>
                <a:lnTo>
                  <a:pt x="30" y="5615"/>
                </a:lnTo>
                <a:lnTo>
                  <a:pt x="31" y="5613"/>
                </a:lnTo>
                <a:lnTo>
                  <a:pt x="33" y="5611"/>
                </a:lnTo>
                <a:lnTo>
                  <a:pt x="35" y="5609"/>
                </a:lnTo>
                <a:lnTo>
                  <a:pt x="37" y="5607"/>
                </a:lnTo>
                <a:lnTo>
                  <a:pt x="39" y="5605"/>
                </a:lnTo>
                <a:lnTo>
                  <a:pt x="41" y="5604"/>
                </a:lnTo>
                <a:lnTo>
                  <a:pt x="43" y="5603"/>
                </a:lnTo>
                <a:lnTo>
                  <a:pt x="45" y="5602"/>
                </a:lnTo>
                <a:lnTo>
                  <a:pt x="48" y="5601"/>
                </a:lnTo>
                <a:moveTo>
                  <a:pt x="164" y="5983"/>
                </a:moveTo>
                <a:lnTo>
                  <a:pt x="167" y="5982"/>
                </a:lnTo>
                <a:lnTo>
                  <a:pt x="169" y="5981"/>
                </a:lnTo>
                <a:lnTo>
                  <a:pt x="172" y="5981"/>
                </a:lnTo>
                <a:lnTo>
                  <a:pt x="174" y="5981"/>
                </a:lnTo>
                <a:lnTo>
                  <a:pt x="177" y="5981"/>
                </a:lnTo>
                <a:lnTo>
                  <a:pt x="180" y="5981"/>
                </a:lnTo>
                <a:lnTo>
                  <a:pt x="182" y="5982"/>
                </a:lnTo>
                <a:lnTo>
                  <a:pt x="184" y="5983"/>
                </a:lnTo>
                <a:lnTo>
                  <a:pt x="187" y="5984"/>
                </a:lnTo>
                <a:lnTo>
                  <a:pt x="189" y="5985"/>
                </a:lnTo>
                <a:lnTo>
                  <a:pt x="191" y="5987"/>
                </a:lnTo>
                <a:lnTo>
                  <a:pt x="193" y="5988"/>
                </a:lnTo>
                <a:lnTo>
                  <a:pt x="195" y="5990"/>
                </a:lnTo>
                <a:lnTo>
                  <a:pt x="196" y="5992"/>
                </a:lnTo>
                <a:lnTo>
                  <a:pt x="198" y="5995"/>
                </a:lnTo>
                <a:lnTo>
                  <a:pt x="199" y="5997"/>
                </a:lnTo>
                <a:lnTo>
                  <a:pt x="220" y="6042"/>
                </a:lnTo>
                <a:lnTo>
                  <a:pt x="241" y="6086"/>
                </a:lnTo>
                <a:lnTo>
                  <a:pt x="264" y="6130"/>
                </a:lnTo>
                <a:lnTo>
                  <a:pt x="288" y="6174"/>
                </a:lnTo>
                <a:lnTo>
                  <a:pt x="289" y="6176"/>
                </a:lnTo>
                <a:lnTo>
                  <a:pt x="290" y="6179"/>
                </a:lnTo>
                <a:lnTo>
                  <a:pt x="291" y="6181"/>
                </a:lnTo>
                <a:lnTo>
                  <a:pt x="291" y="6184"/>
                </a:lnTo>
                <a:lnTo>
                  <a:pt x="291" y="6186"/>
                </a:lnTo>
                <a:lnTo>
                  <a:pt x="291" y="6189"/>
                </a:lnTo>
                <a:lnTo>
                  <a:pt x="291" y="6191"/>
                </a:lnTo>
                <a:lnTo>
                  <a:pt x="290" y="6194"/>
                </a:lnTo>
                <a:lnTo>
                  <a:pt x="289" y="6196"/>
                </a:lnTo>
                <a:lnTo>
                  <a:pt x="288" y="6198"/>
                </a:lnTo>
                <a:lnTo>
                  <a:pt x="287" y="6201"/>
                </a:lnTo>
                <a:lnTo>
                  <a:pt x="286" y="6203"/>
                </a:lnTo>
                <a:lnTo>
                  <a:pt x="284" y="6205"/>
                </a:lnTo>
                <a:lnTo>
                  <a:pt x="282" y="6207"/>
                </a:lnTo>
                <a:lnTo>
                  <a:pt x="280" y="6209"/>
                </a:lnTo>
                <a:lnTo>
                  <a:pt x="278" y="6210"/>
                </a:lnTo>
                <a:lnTo>
                  <a:pt x="275" y="6211"/>
                </a:lnTo>
                <a:lnTo>
                  <a:pt x="273" y="6212"/>
                </a:lnTo>
                <a:lnTo>
                  <a:pt x="270" y="6213"/>
                </a:lnTo>
                <a:lnTo>
                  <a:pt x="268" y="6213"/>
                </a:lnTo>
                <a:lnTo>
                  <a:pt x="265" y="6213"/>
                </a:lnTo>
                <a:lnTo>
                  <a:pt x="263" y="6213"/>
                </a:lnTo>
                <a:lnTo>
                  <a:pt x="260" y="6213"/>
                </a:lnTo>
                <a:lnTo>
                  <a:pt x="258" y="6212"/>
                </a:lnTo>
                <a:lnTo>
                  <a:pt x="255" y="6211"/>
                </a:lnTo>
                <a:lnTo>
                  <a:pt x="253" y="6210"/>
                </a:lnTo>
                <a:lnTo>
                  <a:pt x="251" y="6209"/>
                </a:lnTo>
                <a:lnTo>
                  <a:pt x="249" y="6207"/>
                </a:lnTo>
                <a:lnTo>
                  <a:pt x="247" y="6206"/>
                </a:lnTo>
                <a:lnTo>
                  <a:pt x="245" y="6204"/>
                </a:lnTo>
                <a:lnTo>
                  <a:pt x="243" y="6201"/>
                </a:lnTo>
                <a:lnTo>
                  <a:pt x="242" y="6199"/>
                </a:lnTo>
                <a:lnTo>
                  <a:pt x="217" y="6155"/>
                </a:lnTo>
                <a:lnTo>
                  <a:pt x="194" y="6110"/>
                </a:lnTo>
                <a:lnTo>
                  <a:pt x="172" y="6064"/>
                </a:lnTo>
                <a:lnTo>
                  <a:pt x="151" y="6018"/>
                </a:lnTo>
                <a:lnTo>
                  <a:pt x="150" y="6016"/>
                </a:lnTo>
                <a:lnTo>
                  <a:pt x="149" y="6013"/>
                </a:lnTo>
                <a:lnTo>
                  <a:pt x="149" y="6011"/>
                </a:lnTo>
                <a:lnTo>
                  <a:pt x="149" y="6008"/>
                </a:lnTo>
                <a:lnTo>
                  <a:pt x="149" y="6006"/>
                </a:lnTo>
                <a:lnTo>
                  <a:pt x="149" y="6003"/>
                </a:lnTo>
                <a:lnTo>
                  <a:pt x="150" y="6000"/>
                </a:lnTo>
                <a:lnTo>
                  <a:pt x="150" y="5998"/>
                </a:lnTo>
                <a:lnTo>
                  <a:pt x="151" y="5996"/>
                </a:lnTo>
                <a:lnTo>
                  <a:pt x="153" y="5993"/>
                </a:lnTo>
                <a:lnTo>
                  <a:pt x="154" y="5991"/>
                </a:lnTo>
                <a:lnTo>
                  <a:pt x="156" y="5989"/>
                </a:lnTo>
                <a:lnTo>
                  <a:pt x="157" y="5988"/>
                </a:lnTo>
                <a:lnTo>
                  <a:pt x="159" y="5986"/>
                </a:lnTo>
                <a:lnTo>
                  <a:pt x="162" y="5984"/>
                </a:lnTo>
                <a:lnTo>
                  <a:pt x="164" y="5983"/>
                </a:lnTo>
                <a:moveTo>
                  <a:pt x="355" y="6335"/>
                </a:moveTo>
                <a:lnTo>
                  <a:pt x="357" y="6334"/>
                </a:lnTo>
                <a:lnTo>
                  <a:pt x="360" y="6333"/>
                </a:lnTo>
                <a:lnTo>
                  <a:pt x="362" y="6332"/>
                </a:lnTo>
                <a:lnTo>
                  <a:pt x="364" y="6331"/>
                </a:lnTo>
                <a:lnTo>
                  <a:pt x="367" y="6331"/>
                </a:lnTo>
                <a:lnTo>
                  <a:pt x="369" y="6331"/>
                </a:lnTo>
                <a:lnTo>
                  <a:pt x="372" y="6331"/>
                </a:lnTo>
                <a:lnTo>
                  <a:pt x="374" y="6331"/>
                </a:lnTo>
                <a:lnTo>
                  <a:pt x="377" y="6332"/>
                </a:lnTo>
                <a:lnTo>
                  <a:pt x="379" y="6333"/>
                </a:lnTo>
                <a:lnTo>
                  <a:pt x="381" y="6334"/>
                </a:lnTo>
                <a:lnTo>
                  <a:pt x="384" y="6335"/>
                </a:lnTo>
                <a:lnTo>
                  <a:pt x="386" y="6336"/>
                </a:lnTo>
                <a:lnTo>
                  <a:pt x="388" y="6338"/>
                </a:lnTo>
                <a:lnTo>
                  <a:pt x="389" y="6340"/>
                </a:lnTo>
                <a:lnTo>
                  <a:pt x="391" y="6342"/>
                </a:lnTo>
                <a:lnTo>
                  <a:pt x="419" y="6383"/>
                </a:lnTo>
                <a:lnTo>
                  <a:pt x="448" y="6423"/>
                </a:lnTo>
                <a:lnTo>
                  <a:pt x="508" y="6502"/>
                </a:lnTo>
                <a:lnTo>
                  <a:pt x="509" y="6504"/>
                </a:lnTo>
                <a:lnTo>
                  <a:pt x="511" y="6507"/>
                </a:lnTo>
                <a:lnTo>
                  <a:pt x="512" y="6509"/>
                </a:lnTo>
                <a:lnTo>
                  <a:pt x="513" y="6512"/>
                </a:lnTo>
                <a:lnTo>
                  <a:pt x="513" y="6514"/>
                </a:lnTo>
                <a:lnTo>
                  <a:pt x="513" y="6517"/>
                </a:lnTo>
                <a:lnTo>
                  <a:pt x="514" y="6519"/>
                </a:lnTo>
                <a:lnTo>
                  <a:pt x="513" y="6522"/>
                </a:lnTo>
                <a:lnTo>
                  <a:pt x="513" y="6524"/>
                </a:lnTo>
                <a:lnTo>
                  <a:pt x="512" y="6527"/>
                </a:lnTo>
                <a:lnTo>
                  <a:pt x="512" y="6529"/>
                </a:lnTo>
                <a:lnTo>
                  <a:pt x="510" y="6531"/>
                </a:lnTo>
                <a:lnTo>
                  <a:pt x="509" y="6533"/>
                </a:lnTo>
                <a:lnTo>
                  <a:pt x="508" y="6535"/>
                </a:lnTo>
                <a:lnTo>
                  <a:pt x="506" y="6537"/>
                </a:lnTo>
                <a:lnTo>
                  <a:pt x="504" y="6539"/>
                </a:lnTo>
                <a:lnTo>
                  <a:pt x="502" y="6541"/>
                </a:lnTo>
                <a:lnTo>
                  <a:pt x="499" y="6542"/>
                </a:lnTo>
                <a:lnTo>
                  <a:pt x="497" y="6543"/>
                </a:lnTo>
                <a:lnTo>
                  <a:pt x="494" y="6544"/>
                </a:lnTo>
                <a:lnTo>
                  <a:pt x="492" y="6544"/>
                </a:lnTo>
                <a:lnTo>
                  <a:pt x="489" y="6545"/>
                </a:lnTo>
                <a:lnTo>
                  <a:pt x="487" y="6545"/>
                </a:lnTo>
                <a:lnTo>
                  <a:pt x="484" y="6545"/>
                </a:lnTo>
                <a:lnTo>
                  <a:pt x="482" y="6544"/>
                </a:lnTo>
                <a:lnTo>
                  <a:pt x="479" y="6544"/>
                </a:lnTo>
                <a:lnTo>
                  <a:pt x="477" y="6543"/>
                </a:lnTo>
                <a:lnTo>
                  <a:pt x="475" y="6542"/>
                </a:lnTo>
                <a:lnTo>
                  <a:pt x="473" y="6540"/>
                </a:lnTo>
                <a:lnTo>
                  <a:pt x="471" y="6539"/>
                </a:lnTo>
                <a:lnTo>
                  <a:pt x="469" y="6537"/>
                </a:lnTo>
                <a:lnTo>
                  <a:pt x="467" y="6535"/>
                </a:lnTo>
                <a:lnTo>
                  <a:pt x="347" y="6372"/>
                </a:lnTo>
                <a:lnTo>
                  <a:pt x="346" y="6370"/>
                </a:lnTo>
                <a:lnTo>
                  <a:pt x="344" y="6367"/>
                </a:lnTo>
                <a:lnTo>
                  <a:pt x="344" y="6365"/>
                </a:lnTo>
                <a:lnTo>
                  <a:pt x="343" y="6362"/>
                </a:lnTo>
                <a:lnTo>
                  <a:pt x="343" y="6360"/>
                </a:lnTo>
                <a:lnTo>
                  <a:pt x="343" y="6357"/>
                </a:lnTo>
                <a:lnTo>
                  <a:pt x="343" y="6355"/>
                </a:lnTo>
                <a:lnTo>
                  <a:pt x="343" y="6352"/>
                </a:lnTo>
                <a:lnTo>
                  <a:pt x="344" y="6350"/>
                </a:lnTo>
                <a:lnTo>
                  <a:pt x="345" y="6347"/>
                </a:lnTo>
                <a:lnTo>
                  <a:pt x="346" y="6345"/>
                </a:lnTo>
                <a:lnTo>
                  <a:pt x="347" y="6343"/>
                </a:lnTo>
                <a:lnTo>
                  <a:pt x="349" y="6340"/>
                </a:lnTo>
                <a:lnTo>
                  <a:pt x="351" y="6339"/>
                </a:lnTo>
                <a:lnTo>
                  <a:pt x="353" y="6337"/>
                </a:lnTo>
                <a:lnTo>
                  <a:pt x="355" y="6335"/>
                </a:lnTo>
                <a:moveTo>
                  <a:pt x="599" y="6651"/>
                </a:moveTo>
                <a:lnTo>
                  <a:pt x="601" y="6649"/>
                </a:lnTo>
                <a:lnTo>
                  <a:pt x="603" y="6648"/>
                </a:lnTo>
                <a:lnTo>
                  <a:pt x="606" y="6647"/>
                </a:lnTo>
                <a:lnTo>
                  <a:pt x="608" y="6646"/>
                </a:lnTo>
                <a:lnTo>
                  <a:pt x="611" y="6645"/>
                </a:lnTo>
                <a:lnTo>
                  <a:pt x="613" y="6644"/>
                </a:lnTo>
                <a:lnTo>
                  <a:pt x="616" y="6644"/>
                </a:lnTo>
                <a:lnTo>
                  <a:pt x="618" y="6644"/>
                </a:lnTo>
                <a:lnTo>
                  <a:pt x="621" y="6644"/>
                </a:lnTo>
                <a:lnTo>
                  <a:pt x="623" y="6645"/>
                </a:lnTo>
                <a:lnTo>
                  <a:pt x="626" y="6646"/>
                </a:lnTo>
                <a:lnTo>
                  <a:pt x="628" y="6647"/>
                </a:lnTo>
                <a:lnTo>
                  <a:pt x="631" y="6648"/>
                </a:lnTo>
                <a:lnTo>
                  <a:pt x="633" y="6649"/>
                </a:lnTo>
                <a:lnTo>
                  <a:pt x="635" y="6651"/>
                </a:lnTo>
                <a:lnTo>
                  <a:pt x="637" y="6653"/>
                </a:lnTo>
                <a:lnTo>
                  <a:pt x="705" y="6725"/>
                </a:lnTo>
                <a:lnTo>
                  <a:pt x="740" y="6760"/>
                </a:lnTo>
                <a:lnTo>
                  <a:pt x="776" y="6794"/>
                </a:lnTo>
                <a:lnTo>
                  <a:pt x="778" y="6796"/>
                </a:lnTo>
                <a:lnTo>
                  <a:pt x="779" y="6798"/>
                </a:lnTo>
                <a:lnTo>
                  <a:pt x="781" y="6800"/>
                </a:lnTo>
                <a:lnTo>
                  <a:pt x="782" y="6803"/>
                </a:lnTo>
                <a:lnTo>
                  <a:pt x="783" y="6805"/>
                </a:lnTo>
                <a:lnTo>
                  <a:pt x="784" y="6807"/>
                </a:lnTo>
                <a:lnTo>
                  <a:pt x="784" y="6810"/>
                </a:lnTo>
                <a:lnTo>
                  <a:pt x="784" y="6812"/>
                </a:lnTo>
                <a:lnTo>
                  <a:pt x="784" y="6815"/>
                </a:lnTo>
                <a:lnTo>
                  <a:pt x="784" y="6817"/>
                </a:lnTo>
                <a:lnTo>
                  <a:pt x="783" y="6820"/>
                </a:lnTo>
                <a:lnTo>
                  <a:pt x="782" y="6822"/>
                </a:lnTo>
                <a:lnTo>
                  <a:pt x="781" y="6824"/>
                </a:lnTo>
                <a:lnTo>
                  <a:pt x="780" y="6827"/>
                </a:lnTo>
                <a:lnTo>
                  <a:pt x="779" y="6829"/>
                </a:lnTo>
                <a:lnTo>
                  <a:pt x="777" y="6831"/>
                </a:lnTo>
                <a:lnTo>
                  <a:pt x="775" y="6833"/>
                </a:lnTo>
                <a:lnTo>
                  <a:pt x="773" y="6835"/>
                </a:lnTo>
                <a:lnTo>
                  <a:pt x="771" y="6836"/>
                </a:lnTo>
                <a:lnTo>
                  <a:pt x="768" y="6837"/>
                </a:lnTo>
                <a:lnTo>
                  <a:pt x="766" y="6838"/>
                </a:lnTo>
                <a:lnTo>
                  <a:pt x="763" y="6839"/>
                </a:lnTo>
                <a:lnTo>
                  <a:pt x="761" y="6839"/>
                </a:lnTo>
                <a:lnTo>
                  <a:pt x="758" y="6839"/>
                </a:lnTo>
                <a:lnTo>
                  <a:pt x="756" y="6839"/>
                </a:lnTo>
                <a:lnTo>
                  <a:pt x="753" y="6839"/>
                </a:lnTo>
                <a:lnTo>
                  <a:pt x="751" y="6838"/>
                </a:lnTo>
                <a:lnTo>
                  <a:pt x="748" y="6838"/>
                </a:lnTo>
                <a:lnTo>
                  <a:pt x="746" y="6837"/>
                </a:lnTo>
                <a:lnTo>
                  <a:pt x="744" y="6835"/>
                </a:lnTo>
                <a:lnTo>
                  <a:pt x="742" y="6834"/>
                </a:lnTo>
                <a:lnTo>
                  <a:pt x="740" y="6832"/>
                </a:lnTo>
                <a:lnTo>
                  <a:pt x="703" y="6798"/>
                </a:lnTo>
                <a:lnTo>
                  <a:pt x="668" y="6762"/>
                </a:lnTo>
                <a:lnTo>
                  <a:pt x="598" y="6689"/>
                </a:lnTo>
                <a:lnTo>
                  <a:pt x="596" y="6687"/>
                </a:lnTo>
                <a:lnTo>
                  <a:pt x="595" y="6685"/>
                </a:lnTo>
                <a:lnTo>
                  <a:pt x="593" y="6682"/>
                </a:lnTo>
                <a:lnTo>
                  <a:pt x="592" y="6680"/>
                </a:lnTo>
                <a:lnTo>
                  <a:pt x="591" y="6677"/>
                </a:lnTo>
                <a:lnTo>
                  <a:pt x="591" y="6675"/>
                </a:lnTo>
                <a:lnTo>
                  <a:pt x="591" y="6672"/>
                </a:lnTo>
                <a:lnTo>
                  <a:pt x="591" y="6670"/>
                </a:lnTo>
                <a:lnTo>
                  <a:pt x="591" y="6667"/>
                </a:lnTo>
                <a:lnTo>
                  <a:pt x="591" y="6665"/>
                </a:lnTo>
                <a:lnTo>
                  <a:pt x="592" y="6662"/>
                </a:lnTo>
                <a:lnTo>
                  <a:pt x="593" y="6660"/>
                </a:lnTo>
                <a:lnTo>
                  <a:pt x="594" y="6657"/>
                </a:lnTo>
                <a:lnTo>
                  <a:pt x="595" y="6655"/>
                </a:lnTo>
                <a:lnTo>
                  <a:pt x="597" y="6653"/>
                </a:lnTo>
                <a:lnTo>
                  <a:pt x="599" y="6651"/>
                </a:lnTo>
                <a:moveTo>
                  <a:pt x="888" y="6927"/>
                </a:moveTo>
                <a:lnTo>
                  <a:pt x="890" y="6925"/>
                </a:lnTo>
                <a:lnTo>
                  <a:pt x="892" y="6923"/>
                </a:lnTo>
                <a:lnTo>
                  <a:pt x="894" y="6922"/>
                </a:lnTo>
                <a:lnTo>
                  <a:pt x="896" y="6921"/>
                </a:lnTo>
                <a:lnTo>
                  <a:pt x="899" y="6919"/>
                </a:lnTo>
                <a:lnTo>
                  <a:pt x="901" y="6919"/>
                </a:lnTo>
                <a:lnTo>
                  <a:pt x="904" y="6918"/>
                </a:lnTo>
                <a:lnTo>
                  <a:pt x="906" y="6918"/>
                </a:lnTo>
                <a:lnTo>
                  <a:pt x="909" y="6917"/>
                </a:lnTo>
                <a:lnTo>
                  <a:pt x="911" y="6917"/>
                </a:lnTo>
                <a:lnTo>
                  <a:pt x="914" y="6918"/>
                </a:lnTo>
                <a:lnTo>
                  <a:pt x="916" y="6918"/>
                </a:lnTo>
                <a:lnTo>
                  <a:pt x="919" y="6919"/>
                </a:lnTo>
                <a:lnTo>
                  <a:pt x="921" y="6920"/>
                </a:lnTo>
                <a:lnTo>
                  <a:pt x="924" y="6921"/>
                </a:lnTo>
                <a:lnTo>
                  <a:pt x="926" y="6923"/>
                </a:lnTo>
                <a:lnTo>
                  <a:pt x="965" y="6954"/>
                </a:lnTo>
                <a:lnTo>
                  <a:pt x="1005" y="6984"/>
                </a:lnTo>
                <a:lnTo>
                  <a:pt x="1085" y="7040"/>
                </a:lnTo>
                <a:lnTo>
                  <a:pt x="1087" y="7042"/>
                </a:lnTo>
                <a:lnTo>
                  <a:pt x="1089" y="7043"/>
                </a:lnTo>
                <a:lnTo>
                  <a:pt x="1091" y="7045"/>
                </a:lnTo>
                <a:lnTo>
                  <a:pt x="1093" y="7047"/>
                </a:lnTo>
                <a:lnTo>
                  <a:pt x="1094" y="7050"/>
                </a:lnTo>
                <a:lnTo>
                  <a:pt x="1095" y="7052"/>
                </a:lnTo>
                <a:lnTo>
                  <a:pt x="1096" y="7054"/>
                </a:lnTo>
                <a:lnTo>
                  <a:pt x="1097" y="7057"/>
                </a:lnTo>
                <a:lnTo>
                  <a:pt x="1097" y="7059"/>
                </a:lnTo>
                <a:lnTo>
                  <a:pt x="1097" y="7061"/>
                </a:lnTo>
                <a:lnTo>
                  <a:pt x="1097" y="7064"/>
                </a:lnTo>
                <a:lnTo>
                  <a:pt x="1097" y="7066"/>
                </a:lnTo>
                <a:lnTo>
                  <a:pt x="1096" y="7069"/>
                </a:lnTo>
                <a:lnTo>
                  <a:pt x="1095" y="7071"/>
                </a:lnTo>
                <a:lnTo>
                  <a:pt x="1094" y="7074"/>
                </a:lnTo>
                <a:lnTo>
                  <a:pt x="1093" y="7076"/>
                </a:lnTo>
                <a:lnTo>
                  <a:pt x="1091" y="7078"/>
                </a:lnTo>
                <a:lnTo>
                  <a:pt x="1089" y="7080"/>
                </a:lnTo>
                <a:lnTo>
                  <a:pt x="1087" y="7082"/>
                </a:lnTo>
                <a:lnTo>
                  <a:pt x="1085" y="7084"/>
                </a:lnTo>
                <a:lnTo>
                  <a:pt x="1083" y="7085"/>
                </a:lnTo>
                <a:lnTo>
                  <a:pt x="1081" y="7086"/>
                </a:lnTo>
                <a:lnTo>
                  <a:pt x="1078" y="7087"/>
                </a:lnTo>
                <a:lnTo>
                  <a:pt x="1076" y="7088"/>
                </a:lnTo>
                <a:lnTo>
                  <a:pt x="1073" y="7088"/>
                </a:lnTo>
                <a:lnTo>
                  <a:pt x="1071" y="7088"/>
                </a:lnTo>
                <a:lnTo>
                  <a:pt x="1068" y="7088"/>
                </a:lnTo>
                <a:lnTo>
                  <a:pt x="1066" y="7088"/>
                </a:lnTo>
                <a:lnTo>
                  <a:pt x="1063" y="7087"/>
                </a:lnTo>
                <a:lnTo>
                  <a:pt x="1061" y="7087"/>
                </a:lnTo>
                <a:lnTo>
                  <a:pt x="1058" y="7085"/>
                </a:lnTo>
                <a:lnTo>
                  <a:pt x="1056" y="7084"/>
                </a:lnTo>
                <a:lnTo>
                  <a:pt x="974" y="7027"/>
                </a:lnTo>
                <a:lnTo>
                  <a:pt x="933" y="6997"/>
                </a:lnTo>
                <a:lnTo>
                  <a:pt x="893" y="6965"/>
                </a:lnTo>
                <a:lnTo>
                  <a:pt x="891" y="6963"/>
                </a:lnTo>
                <a:lnTo>
                  <a:pt x="889" y="6961"/>
                </a:lnTo>
                <a:lnTo>
                  <a:pt x="887" y="6959"/>
                </a:lnTo>
                <a:lnTo>
                  <a:pt x="886" y="6957"/>
                </a:lnTo>
                <a:lnTo>
                  <a:pt x="885" y="6954"/>
                </a:lnTo>
                <a:lnTo>
                  <a:pt x="884" y="6952"/>
                </a:lnTo>
                <a:lnTo>
                  <a:pt x="883" y="6949"/>
                </a:lnTo>
                <a:lnTo>
                  <a:pt x="882" y="6947"/>
                </a:lnTo>
                <a:lnTo>
                  <a:pt x="882" y="6944"/>
                </a:lnTo>
                <a:lnTo>
                  <a:pt x="882" y="6942"/>
                </a:lnTo>
                <a:lnTo>
                  <a:pt x="883" y="6939"/>
                </a:lnTo>
                <a:lnTo>
                  <a:pt x="883" y="6937"/>
                </a:lnTo>
                <a:lnTo>
                  <a:pt x="884" y="6934"/>
                </a:lnTo>
                <a:lnTo>
                  <a:pt x="885" y="6932"/>
                </a:lnTo>
                <a:lnTo>
                  <a:pt x="886" y="6929"/>
                </a:lnTo>
                <a:lnTo>
                  <a:pt x="888" y="6927"/>
                </a:lnTo>
                <a:moveTo>
                  <a:pt x="1219" y="7151"/>
                </a:moveTo>
                <a:lnTo>
                  <a:pt x="1220" y="7149"/>
                </a:lnTo>
                <a:lnTo>
                  <a:pt x="1222" y="7147"/>
                </a:lnTo>
                <a:lnTo>
                  <a:pt x="1224" y="7145"/>
                </a:lnTo>
                <a:lnTo>
                  <a:pt x="1226" y="7143"/>
                </a:lnTo>
                <a:lnTo>
                  <a:pt x="1228" y="7142"/>
                </a:lnTo>
                <a:lnTo>
                  <a:pt x="1230" y="7140"/>
                </a:lnTo>
                <a:lnTo>
                  <a:pt x="1232" y="7139"/>
                </a:lnTo>
                <a:lnTo>
                  <a:pt x="1235" y="7138"/>
                </a:lnTo>
                <a:lnTo>
                  <a:pt x="1237" y="7138"/>
                </a:lnTo>
                <a:lnTo>
                  <a:pt x="1240" y="7137"/>
                </a:lnTo>
                <a:lnTo>
                  <a:pt x="1242" y="7137"/>
                </a:lnTo>
                <a:lnTo>
                  <a:pt x="1245" y="7137"/>
                </a:lnTo>
                <a:lnTo>
                  <a:pt x="1247" y="7137"/>
                </a:lnTo>
                <a:lnTo>
                  <a:pt x="1250" y="7138"/>
                </a:lnTo>
                <a:lnTo>
                  <a:pt x="1252" y="7139"/>
                </a:lnTo>
                <a:lnTo>
                  <a:pt x="1255" y="7140"/>
                </a:lnTo>
                <a:lnTo>
                  <a:pt x="1300" y="7163"/>
                </a:lnTo>
                <a:lnTo>
                  <a:pt x="1345" y="7184"/>
                </a:lnTo>
                <a:lnTo>
                  <a:pt x="1390" y="7202"/>
                </a:lnTo>
                <a:lnTo>
                  <a:pt x="1434" y="7219"/>
                </a:lnTo>
                <a:lnTo>
                  <a:pt x="1436" y="7220"/>
                </a:lnTo>
                <a:lnTo>
                  <a:pt x="1439" y="7221"/>
                </a:lnTo>
                <a:lnTo>
                  <a:pt x="1441" y="7223"/>
                </a:lnTo>
                <a:lnTo>
                  <a:pt x="1443" y="7224"/>
                </a:lnTo>
                <a:lnTo>
                  <a:pt x="1445" y="7226"/>
                </a:lnTo>
                <a:lnTo>
                  <a:pt x="1446" y="7228"/>
                </a:lnTo>
                <a:lnTo>
                  <a:pt x="1448" y="7230"/>
                </a:lnTo>
                <a:lnTo>
                  <a:pt x="1449" y="7233"/>
                </a:lnTo>
                <a:lnTo>
                  <a:pt x="1450" y="7235"/>
                </a:lnTo>
                <a:lnTo>
                  <a:pt x="1451" y="7237"/>
                </a:lnTo>
                <a:lnTo>
                  <a:pt x="1451" y="7240"/>
                </a:lnTo>
                <a:lnTo>
                  <a:pt x="1452" y="7242"/>
                </a:lnTo>
                <a:lnTo>
                  <a:pt x="1452" y="7245"/>
                </a:lnTo>
                <a:lnTo>
                  <a:pt x="1452" y="7248"/>
                </a:lnTo>
                <a:lnTo>
                  <a:pt x="1451" y="7250"/>
                </a:lnTo>
                <a:lnTo>
                  <a:pt x="1451" y="7253"/>
                </a:lnTo>
                <a:lnTo>
                  <a:pt x="1450" y="7256"/>
                </a:lnTo>
                <a:lnTo>
                  <a:pt x="1448" y="7258"/>
                </a:lnTo>
                <a:lnTo>
                  <a:pt x="1447" y="7260"/>
                </a:lnTo>
                <a:lnTo>
                  <a:pt x="1445" y="7262"/>
                </a:lnTo>
                <a:lnTo>
                  <a:pt x="1443" y="7264"/>
                </a:lnTo>
                <a:lnTo>
                  <a:pt x="1441" y="7266"/>
                </a:lnTo>
                <a:lnTo>
                  <a:pt x="1439" y="7267"/>
                </a:lnTo>
                <a:lnTo>
                  <a:pt x="1437" y="7268"/>
                </a:lnTo>
                <a:lnTo>
                  <a:pt x="1435" y="7269"/>
                </a:lnTo>
                <a:lnTo>
                  <a:pt x="1432" y="7270"/>
                </a:lnTo>
                <a:lnTo>
                  <a:pt x="1430" y="7270"/>
                </a:lnTo>
                <a:lnTo>
                  <a:pt x="1427" y="7271"/>
                </a:lnTo>
                <a:lnTo>
                  <a:pt x="1425" y="7271"/>
                </a:lnTo>
                <a:lnTo>
                  <a:pt x="1422" y="7270"/>
                </a:lnTo>
                <a:lnTo>
                  <a:pt x="1419" y="7270"/>
                </a:lnTo>
                <a:lnTo>
                  <a:pt x="1417" y="7269"/>
                </a:lnTo>
                <a:lnTo>
                  <a:pt x="1371" y="7252"/>
                </a:lnTo>
                <a:lnTo>
                  <a:pt x="1324" y="7232"/>
                </a:lnTo>
                <a:lnTo>
                  <a:pt x="1277" y="7211"/>
                </a:lnTo>
                <a:lnTo>
                  <a:pt x="1231" y="7187"/>
                </a:lnTo>
                <a:lnTo>
                  <a:pt x="1228" y="7186"/>
                </a:lnTo>
                <a:lnTo>
                  <a:pt x="1226" y="7184"/>
                </a:lnTo>
                <a:lnTo>
                  <a:pt x="1224" y="7182"/>
                </a:lnTo>
                <a:lnTo>
                  <a:pt x="1223" y="7180"/>
                </a:lnTo>
                <a:lnTo>
                  <a:pt x="1221" y="7178"/>
                </a:lnTo>
                <a:lnTo>
                  <a:pt x="1220" y="7176"/>
                </a:lnTo>
                <a:lnTo>
                  <a:pt x="1219" y="7174"/>
                </a:lnTo>
                <a:lnTo>
                  <a:pt x="1218" y="7171"/>
                </a:lnTo>
                <a:lnTo>
                  <a:pt x="1217" y="7169"/>
                </a:lnTo>
                <a:lnTo>
                  <a:pt x="1216" y="7166"/>
                </a:lnTo>
                <a:lnTo>
                  <a:pt x="1216" y="7164"/>
                </a:lnTo>
                <a:lnTo>
                  <a:pt x="1216" y="7161"/>
                </a:lnTo>
                <a:lnTo>
                  <a:pt x="1217" y="7159"/>
                </a:lnTo>
                <a:lnTo>
                  <a:pt x="1217" y="7156"/>
                </a:lnTo>
                <a:lnTo>
                  <a:pt x="1218" y="7153"/>
                </a:lnTo>
                <a:lnTo>
                  <a:pt x="1219" y="7151"/>
                </a:lnTo>
                <a:moveTo>
                  <a:pt x="1593" y="7290"/>
                </a:moveTo>
                <a:lnTo>
                  <a:pt x="1593" y="7287"/>
                </a:lnTo>
                <a:lnTo>
                  <a:pt x="1594" y="7285"/>
                </a:lnTo>
                <a:lnTo>
                  <a:pt x="1595" y="7282"/>
                </a:lnTo>
                <a:lnTo>
                  <a:pt x="1596" y="7280"/>
                </a:lnTo>
                <a:lnTo>
                  <a:pt x="1598" y="7278"/>
                </a:lnTo>
                <a:lnTo>
                  <a:pt x="1599" y="7276"/>
                </a:lnTo>
                <a:lnTo>
                  <a:pt x="1601" y="7274"/>
                </a:lnTo>
                <a:lnTo>
                  <a:pt x="1603" y="7272"/>
                </a:lnTo>
                <a:lnTo>
                  <a:pt x="1605" y="7271"/>
                </a:lnTo>
                <a:lnTo>
                  <a:pt x="1608" y="7269"/>
                </a:lnTo>
                <a:lnTo>
                  <a:pt x="1610" y="7268"/>
                </a:lnTo>
                <a:lnTo>
                  <a:pt x="1612" y="7268"/>
                </a:lnTo>
                <a:lnTo>
                  <a:pt x="1615" y="7267"/>
                </a:lnTo>
                <a:lnTo>
                  <a:pt x="1617" y="7267"/>
                </a:lnTo>
                <a:lnTo>
                  <a:pt x="1620" y="7267"/>
                </a:lnTo>
                <a:lnTo>
                  <a:pt x="1623" y="7267"/>
                </a:lnTo>
                <a:lnTo>
                  <a:pt x="1647" y="7270"/>
                </a:lnTo>
                <a:lnTo>
                  <a:pt x="1671" y="7272"/>
                </a:lnTo>
                <a:lnTo>
                  <a:pt x="1695" y="7274"/>
                </a:lnTo>
                <a:lnTo>
                  <a:pt x="1719" y="7274"/>
                </a:lnTo>
                <a:lnTo>
                  <a:pt x="1721" y="7274"/>
                </a:lnTo>
                <a:lnTo>
                  <a:pt x="1724" y="7275"/>
                </a:lnTo>
                <a:lnTo>
                  <a:pt x="1726" y="7275"/>
                </a:lnTo>
                <a:lnTo>
                  <a:pt x="1729" y="7276"/>
                </a:lnTo>
                <a:lnTo>
                  <a:pt x="1731" y="7277"/>
                </a:lnTo>
                <a:lnTo>
                  <a:pt x="1733" y="7279"/>
                </a:lnTo>
                <a:lnTo>
                  <a:pt x="1735" y="7280"/>
                </a:lnTo>
                <a:lnTo>
                  <a:pt x="1737" y="7282"/>
                </a:lnTo>
                <a:lnTo>
                  <a:pt x="1739" y="7284"/>
                </a:lnTo>
                <a:lnTo>
                  <a:pt x="1740" y="7286"/>
                </a:lnTo>
                <a:lnTo>
                  <a:pt x="1741" y="7288"/>
                </a:lnTo>
                <a:lnTo>
                  <a:pt x="1743" y="7291"/>
                </a:lnTo>
                <a:lnTo>
                  <a:pt x="1743" y="7293"/>
                </a:lnTo>
                <a:lnTo>
                  <a:pt x="1744" y="7296"/>
                </a:lnTo>
                <a:lnTo>
                  <a:pt x="1745" y="7298"/>
                </a:lnTo>
                <a:lnTo>
                  <a:pt x="1745" y="7301"/>
                </a:lnTo>
                <a:lnTo>
                  <a:pt x="1745" y="7304"/>
                </a:lnTo>
                <a:lnTo>
                  <a:pt x="1744" y="7306"/>
                </a:lnTo>
                <a:lnTo>
                  <a:pt x="1743" y="7309"/>
                </a:lnTo>
                <a:lnTo>
                  <a:pt x="1743" y="7311"/>
                </a:lnTo>
                <a:lnTo>
                  <a:pt x="1741" y="7313"/>
                </a:lnTo>
                <a:lnTo>
                  <a:pt x="1740" y="7316"/>
                </a:lnTo>
                <a:lnTo>
                  <a:pt x="1739" y="7318"/>
                </a:lnTo>
                <a:lnTo>
                  <a:pt x="1737" y="7319"/>
                </a:lnTo>
                <a:lnTo>
                  <a:pt x="1735" y="7321"/>
                </a:lnTo>
                <a:lnTo>
                  <a:pt x="1733" y="7323"/>
                </a:lnTo>
                <a:lnTo>
                  <a:pt x="1731" y="7324"/>
                </a:lnTo>
                <a:lnTo>
                  <a:pt x="1729" y="7325"/>
                </a:lnTo>
                <a:lnTo>
                  <a:pt x="1726" y="7326"/>
                </a:lnTo>
                <a:lnTo>
                  <a:pt x="1724" y="7326"/>
                </a:lnTo>
                <a:lnTo>
                  <a:pt x="1721" y="7327"/>
                </a:lnTo>
                <a:lnTo>
                  <a:pt x="1719" y="7327"/>
                </a:lnTo>
                <a:lnTo>
                  <a:pt x="1693" y="7326"/>
                </a:lnTo>
                <a:lnTo>
                  <a:pt x="1668" y="7325"/>
                </a:lnTo>
                <a:lnTo>
                  <a:pt x="1642" y="7322"/>
                </a:lnTo>
                <a:lnTo>
                  <a:pt x="1616" y="7319"/>
                </a:lnTo>
                <a:lnTo>
                  <a:pt x="1613" y="7318"/>
                </a:lnTo>
                <a:lnTo>
                  <a:pt x="1610" y="7318"/>
                </a:lnTo>
                <a:lnTo>
                  <a:pt x="1608" y="7317"/>
                </a:lnTo>
                <a:lnTo>
                  <a:pt x="1605" y="7316"/>
                </a:lnTo>
                <a:lnTo>
                  <a:pt x="1603" y="7314"/>
                </a:lnTo>
                <a:lnTo>
                  <a:pt x="1601" y="7313"/>
                </a:lnTo>
                <a:lnTo>
                  <a:pt x="1599" y="7311"/>
                </a:lnTo>
                <a:lnTo>
                  <a:pt x="1598" y="7309"/>
                </a:lnTo>
                <a:lnTo>
                  <a:pt x="1596" y="7307"/>
                </a:lnTo>
                <a:lnTo>
                  <a:pt x="1595" y="7305"/>
                </a:lnTo>
                <a:lnTo>
                  <a:pt x="1594" y="7303"/>
                </a:lnTo>
                <a:lnTo>
                  <a:pt x="1593" y="7300"/>
                </a:lnTo>
                <a:lnTo>
                  <a:pt x="1593" y="7298"/>
                </a:lnTo>
                <a:lnTo>
                  <a:pt x="1592" y="7295"/>
                </a:lnTo>
                <a:lnTo>
                  <a:pt x="1592" y="7293"/>
                </a:lnTo>
                <a:lnTo>
                  <a:pt x="1593" y="7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826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">
  <p:cSld name="MAIN_POINT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572150" y="1585675"/>
            <a:ext cx="3903000" cy="3046800"/>
          </a:xfrm>
          <a:prstGeom prst="roundRect">
            <a:avLst>
              <a:gd fmla="val 69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0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oundRect">
            <a:avLst>
              <a:gd fmla="val 4731" name="adj"/>
            </a:avLst>
          </a:prstGeom>
          <a:noFill/>
          <a:ln>
            <a:noFill/>
          </a:ln>
        </p:spPr>
      </p:sp>
      <p:sp>
        <p:nvSpPr>
          <p:cNvPr id="252" name="Google Shape;252;p20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3" name="Google Shape;253;p2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4855875" y="445025"/>
            <a:ext cx="3726000" cy="104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4855875" y="1753439"/>
            <a:ext cx="3726000" cy="107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4855875" y="3070475"/>
            <a:ext cx="3726000" cy="107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 txBox="1"/>
          <p:nvPr>
            <p:ph idx="1" type="body"/>
          </p:nvPr>
        </p:nvSpPr>
        <p:spPr>
          <a:xfrm>
            <a:off x="5481550" y="547625"/>
            <a:ext cx="2972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58" name="Google Shape;258;p20"/>
          <p:cNvSpPr txBox="1"/>
          <p:nvPr>
            <p:ph idx="3" type="body"/>
          </p:nvPr>
        </p:nvSpPr>
        <p:spPr>
          <a:xfrm>
            <a:off x="5481550" y="1872537"/>
            <a:ext cx="2972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59" name="Google Shape;259;p20"/>
          <p:cNvSpPr txBox="1"/>
          <p:nvPr>
            <p:ph idx="4" type="body"/>
          </p:nvPr>
        </p:nvSpPr>
        <p:spPr>
          <a:xfrm>
            <a:off x="5481550" y="3189875"/>
            <a:ext cx="2972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60" name="Google Shape;260;p20"/>
          <p:cNvSpPr txBox="1"/>
          <p:nvPr/>
        </p:nvSpPr>
        <p:spPr>
          <a:xfrm>
            <a:off x="5041100" y="8336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5041100" y="214640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5041100" y="34594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0"/>
          <p:cNvGrpSpPr/>
          <p:nvPr/>
        </p:nvGrpSpPr>
        <p:grpSpPr>
          <a:xfrm rot="-517259">
            <a:off x="57977" y="171321"/>
            <a:ext cx="283255" cy="228050"/>
            <a:chOff x="1552680" y="3067200"/>
            <a:chExt cx="733320" cy="590400"/>
          </a:xfrm>
        </p:grpSpPr>
        <p:sp>
          <p:nvSpPr>
            <p:cNvPr id="264" name="Google Shape;264;p20"/>
            <p:cNvSpPr/>
            <p:nvPr/>
          </p:nvSpPr>
          <p:spPr>
            <a:xfrm>
              <a:off x="15526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5526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18576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8576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7719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7719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21715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1715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20858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20858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7146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7146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6290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6290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20289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20289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19432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19432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729FC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oints v1 1">
  <p:cSld name="CUSTOM_5_1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339450" y="369925"/>
            <a:ext cx="8465100" cy="502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4" name="Google Shape;284;p21"/>
          <p:cNvSpPr txBox="1"/>
          <p:nvPr>
            <p:ph idx="1" type="body"/>
          </p:nvPr>
        </p:nvSpPr>
        <p:spPr>
          <a:xfrm>
            <a:off x="810500" y="1523125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85" name="Google Shape;285;p21"/>
          <p:cNvSpPr txBox="1"/>
          <p:nvPr>
            <p:ph idx="2" type="body"/>
          </p:nvPr>
        </p:nvSpPr>
        <p:spPr>
          <a:xfrm>
            <a:off x="3713025" y="1523125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86" name="Google Shape;286;p21"/>
          <p:cNvSpPr txBox="1"/>
          <p:nvPr>
            <p:ph idx="3" type="body"/>
          </p:nvPr>
        </p:nvSpPr>
        <p:spPr>
          <a:xfrm>
            <a:off x="6614550" y="1523125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grpSp>
        <p:nvGrpSpPr>
          <p:cNvPr id="287" name="Google Shape;287;p21"/>
          <p:cNvGrpSpPr/>
          <p:nvPr/>
        </p:nvGrpSpPr>
        <p:grpSpPr>
          <a:xfrm rot="1602261">
            <a:off x="8626431" y="191364"/>
            <a:ext cx="283285" cy="228074"/>
            <a:chOff x="2924280" y="3067200"/>
            <a:chExt cx="733320" cy="590400"/>
          </a:xfrm>
        </p:grpSpPr>
        <p:sp>
          <p:nvSpPr>
            <p:cNvPr id="288" name="Google Shape;288;p21"/>
            <p:cNvSpPr/>
            <p:nvPr/>
          </p:nvSpPr>
          <p:spPr>
            <a:xfrm>
              <a:off x="29242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9242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2292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2292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1435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1435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35431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5431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4574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4574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0862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0862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0006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30006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34005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4005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3148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3148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21"/>
          <p:cNvSpPr/>
          <p:nvPr/>
        </p:nvSpPr>
        <p:spPr>
          <a:xfrm>
            <a:off x="448398" y="4549055"/>
            <a:ext cx="724464" cy="1018838"/>
          </a:xfrm>
          <a:custGeom>
            <a:rect b="b" l="l" r="r" t="t"/>
            <a:pathLst>
              <a:path extrusionOk="0" h="7327" w="5210">
                <a:moveTo>
                  <a:pt x="4879" y="62"/>
                </a:moveTo>
                <a:lnTo>
                  <a:pt x="4828" y="58"/>
                </a:lnTo>
                <a:lnTo>
                  <a:pt x="4777" y="55"/>
                </a:lnTo>
                <a:lnTo>
                  <a:pt x="4727" y="54"/>
                </a:lnTo>
                <a:lnTo>
                  <a:pt x="4677" y="53"/>
                </a:lnTo>
                <a:lnTo>
                  <a:pt x="4674" y="53"/>
                </a:lnTo>
                <a:lnTo>
                  <a:pt x="4672" y="52"/>
                </a:lnTo>
                <a:lnTo>
                  <a:pt x="4669" y="52"/>
                </a:lnTo>
                <a:lnTo>
                  <a:pt x="4667" y="51"/>
                </a:lnTo>
                <a:lnTo>
                  <a:pt x="4664" y="50"/>
                </a:lnTo>
                <a:lnTo>
                  <a:pt x="4662" y="48"/>
                </a:lnTo>
                <a:lnTo>
                  <a:pt x="4660" y="47"/>
                </a:lnTo>
                <a:lnTo>
                  <a:pt x="4658" y="45"/>
                </a:lnTo>
                <a:lnTo>
                  <a:pt x="4656" y="43"/>
                </a:lnTo>
                <a:lnTo>
                  <a:pt x="4655" y="41"/>
                </a:lnTo>
                <a:lnTo>
                  <a:pt x="4653" y="39"/>
                </a:lnTo>
                <a:lnTo>
                  <a:pt x="4652" y="37"/>
                </a:lnTo>
                <a:lnTo>
                  <a:pt x="4651" y="34"/>
                </a:lnTo>
                <a:lnTo>
                  <a:pt x="4651" y="31"/>
                </a:lnTo>
                <a:lnTo>
                  <a:pt x="4650" y="29"/>
                </a:lnTo>
                <a:lnTo>
                  <a:pt x="4650" y="26"/>
                </a:lnTo>
                <a:lnTo>
                  <a:pt x="4650" y="23"/>
                </a:lnTo>
                <a:lnTo>
                  <a:pt x="4651" y="21"/>
                </a:lnTo>
                <a:lnTo>
                  <a:pt x="4651" y="18"/>
                </a:lnTo>
                <a:lnTo>
                  <a:pt x="4652" y="16"/>
                </a:lnTo>
                <a:lnTo>
                  <a:pt x="4653" y="14"/>
                </a:lnTo>
                <a:lnTo>
                  <a:pt x="4655" y="12"/>
                </a:lnTo>
                <a:lnTo>
                  <a:pt x="4656" y="10"/>
                </a:lnTo>
                <a:lnTo>
                  <a:pt x="4658" y="8"/>
                </a:lnTo>
                <a:lnTo>
                  <a:pt x="4660" y="6"/>
                </a:lnTo>
                <a:lnTo>
                  <a:pt x="4662" y="5"/>
                </a:lnTo>
                <a:lnTo>
                  <a:pt x="4664" y="3"/>
                </a:lnTo>
                <a:lnTo>
                  <a:pt x="4667" y="2"/>
                </a:lnTo>
                <a:lnTo>
                  <a:pt x="4669" y="1"/>
                </a:lnTo>
                <a:lnTo>
                  <a:pt x="4672" y="1"/>
                </a:lnTo>
                <a:lnTo>
                  <a:pt x="4674" y="0"/>
                </a:lnTo>
                <a:lnTo>
                  <a:pt x="4677" y="0"/>
                </a:lnTo>
                <a:lnTo>
                  <a:pt x="4728" y="1"/>
                </a:lnTo>
                <a:lnTo>
                  <a:pt x="4779" y="2"/>
                </a:lnTo>
                <a:lnTo>
                  <a:pt x="4831" y="5"/>
                </a:lnTo>
                <a:lnTo>
                  <a:pt x="4883" y="9"/>
                </a:lnTo>
                <a:lnTo>
                  <a:pt x="4886" y="9"/>
                </a:lnTo>
                <a:lnTo>
                  <a:pt x="4888" y="10"/>
                </a:lnTo>
                <a:lnTo>
                  <a:pt x="4891" y="11"/>
                </a:lnTo>
                <a:lnTo>
                  <a:pt x="4893" y="12"/>
                </a:lnTo>
                <a:lnTo>
                  <a:pt x="4896" y="14"/>
                </a:lnTo>
                <a:lnTo>
                  <a:pt x="4898" y="15"/>
                </a:lnTo>
                <a:lnTo>
                  <a:pt x="4900" y="17"/>
                </a:lnTo>
                <a:lnTo>
                  <a:pt x="4901" y="19"/>
                </a:lnTo>
                <a:lnTo>
                  <a:pt x="4903" y="21"/>
                </a:lnTo>
                <a:lnTo>
                  <a:pt x="4904" y="23"/>
                </a:lnTo>
                <a:lnTo>
                  <a:pt x="4905" y="25"/>
                </a:lnTo>
                <a:lnTo>
                  <a:pt x="4906" y="27"/>
                </a:lnTo>
                <a:lnTo>
                  <a:pt x="4907" y="30"/>
                </a:lnTo>
                <a:lnTo>
                  <a:pt x="4907" y="33"/>
                </a:lnTo>
                <a:lnTo>
                  <a:pt x="4907" y="35"/>
                </a:lnTo>
                <a:lnTo>
                  <a:pt x="4907" y="38"/>
                </a:lnTo>
                <a:lnTo>
                  <a:pt x="4907" y="41"/>
                </a:lnTo>
                <a:lnTo>
                  <a:pt x="4906" y="43"/>
                </a:lnTo>
                <a:lnTo>
                  <a:pt x="4905" y="46"/>
                </a:lnTo>
                <a:lnTo>
                  <a:pt x="4904" y="48"/>
                </a:lnTo>
                <a:lnTo>
                  <a:pt x="4903" y="50"/>
                </a:lnTo>
                <a:lnTo>
                  <a:pt x="4901" y="52"/>
                </a:lnTo>
                <a:lnTo>
                  <a:pt x="4900" y="54"/>
                </a:lnTo>
                <a:lnTo>
                  <a:pt x="4898" y="56"/>
                </a:lnTo>
                <a:lnTo>
                  <a:pt x="4896" y="57"/>
                </a:lnTo>
                <a:lnTo>
                  <a:pt x="4894" y="59"/>
                </a:lnTo>
                <a:lnTo>
                  <a:pt x="4892" y="60"/>
                </a:lnTo>
                <a:lnTo>
                  <a:pt x="4889" y="61"/>
                </a:lnTo>
                <a:lnTo>
                  <a:pt x="4887" y="61"/>
                </a:lnTo>
                <a:lnTo>
                  <a:pt x="4884" y="62"/>
                </a:lnTo>
                <a:lnTo>
                  <a:pt x="4882" y="62"/>
                </a:lnTo>
                <a:lnTo>
                  <a:pt x="4879" y="62"/>
                </a:lnTo>
                <a:moveTo>
                  <a:pt x="4499" y="34"/>
                </a:moveTo>
                <a:lnTo>
                  <a:pt x="4499" y="37"/>
                </a:lnTo>
                <a:lnTo>
                  <a:pt x="4499" y="39"/>
                </a:lnTo>
                <a:lnTo>
                  <a:pt x="4499" y="42"/>
                </a:lnTo>
                <a:lnTo>
                  <a:pt x="4498" y="44"/>
                </a:lnTo>
                <a:lnTo>
                  <a:pt x="4498" y="47"/>
                </a:lnTo>
                <a:lnTo>
                  <a:pt x="4496" y="49"/>
                </a:lnTo>
                <a:lnTo>
                  <a:pt x="4495" y="51"/>
                </a:lnTo>
                <a:lnTo>
                  <a:pt x="4494" y="53"/>
                </a:lnTo>
                <a:lnTo>
                  <a:pt x="4492" y="55"/>
                </a:lnTo>
                <a:lnTo>
                  <a:pt x="4490" y="57"/>
                </a:lnTo>
                <a:lnTo>
                  <a:pt x="4488" y="58"/>
                </a:lnTo>
                <a:lnTo>
                  <a:pt x="4486" y="60"/>
                </a:lnTo>
                <a:lnTo>
                  <a:pt x="4484" y="61"/>
                </a:lnTo>
                <a:lnTo>
                  <a:pt x="4481" y="62"/>
                </a:lnTo>
                <a:lnTo>
                  <a:pt x="4479" y="62"/>
                </a:lnTo>
                <a:lnTo>
                  <a:pt x="4476" y="63"/>
                </a:lnTo>
                <a:lnTo>
                  <a:pt x="4425" y="68"/>
                </a:lnTo>
                <a:lnTo>
                  <a:pt x="4375" y="75"/>
                </a:lnTo>
                <a:lnTo>
                  <a:pt x="4325" y="83"/>
                </a:lnTo>
                <a:lnTo>
                  <a:pt x="4276" y="92"/>
                </a:lnTo>
                <a:lnTo>
                  <a:pt x="4274" y="92"/>
                </a:lnTo>
                <a:lnTo>
                  <a:pt x="4271" y="93"/>
                </a:lnTo>
                <a:lnTo>
                  <a:pt x="4268" y="92"/>
                </a:lnTo>
                <a:lnTo>
                  <a:pt x="4266" y="92"/>
                </a:lnTo>
                <a:lnTo>
                  <a:pt x="4263" y="91"/>
                </a:lnTo>
                <a:lnTo>
                  <a:pt x="4261" y="91"/>
                </a:lnTo>
                <a:lnTo>
                  <a:pt x="4259" y="90"/>
                </a:lnTo>
                <a:lnTo>
                  <a:pt x="4257" y="88"/>
                </a:lnTo>
                <a:lnTo>
                  <a:pt x="4255" y="87"/>
                </a:lnTo>
                <a:lnTo>
                  <a:pt x="4253" y="85"/>
                </a:lnTo>
                <a:lnTo>
                  <a:pt x="4251" y="83"/>
                </a:lnTo>
                <a:lnTo>
                  <a:pt x="4249" y="81"/>
                </a:lnTo>
                <a:lnTo>
                  <a:pt x="4248" y="79"/>
                </a:lnTo>
                <a:lnTo>
                  <a:pt x="4247" y="77"/>
                </a:lnTo>
                <a:lnTo>
                  <a:pt x="4246" y="75"/>
                </a:lnTo>
                <a:lnTo>
                  <a:pt x="4245" y="72"/>
                </a:lnTo>
                <a:lnTo>
                  <a:pt x="4245" y="69"/>
                </a:lnTo>
                <a:lnTo>
                  <a:pt x="4245" y="66"/>
                </a:lnTo>
                <a:lnTo>
                  <a:pt x="4245" y="64"/>
                </a:lnTo>
                <a:lnTo>
                  <a:pt x="4245" y="61"/>
                </a:lnTo>
                <a:lnTo>
                  <a:pt x="4246" y="59"/>
                </a:lnTo>
                <a:lnTo>
                  <a:pt x="4247" y="56"/>
                </a:lnTo>
                <a:lnTo>
                  <a:pt x="4248" y="54"/>
                </a:lnTo>
                <a:lnTo>
                  <a:pt x="4249" y="51"/>
                </a:lnTo>
                <a:lnTo>
                  <a:pt x="4251" y="49"/>
                </a:lnTo>
                <a:lnTo>
                  <a:pt x="4253" y="47"/>
                </a:lnTo>
                <a:lnTo>
                  <a:pt x="4255" y="46"/>
                </a:lnTo>
                <a:lnTo>
                  <a:pt x="4257" y="44"/>
                </a:lnTo>
                <a:lnTo>
                  <a:pt x="4259" y="43"/>
                </a:lnTo>
                <a:lnTo>
                  <a:pt x="4261" y="42"/>
                </a:lnTo>
                <a:lnTo>
                  <a:pt x="4264" y="41"/>
                </a:lnTo>
                <a:lnTo>
                  <a:pt x="4266" y="40"/>
                </a:lnTo>
                <a:lnTo>
                  <a:pt x="4316" y="31"/>
                </a:lnTo>
                <a:lnTo>
                  <a:pt x="4367" y="23"/>
                </a:lnTo>
                <a:lnTo>
                  <a:pt x="4418" y="16"/>
                </a:lnTo>
                <a:lnTo>
                  <a:pt x="4471" y="10"/>
                </a:lnTo>
                <a:lnTo>
                  <a:pt x="4474" y="10"/>
                </a:lnTo>
                <a:lnTo>
                  <a:pt x="4476" y="10"/>
                </a:lnTo>
                <a:lnTo>
                  <a:pt x="4479" y="11"/>
                </a:lnTo>
                <a:lnTo>
                  <a:pt x="4481" y="11"/>
                </a:lnTo>
                <a:lnTo>
                  <a:pt x="4484" y="12"/>
                </a:lnTo>
                <a:lnTo>
                  <a:pt x="4486" y="13"/>
                </a:lnTo>
                <a:lnTo>
                  <a:pt x="4488" y="14"/>
                </a:lnTo>
                <a:lnTo>
                  <a:pt x="4490" y="16"/>
                </a:lnTo>
                <a:lnTo>
                  <a:pt x="4492" y="18"/>
                </a:lnTo>
                <a:lnTo>
                  <a:pt x="4494" y="20"/>
                </a:lnTo>
                <a:lnTo>
                  <a:pt x="4495" y="22"/>
                </a:lnTo>
                <a:lnTo>
                  <a:pt x="4496" y="24"/>
                </a:lnTo>
                <a:lnTo>
                  <a:pt x="4497" y="26"/>
                </a:lnTo>
                <a:lnTo>
                  <a:pt x="4498" y="29"/>
                </a:lnTo>
                <a:lnTo>
                  <a:pt x="4499" y="31"/>
                </a:lnTo>
                <a:lnTo>
                  <a:pt x="4499" y="34"/>
                </a:lnTo>
                <a:moveTo>
                  <a:pt x="5057" y="58"/>
                </a:moveTo>
                <a:lnTo>
                  <a:pt x="5058" y="55"/>
                </a:lnTo>
                <a:lnTo>
                  <a:pt x="5058" y="53"/>
                </a:lnTo>
                <a:lnTo>
                  <a:pt x="5059" y="50"/>
                </a:lnTo>
                <a:lnTo>
                  <a:pt x="5061" y="48"/>
                </a:lnTo>
                <a:lnTo>
                  <a:pt x="5062" y="46"/>
                </a:lnTo>
                <a:lnTo>
                  <a:pt x="5064" y="44"/>
                </a:lnTo>
                <a:lnTo>
                  <a:pt x="5066" y="42"/>
                </a:lnTo>
                <a:lnTo>
                  <a:pt x="5068" y="41"/>
                </a:lnTo>
                <a:lnTo>
                  <a:pt x="5070" y="39"/>
                </a:lnTo>
                <a:lnTo>
                  <a:pt x="5072" y="38"/>
                </a:lnTo>
                <a:lnTo>
                  <a:pt x="5074" y="37"/>
                </a:lnTo>
                <a:lnTo>
                  <a:pt x="5077" y="36"/>
                </a:lnTo>
                <a:lnTo>
                  <a:pt x="5079" y="36"/>
                </a:lnTo>
                <a:lnTo>
                  <a:pt x="5082" y="36"/>
                </a:lnTo>
                <a:lnTo>
                  <a:pt x="5084" y="36"/>
                </a:lnTo>
                <a:lnTo>
                  <a:pt x="5087" y="36"/>
                </a:lnTo>
                <a:lnTo>
                  <a:pt x="5189" y="56"/>
                </a:lnTo>
                <a:lnTo>
                  <a:pt x="5192" y="57"/>
                </a:lnTo>
                <a:lnTo>
                  <a:pt x="5194" y="58"/>
                </a:lnTo>
                <a:lnTo>
                  <a:pt x="5196" y="59"/>
                </a:lnTo>
                <a:lnTo>
                  <a:pt x="5198" y="60"/>
                </a:lnTo>
                <a:lnTo>
                  <a:pt x="5200" y="62"/>
                </a:lnTo>
                <a:lnTo>
                  <a:pt x="5202" y="63"/>
                </a:lnTo>
                <a:lnTo>
                  <a:pt x="5204" y="65"/>
                </a:lnTo>
                <a:lnTo>
                  <a:pt x="5205" y="67"/>
                </a:lnTo>
                <a:lnTo>
                  <a:pt x="5207" y="70"/>
                </a:lnTo>
                <a:lnTo>
                  <a:pt x="5208" y="72"/>
                </a:lnTo>
                <a:lnTo>
                  <a:pt x="5209" y="74"/>
                </a:lnTo>
                <a:lnTo>
                  <a:pt x="5209" y="77"/>
                </a:lnTo>
                <a:lnTo>
                  <a:pt x="5209" y="79"/>
                </a:lnTo>
                <a:lnTo>
                  <a:pt x="5210" y="82"/>
                </a:lnTo>
                <a:lnTo>
                  <a:pt x="5209" y="84"/>
                </a:lnTo>
                <a:lnTo>
                  <a:pt x="5209" y="87"/>
                </a:lnTo>
                <a:lnTo>
                  <a:pt x="5208" y="90"/>
                </a:lnTo>
                <a:lnTo>
                  <a:pt x="5207" y="92"/>
                </a:lnTo>
                <a:lnTo>
                  <a:pt x="5206" y="95"/>
                </a:lnTo>
                <a:lnTo>
                  <a:pt x="5205" y="97"/>
                </a:lnTo>
                <a:lnTo>
                  <a:pt x="5203" y="99"/>
                </a:lnTo>
                <a:lnTo>
                  <a:pt x="5202" y="101"/>
                </a:lnTo>
                <a:lnTo>
                  <a:pt x="5200" y="103"/>
                </a:lnTo>
                <a:lnTo>
                  <a:pt x="5198" y="104"/>
                </a:lnTo>
                <a:lnTo>
                  <a:pt x="5195" y="106"/>
                </a:lnTo>
                <a:lnTo>
                  <a:pt x="5193" y="107"/>
                </a:lnTo>
                <a:lnTo>
                  <a:pt x="5191" y="107"/>
                </a:lnTo>
                <a:lnTo>
                  <a:pt x="5188" y="108"/>
                </a:lnTo>
                <a:lnTo>
                  <a:pt x="5186" y="108"/>
                </a:lnTo>
                <a:lnTo>
                  <a:pt x="5183" y="109"/>
                </a:lnTo>
                <a:lnTo>
                  <a:pt x="5181" y="108"/>
                </a:lnTo>
                <a:lnTo>
                  <a:pt x="5178" y="108"/>
                </a:lnTo>
                <a:lnTo>
                  <a:pt x="5078" y="88"/>
                </a:lnTo>
                <a:lnTo>
                  <a:pt x="5075" y="87"/>
                </a:lnTo>
                <a:lnTo>
                  <a:pt x="5073" y="87"/>
                </a:lnTo>
                <a:lnTo>
                  <a:pt x="5071" y="86"/>
                </a:lnTo>
                <a:lnTo>
                  <a:pt x="5068" y="84"/>
                </a:lnTo>
                <a:lnTo>
                  <a:pt x="5066" y="83"/>
                </a:lnTo>
                <a:lnTo>
                  <a:pt x="5064" y="81"/>
                </a:lnTo>
                <a:lnTo>
                  <a:pt x="5063" y="79"/>
                </a:lnTo>
                <a:lnTo>
                  <a:pt x="5061" y="77"/>
                </a:lnTo>
                <a:lnTo>
                  <a:pt x="5060" y="75"/>
                </a:lnTo>
                <a:lnTo>
                  <a:pt x="5059" y="73"/>
                </a:lnTo>
                <a:lnTo>
                  <a:pt x="5058" y="71"/>
                </a:lnTo>
                <a:lnTo>
                  <a:pt x="5057" y="68"/>
                </a:lnTo>
                <a:lnTo>
                  <a:pt x="5057" y="66"/>
                </a:lnTo>
                <a:lnTo>
                  <a:pt x="5056" y="63"/>
                </a:lnTo>
                <a:lnTo>
                  <a:pt x="5057" y="61"/>
                </a:lnTo>
                <a:lnTo>
                  <a:pt x="5057" y="58"/>
                </a:lnTo>
                <a:moveTo>
                  <a:pt x="4099" y="109"/>
                </a:moveTo>
                <a:lnTo>
                  <a:pt x="4100" y="112"/>
                </a:lnTo>
                <a:lnTo>
                  <a:pt x="4100" y="114"/>
                </a:lnTo>
                <a:lnTo>
                  <a:pt x="4101" y="117"/>
                </a:lnTo>
                <a:lnTo>
                  <a:pt x="4101" y="119"/>
                </a:lnTo>
                <a:lnTo>
                  <a:pt x="4100" y="122"/>
                </a:lnTo>
                <a:lnTo>
                  <a:pt x="4100" y="125"/>
                </a:lnTo>
                <a:lnTo>
                  <a:pt x="4099" y="127"/>
                </a:lnTo>
                <a:lnTo>
                  <a:pt x="4098" y="129"/>
                </a:lnTo>
                <a:lnTo>
                  <a:pt x="4097" y="132"/>
                </a:lnTo>
                <a:lnTo>
                  <a:pt x="4095" y="134"/>
                </a:lnTo>
                <a:lnTo>
                  <a:pt x="4093" y="136"/>
                </a:lnTo>
                <a:lnTo>
                  <a:pt x="4091" y="138"/>
                </a:lnTo>
                <a:lnTo>
                  <a:pt x="4089" y="139"/>
                </a:lnTo>
                <a:lnTo>
                  <a:pt x="4087" y="141"/>
                </a:lnTo>
                <a:lnTo>
                  <a:pt x="4085" y="142"/>
                </a:lnTo>
                <a:lnTo>
                  <a:pt x="4082" y="143"/>
                </a:lnTo>
                <a:lnTo>
                  <a:pt x="4034" y="159"/>
                </a:lnTo>
                <a:lnTo>
                  <a:pt x="3986" y="176"/>
                </a:lnTo>
                <a:lnTo>
                  <a:pt x="3940" y="195"/>
                </a:lnTo>
                <a:lnTo>
                  <a:pt x="3894" y="215"/>
                </a:lnTo>
                <a:lnTo>
                  <a:pt x="3892" y="216"/>
                </a:lnTo>
                <a:lnTo>
                  <a:pt x="3889" y="217"/>
                </a:lnTo>
                <a:lnTo>
                  <a:pt x="3887" y="217"/>
                </a:lnTo>
                <a:lnTo>
                  <a:pt x="3884" y="217"/>
                </a:lnTo>
                <a:lnTo>
                  <a:pt x="3882" y="217"/>
                </a:lnTo>
                <a:lnTo>
                  <a:pt x="3879" y="217"/>
                </a:lnTo>
                <a:lnTo>
                  <a:pt x="3877" y="216"/>
                </a:lnTo>
                <a:lnTo>
                  <a:pt x="3874" y="215"/>
                </a:lnTo>
                <a:lnTo>
                  <a:pt x="3872" y="214"/>
                </a:lnTo>
                <a:lnTo>
                  <a:pt x="3870" y="213"/>
                </a:lnTo>
                <a:lnTo>
                  <a:pt x="3867" y="212"/>
                </a:lnTo>
                <a:lnTo>
                  <a:pt x="3865" y="210"/>
                </a:lnTo>
                <a:lnTo>
                  <a:pt x="3864" y="208"/>
                </a:lnTo>
                <a:lnTo>
                  <a:pt x="3862" y="206"/>
                </a:lnTo>
                <a:lnTo>
                  <a:pt x="3860" y="204"/>
                </a:lnTo>
                <a:lnTo>
                  <a:pt x="3859" y="201"/>
                </a:lnTo>
                <a:lnTo>
                  <a:pt x="3858" y="199"/>
                </a:lnTo>
                <a:lnTo>
                  <a:pt x="3858" y="196"/>
                </a:lnTo>
                <a:lnTo>
                  <a:pt x="3857" y="193"/>
                </a:lnTo>
                <a:lnTo>
                  <a:pt x="3857" y="191"/>
                </a:lnTo>
                <a:lnTo>
                  <a:pt x="3857" y="188"/>
                </a:lnTo>
                <a:lnTo>
                  <a:pt x="3857" y="186"/>
                </a:lnTo>
                <a:lnTo>
                  <a:pt x="3858" y="183"/>
                </a:lnTo>
                <a:lnTo>
                  <a:pt x="3859" y="181"/>
                </a:lnTo>
                <a:lnTo>
                  <a:pt x="3860" y="179"/>
                </a:lnTo>
                <a:lnTo>
                  <a:pt x="3861" y="176"/>
                </a:lnTo>
                <a:lnTo>
                  <a:pt x="3862" y="174"/>
                </a:lnTo>
                <a:lnTo>
                  <a:pt x="3864" y="172"/>
                </a:lnTo>
                <a:lnTo>
                  <a:pt x="3866" y="170"/>
                </a:lnTo>
                <a:lnTo>
                  <a:pt x="3868" y="169"/>
                </a:lnTo>
                <a:lnTo>
                  <a:pt x="3870" y="167"/>
                </a:lnTo>
                <a:lnTo>
                  <a:pt x="3872" y="166"/>
                </a:lnTo>
                <a:lnTo>
                  <a:pt x="3919" y="146"/>
                </a:lnTo>
                <a:lnTo>
                  <a:pt x="3967" y="127"/>
                </a:lnTo>
                <a:lnTo>
                  <a:pt x="4016" y="109"/>
                </a:lnTo>
                <a:lnTo>
                  <a:pt x="4066" y="92"/>
                </a:lnTo>
                <a:lnTo>
                  <a:pt x="4069" y="91"/>
                </a:lnTo>
                <a:lnTo>
                  <a:pt x="4071" y="91"/>
                </a:lnTo>
                <a:lnTo>
                  <a:pt x="4074" y="91"/>
                </a:lnTo>
                <a:lnTo>
                  <a:pt x="4077" y="91"/>
                </a:lnTo>
                <a:lnTo>
                  <a:pt x="4079" y="92"/>
                </a:lnTo>
                <a:lnTo>
                  <a:pt x="4082" y="92"/>
                </a:lnTo>
                <a:lnTo>
                  <a:pt x="4084" y="93"/>
                </a:lnTo>
                <a:lnTo>
                  <a:pt x="4086" y="94"/>
                </a:lnTo>
                <a:lnTo>
                  <a:pt x="4089" y="95"/>
                </a:lnTo>
                <a:lnTo>
                  <a:pt x="4091" y="97"/>
                </a:lnTo>
                <a:lnTo>
                  <a:pt x="4093" y="98"/>
                </a:lnTo>
                <a:lnTo>
                  <a:pt x="4094" y="100"/>
                </a:lnTo>
                <a:lnTo>
                  <a:pt x="4096" y="102"/>
                </a:lnTo>
                <a:lnTo>
                  <a:pt x="4097" y="104"/>
                </a:lnTo>
                <a:lnTo>
                  <a:pt x="4098" y="107"/>
                </a:lnTo>
                <a:lnTo>
                  <a:pt x="4099" y="109"/>
                </a:lnTo>
                <a:moveTo>
                  <a:pt x="3725" y="271"/>
                </a:moveTo>
                <a:lnTo>
                  <a:pt x="3727" y="273"/>
                </a:lnTo>
                <a:lnTo>
                  <a:pt x="3728" y="276"/>
                </a:lnTo>
                <a:lnTo>
                  <a:pt x="3729" y="279"/>
                </a:lnTo>
                <a:lnTo>
                  <a:pt x="3729" y="281"/>
                </a:lnTo>
                <a:lnTo>
                  <a:pt x="3729" y="284"/>
                </a:lnTo>
                <a:lnTo>
                  <a:pt x="3729" y="286"/>
                </a:lnTo>
                <a:lnTo>
                  <a:pt x="3729" y="289"/>
                </a:lnTo>
                <a:lnTo>
                  <a:pt x="3729" y="291"/>
                </a:lnTo>
                <a:lnTo>
                  <a:pt x="3728" y="294"/>
                </a:lnTo>
                <a:lnTo>
                  <a:pt x="3727" y="296"/>
                </a:lnTo>
                <a:lnTo>
                  <a:pt x="3726" y="298"/>
                </a:lnTo>
                <a:lnTo>
                  <a:pt x="3724" y="301"/>
                </a:lnTo>
                <a:lnTo>
                  <a:pt x="3723" y="303"/>
                </a:lnTo>
                <a:lnTo>
                  <a:pt x="3721" y="305"/>
                </a:lnTo>
                <a:lnTo>
                  <a:pt x="3719" y="306"/>
                </a:lnTo>
                <a:lnTo>
                  <a:pt x="3716" y="308"/>
                </a:lnTo>
                <a:lnTo>
                  <a:pt x="3673" y="335"/>
                </a:lnTo>
                <a:lnTo>
                  <a:pt x="3632" y="363"/>
                </a:lnTo>
                <a:lnTo>
                  <a:pt x="3591" y="392"/>
                </a:lnTo>
                <a:lnTo>
                  <a:pt x="3551" y="422"/>
                </a:lnTo>
                <a:lnTo>
                  <a:pt x="3549" y="424"/>
                </a:lnTo>
                <a:lnTo>
                  <a:pt x="3547" y="425"/>
                </a:lnTo>
                <a:lnTo>
                  <a:pt x="3545" y="426"/>
                </a:lnTo>
                <a:lnTo>
                  <a:pt x="3542" y="427"/>
                </a:lnTo>
                <a:lnTo>
                  <a:pt x="3540" y="427"/>
                </a:lnTo>
                <a:lnTo>
                  <a:pt x="3537" y="428"/>
                </a:lnTo>
                <a:lnTo>
                  <a:pt x="3535" y="428"/>
                </a:lnTo>
                <a:lnTo>
                  <a:pt x="3532" y="427"/>
                </a:lnTo>
                <a:lnTo>
                  <a:pt x="3530" y="427"/>
                </a:lnTo>
                <a:lnTo>
                  <a:pt x="3527" y="426"/>
                </a:lnTo>
                <a:lnTo>
                  <a:pt x="3525" y="426"/>
                </a:lnTo>
                <a:lnTo>
                  <a:pt x="3522" y="424"/>
                </a:lnTo>
                <a:lnTo>
                  <a:pt x="3520" y="423"/>
                </a:lnTo>
                <a:lnTo>
                  <a:pt x="3518" y="422"/>
                </a:lnTo>
                <a:lnTo>
                  <a:pt x="3516" y="420"/>
                </a:lnTo>
                <a:lnTo>
                  <a:pt x="3514" y="418"/>
                </a:lnTo>
                <a:lnTo>
                  <a:pt x="3513" y="416"/>
                </a:lnTo>
                <a:lnTo>
                  <a:pt x="3511" y="413"/>
                </a:lnTo>
                <a:lnTo>
                  <a:pt x="3510" y="411"/>
                </a:lnTo>
                <a:lnTo>
                  <a:pt x="3510" y="408"/>
                </a:lnTo>
                <a:lnTo>
                  <a:pt x="3509" y="406"/>
                </a:lnTo>
                <a:lnTo>
                  <a:pt x="3509" y="403"/>
                </a:lnTo>
                <a:lnTo>
                  <a:pt x="3509" y="401"/>
                </a:lnTo>
                <a:lnTo>
                  <a:pt x="3509" y="398"/>
                </a:lnTo>
                <a:lnTo>
                  <a:pt x="3509" y="396"/>
                </a:lnTo>
                <a:lnTo>
                  <a:pt x="3510" y="393"/>
                </a:lnTo>
                <a:lnTo>
                  <a:pt x="3511" y="391"/>
                </a:lnTo>
                <a:lnTo>
                  <a:pt x="3512" y="389"/>
                </a:lnTo>
                <a:lnTo>
                  <a:pt x="3514" y="387"/>
                </a:lnTo>
                <a:lnTo>
                  <a:pt x="3515" y="385"/>
                </a:lnTo>
                <a:lnTo>
                  <a:pt x="3517" y="383"/>
                </a:lnTo>
                <a:lnTo>
                  <a:pt x="3519" y="381"/>
                </a:lnTo>
                <a:lnTo>
                  <a:pt x="3560" y="349"/>
                </a:lnTo>
                <a:lnTo>
                  <a:pt x="3602" y="319"/>
                </a:lnTo>
                <a:lnTo>
                  <a:pt x="3645" y="291"/>
                </a:lnTo>
                <a:lnTo>
                  <a:pt x="3689" y="263"/>
                </a:lnTo>
                <a:lnTo>
                  <a:pt x="3692" y="262"/>
                </a:lnTo>
                <a:lnTo>
                  <a:pt x="3694" y="261"/>
                </a:lnTo>
                <a:lnTo>
                  <a:pt x="3696" y="260"/>
                </a:lnTo>
                <a:lnTo>
                  <a:pt x="3699" y="259"/>
                </a:lnTo>
                <a:lnTo>
                  <a:pt x="3702" y="259"/>
                </a:lnTo>
                <a:lnTo>
                  <a:pt x="3704" y="259"/>
                </a:lnTo>
                <a:lnTo>
                  <a:pt x="3707" y="259"/>
                </a:lnTo>
                <a:lnTo>
                  <a:pt x="3709" y="259"/>
                </a:lnTo>
                <a:lnTo>
                  <a:pt x="3712" y="260"/>
                </a:lnTo>
                <a:lnTo>
                  <a:pt x="3714" y="261"/>
                </a:lnTo>
                <a:lnTo>
                  <a:pt x="3716" y="262"/>
                </a:lnTo>
                <a:lnTo>
                  <a:pt x="3718" y="264"/>
                </a:lnTo>
                <a:lnTo>
                  <a:pt x="3720" y="265"/>
                </a:lnTo>
                <a:lnTo>
                  <a:pt x="3722" y="267"/>
                </a:lnTo>
                <a:lnTo>
                  <a:pt x="3724" y="269"/>
                </a:lnTo>
                <a:lnTo>
                  <a:pt x="3725" y="271"/>
                </a:lnTo>
                <a:moveTo>
                  <a:pt x="3402" y="519"/>
                </a:moveTo>
                <a:lnTo>
                  <a:pt x="3404" y="521"/>
                </a:lnTo>
                <a:lnTo>
                  <a:pt x="3406" y="523"/>
                </a:lnTo>
                <a:lnTo>
                  <a:pt x="3407" y="525"/>
                </a:lnTo>
                <a:lnTo>
                  <a:pt x="3409" y="528"/>
                </a:lnTo>
                <a:lnTo>
                  <a:pt x="3409" y="530"/>
                </a:lnTo>
                <a:lnTo>
                  <a:pt x="3410" y="532"/>
                </a:lnTo>
                <a:lnTo>
                  <a:pt x="3411" y="535"/>
                </a:lnTo>
                <a:lnTo>
                  <a:pt x="3411" y="538"/>
                </a:lnTo>
                <a:lnTo>
                  <a:pt x="3411" y="540"/>
                </a:lnTo>
                <a:lnTo>
                  <a:pt x="3410" y="543"/>
                </a:lnTo>
                <a:lnTo>
                  <a:pt x="3410" y="545"/>
                </a:lnTo>
                <a:lnTo>
                  <a:pt x="3409" y="548"/>
                </a:lnTo>
                <a:lnTo>
                  <a:pt x="3408" y="550"/>
                </a:lnTo>
                <a:lnTo>
                  <a:pt x="3407" y="553"/>
                </a:lnTo>
                <a:lnTo>
                  <a:pt x="3405" y="555"/>
                </a:lnTo>
                <a:lnTo>
                  <a:pt x="3403" y="557"/>
                </a:lnTo>
                <a:lnTo>
                  <a:pt x="3369" y="594"/>
                </a:lnTo>
                <a:lnTo>
                  <a:pt x="3336" y="632"/>
                </a:lnTo>
                <a:lnTo>
                  <a:pt x="3305" y="671"/>
                </a:lnTo>
                <a:lnTo>
                  <a:pt x="3275" y="710"/>
                </a:lnTo>
                <a:lnTo>
                  <a:pt x="3274" y="712"/>
                </a:lnTo>
                <a:lnTo>
                  <a:pt x="3272" y="714"/>
                </a:lnTo>
                <a:lnTo>
                  <a:pt x="3270" y="716"/>
                </a:lnTo>
                <a:lnTo>
                  <a:pt x="3267" y="717"/>
                </a:lnTo>
                <a:lnTo>
                  <a:pt x="3265" y="718"/>
                </a:lnTo>
                <a:lnTo>
                  <a:pt x="3263" y="719"/>
                </a:lnTo>
                <a:lnTo>
                  <a:pt x="3260" y="720"/>
                </a:lnTo>
                <a:lnTo>
                  <a:pt x="3258" y="721"/>
                </a:lnTo>
                <a:lnTo>
                  <a:pt x="3255" y="721"/>
                </a:lnTo>
                <a:lnTo>
                  <a:pt x="3253" y="721"/>
                </a:lnTo>
                <a:lnTo>
                  <a:pt x="3250" y="721"/>
                </a:lnTo>
                <a:lnTo>
                  <a:pt x="3248" y="720"/>
                </a:lnTo>
                <a:lnTo>
                  <a:pt x="3245" y="720"/>
                </a:lnTo>
                <a:lnTo>
                  <a:pt x="3243" y="719"/>
                </a:lnTo>
                <a:lnTo>
                  <a:pt x="3241" y="717"/>
                </a:lnTo>
                <a:lnTo>
                  <a:pt x="3238" y="716"/>
                </a:lnTo>
                <a:lnTo>
                  <a:pt x="3236" y="714"/>
                </a:lnTo>
                <a:lnTo>
                  <a:pt x="3234" y="713"/>
                </a:lnTo>
                <a:lnTo>
                  <a:pt x="3233" y="711"/>
                </a:lnTo>
                <a:lnTo>
                  <a:pt x="3231" y="708"/>
                </a:lnTo>
                <a:lnTo>
                  <a:pt x="3230" y="706"/>
                </a:lnTo>
                <a:lnTo>
                  <a:pt x="3229" y="704"/>
                </a:lnTo>
                <a:lnTo>
                  <a:pt x="3228" y="701"/>
                </a:lnTo>
                <a:lnTo>
                  <a:pt x="3228" y="699"/>
                </a:lnTo>
                <a:lnTo>
                  <a:pt x="3227" y="696"/>
                </a:lnTo>
                <a:lnTo>
                  <a:pt x="3227" y="694"/>
                </a:lnTo>
                <a:lnTo>
                  <a:pt x="3227" y="691"/>
                </a:lnTo>
                <a:lnTo>
                  <a:pt x="3228" y="689"/>
                </a:lnTo>
                <a:lnTo>
                  <a:pt x="3229" y="686"/>
                </a:lnTo>
                <a:lnTo>
                  <a:pt x="3230" y="684"/>
                </a:lnTo>
                <a:lnTo>
                  <a:pt x="3231" y="681"/>
                </a:lnTo>
                <a:lnTo>
                  <a:pt x="3232" y="679"/>
                </a:lnTo>
                <a:lnTo>
                  <a:pt x="3263" y="638"/>
                </a:lnTo>
                <a:lnTo>
                  <a:pt x="3295" y="598"/>
                </a:lnTo>
                <a:lnTo>
                  <a:pt x="3330" y="559"/>
                </a:lnTo>
                <a:lnTo>
                  <a:pt x="3365" y="520"/>
                </a:lnTo>
                <a:lnTo>
                  <a:pt x="3367" y="518"/>
                </a:lnTo>
                <a:lnTo>
                  <a:pt x="3369" y="516"/>
                </a:lnTo>
                <a:lnTo>
                  <a:pt x="3372" y="515"/>
                </a:lnTo>
                <a:lnTo>
                  <a:pt x="3374" y="514"/>
                </a:lnTo>
                <a:lnTo>
                  <a:pt x="3376" y="513"/>
                </a:lnTo>
                <a:lnTo>
                  <a:pt x="3379" y="512"/>
                </a:lnTo>
                <a:lnTo>
                  <a:pt x="3381" y="512"/>
                </a:lnTo>
                <a:lnTo>
                  <a:pt x="3384" y="512"/>
                </a:lnTo>
                <a:lnTo>
                  <a:pt x="3386" y="512"/>
                </a:lnTo>
                <a:lnTo>
                  <a:pt x="3389" y="512"/>
                </a:lnTo>
                <a:lnTo>
                  <a:pt x="3391" y="513"/>
                </a:lnTo>
                <a:lnTo>
                  <a:pt x="3394" y="513"/>
                </a:lnTo>
                <a:lnTo>
                  <a:pt x="3396" y="514"/>
                </a:lnTo>
                <a:lnTo>
                  <a:pt x="3398" y="516"/>
                </a:lnTo>
                <a:lnTo>
                  <a:pt x="3400" y="517"/>
                </a:lnTo>
                <a:lnTo>
                  <a:pt x="3402" y="519"/>
                </a:lnTo>
                <a:moveTo>
                  <a:pt x="3159" y="845"/>
                </a:moveTo>
                <a:lnTo>
                  <a:pt x="3162" y="846"/>
                </a:lnTo>
                <a:lnTo>
                  <a:pt x="3164" y="848"/>
                </a:lnTo>
                <a:lnTo>
                  <a:pt x="3166" y="850"/>
                </a:lnTo>
                <a:lnTo>
                  <a:pt x="3168" y="852"/>
                </a:lnTo>
                <a:lnTo>
                  <a:pt x="3169" y="854"/>
                </a:lnTo>
                <a:lnTo>
                  <a:pt x="3170" y="856"/>
                </a:lnTo>
                <a:lnTo>
                  <a:pt x="3172" y="858"/>
                </a:lnTo>
                <a:lnTo>
                  <a:pt x="3172" y="861"/>
                </a:lnTo>
                <a:lnTo>
                  <a:pt x="3173" y="863"/>
                </a:lnTo>
                <a:lnTo>
                  <a:pt x="3173" y="866"/>
                </a:lnTo>
                <a:lnTo>
                  <a:pt x="3174" y="868"/>
                </a:lnTo>
                <a:lnTo>
                  <a:pt x="3173" y="871"/>
                </a:lnTo>
                <a:lnTo>
                  <a:pt x="3173" y="873"/>
                </a:lnTo>
                <a:lnTo>
                  <a:pt x="3172" y="876"/>
                </a:lnTo>
                <a:lnTo>
                  <a:pt x="3172" y="878"/>
                </a:lnTo>
                <a:lnTo>
                  <a:pt x="3170" y="881"/>
                </a:lnTo>
                <a:lnTo>
                  <a:pt x="3149" y="926"/>
                </a:lnTo>
                <a:lnTo>
                  <a:pt x="3129" y="972"/>
                </a:lnTo>
                <a:lnTo>
                  <a:pt x="3110" y="1019"/>
                </a:lnTo>
                <a:lnTo>
                  <a:pt x="3094" y="1066"/>
                </a:lnTo>
                <a:lnTo>
                  <a:pt x="3094" y="1068"/>
                </a:lnTo>
                <a:lnTo>
                  <a:pt x="3092" y="1070"/>
                </a:lnTo>
                <a:lnTo>
                  <a:pt x="3091" y="1073"/>
                </a:lnTo>
                <a:lnTo>
                  <a:pt x="3090" y="1075"/>
                </a:lnTo>
                <a:lnTo>
                  <a:pt x="3088" y="1076"/>
                </a:lnTo>
                <a:lnTo>
                  <a:pt x="3086" y="1078"/>
                </a:lnTo>
                <a:lnTo>
                  <a:pt x="3084" y="1079"/>
                </a:lnTo>
                <a:lnTo>
                  <a:pt x="3082" y="1081"/>
                </a:lnTo>
                <a:lnTo>
                  <a:pt x="3079" y="1082"/>
                </a:lnTo>
                <a:lnTo>
                  <a:pt x="3077" y="1083"/>
                </a:lnTo>
                <a:lnTo>
                  <a:pt x="3074" y="1083"/>
                </a:lnTo>
                <a:lnTo>
                  <a:pt x="3072" y="1084"/>
                </a:lnTo>
                <a:lnTo>
                  <a:pt x="3069" y="1084"/>
                </a:lnTo>
                <a:lnTo>
                  <a:pt x="3067" y="1084"/>
                </a:lnTo>
                <a:lnTo>
                  <a:pt x="3064" y="1083"/>
                </a:lnTo>
                <a:lnTo>
                  <a:pt x="3061" y="1083"/>
                </a:lnTo>
                <a:lnTo>
                  <a:pt x="3059" y="1082"/>
                </a:lnTo>
                <a:lnTo>
                  <a:pt x="3056" y="1081"/>
                </a:lnTo>
                <a:lnTo>
                  <a:pt x="3054" y="1079"/>
                </a:lnTo>
                <a:lnTo>
                  <a:pt x="3052" y="1078"/>
                </a:lnTo>
                <a:lnTo>
                  <a:pt x="3050" y="1076"/>
                </a:lnTo>
                <a:lnTo>
                  <a:pt x="3049" y="1074"/>
                </a:lnTo>
                <a:lnTo>
                  <a:pt x="3047" y="1072"/>
                </a:lnTo>
                <a:lnTo>
                  <a:pt x="3046" y="1070"/>
                </a:lnTo>
                <a:lnTo>
                  <a:pt x="3045" y="1067"/>
                </a:lnTo>
                <a:lnTo>
                  <a:pt x="3044" y="1065"/>
                </a:lnTo>
                <a:lnTo>
                  <a:pt x="3044" y="1063"/>
                </a:lnTo>
                <a:lnTo>
                  <a:pt x="3043" y="1060"/>
                </a:lnTo>
                <a:lnTo>
                  <a:pt x="3043" y="1058"/>
                </a:lnTo>
                <a:lnTo>
                  <a:pt x="3043" y="1055"/>
                </a:lnTo>
                <a:lnTo>
                  <a:pt x="3044" y="1052"/>
                </a:lnTo>
                <a:lnTo>
                  <a:pt x="3044" y="1050"/>
                </a:lnTo>
                <a:lnTo>
                  <a:pt x="3061" y="1001"/>
                </a:lnTo>
                <a:lnTo>
                  <a:pt x="3080" y="952"/>
                </a:lnTo>
                <a:lnTo>
                  <a:pt x="3101" y="904"/>
                </a:lnTo>
                <a:lnTo>
                  <a:pt x="3123" y="857"/>
                </a:lnTo>
                <a:lnTo>
                  <a:pt x="3125" y="855"/>
                </a:lnTo>
                <a:lnTo>
                  <a:pt x="3126" y="852"/>
                </a:lnTo>
                <a:lnTo>
                  <a:pt x="3128" y="850"/>
                </a:lnTo>
                <a:lnTo>
                  <a:pt x="3130" y="849"/>
                </a:lnTo>
                <a:lnTo>
                  <a:pt x="3132" y="847"/>
                </a:lnTo>
                <a:lnTo>
                  <a:pt x="3134" y="846"/>
                </a:lnTo>
                <a:lnTo>
                  <a:pt x="3137" y="845"/>
                </a:lnTo>
                <a:lnTo>
                  <a:pt x="3139" y="844"/>
                </a:lnTo>
                <a:lnTo>
                  <a:pt x="3142" y="843"/>
                </a:lnTo>
                <a:lnTo>
                  <a:pt x="3144" y="843"/>
                </a:lnTo>
                <a:lnTo>
                  <a:pt x="3147" y="842"/>
                </a:lnTo>
                <a:lnTo>
                  <a:pt x="3149" y="842"/>
                </a:lnTo>
                <a:lnTo>
                  <a:pt x="3152" y="843"/>
                </a:lnTo>
                <a:lnTo>
                  <a:pt x="3154" y="843"/>
                </a:lnTo>
                <a:lnTo>
                  <a:pt x="3157" y="844"/>
                </a:lnTo>
                <a:lnTo>
                  <a:pt x="3159" y="845"/>
                </a:lnTo>
                <a:moveTo>
                  <a:pt x="3029" y="1230"/>
                </a:moveTo>
                <a:lnTo>
                  <a:pt x="3032" y="1230"/>
                </a:lnTo>
                <a:lnTo>
                  <a:pt x="3034" y="1231"/>
                </a:lnTo>
                <a:lnTo>
                  <a:pt x="3037" y="1232"/>
                </a:lnTo>
                <a:lnTo>
                  <a:pt x="3039" y="1233"/>
                </a:lnTo>
                <a:lnTo>
                  <a:pt x="3041" y="1235"/>
                </a:lnTo>
                <a:lnTo>
                  <a:pt x="3043" y="1236"/>
                </a:lnTo>
                <a:lnTo>
                  <a:pt x="3045" y="1238"/>
                </a:lnTo>
                <a:lnTo>
                  <a:pt x="3047" y="1240"/>
                </a:lnTo>
                <a:lnTo>
                  <a:pt x="3048" y="1242"/>
                </a:lnTo>
                <a:lnTo>
                  <a:pt x="3049" y="1244"/>
                </a:lnTo>
                <a:lnTo>
                  <a:pt x="3050" y="1247"/>
                </a:lnTo>
                <a:lnTo>
                  <a:pt x="3051" y="1249"/>
                </a:lnTo>
                <a:lnTo>
                  <a:pt x="3052" y="1252"/>
                </a:lnTo>
                <a:lnTo>
                  <a:pt x="3052" y="1254"/>
                </a:lnTo>
                <a:lnTo>
                  <a:pt x="3052" y="1257"/>
                </a:lnTo>
                <a:lnTo>
                  <a:pt x="3052" y="1260"/>
                </a:lnTo>
                <a:lnTo>
                  <a:pt x="3047" y="1309"/>
                </a:lnTo>
                <a:lnTo>
                  <a:pt x="3044" y="1359"/>
                </a:lnTo>
                <a:lnTo>
                  <a:pt x="3044" y="1409"/>
                </a:lnTo>
                <a:lnTo>
                  <a:pt x="3046" y="1459"/>
                </a:lnTo>
                <a:lnTo>
                  <a:pt x="3046" y="1461"/>
                </a:lnTo>
                <a:lnTo>
                  <a:pt x="3046" y="1464"/>
                </a:lnTo>
                <a:lnTo>
                  <a:pt x="3046" y="1466"/>
                </a:lnTo>
                <a:lnTo>
                  <a:pt x="3045" y="1469"/>
                </a:lnTo>
                <a:lnTo>
                  <a:pt x="3044" y="1471"/>
                </a:lnTo>
                <a:lnTo>
                  <a:pt x="3043" y="1474"/>
                </a:lnTo>
                <a:lnTo>
                  <a:pt x="3042" y="1476"/>
                </a:lnTo>
                <a:lnTo>
                  <a:pt x="3040" y="1478"/>
                </a:lnTo>
                <a:lnTo>
                  <a:pt x="3038" y="1480"/>
                </a:lnTo>
                <a:lnTo>
                  <a:pt x="3036" y="1481"/>
                </a:lnTo>
                <a:lnTo>
                  <a:pt x="3034" y="1483"/>
                </a:lnTo>
                <a:lnTo>
                  <a:pt x="3032" y="1484"/>
                </a:lnTo>
                <a:lnTo>
                  <a:pt x="3029" y="1485"/>
                </a:lnTo>
                <a:lnTo>
                  <a:pt x="3027" y="1486"/>
                </a:lnTo>
                <a:lnTo>
                  <a:pt x="3024" y="1486"/>
                </a:lnTo>
                <a:lnTo>
                  <a:pt x="3021" y="1487"/>
                </a:lnTo>
                <a:lnTo>
                  <a:pt x="3019" y="1487"/>
                </a:lnTo>
                <a:lnTo>
                  <a:pt x="3016" y="1487"/>
                </a:lnTo>
                <a:lnTo>
                  <a:pt x="3013" y="1486"/>
                </a:lnTo>
                <a:lnTo>
                  <a:pt x="3011" y="1485"/>
                </a:lnTo>
                <a:lnTo>
                  <a:pt x="3008" y="1484"/>
                </a:lnTo>
                <a:lnTo>
                  <a:pt x="3006" y="1483"/>
                </a:lnTo>
                <a:lnTo>
                  <a:pt x="3004" y="1482"/>
                </a:lnTo>
                <a:lnTo>
                  <a:pt x="3002" y="1480"/>
                </a:lnTo>
                <a:lnTo>
                  <a:pt x="3000" y="1479"/>
                </a:lnTo>
                <a:lnTo>
                  <a:pt x="2999" y="1477"/>
                </a:lnTo>
                <a:lnTo>
                  <a:pt x="2997" y="1474"/>
                </a:lnTo>
                <a:lnTo>
                  <a:pt x="2996" y="1472"/>
                </a:lnTo>
                <a:lnTo>
                  <a:pt x="2995" y="1470"/>
                </a:lnTo>
                <a:lnTo>
                  <a:pt x="2994" y="1467"/>
                </a:lnTo>
                <a:lnTo>
                  <a:pt x="2994" y="1465"/>
                </a:lnTo>
                <a:lnTo>
                  <a:pt x="2993" y="1462"/>
                </a:lnTo>
                <a:lnTo>
                  <a:pt x="2991" y="1410"/>
                </a:lnTo>
                <a:lnTo>
                  <a:pt x="2991" y="1358"/>
                </a:lnTo>
                <a:lnTo>
                  <a:pt x="2994" y="1305"/>
                </a:lnTo>
                <a:lnTo>
                  <a:pt x="2999" y="1253"/>
                </a:lnTo>
                <a:lnTo>
                  <a:pt x="3000" y="1250"/>
                </a:lnTo>
                <a:lnTo>
                  <a:pt x="3001" y="1248"/>
                </a:lnTo>
                <a:lnTo>
                  <a:pt x="3002" y="1245"/>
                </a:lnTo>
                <a:lnTo>
                  <a:pt x="3003" y="1243"/>
                </a:lnTo>
                <a:lnTo>
                  <a:pt x="3004" y="1241"/>
                </a:lnTo>
                <a:lnTo>
                  <a:pt x="3006" y="1239"/>
                </a:lnTo>
                <a:lnTo>
                  <a:pt x="3008" y="1237"/>
                </a:lnTo>
                <a:lnTo>
                  <a:pt x="3010" y="1236"/>
                </a:lnTo>
                <a:lnTo>
                  <a:pt x="3012" y="1234"/>
                </a:lnTo>
                <a:lnTo>
                  <a:pt x="3014" y="1233"/>
                </a:lnTo>
                <a:lnTo>
                  <a:pt x="3016" y="1232"/>
                </a:lnTo>
                <a:lnTo>
                  <a:pt x="3019" y="1231"/>
                </a:lnTo>
                <a:lnTo>
                  <a:pt x="3021" y="1230"/>
                </a:lnTo>
                <a:lnTo>
                  <a:pt x="3024" y="1230"/>
                </a:lnTo>
                <a:lnTo>
                  <a:pt x="3027" y="1230"/>
                </a:lnTo>
                <a:lnTo>
                  <a:pt x="3029" y="1230"/>
                </a:lnTo>
                <a:moveTo>
                  <a:pt x="3046" y="1636"/>
                </a:moveTo>
                <a:lnTo>
                  <a:pt x="3049" y="1635"/>
                </a:lnTo>
                <a:lnTo>
                  <a:pt x="3052" y="1635"/>
                </a:lnTo>
                <a:lnTo>
                  <a:pt x="3054" y="1635"/>
                </a:lnTo>
                <a:lnTo>
                  <a:pt x="3057" y="1635"/>
                </a:lnTo>
                <a:lnTo>
                  <a:pt x="3059" y="1635"/>
                </a:lnTo>
                <a:lnTo>
                  <a:pt x="3062" y="1636"/>
                </a:lnTo>
                <a:lnTo>
                  <a:pt x="3064" y="1637"/>
                </a:lnTo>
                <a:lnTo>
                  <a:pt x="3067" y="1638"/>
                </a:lnTo>
                <a:lnTo>
                  <a:pt x="3069" y="1639"/>
                </a:lnTo>
                <a:lnTo>
                  <a:pt x="3071" y="1641"/>
                </a:lnTo>
                <a:lnTo>
                  <a:pt x="3073" y="1643"/>
                </a:lnTo>
                <a:lnTo>
                  <a:pt x="3075" y="1644"/>
                </a:lnTo>
                <a:lnTo>
                  <a:pt x="3076" y="1647"/>
                </a:lnTo>
                <a:lnTo>
                  <a:pt x="3077" y="1649"/>
                </a:lnTo>
                <a:lnTo>
                  <a:pt x="3079" y="1651"/>
                </a:lnTo>
                <a:lnTo>
                  <a:pt x="3079" y="1654"/>
                </a:lnTo>
                <a:lnTo>
                  <a:pt x="3093" y="1701"/>
                </a:lnTo>
                <a:lnTo>
                  <a:pt x="3110" y="1748"/>
                </a:lnTo>
                <a:lnTo>
                  <a:pt x="3129" y="1794"/>
                </a:lnTo>
                <a:lnTo>
                  <a:pt x="3150" y="1840"/>
                </a:lnTo>
                <a:lnTo>
                  <a:pt x="3151" y="1842"/>
                </a:lnTo>
                <a:lnTo>
                  <a:pt x="3152" y="1845"/>
                </a:lnTo>
                <a:lnTo>
                  <a:pt x="3153" y="1847"/>
                </a:lnTo>
                <a:lnTo>
                  <a:pt x="3153" y="1850"/>
                </a:lnTo>
                <a:lnTo>
                  <a:pt x="3153" y="1852"/>
                </a:lnTo>
                <a:lnTo>
                  <a:pt x="3153" y="1855"/>
                </a:lnTo>
                <a:lnTo>
                  <a:pt x="3152" y="1857"/>
                </a:lnTo>
                <a:lnTo>
                  <a:pt x="3152" y="1860"/>
                </a:lnTo>
                <a:lnTo>
                  <a:pt x="3151" y="1862"/>
                </a:lnTo>
                <a:lnTo>
                  <a:pt x="3149" y="1864"/>
                </a:lnTo>
                <a:lnTo>
                  <a:pt x="3148" y="1867"/>
                </a:lnTo>
                <a:lnTo>
                  <a:pt x="3147" y="1869"/>
                </a:lnTo>
                <a:lnTo>
                  <a:pt x="3145" y="1870"/>
                </a:lnTo>
                <a:lnTo>
                  <a:pt x="3143" y="1872"/>
                </a:lnTo>
                <a:lnTo>
                  <a:pt x="3141" y="1874"/>
                </a:lnTo>
                <a:lnTo>
                  <a:pt x="3138" y="1875"/>
                </a:lnTo>
                <a:lnTo>
                  <a:pt x="3136" y="1876"/>
                </a:lnTo>
                <a:lnTo>
                  <a:pt x="3133" y="1877"/>
                </a:lnTo>
                <a:lnTo>
                  <a:pt x="3131" y="1877"/>
                </a:lnTo>
                <a:lnTo>
                  <a:pt x="3128" y="1878"/>
                </a:lnTo>
                <a:lnTo>
                  <a:pt x="3126" y="1878"/>
                </a:lnTo>
                <a:lnTo>
                  <a:pt x="3123" y="1878"/>
                </a:lnTo>
                <a:lnTo>
                  <a:pt x="3121" y="1877"/>
                </a:lnTo>
                <a:lnTo>
                  <a:pt x="3118" y="1877"/>
                </a:lnTo>
                <a:lnTo>
                  <a:pt x="3116" y="1876"/>
                </a:lnTo>
                <a:lnTo>
                  <a:pt x="3114" y="1875"/>
                </a:lnTo>
                <a:lnTo>
                  <a:pt x="3112" y="1873"/>
                </a:lnTo>
                <a:lnTo>
                  <a:pt x="3110" y="1872"/>
                </a:lnTo>
                <a:lnTo>
                  <a:pt x="3108" y="1870"/>
                </a:lnTo>
                <a:lnTo>
                  <a:pt x="3106" y="1868"/>
                </a:lnTo>
                <a:lnTo>
                  <a:pt x="3105" y="1865"/>
                </a:lnTo>
                <a:lnTo>
                  <a:pt x="3103" y="1863"/>
                </a:lnTo>
                <a:lnTo>
                  <a:pt x="3081" y="1815"/>
                </a:lnTo>
                <a:lnTo>
                  <a:pt x="3061" y="1767"/>
                </a:lnTo>
                <a:lnTo>
                  <a:pt x="3043" y="1718"/>
                </a:lnTo>
                <a:lnTo>
                  <a:pt x="3028" y="1668"/>
                </a:lnTo>
                <a:lnTo>
                  <a:pt x="3028" y="1665"/>
                </a:lnTo>
                <a:lnTo>
                  <a:pt x="3027" y="1663"/>
                </a:lnTo>
                <a:lnTo>
                  <a:pt x="3027" y="1660"/>
                </a:lnTo>
                <a:lnTo>
                  <a:pt x="3028" y="1657"/>
                </a:lnTo>
                <a:lnTo>
                  <a:pt x="3028" y="1655"/>
                </a:lnTo>
                <a:lnTo>
                  <a:pt x="3029" y="1653"/>
                </a:lnTo>
                <a:lnTo>
                  <a:pt x="3030" y="1650"/>
                </a:lnTo>
                <a:lnTo>
                  <a:pt x="3031" y="1648"/>
                </a:lnTo>
                <a:lnTo>
                  <a:pt x="3032" y="1646"/>
                </a:lnTo>
                <a:lnTo>
                  <a:pt x="3034" y="1644"/>
                </a:lnTo>
                <a:lnTo>
                  <a:pt x="3035" y="1642"/>
                </a:lnTo>
                <a:lnTo>
                  <a:pt x="3037" y="1640"/>
                </a:lnTo>
                <a:lnTo>
                  <a:pt x="3039" y="1639"/>
                </a:lnTo>
                <a:lnTo>
                  <a:pt x="3041" y="1638"/>
                </a:lnTo>
                <a:lnTo>
                  <a:pt x="3044" y="1637"/>
                </a:lnTo>
                <a:lnTo>
                  <a:pt x="3046" y="1636"/>
                </a:lnTo>
                <a:moveTo>
                  <a:pt x="3218" y="2003"/>
                </a:moveTo>
                <a:lnTo>
                  <a:pt x="3221" y="2001"/>
                </a:lnTo>
                <a:lnTo>
                  <a:pt x="3223" y="2000"/>
                </a:lnTo>
                <a:lnTo>
                  <a:pt x="3226" y="1999"/>
                </a:lnTo>
                <a:lnTo>
                  <a:pt x="3228" y="1999"/>
                </a:lnTo>
                <a:lnTo>
                  <a:pt x="3231" y="1998"/>
                </a:lnTo>
                <a:lnTo>
                  <a:pt x="3233" y="1998"/>
                </a:lnTo>
                <a:lnTo>
                  <a:pt x="3236" y="1998"/>
                </a:lnTo>
                <a:lnTo>
                  <a:pt x="3238" y="1998"/>
                </a:lnTo>
                <a:lnTo>
                  <a:pt x="3241" y="1999"/>
                </a:lnTo>
                <a:lnTo>
                  <a:pt x="3243" y="1999"/>
                </a:lnTo>
                <a:lnTo>
                  <a:pt x="3246" y="2000"/>
                </a:lnTo>
                <a:lnTo>
                  <a:pt x="3248" y="2001"/>
                </a:lnTo>
                <a:lnTo>
                  <a:pt x="3250" y="2002"/>
                </a:lnTo>
                <a:lnTo>
                  <a:pt x="3252" y="2004"/>
                </a:lnTo>
                <a:lnTo>
                  <a:pt x="3254" y="2006"/>
                </a:lnTo>
                <a:lnTo>
                  <a:pt x="3255" y="2008"/>
                </a:lnTo>
                <a:lnTo>
                  <a:pt x="3269" y="2026"/>
                </a:lnTo>
                <a:lnTo>
                  <a:pt x="3284" y="2044"/>
                </a:lnTo>
                <a:lnTo>
                  <a:pt x="3313" y="2079"/>
                </a:lnTo>
                <a:lnTo>
                  <a:pt x="3393" y="2096"/>
                </a:lnTo>
                <a:lnTo>
                  <a:pt x="3396" y="2096"/>
                </a:lnTo>
                <a:lnTo>
                  <a:pt x="3398" y="2097"/>
                </a:lnTo>
                <a:lnTo>
                  <a:pt x="3401" y="2098"/>
                </a:lnTo>
                <a:lnTo>
                  <a:pt x="3403" y="2100"/>
                </a:lnTo>
                <a:lnTo>
                  <a:pt x="3405" y="2101"/>
                </a:lnTo>
                <a:lnTo>
                  <a:pt x="3407" y="2103"/>
                </a:lnTo>
                <a:lnTo>
                  <a:pt x="3408" y="2105"/>
                </a:lnTo>
                <a:lnTo>
                  <a:pt x="3410" y="2107"/>
                </a:lnTo>
                <a:lnTo>
                  <a:pt x="3411" y="2109"/>
                </a:lnTo>
                <a:lnTo>
                  <a:pt x="3412" y="2112"/>
                </a:lnTo>
                <a:lnTo>
                  <a:pt x="3413" y="2114"/>
                </a:lnTo>
                <a:lnTo>
                  <a:pt x="3413" y="2116"/>
                </a:lnTo>
                <a:lnTo>
                  <a:pt x="3414" y="2119"/>
                </a:lnTo>
                <a:lnTo>
                  <a:pt x="3414" y="2121"/>
                </a:lnTo>
                <a:lnTo>
                  <a:pt x="3414" y="2124"/>
                </a:lnTo>
                <a:lnTo>
                  <a:pt x="3413" y="2127"/>
                </a:lnTo>
                <a:lnTo>
                  <a:pt x="3412" y="2129"/>
                </a:lnTo>
                <a:lnTo>
                  <a:pt x="3411" y="2132"/>
                </a:lnTo>
                <a:lnTo>
                  <a:pt x="3410" y="2134"/>
                </a:lnTo>
                <a:lnTo>
                  <a:pt x="3409" y="2137"/>
                </a:lnTo>
                <a:lnTo>
                  <a:pt x="3407" y="2139"/>
                </a:lnTo>
                <a:lnTo>
                  <a:pt x="3405" y="2140"/>
                </a:lnTo>
                <a:lnTo>
                  <a:pt x="3403" y="2142"/>
                </a:lnTo>
                <a:lnTo>
                  <a:pt x="3401" y="2143"/>
                </a:lnTo>
                <a:lnTo>
                  <a:pt x="3399" y="2145"/>
                </a:lnTo>
                <a:lnTo>
                  <a:pt x="3397" y="2146"/>
                </a:lnTo>
                <a:lnTo>
                  <a:pt x="3394" y="2146"/>
                </a:lnTo>
                <a:lnTo>
                  <a:pt x="3392" y="2147"/>
                </a:lnTo>
                <a:lnTo>
                  <a:pt x="3389" y="2147"/>
                </a:lnTo>
                <a:lnTo>
                  <a:pt x="3387" y="2147"/>
                </a:lnTo>
                <a:lnTo>
                  <a:pt x="3384" y="2147"/>
                </a:lnTo>
                <a:lnTo>
                  <a:pt x="3381" y="2147"/>
                </a:lnTo>
                <a:lnTo>
                  <a:pt x="3365" y="2143"/>
                </a:lnTo>
                <a:lnTo>
                  <a:pt x="3356" y="2141"/>
                </a:lnTo>
                <a:lnTo>
                  <a:pt x="3347" y="2140"/>
                </a:lnTo>
                <a:lnTo>
                  <a:pt x="3347" y="2141"/>
                </a:lnTo>
                <a:lnTo>
                  <a:pt x="3346" y="2142"/>
                </a:lnTo>
                <a:lnTo>
                  <a:pt x="3346" y="2143"/>
                </a:lnTo>
                <a:lnTo>
                  <a:pt x="3345" y="2144"/>
                </a:lnTo>
                <a:lnTo>
                  <a:pt x="3342" y="2148"/>
                </a:lnTo>
                <a:lnTo>
                  <a:pt x="3340" y="2149"/>
                </a:lnTo>
                <a:lnTo>
                  <a:pt x="3338" y="2151"/>
                </a:lnTo>
                <a:lnTo>
                  <a:pt x="3336" y="2152"/>
                </a:lnTo>
                <a:lnTo>
                  <a:pt x="3333" y="2153"/>
                </a:lnTo>
                <a:lnTo>
                  <a:pt x="3331" y="2154"/>
                </a:lnTo>
                <a:lnTo>
                  <a:pt x="3328" y="2154"/>
                </a:lnTo>
                <a:lnTo>
                  <a:pt x="3326" y="2155"/>
                </a:lnTo>
                <a:lnTo>
                  <a:pt x="3323" y="2155"/>
                </a:lnTo>
                <a:lnTo>
                  <a:pt x="3320" y="2154"/>
                </a:lnTo>
                <a:lnTo>
                  <a:pt x="3318" y="2154"/>
                </a:lnTo>
                <a:lnTo>
                  <a:pt x="3315" y="2153"/>
                </a:lnTo>
                <a:lnTo>
                  <a:pt x="3313" y="2152"/>
                </a:lnTo>
                <a:lnTo>
                  <a:pt x="3311" y="2151"/>
                </a:lnTo>
                <a:lnTo>
                  <a:pt x="3308" y="2150"/>
                </a:lnTo>
                <a:lnTo>
                  <a:pt x="3306" y="2148"/>
                </a:lnTo>
                <a:lnTo>
                  <a:pt x="3304" y="2147"/>
                </a:lnTo>
                <a:lnTo>
                  <a:pt x="3300" y="2142"/>
                </a:lnTo>
                <a:lnTo>
                  <a:pt x="3295" y="2137"/>
                </a:lnTo>
                <a:lnTo>
                  <a:pt x="3286" y="2128"/>
                </a:lnTo>
                <a:lnTo>
                  <a:pt x="3260" y="2123"/>
                </a:lnTo>
                <a:lnTo>
                  <a:pt x="3234" y="2118"/>
                </a:lnTo>
                <a:lnTo>
                  <a:pt x="3180" y="2111"/>
                </a:lnTo>
                <a:lnTo>
                  <a:pt x="3178" y="2110"/>
                </a:lnTo>
                <a:lnTo>
                  <a:pt x="3175" y="2110"/>
                </a:lnTo>
                <a:lnTo>
                  <a:pt x="3173" y="2109"/>
                </a:lnTo>
                <a:lnTo>
                  <a:pt x="3171" y="2108"/>
                </a:lnTo>
                <a:lnTo>
                  <a:pt x="3169" y="2106"/>
                </a:lnTo>
                <a:lnTo>
                  <a:pt x="3167" y="2105"/>
                </a:lnTo>
                <a:lnTo>
                  <a:pt x="3165" y="2103"/>
                </a:lnTo>
                <a:lnTo>
                  <a:pt x="3163" y="2101"/>
                </a:lnTo>
                <a:lnTo>
                  <a:pt x="3162" y="2099"/>
                </a:lnTo>
                <a:lnTo>
                  <a:pt x="3161" y="2097"/>
                </a:lnTo>
                <a:lnTo>
                  <a:pt x="3159" y="2094"/>
                </a:lnTo>
                <a:lnTo>
                  <a:pt x="3159" y="2092"/>
                </a:lnTo>
                <a:lnTo>
                  <a:pt x="3158" y="2090"/>
                </a:lnTo>
                <a:lnTo>
                  <a:pt x="3158" y="2087"/>
                </a:lnTo>
                <a:lnTo>
                  <a:pt x="3157" y="2084"/>
                </a:lnTo>
                <a:lnTo>
                  <a:pt x="3157" y="2082"/>
                </a:lnTo>
                <a:lnTo>
                  <a:pt x="3158" y="2079"/>
                </a:lnTo>
                <a:lnTo>
                  <a:pt x="3159" y="2076"/>
                </a:lnTo>
                <a:lnTo>
                  <a:pt x="3160" y="2074"/>
                </a:lnTo>
                <a:lnTo>
                  <a:pt x="3161" y="2072"/>
                </a:lnTo>
                <a:lnTo>
                  <a:pt x="3162" y="2069"/>
                </a:lnTo>
                <a:lnTo>
                  <a:pt x="3164" y="2067"/>
                </a:lnTo>
                <a:lnTo>
                  <a:pt x="3166" y="2065"/>
                </a:lnTo>
                <a:lnTo>
                  <a:pt x="3168" y="2064"/>
                </a:lnTo>
                <a:lnTo>
                  <a:pt x="3170" y="2062"/>
                </a:lnTo>
                <a:lnTo>
                  <a:pt x="3172" y="2061"/>
                </a:lnTo>
                <a:lnTo>
                  <a:pt x="3174" y="2060"/>
                </a:lnTo>
                <a:lnTo>
                  <a:pt x="3177" y="2059"/>
                </a:lnTo>
                <a:lnTo>
                  <a:pt x="3179" y="2059"/>
                </a:lnTo>
                <a:lnTo>
                  <a:pt x="3182" y="2059"/>
                </a:lnTo>
                <a:lnTo>
                  <a:pt x="3185" y="2058"/>
                </a:lnTo>
                <a:lnTo>
                  <a:pt x="3187" y="2059"/>
                </a:lnTo>
                <a:lnTo>
                  <a:pt x="3233" y="2065"/>
                </a:lnTo>
                <a:lnTo>
                  <a:pt x="3213" y="2041"/>
                </a:lnTo>
                <a:lnTo>
                  <a:pt x="3212" y="2038"/>
                </a:lnTo>
                <a:lnTo>
                  <a:pt x="3211" y="2036"/>
                </a:lnTo>
                <a:lnTo>
                  <a:pt x="3210" y="2034"/>
                </a:lnTo>
                <a:lnTo>
                  <a:pt x="3209" y="2031"/>
                </a:lnTo>
                <a:lnTo>
                  <a:pt x="3208" y="2028"/>
                </a:lnTo>
                <a:lnTo>
                  <a:pt x="3208" y="2026"/>
                </a:lnTo>
                <a:lnTo>
                  <a:pt x="3208" y="2023"/>
                </a:lnTo>
                <a:lnTo>
                  <a:pt x="3208" y="2021"/>
                </a:lnTo>
                <a:lnTo>
                  <a:pt x="3209" y="2018"/>
                </a:lnTo>
                <a:lnTo>
                  <a:pt x="3210" y="2016"/>
                </a:lnTo>
                <a:lnTo>
                  <a:pt x="3211" y="2013"/>
                </a:lnTo>
                <a:lnTo>
                  <a:pt x="3212" y="2011"/>
                </a:lnTo>
                <a:lnTo>
                  <a:pt x="3213" y="2009"/>
                </a:lnTo>
                <a:lnTo>
                  <a:pt x="3215" y="2006"/>
                </a:lnTo>
                <a:lnTo>
                  <a:pt x="3216" y="2005"/>
                </a:lnTo>
                <a:lnTo>
                  <a:pt x="3218" y="2003"/>
                </a:lnTo>
                <a:moveTo>
                  <a:pt x="2949" y="2095"/>
                </a:moveTo>
                <a:lnTo>
                  <a:pt x="2892" y="2095"/>
                </a:lnTo>
                <a:lnTo>
                  <a:pt x="2834" y="2096"/>
                </a:lnTo>
                <a:lnTo>
                  <a:pt x="2776" y="2099"/>
                </a:lnTo>
                <a:lnTo>
                  <a:pt x="2717" y="2103"/>
                </a:lnTo>
                <a:lnTo>
                  <a:pt x="2715" y="2103"/>
                </a:lnTo>
                <a:lnTo>
                  <a:pt x="2712" y="2103"/>
                </a:lnTo>
                <a:lnTo>
                  <a:pt x="2710" y="2103"/>
                </a:lnTo>
                <a:lnTo>
                  <a:pt x="2707" y="2102"/>
                </a:lnTo>
                <a:lnTo>
                  <a:pt x="2705" y="2101"/>
                </a:lnTo>
                <a:lnTo>
                  <a:pt x="2703" y="2100"/>
                </a:lnTo>
                <a:lnTo>
                  <a:pt x="2701" y="2099"/>
                </a:lnTo>
                <a:lnTo>
                  <a:pt x="2699" y="2097"/>
                </a:lnTo>
                <a:lnTo>
                  <a:pt x="2697" y="2095"/>
                </a:lnTo>
                <a:lnTo>
                  <a:pt x="2695" y="2093"/>
                </a:lnTo>
                <a:lnTo>
                  <a:pt x="2694" y="2091"/>
                </a:lnTo>
                <a:lnTo>
                  <a:pt x="2692" y="2089"/>
                </a:lnTo>
                <a:lnTo>
                  <a:pt x="2691" y="2087"/>
                </a:lnTo>
                <a:lnTo>
                  <a:pt x="2690" y="2084"/>
                </a:lnTo>
                <a:lnTo>
                  <a:pt x="2690" y="2081"/>
                </a:lnTo>
                <a:lnTo>
                  <a:pt x="2689" y="2079"/>
                </a:lnTo>
                <a:lnTo>
                  <a:pt x="2689" y="2076"/>
                </a:lnTo>
                <a:lnTo>
                  <a:pt x="2689" y="2074"/>
                </a:lnTo>
                <a:lnTo>
                  <a:pt x="2690" y="2071"/>
                </a:lnTo>
                <a:lnTo>
                  <a:pt x="2690" y="2069"/>
                </a:lnTo>
                <a:lnTo>
                  <a:pt x="2691" y="2066"/>
                </a:lnTo>
                <a:lnTo>
                  <a:pt x="2692" y="2064"/>
                </a:lnTo>
                <a:lnTo>
                  <a:pt x="2694" y="2062"/>
                </a:lnTo>
                <a:lnTo>
                  <a:pt x="2695" y="2060"/>
                </a:lnTo>
                <a:lnTo>
                  <a:pt x="2697" y="2058"/>
                </a:lnTo>
                <a:lnTo>
                  <a:pt x="2699" y="2056"/>
                </a:lnTo>
                <a:lnTo>
                  <a:pt x="2701" y="2055"/>
                </a:lnTo>
                <a:lnTo>
                  <a:pt x="2703" y="2054"/>
                </a:lnTo>
                <a:lnTo>
                  <a:pt x="2706" y="2052"/>
                </a:lnTo>
                <a:lnTo>
                  <a:pt x="2708" y="2052"/>
                </a:lnTo>
                <a:lnTo>
                  <a:pt x="2711" y="2051"/>
                </a:lnTo>
                <a:lnTo>
                  <a:pt x="2713" y="2051"/>
                </a:lnTo>
                <a:lnTo>
                  <a:pt x="2773" y="2046"/>
                </a:lnTo>
                <a:lnTo>
                  <a:pt x="2833" y="2043"/>
                </a:lnTo>
                <a:lnTo>
                  <a:pt x="2892" y="2042"/>
                </a:lnTo>
                <a:lnTo>
                  <a:pt x="2950" y="2042"/>
                </a:lnTo>
                <a:lnTo>
                  <a:pt x="2953" y="2042"/>
                </a:lnTo>
                <a:lnTo>
                  <a:pt x="2956" y="2043"/>
                </a:lnTo>
                <a:lnTo>
                  <a:pt x="2958" y="2043"/>
                </a:lnTo>
                <a:lnTo>
                  <a:pt x="2961" y="2044"/>
                </a:lnTo>
                <a:lnTo>
                  <a:pt x="2963" y="2046"/>
                </a:lnTo>
                <a:lnTo>
                  <a:pt x="2965" y="2047"/>
                </a:lnTo>
                <a:lnTo>
                  <a:pt x="2967" y="2048"/>
                </a:lnTo>
                <a:lnTo>
                  <a:pt x="2969" y="2050"/>
                </a:lnTo>
                <a:lnTo>
                  <a:pt x="2971" y="2052"/>
                </a:lnTo>
                <a:lnTo>
                  <a:pt x="2972" y="2054"/>
                </a:lnTo>
                <a:lnTo>
                  <a:pt x="2973" y="2056"/>
                </a:lnTo>
                <a:lnTo>
                  <a:pt x="2974" y="2059"/>
                </a:lnTo>
                <a:lnTo>
                  <a:pt x="2975" y="2061"/>
                </a:lnTo>
                <a:lnTo>
                  <a:pt x="2976" y="2063"/>
                </a:lnTo>
                <a:lnTo>
                  <a:pt x="2976" y="2066"/>
                </a:lnTo>
                <a:lnTo>
                  <a:pt x="2976" y="2069"/>
                </a:lnTo>
                <a:lnTo>
                  <a:pt x="2976" y="2071"/>
                </a:lnTo>
                <a:lnTo>
                  <a:pt x="2976" y="2074"/>
                </a:lnTo>
                <a:lnTo>
                  <a:pt x="2975" y="2077"/>
                </a:lnTo>
                <a:lnTo>
                  <a:pt x="2974" y="2079"/>
                </a:lnTo>
                <a:lnTo>
                  <a:pt x="2973" y="2081"/>
                </a:lnTo>
                <a:lnTo>
                  <a:pt x="2972" y="2084"/>
                </a:lnTo>
                <a:lnTo>
                  <a:pt x="2970" y="2086"/>
                </a:lnTo>
                <a:lnTo>
                  <a:pt x="2969" y="2088"/>
                </a:lnTo>
                <a:lnTo>
                  <a:pt x="2967" y="2089"/>
                </a:lnTo>
                <a:lnTo>
                  <a:pt x="2965" y="2091"/>
                </a:lnTo>
                <a:lnTo>
                  <a:pt x="2962" y="2092"/>
                </a:lnTo>
                <a:lnTo>
                  <a:pt x="2960" y="2093"/>
                </a:lnTo>
                <a:lnTo>
                  <a:pt x="2957" y="2094"/>
                </a:lnTo>
                <a:lnTo>
                  <a:pt x="2955" y="2094"/>
                </a:lnTo>
                <a:lnTo>
                  <a:pt x="2952" y="2095"/>
                </a:lnTo>
                <a:lnTo>
                  <a:pt x="2949" y="2095"/>
                </a:lnTo>
                <a:moveTo>
                  <a:pt x="2509" y="2104"/>
                </a:moveTo>
                <a:lnTo>
                  <a:pt x="2509" y="2106"/>
                </a:lnTo>
                <a:lnTo>
                  <a:pt x="2509" y="2109"/>
                </a:lnTo>
                <a:lnTo>
                  <a:pt x="2509" y="2112"/>
                </a:lnTo>
                <a:lnTo>
                  <a:pt x="2508" y="2114"/>
                </a:lnTo>
                <a:lnTo>
                  <a:pt x="2508" y="2117"/>
                </a:lnTo>
                <a:lnTo>
                  <a:pt x="2507" y="2119"/>
                </a:lnTo>
                <a:lnTo>
                  <a:pt x="2506" y="2121"/>
                </a:lnTo>
                <a:lnTo>
                  <a:pt x="2504" y="2123"/>
                </a:lnTo>
                <a:lnTo>
                  <a:pt x="2503" y="2125"/>
                </a:lnTo>
                <a:lnTo>
                  <a:pt x="2501" y="2127"/>
                </a:lnTo>
                <a:lnTo>
                  <a:pt x="2499" y="2129"/>
                </a:lnTo>
                <a:lnTo>
                  <a:pt x="2497" y="2131"/>
                </a:lnTo>
                <a:lnTo>
                  <a:pt x="2495" y="2132"/>
                </a:lnTo>
                <a:lnTo>
                  <a:pt x="2493" y="2133"/>
                </a:lnTo>
                <a:lnTo>
                  <a:pt x="2490" y="2134"/>
                </a:lnTo>
                <a:lnTo>
                  <a:pt x="2488" y="2135"/>
                </a:lnTo>
                <a:lnTo>
                  <a:pt x="2431" y="2146"/>
                </a:lnTo>
                <a:lnTo>
                  <a:pt x="2375" y="2158"/>
                </a:lnTo>
                <a:lnTo>
                  <a:pt x="2318" y="2172"/>
                </a:lnTo>
                <a:lnTo>
                  <a:pt x="2262" y="2188"/>
                </a:lnTo>
                <a:lnTo>
                  <a:pt x="2259" y="2188"/>
                </a:lnTo>
                <a:lnTo>
                  <a:pt x="2256" y="2189"/>
                </a:lnTo>
                <a:lnTo>
                  <a:pt x="2254" y="2189"/>
                </a:lnTo>
                <a:lnTo>
                  <a:pt x="2251" y="2189"/>
                </a:lnTo>
                <a:lnTo>
                  <a:pt x="2249" y="2189"/>
                </a:lnTo>
                <a:lnTo>
                  <a:pt x="2246" y="2188"/>
                </a:lnTo>
                <a:lnTo>
                  <a:pt x="2244" y="2187"/>
                </a:lnTo>
                <a:lnTo>
                  <a:pt x="2242" y="2186"/>
                </a:lnTo>
                <a:lnTo>
                  <a:pt x="2240" y="2184"/>
                </a:lnTo>
                <a:lnTo>
                  <a:pt x="2238" y="2183"/>
                </a:lnTo>
                <a:lnTo>
                  <a:pt x="2236" y="2181"/>
                </a:lnTo>
                <a:lnTo>
                  <a:pt x="2234" y="2179"/>
                </a:lnTo>
                <a:lnTo>
                  <a:pt x="2233" y="2177"/>
                </a:lnTo>
                <a:lnTo>
                  <a:pt x="2232" y="2175"/>
                </a:lnTo>
                <a:lnTo>
                  <a:pt x="2230" y="2172"/>
                </a:lnTo>
                <a:lnTo>
                  <a:pt x="2230" y="2170"/>
                </a:lnTo>
                <a:lnTo>
                  <a:pt x="2229" y="2167"/>
                </a:lnTo>
                <a:lnTo>
                  <a:pt x="2228" y="2164"/>
                </a:lnTo>
                <a:lnTo>
                  <a:pt x="2228" y="2162"/>
                </a:lnTo>
                <a:lnTo>
                  <a:pt x="2228" y="2159"/>
                </a:lnTo>
                <a:lnTo>
                  <a:pt x="2228" y="2157"/>
                </a:lnTo>
                <a:lnTo>
                  <a:pt x="2229" y="2154"/>
                </a:lnTo>
                <a:lnTo>
                  <a:pt x="2230" y="2152"/>
                </a:lnTo>
                <a:lnTo>
                  <a:pt x="2231" y="2150"/>
                </a:lnTo>
                <a:lnTo>
                  <a:pt x="2232" y="2148"/>
                </a:lnTo>
                <a:lnTo>
                  <a:pt x="2234" y="2146"/>
                </a:lnTo>
                <a:lnTo>
                  <a:pt x="2235" y="2144"/>
                </a:lnTo>
                <a:lnTo>
                  <a:pt x="2237" y="2142"/>
                </a:lnTo>
                <a:lnTo>
                  <a:pt x="2239" y="2141"/>
                </a:lnTo>
                <a:lnTo>
                  <a:pt x="2242" y="2140"/>
                </a:lnTo>
                <a:lnTo>
                  <a:pt x="2244" y="2139"/>
                </a:lnTo>
                <a:lnTo>
                  <a:pt x="2247" y="2138"/>
                </a:lnTo>
                <a:lnTo>
                  <a:pt x="2304" y="2121"/>
                </a:lnTo>
                <a:lnTo>
                  <a:pt x="2362" y="2107"/>
                </a:lnTo>
                <a:lnTo>
                  <a:pt x="2420" y="2094"/>
                </a:lnTo>
                <a:lnTo>
                  <a:pt x="2478" y="2082"/>
                </a:lnTo>
                <a:lnTo>
                  <a:pt x="2480" y="2081"/>
                </a:lnTo>
                <a:lnTo>
                  <a:pt x="2483" y="2081"/>
                </a:lnTo>
                <a:lnTo>
                  <a:pt x="2486" y="2082"/>
                </a:lnTo>
                <a:lnTo>
                  <a:pt x="2488" y="2082"/>
                </a:lnTo>
                <a:lnTo>
                  <a:pt x="2491" y="2083"/>
                </a:lnTo>
                <a:lnTo>
                  <a:pt x="2493" y="2084"/>
                </a:lnTo>
                <a:lnTo>
                  <a:pt x="2496" y="2085"/>
                </a:lnTo>
                <a:lnTo>
                  <a:pt x="2498" y="2086"/>
                </a:lnTo>
                <a:lnTo>
                  <a:pt x="2500" y="2088"/>
                </a:lnTo>
                <a:lnTo>
                  <a:pt x="2502" y="2090"/>
                </a:lnTo>
                <a:lnTo>
                  <a:pt x="2503" y="2092"/>
                </a:lnTo>
                <a:lnTo>
                  <a:pt x="2505" y="2094"/>
                </a:lnTo>
                <a:lnTo>
                  <a:pt x="2506" y="2096"/>
                </a:lnTo>
                <a:lnTo>
                  <a:pt x="2507" y="2098"/>
                </a:lnTo>
                <a:lnTo>
                  <a:pt x="2508" y="2101"/>
                </a:lnTo>
                <a:lnTo>
                  <a:pt x="2509" y="2104"/>
                </a:lnTo>
                <a:moveTo>
                  <a:pt x="3533" y="2162"/>
                </a:moveTo>
                <a:lnTo>
                  <a:pt x="3534" y="2159"/>
                </a:lnTo>
                <a:lnTo>
                  <a:pt x="3536" y="2157"/>
                </a:lnTo>
                <a:lnTo>
                  <a:pt x="3537" y="2155"/>
                </a:lnTo>
                <a:lnTo>
                  <a:pt x="3539" y="2153"/>
                </a:lnTo>
                <a:lnTo>
                  <a:pt x="3541" y="2151"/>
                </a:lnTo>
                <a:lnTo>
                  <a:pt x="3543" y="2150"/>
                </a:lnTo>
                <a:lnTo>
                  <a:pt x="3545" y="2148"/>
                </a:lnTo>
                <a:lnTo>
                  <a:pt x="3547" y="2147"/>
                </a:lnTo>
                <a:lnTo>
                  <a:pt x="3549" y="2146"/>
                </a:lnTo>
                <a:lnTo>
                  <a:pt x="3552" y="2145"/>
                </a:lnTo>
                <a:lnTo>
                  <a:pt x="3554" y="2145"/>
                </a:lnTo>
                <a:lnTo>
                  <a:pt x="3557" y="2144"/>
                </a:lnTo>
                <a:lnTo>
                  <a:pt x="3559" y="2144"/>
                </a:lnTo>
                <a:lnTo>
                  <a:pt x="3562" y="2144"/>
                </a:lnTo>
                <a:lnTo>
                  <a:pt x="3565" y="2145"/>
                </a:lnTo>
                <a:lnTo>
                  <a:pt x="3567" y="2146"/>
                </a:lnTo>
                <a:lnTo>
                  <a:pt x="3611" y="2162"/>
                </a:lnTo>
                <a:lnTo>
                  <a:pt x="3653" y="2179"/>
                </a:lnTo>
                <a:lnTo>
                  <a:pt x="3695" y="2197"/>
                </a:lnTo>
                <a:lnTo>
                  <a:pt x="3734" y="2217"/>
                </a:lnTo>
                <a:lnTo>
                  <a:pt x="3737" y="2218"/>
                </a:lnTo>
                <a:lnTo>
                  <a:pt x="3739" y="2219"/>
                </a:lnTo>
                <a:lnTo>
                  <a:pt x="3741" y="2221"/>
                </a:lnTo>
                <a:lnTo>
                  <a:pt x="3743" y="2223"/>
                </a:lnTo>
                <a:lnTo>
                  <a:pt x="3744" y="2225"/>
                </a:lnTo>
                <a:lnTo>
                  <a:pt x="3746" y="2227"/>
                </a:lnTo>
                <a:lnTo>
                  <a:pt x="3747" y="2229"/>
                </a:lnTo>
                <a:lnTo>
                  <a:pt x="3748" y="2232"/>
                </a:lnTo>
                <a:lnTo>
                  <a:pt x="3749" y="2234"/>
                </a:lnTo>
                <a:lnTo>
                  <a:pt x="3749" y="2236"/>
                </a:lnTo>
                <a:lnTo>
                  <a:pt x="3749" y="2239"/>
                </a:lnTo>
                <a:lnTo>
                  <a:pt x="3749" y="2242"/>
                </a:lnTo>
                <a:lnTo>
                  <a:pt x="3749" y="2244"/>
                </a:lnTo>
                <a:lnTo>
                  <a:pt x="3748" y="2247"/>
                </a:lnTo>
                <a:lnTo>
                  <a:pt x="3747" y="2249"/>
                </a:lnTo>
                <a:lnTo>
                  <a:pt x="3746" y="2252"/>
                </a:lnTo>
                <a:lnTo>
                  <a:pt x="3745" y="2254"/>
                </a:lnTo>
                <a:lnTo>
                  <a:pt x="3743" y="2256"/>
                </a:lnTo>
                <a:lnTo>
                  <a:pt x="3742" y="2258"/>
                </a:lnTo>
                <a:lnTo>
                  <a:pt x="3740" y="2260"/>
                </a:lnTo>
                <a:lnTo>
                  <a:pt x="3738" y="2262"/>
                </a:lnTo>
                <a:lnTo>
                  <a:pt x="3736" y="2263"/>
                </a:lnTo>
                <a:lnTo>
                  <a:pt x="3733" y="2264"/>
                </a:lnTo>
                <a:lnTo>
                  <a:pt x="3731" y="2265"/>
                </a:lnTo>
                <a:lnTo>
                  <a:pt x="3728" y="2266"/>
                </a:lnTo>
                <a:lnTo>
                  <a:pt x="3726" y="2266"/>
                </a:lnTo>
                <a:lnTo>
                  <a:pt x="3723" y="2267"/>
                </a:lnTo>
                <a:lnTo>
                  <a:pt x="3721" y="2267"/>
                </a:lnTo>
                <a:lnTo>
                  <a:pt x="3718" y="2266"/>
                </a:lnTo>
                <a:lnTo>
                  <a:pt x="3716" y="2266"/>
                </a:lnTo>
                <a:lnTo>
                  <a:pt x="3713" y="2265"/>
                </a:lnTo>
                <a:lnTo>
                  <a:pt x="3710" y="2264"/>
                </a:lnTo>
                <a:lnTo>
                  <a:pt x="3672" y="2245"/>
                </a:lnTo>
                <a:lnTo>
                  <a:pt x="3632" y="2228"/>
                </a:lnTo>
                <a:lnTo>
                  <a:pt x="3591" y="2211"/>
                </a:lnTo>
                <a:lnTo>
                  <a:pt x="3549" y="2196"/>
                </a:lnTo>
                <a:lnTo>
                  <a:pt x="3547" y="2195"/>
                </a:lnTo>
                <a:lnTo>
                  <a:pt x="3545" y="2193"/>
                </a:lnTo>
                <a:lnTo>
                  <a:pt x="3543" y="2192"/>
                </a:lnTo>
                <a:lnTo>
                  <a:pt x="3541" y="2190"/>
                </a:lnTo>
                <a:lnTo>
                  <a:pt x="3539" y="2188"/>
                </a:lnTo>
                <a:lnTo>
                  <a:pt x="3537" y="2186"/>
                </a:lnTo>
                <a:lnTo>
                  <a:pt x="3536" y="2184"/>
                </a:lnTo>
                <a:lnTo>
                  <a:pt x="3535" y="2182"/>
                </a:lnTo>
                <a:lnTo>
                  <a:pt x="3534" y="2180"/>
                </a:lnTo>
                <a:lnTo>
                  <a:pt x="3533" y="2177"/>
                </a:lnTo>
                <a:lnTo>
                  <a:pt x="3532" y="2175"/>
                </a:lnTo>
                <a:lnTo>
                  <a:pt x="3532" y="2172"/>
                </a:lnTo>
                <a:lnTo>
                  <a:pt x="3532" y="2170"/>
                </a:lnTo>
                <a:lnTo>
                  <a:pt x="3532" y="2167"/>
                </a:lnTo>
                <a:lnTo>
                  <a:pt x="3533" y="2164"/>
                </a:lnTo>
                <a:lnTo>
                  <a:pt x="3533" y="2162"/>
                </a:lnTo>
                <a:moveTo>
                  <a:pt x="3353" y="2159"/>
                </a:moveTo>
                <a:lnTo>
                  <a:pt x="3355" y="2157"/>
                </a:lnTo>
                <a:lnTo>
                  <a:pt x="3357" y="2155"/>
                </a:lnTo>
                <a:lnTo>
                  <a:pt x="3360" y="2154"/>
                </a:lnTo>
                <a:lnTo>
                  <a:pt x="3362" y="2153"/>
                </a:lnTo>
                <a:lnTo>
                  <a:pt x="3364" y="2152"/>
                </a:lnTo>
                <a:lnTo>
                  <a:pt x="3367" y="2151"/>
                </a:lnTo>
                <a:lnTo>
                  <a:pt x="3369" y="2151"/>
                </a:lnTo>
                <a:lnTo>
                  <a:pt x="3372" y="2151"/>
                </a:lnTo>
                <a:lnTo>
                  <a:pt x="3375" y="2151"/>
                </a:lnTo>
                <a:lnTo>
                  <a:pt x="3377" y="2151"/>
                </a:lnTo>
                <a:lnTo>
                  <a:pt x="3380" y="2151"/>
                </a:lnTo>
                <a:lnTo>
                  <a:pt x="3382" y="2152"/>
                </a:lnTo>
                <a:lnTo>
                  <a:pt x="3385" y="2153"/>
                </a:lnTo>
                <a:lnTo>
                  <a:pt x="3387" y="2154"/>
                </a:lnTo>
                <a:lnTo>
                  <a:pt x="3389" y="2156"/>
                </a:lnTo>
                <a:lnTo>
                  <a:pt x="3391" y="2158"/>
                </a:lnTo>
                <a:lnTo>
                  <a:pt x="3403" y="2170"/>
                </a:lnTo>
                <a:lnTo>
                  <a:pt x="3410" y="2175"/>
                </a:lnTo>
                <a:lnTo>
                  <a:pt x="3416" y="2181"/>
                </a:lnTo>
                <a:lnTo>
                  <a:pt x="3490" y="2247"/>
                </a:lnTo>
                <a:lnTo>
                  <a:pt x="3492" y="2248"/>
                </a:lnTo>
                <a:lnTo>
                  <a:pt x="3494" y="2250"/>
                </a:lnTo>
                <a:lnTo>
                  <a:pt x="3495" y="2253"/>
                </a:lnTo>
                <a:lnTo>
                  <a:pt x="3497" y="2255"/>
                </a:lnTo>
                <a:lnTo>
                  <a:pt x="3498" y="2257"/>
                </a:lnTo>
                <a:lnTo>
                  <a:pt x="3498" y="2259"/>
                </a:lnTo>
                <a:lnTo>
                  <a:pt x="3499" y="2262"/>
                </a:lnTo>
                <a:lnTo>
                  <a:pt x="3499" y="2264"/>
                </a:lnTo>
                <a:lnTo>
                  <a:pt x="3499" y="2267"/>
                </a:lnTo>
                <a:lnTo>
                  <a:pt x="3499" y="2270"/>
                </a:lnTo>
                <a:lnTo>
                  <a:pt x="3499" y="2272"/>
                </a:lnTo>
                <a:lnTo>
                  <a:pt x="3498" y="2275"/>
                </a:lnTo>
                <a:lnTo>
                  <a:pt x="3497" y="2277"/>
                </a:lnTo>
                <a:lnTo>
                  <a:pt x="3496" y="2279"/>
                </a:lnTo>
                <a:lnTo>
                  <a:pt x="3495" y="2282"/>
                </a:lnTo>
                <a:lnTo>
                  <a:pt x="3493" y="2284"/>
                </a:lnTo>
                <a:lnTo>
                  <a:pt x="3491" y="2286"/>
                </a:lnTo>
                <a:lnTo>
                  <a:pt x="3489" y="2287"/>
                </a:lnTo>
                <a:lnTo>
                  <a:pt x="3487" y="2289"/>
                </a:lnTo>
                <a:lnTo>
                  <a:pt x="3485" y="2290"/>
                </a:lnTo>
                <a:lnTo>
                  <a:pt x="3482" y="2291"/>
                </a:lnTo>
                <a:lnTo>
                  <a:pt x="3480" y="2292"/>
                </a:lnTo>
                <a:lnTo>
                  <a:pt x="3477" y="2292"/>
                </a:lnTo>
                <a:lnTo>
                  <a:pt x="3475" y="2293"/>
                </a:lnTo>
                <a:lnTo>
                  <a:pt x="3472" y="2293"/>
                </a:lnTo>
                <a:lnTo>
                  <a:pt x="3470" y="2293"/>
                </a:lnTo>
                <a:lnTo>
                  <a:pt x="3467" y="2292"/>
                </a:lnTo>
                <a:lnTo>
                  <a:pt x="3465" y="2292"/>
                </a:lnTo>
                <a:lnTo>
                  <a:pt x="3462" y="2291"/>
                </a:lnTo>
                <a:lnTo>
                  <a:pt x="3460" y="2290"/>
                </a:lnTo>
                <a:lnTo>
                  <a:pt x="3457" y="2288"/>
                </a:lnTo>
                <a:lnTo>
                  <a:pt x="3455" y="2287"/>
                </a:lnTo>
                <a:lnTo>
                  <a:pt x="3381" y="2221"/>
                </a:lnTo>
                <a:lnTo>
                  <a:pt x="3354" y="2197"/>
                </a:lnTo>
                <a:lnTo>
                  <a:pt x="3353" y="2195"/>
                </a:lnTo>
                <a:lnTo>
                  <a:pt x="3351" y="2193"/>
                </a:lnTo>
                <a:lnTo>
                  <a:pt x="3350" y="2190"/>
                </a:lnTo>
                <a:lnTo>
                  <a:pt x="3349" y="2188"/>
                </a:lnTo>
                <a:lnTo>
                  <a:pt x="3348" y="2186"/>
                </a:lnTo>
                <a:lnTo>
                  <a:pt x="3347" y="2183"/>
                </a:lnTo>
                <a:lnTo>
                  <a:pt x="3347" y="2181"/>
                </a:lnTo>
                <a:lnTo>
                  <a:pt x="3346" y="2178"/>
                </a:lnTo>
                <a:lnTo>
                  <a:pt x="3346" y="2175"/>
                </a:lnTo>
                <a:lnTo>
                  <a:pt x="3347" y="2173"/>
                </a:lnTo>
                <a:lnTo>
                  <a:pt x="3347" y="2170"/>
                </a:lnTo>
                <a:lnTo>
                  <a:pt x="3348" y="2168"/>
                </a:lnTo>
                <a:lnTo>
                  <a:pt x="3349" y="2165"/>
                </a:lnTo>
                <a:lnTo>
                  <a:pt x="3350" y="2163"/>
                </a:lnTo>
                <a:lnTo>
                  <a:pt x="3352" y="2161"/>
                </a:lnTo>
                <a:lnTo>
                  <a:pt x="3353" y="2159"/>
                </a:lnTo>
                <a:moveTo>
                  <a:pt x="2058" y="2231"/>
                </a:moveTo>
                <a:lnTo>
                  <a:pt x="2058" y="2233"/>
                </a:lnTo>
                <a:lnTo>
                  <a:pt x="2059" y="2236"/>
                </a:lnTo>
                <a:lnTo>
                  <a:pt x="2059" y="2238"/>
                </a:lnTo>
                <a:lnTo>
                  <a:pt x="2059" y="2241"/>
                </a:lnTo>
                <a:lnTo>
                  <a:pt x="2059" y="2243"/>
                </a:lnTo>
                <a:lnTo>
                  <a:pt x="2059" y="2246"/>
                </a:lnTo>
                <a:lnTo>
                  <a:pt x="2058" y="2248"/>
                </a:lnTo>
                <a:lnTo>
                  <a:pt x="2057" y="2251"/>
                </a:lnTo>
                <a:lnTo>
                  <a:pt x="2056" y="2253"/>
                </a:lnTo>
                <a:lnTo>
                  <a:pt x="2055" y="2255"/>
                </a:lnTo>
                <a:lnTo>
                  <a:pt x="2053" y="2257"/>
                </a:lnTo>
                <a:lnTo>
                  <a:pt x="2052" y="2259"/>
                </a:lnTo>
                <a:lnTo>
                  <a:pt x="2050" y="2261"/>
                </a:lnTo>
                <a:lnTo>
                  <a:pt x="2047" y="2262"/>
                </a:lnTo>
                <a:lnTo>
                  <a:pt x="2045" y="2264"/>
                </a:lnTo>
                <a:lnTo>
                  <a:pt x="2043" y="2265"/>
                </a:lnTo>
                <a:lnTo>
                  <a:pt x="1990" y="2288"/>
                </a:lnTo>
                <a:lnTo>
                  <a:pt x="1937" y="2312"/>
                </a:lnTo>
                <a:lnTo>
                  <a:pt x="1885" y="2338"/>
                </a:lnTo>
                <a:lnTo>
                  <a:pt x="1834" y="2365"/>
                </a:lnTo>
                <a:lnTo>
                  <a:pt x="1831" y="2366"/>
                </a:lnTo>
                <a:lnTo>
                  <a:pt x="1829" y="2367"/>
                </a:lnTo>
                <a:lnTo>
                  <a:pt x="1827" y="2367"/>
                </a:lnTo>
                <a:lnTo>
                  <a:pt x="1824" y="2368"/>
                </a:lnTo>
                <a:lnTo>
                  <a:pt x="1822" y="2368"/>
                </a:lnTo>
                <a:lnTo>
                  <a:pt x="1819" y="2368"/>
                </a:lnTo>
                <a:lnTo>
                  <a:pt x="1817" y="2368"/>
                </a:lnTo>
                <a:lnTo>
                  <a:pt x="1814" y="2367"/>
                </a:lnTo>
                <a:lnTo>
                  <a:pt x="1812" y="2366"/>
                </a:lnTo>
                <a:lnTo>
                  <a:pt x="1809" y="2365"/>
                </a:lnTo>
                <a:lnTo>
                  <a:pt x="1807" y="2364"/>
                </a:lnTo>
                <a:lnTo>
                  <a:pt x="1805" y="2363"/>
                </a:lnTo>
                <a:lnTo>
                  <a:pt x="1803" y="2361"/>
                </a:lnTo>
                <a:lnTo>
                  <a:pt x="1801" y="2359"/>
                </a:lnTo>
                <a:lnTo>
                  <a:pt x="1799" y="2357"/>
                </a:lnTo>
                <a:lnTo>
                  <a:pt x="1798" y="2355"/>
                </a:lnTo>
                <a:lnTo>
                  <a:pt x="1796" y="2352"/>
                </a:lnTo>
                <a:lnTo>
                  <a:pt x="1796" y="2350"/>
                </a:lnTo>
                <a:lnTo>
                  <a:pt x="1795" y="2347"/>
                </a:lnTo>
                <a:lnTo>
                  <a:pt x="1795" y="2345"/>
                </a:lnTo>
                <a:lnTo>
                  <a:pt x="1794" y="2342"/>
                </a:lnTo>
                <a:lnTo>
                  <a:pt x="1795" y="2339"/>
                </a:lnTo>
                <a:lnTo>
                  <a:pt x="1795" y="2337"/>
                </a:lnTo>
                <a:lnTo>
                  <a:pt x="1796" y="2334"/>
                </a:lnTo>
                <a:lnTo>
                  <a:pt x="1797" y="2332"/>
                </a:lnTo>
                <a:lnTo>
                  <a:pt x="1798" y="2330"/>
                </a:lnTo>
                <a:lnTo>
                  <a:pt x="1799" y="2328"/>
                </a:lnTo>
                <a:lnTo>
                  <a:pt x="1800" y="2325"/>
                </a:lnTo>
                <a:lnTo>
                  <a:pt x="1802" y="2323"/>
                </a:lnTo>
                <a:lnTo>
                  <a:pt x="1804" y="2322"/>
                </a:lnTo>
                <a:lnTo>
                  <a:pt x="1806" y="2320"/>
                </a:lnTo>
                <a:lnTo>
                  <a:pt x="1809" y="2319"/>
                </a:lnTo>
                <a:lnTo>
                  <a:pt x="1861" y="2291"/>
                </a:lnTo>
                <a:lnTo>
                  <a:pt x="1915" y="2264"/>
                </a:lnTo>
                <a:lnTo>
                  <a:pt x="1968" y="2239"/>
                </a:lnTo>
                <a:lnTo>
                  <a:pt x="2023" y="2216"/>
                </a:lnTo>
                <a:lnTo>
                  <a:pt x="2025" y="2215"/>
                </a:lnTo>
                <a:lnTo>
                  <a:pt x="2028" y="2214"/>
                </a:lnTo>
                <a:lnTo>
                  <a:pt x="2031" y="2214"/>
                </a:lnTo>
                <a:lnTo>
                  <a:pt x="2033" y="2214"/>
                </a:lnTo>
                <a:lnTo>
                  <a:pt x="2036" y="2214"/>
                </a:lnTo>
                <a:lnTo>
                  <a:pt x="2038" y="2215"/>
                </a:lnTo>
                <a:lnTo>
                  <a:pt x="2041" y="2215"/>
                </a:lnTo>
                <a:lnTo>
                  <a:pt x="2043" y="2216"/>
                </a:lnTo>
                <a:lnTo>
                  <a:pt x="2045" y="2217"/>
                </a:lnTo>
                <a:lnTo>
                  <a:pt x="2048" y="2218"/>
                </a:lnTo>
                <a:lnTo>
                  <a:pt x="2050" y="2220"/>
                </a:lnTo>
                <a:lnTo>
                  <a:pt x="2052" y="2222"/>
                </a:lnTo>
                <a:lnTo>
                  <a:pt x="2053" y="2224"/>
                </a:lnTo>
                <a:lnTo>
                  <a:pt x="2055" y="2226"/>
                </a:lnTo>
                <a:lnTo>
                  <a:pt x="2056" y="2228"/>
                </a:lnTo>
                <a:lnTo>
                  <a:pt x="2058" y="2231"/>
                </a:lnTo>
                <a:moveTo>
                  <a:pt x="3853" y="2317"/>
                </a:moveTo>
                <a:lnTo>
                  <a:pt x="3855" y="2315"/>
                </a:lnTo>
                <a:lnTo>
                  <a:pt x="3857" y="2313"/>
                </a:lnTo>
                <a:lnTo>
                  <a:pt x="3859" y="2311"/>
                </a:lnTo>
                <a:lnTo>
                  <a:pt x="3861" y="2310"/>
                </a:lnTo>
                <a:lnTo>
                  <a:pt x="3864" y="2308"/>
                </a:lnTo>
                <a:lnTo>
                  <a:pt x="3866" y="2307"/>
                </a:lnTo>
                <a:lnTo>
                  <a:pt x="3868" y="2307"/>
                </a:lnTo>
                <a:lnTo>
                  <a:pt x="3871" y="2306"/>
                </a:lnTo>
                <a:lnTo>
                  <a:pt x="3874" y="2306"/>
                </a:lnTo>
                <a:lnTo>
                  <a:pt x="3876" y="2306"/>
                </a:lnTo>
                <a:lnTo>
                  <a:pt x="3879" y="2306"/>
                </a:lnTo>
                <a:lnTo>
                  <a:pt x="3881" y="2307"/>
                </a:lnTo>
                <a:lnTo>
                  <a:pt x="3884" y="2307"/>
                </a:lnTo>
                <a:lnTo>
                  <a:pt x="3886" y="2308"/>
                </a:lnTo>
                <a:lnTo>
                  <a:pt x="3888" y="2309"/>
                </a:lnTo>
                <a:lnTo>
                  <a:pt x="3890" y="2311"/>
                </a:lnTo>
                <a:lnTo>
                  <a:pt x="3909" y="2325"/>
                </a:lnTo>
                <a:lnTo>
                  <a:pt x="3927" y="2339"/>
                </a:lnTo>
                <a:lnTo>
                  <a:pt x="3962" y="2369"/>
                </a:lnTo>
                <a:lnTo>
                  <a:pt x="3981" y="2386"/>
                </a:lnTo>
                <a:lnTo>
                  <a:pt x="4000" y="2404"/>
                </a:lnTo>
                <a:lnTo>
                  <a:pt x="4017" y="2423"/>
                </a:lnTo>
                <a:lnTo>
                  <a:pt x="4034" y="2442"/>
                </a:lnTo>
                <a:lnTo>
                  <a:pt x="4036" y="2444"/>
                </a:lnTo>
                <a:lnTo>
                  <a:pt x="4037" y="2446"/>
                </a:lnTo>
                <a:lnTo>
                  <a:pt x="4038" y="2448"/>
                </a:lnTo>
                <a:lnTo>
                  <a:pt x="4039" y="2451"/>
                </a:lnTo>
                <a:lnTo>
                  <a:pt x="4040" y="2453"/>
                </a:lnTo>
                <a:lnTo>
                  <a:pt x="4040" y="2456"/>
                </a:lnTo>
                <a:lnTo>
                  <a:pt x="4040" y="2458"/>
                </a:lnTo>
                <a:lnTo>
                  <a:pt x="4040" y="2461"/>
                </a:lnTo>
                <a:lnTo>
                  <a:pt x="4040" y="2463"/>
                </a:lnTo>
                <a:lnTo>
                  <a:pt x="4039" y="2466"/>
                </a:lnTo>
                <a:lnTo>
                  <a:pt x="4039" y="2468"/>
                </a:lnTo>
                <a:lnTo>
                  <a:pt x="4038" y="2471"/>
                </a:lnTo>
                <a:lnTo>
                  <a:pt x="4036" y="2473"/>
                </a:lnTo>
                <a:lnTo>
                  <a:pt x="4035" y="2475"/>
                </a:lnTo>
                <a:lnTo>
                  <a:pt x="4033" y="2477"/>
                </a:lnTo>
                <a:lnTo>
                  <a:pt x="4031" y="2479"/>
                </a:lnTo>
                <a:lnTo>
                  <a:pt x="4029" y="2480"/>
                </a:lnTo>
                <a:lnTo>
                  <a:pt x="4027" y="2482"/>
                </a:lnTo>
                <a:lnTo>
                  <a:pt x="4024" y="2483"/>
                </a:lnTo>
                <a:lnTo>
                  <a:pt x="4022" y="2484"/>
                </a:lnTo>
                <a:lnTo>
                  <a:pt x="4020" y="2485"/>
                </a:lnTo>
                <a:lnTo>
                  <a:pt x="4017" y="2485"/>
                </a:lnTo>
                <a:lnTo>
                  <a:pt x="4015" y="2485"/>
                </a:lnTo>
                <a:lnTo>
                  <a:pt x="4012" y="2485"/>
                </a:lnTo>
                <a:lnTo>
                  <a:pt x="4009" y="2485"/>
                </a:lnTo>
                <a:lnTo>
                  <a:pt x="4007" y="2484"/>
                </a:lnTo>
                <a:lnTo>
                  <a:pt x="4005" y="2483"/>
                </a:lnTo>
                <a:lnTo>
                  <a:pt x="4002" y="2482"/>
                </a:lnTo>
                <a:lnTo>
                  <a:pt x="4000" y="2481"/>
                </a:lnTo>
                <a:lnTo>
                  <a:pt x="3998" y="2479"/>
                </a:lnTo>
                <a:lnTo>
                  <a:pt x="3996" y="2478"/>
                </a:lnTo>
                <a:lnTo>
                  <a:pt x="3994" y="2476"/>
                </a:lnTo>
                <a:lnTo>
                  <a:pt x="3979" y="2458"/>
                </a:lnTo>
                <a:lnTo>
                  <a:pt x="3962" y="2441"/>
                </a:lnTo>
                <a:lnTo>
                  <a:pt x="3945" y="2424"/>
                </a:lnTo>
                <a:lnTo>
                  <a:pt x="3927" y="2408"/>
                </a:lnTo>
                <a:lnTo>
                  <a:pt x="3911" y="2394"/>
                </a:lnTo>
                <a:lnTo>
                  <a:pt x="3894" y="2380"/>
                </a:lnTo>
                <a:lnTo>
                  <a:pt x="3877" y="2367"/>
                </a:lnTo>
                <a:lnTo>
                  <a:pt x="3859" y="2354"/>
                </a:lnTo>
                <a:lnTo>
                  <a:pt x="3857" y="2352"/>
                </a:lnTo>
                <a:lnTo>
                  <a:pt x="3855" y="2350"/>
                </a:lnTo>
                <a:lnTo>
                  <a:pt x="3854" y="2348"/>
                </a:lnTo>
                <a:lnTo>
                  <a:pt x="3852" y="2346"/>
                </a:lnTo>
                <a:lnTo>
                  <a:pt x="3851" y="2344"/>
                </a:lnTo>
                <a:lnTo>
                  <a:pt x="3850" y="2341"/>
                </a:lnTo>
                <a:lnTo>
                  <a:pt x="3849" y="2339"/>
                </a:lnTo>
                <a:lnTo>
                  <a:pt x="3849" y="2336"/>
                </a:lnTo>
                <a:lnTo>
                  <a:pt x="3849" y="2334"/>
                </a:lnTo>
                <a:lnTo>
                  <a:pt x="3848" y="2331"/>
                </a:lnTo>
                <a:lnTo>
                  <a:pt x="3849" y="2329"/>
                </a:lnTo>
                <a:lnTo>
                  <a:pt x="3849" y="2326"/>
                </a:lnTo>
                <a:lnTo>
                  <a:pt x="3850" y="2324"/>
                </a:lnTo>
                <a:lnTo>
                  <a:pt x="3851" y="2321"/>
                </a:lnTo>
                <a:lnTo>
                  <a:pt x="3852" y="2319"/>
                </a:lnTo>
                <a:lnTo>
                  <a:pt x="3853" y="2317"/>
                </a:lnTo>
                <a:moveTo>
                  <a:pt x="3604" y="2378"/>
                </a:moveTo>
                <a:lnTo>
                  <a:pt x="3606" y="2376"/>
                </a:lnTo>
                <a:lnTo>
                  <a:pt x="3608" y="2374"/>
                </a:lnTo>
                <a:lnTo>
                  <a:pt x="3610" y="2372"/>
                </a:lnTo>
                <a:lnTo>
                  <a:pt x="3612" y="2371"/>
                </a:lnTo>
                <a:lnTo>
                  <a:pt x="3615" y="2370"/>
                </a:lnTo>
                <a:lnTo>
                  <a:pt x="3617" y="2369"/>
                </a:lnTo>
                <a:lnTo>
                  <a:pt x="3620" y="2369"/>
                </a:lnTo>
                <a:lnTo>
                  <a:pt x="3622" y="2368"/>
                </a:lnTo>
                <a:lnTo>
                  <a:pt x="3625" y="2368"/>
                </a:lnTo>
                <a:lnTo>
                  <a:pt x="3627" y="2368"/>
                </a:lnTo>
                <a:lnTo>
                  <a:pt x="3630" y="2368"/>
                </a:lnTo>
                <a:lnTo>
                  <a:pt x="3632" y="2369"/>
                </a:lnTo>
                <a:lnTo>
                  <a:pt x="3635" y="2370"/>
                </a:lnTo>
                <a:lnTo>
                  <a:pt x="3637" y="2371"/>
                </a:lnTo>
                <a:lnTo>
                  <a:pt x="3639" y="2372"/>
                </a:lnTo>
                <a:lnTo>
                  <a:pt x="3641" y="2374"/>
                </a:lnTo>
                <a:lnTo>
                  <a:pt x="3723" y="2440"/>
                </a:lnTo>
                <a:lnTo>
                  <a:pt x="3761" y="2469"/>
                </a:lnTo>
                <a:lnTo>
                  <a:pt x="3796" y="2495"/>
                </a:lnTo>
                <a:lnTo>
                  <a:pt x="3798" y="2496"/>
                </a:lnTo>
                <a:lnTo>
                  <a:pt x="3800" y="2498"/>
                </a:lnTo>
                <a:lnTo>
                  <a:pt x="3802" y="2500"/>
                </a:lnTo>
                <a:lnTo>
                  <a:pt x="3804" y="2503"/>
                </a:lnTo>
                <a:lnTo>
                  <a:pt x="3805" y="2505"/>
                </a:lnTo>
                <a:lnTo>
                  <a:pt x="3806" y="2507"/>
                </a:lnTo>
                <a:lnTo>
                  <a:pt x="3807" y="2510"/>
                </a:lnTo>
                <a:lnTo>
                  <a:pt x="3807" y="2512"/>
                </a:lnTo>
                <a:lnTo>
                  <a:pt x="3807" y="2515"/>
                </a:lnTo>
                <a:lnTo>
                  <a:pt x="3807" y="2517"/>
                </a:lnTo>
                <a:lnTo>
                  <a:pt x="3807" y="2520"/>
                </a:lnTo>
                <a:lnTo>
                  <a:pt x="3807" y="2522"/>
                </a:lnTo>
                <a:lnTo>
                  <a:pt x="3806" y="2525"/>
                </a:lnTo>
                <a:lnTo>
                  <a:pt x="3805" y="2527"/>
                </a:lnTo>
                <a:lnTo>
                  <a:pt x="3804" y="2529"/>
                </a:lnTo>
                <a:lnTo>
                  <a:pt x="3802" y="2532"/>
                </a:lnTo>
                <a:lnTo>
                  <a:pt x="3801" y="2534"/>
                </a:lnTo>
                <a:lnTo>
                  <a:pt x="3799" y="2536"/>
                </a:lnTo>
                <a:lnTo>
                  <a:pt x="3797" y="2537"/>
                </a:lnTo>
                <a:lnTo>
                  <a:pt x="3795" y="2539"/>
                </a:lnTo>
                <a:lnTo>
                  <a:pt x="3793" y="2540"/>
                </a:lnTo>
                <a:lnTo>
                  <a:pt x="3790" y="2541"/>
                </a:lnTo>
                <a:lnTo>
                  <a:pt x="3788" y="2542"/>
                </a:lnTo>
                <a:lnTo>
                  <a:pt x="3785" y="2542"/>
                </a:lnTo>
                <a:lnTo>
                  <a:pt x="3783" y="2542"/>
                </a:lnTo>
                <a:lnTo>
                  <a:pt x="3780" y="2542"/>
                </a:lnTo>
                <a:lnTo>
                  <a:pt x="3778" y="2542"/>
                </a:lnTo>
                <a:lnTo>
                  <a:pt x="3775" y="2542"/>
                </a:lnTo>
                <a:lnTo>
                  <a:pt x="3772" y="2541"/>
                </a:lnTo>
                <a:lnTo>
                  <a:pt x="3770" y="2540"/>
                </a:lnTo>
                <a:lnTo>
                  <a:pt x="3768" y="2539"/>
                </a:lnTo>
                <a:lnTo>
                  <a:pt x="3765" y="2538"/>
                </a:lnTo>
                <a:lnTo>
                  <a:pt x="3607" y="2415"/>
                </a:lnTo>
                <a:lnTo>
                  <a:pt x="3605" y="2413"/>
                </a:lnTo>
                <a:lnTo>
                  <a:pt x="3604" y="2411"/>
                </a:lnTo>
                <a:lnTo>
                  <a:pt x="3602" y="2409"/>
                </a:lnTo>
                <a:lnTo>
                  <a:pt x="3601" y="2407"/>
                </a:lnTo>
                <a:lnTo>
                  <a:pt x="3600" y="2404"/>
                </a:lnTo>
                <a:lnTo>
                  <a:pt x="3599" y="2402"/>
                </a:lnTo>
                <a:lnTo>
                  <a:pt x="3598" y="2399"/>
                </a:lnTo>
                <a:lnTo>
                  <a:pt x="3598" y="2397"/>
                </a:lnTo>
                <a:lnTo>
                  <a:pt x="3598" y="2394"/>
                </a:lnTo>
                <a:lnTo>
                  <a:pt x="3598" y="2392"/>
                </a:lnTo>
                <a:lnTo>
                  <a:pt x="3598" y="2389"/>
                </a:lnTo>
                <a:lnTo>
                  <a:pt x="3599" y="2387"/>
                </a:lnTo>
                <a:lnTo>
                  <a:pt x="3600" y="2384"/>
                </a:lnTo>
                <a:lnTo>
                  <a:pt x="3601" y="2382"/>
                </a:lnTo>
                <a:lnTo>
                  <a:pt x="3603" y="2380"/>
                </a:lnTo>
                <a:lnTo>
                  <a:pt x="3604" y="2378"/>
                </a:lnTo>
                <a:moveTo>
                  <a:pt x="1645" y="2452"/>
                </a:moveTo>
                <a:lnTo>
                  <a:pt x="1646" y="2454"/>
                </a:lnTo>
                <a:lnTo>
                  <a:pt x="1647" y="2456"/>
                </a:lnTo>
                <a:lnTo>
                  <a:pt x="1648" y="2459"/>
                </a:lnTo>
                <a:lnTo>
                  <a:pt x="1649" y="2461"/>
                </a:lnTo>
                <a:lnTo>
                  <a:pt x="1649" y="2464"/>
                </a:lnTo>
                <a:lnTo>
                  <a:pt x="1649" y="2466"/>
                </a:lnTo>
                <a:lnTo>
                  <a:pt x="1649" y="2469"/>
                </a:lnTo>
                <a:lnTo>
                  <a:pt x="1649" y="2471"/>
                </a:lnTo>
                <a:lnTo>
                  <a:pt x="1648" y="2474"/>
                </a:lnTo>
                <a:lnTo>
                  <a:pt x="1647" y="2476"/>
                </a:lnTo>
                <a:lnTo>
                  <a:pt x="1646" y="2479"/>
                </a:lnTo>
                <a:lnTo>
                  <a:pt x="1645" y="2481"/>
                </a:lnTo>
                <a:lnTo>
                  <a:pt x="1643" y="2483"/>
                </a:lnTo>
                <a:lnTo>
                  <a:pt x="1642" y="2485"/>
                </a:lnTo>
                <a:lnTo>
                  <a:pt x="1640" y="2487"/>
                </a:lnTo>
                <a:lnTo>
                  <a:pt x="1638" y="2489"/>
                </a:lnTo>
                <a:lnTo>
                  <a:pt x="1591" y="2523"/>
                </a:lnTo>
                <a:lnTo>
                  <a:pt x="1568" y="2540"/>
                </a:lnTo>
                <a:lnTo>
                  <a:pt x="1546" y="2559"/>
                </a:lnTo>
                <a:lnTo>
                  <a:pt x="1466" y="2628"/>
                </a:lnTo>
                <a:lnTo>
                  <a:pt x="1464" y="2629"/>
                </a:lnTo>
                <a:lnTo>
                  <a:pt x="1462" y="2631"/>
                </a:lnTo>
                <a:lnTo>
                  <a:pt x="1459" y="2632"/>
                </a:lnTo>
                <a:lnTo>
                  <a:pt x="1457" y="2633"/>
                </a:lnTo>
                <a:lnTo>
                  <a:pt x="1455" y="2634"/>
                </a:lnTo>
                <a:lnTo>
                  <a:pt x="1452" y="2634"/>
                </a:lnTo>
                <a:lnTo>
                  <a:pt x="1450" y="2635"/>
                </a:lnTo>
                <a:lnTo>
                  <a:pt x="1447" y="2635"/>
                </a:lnTo>
                <a:lnTo>
                  <a:pt x="1445" y="2634"/>
                </a:lnTo>
                <a:lnTo>
                  <a:pt x="1442" y="2634"/>
                </a:lnTo>
                <a:lnTo>
                  <a:pt x="1440" y="2633"/>
                </a:lnTo>
                <a:lnTo>
                  <a:pt x="1437" y="2632"/>
                </a:lnTo>
                <a:lnTo>
                  <a:pt x="1435" y="2631"/>
                </a:lnTo>
                <a:lnTo>
                  <a:pt x="1433" y="2630"/>
                </a:lnTo>
                <a:lnTo>
                  <a:pt x="1431" y="2628"/>
                </a:lnTo>
                <a:lnTo>
                  <a:pt x="1429" y="2627"/>
                </a:lnTo>
                <a:lnTo>
                  <a:pt x="1427" y="2625"/>
                </a:lnTo>
                <a:lnTo>
                  <a:pt x="1425" y="2622"/>
                </a:lnTo>
                <a:lnTo>
                  <a:pt x="1424" y="2620"/>
                </a:lnTo>
                <a:lnTo>
                  <a:pt x="1423" y="2617"/>
                </a:lnTo>
                <a:lnTo>
                  <a:pt x="1423" y="2615"/>
                </a:lnTo>
                <a:lnTo>
                  <a:pt x="1422" y="2612"/>
                </a:lnTo>
                <a:lnTo>
                  <a:pt x="1422" y="2610"/>
                </a:lnTo>
                <a:lnTo>
                  <a:pt x="1422" y="2607"/>
                </a:lnTo>
                <a:lnTo>
                  <a:pt x="1422" y="2605"/>
                </a:lnTo>
                <a:lnTo>
                  <a:pt x="1423" y="2602"/>
                </a:lnTo>
                <a:lnTo>
                  <a:pt x="1423" y="2600"/>
                </a:lnTo>
                <a:lnTo>
                  <a:pt x="1424" y="2597"/>
                </a:lnTo>
                <a:lnTo>
                  <a:pt x="1426" y="2595"/>
                </a:lnTo>
                <a:lnTo>
                  <a:pt x="1427" y="2593"/>
                </a:lnTo>
                <a:lnTo>
                  <a:pt x="1429" y="2591"/>
                </a:lnTo>
                <a:lnTo>
                  <a:pt x="1431" y="2589"/>
                </a:lnTo>
                <a:lnTo>
                  <a:pt x="1513" y="2518"/>
                </a:lnTo>
                <a:lnTo>
                  <a:pt x="1559" y="2481"/>
                </a:lnTo>
                <a:lnTo>
                  <a:pt x="1583" y="2463"/>
                </a:lnTo>
                <a:lnTo>
                  <a:pt x="1608" y="2446"/>
                </a:lnTo>
                <a:lnTo>
                  <a:pt x="1610" y="2444"/>
                </a:lnTo>
                <a:lnTo>
                  <a:pt x="1612" y="2443"/>
                </a:lnTo>
                <a:lnTo>
                  <a:pt x="1614" y="2442"/>
                </a:lnTo>
                <a:lnTo>
                  <a:pt x="1617" y="2441"/>
                </a:lnTo>
                <a:lnTo>
                  <a:pt x="1619" y="2441"/>
                </a:lnTo>
                <a:lnTo>
                  <a:pt x="1622" y="2440"/>
                </a:lnTo>
                <a:lnTo>
                  <a:pt x="1624" y="2440"/>
                </a:lnTo>
                <a:lnTo>
                  <a:pt x="1627" y="2441"/>
                </a:lnTo>
                <a:lnTo>
                  <a:pt x="1629" y="2441"/>
                </a:lnTo>
                <a:lnTo>
                  <a:pt x="1632" y="2442"/>
                </a:lnTo>
                <a:lnTo>
                  <a:pt x="1634" y="2443"/>
                </a:lnTo>
                <a:lnTo>
                  <a:pt x="1637" y="2444"/>
                </a:lnTo>
                <a:lnTo>
                  <a:pt x="1639" y="2446"/>
                </a:lnTo>
                <a:lnTo>
                  <a:pt x="1641" y="2448"/>
                </a:lnTo>
                <a:lnTo>
                  <a:pt x="1643" y="2450"/>
                </a:lnTo>
                <a:lnTo>
                  <a:pt x="1645" y="2452"/>
                </a:lnTo>
                <a:moveTo>
                  <a:pt x="3924" y="2612"/>
                </a:moveTo>
                <a:lnTo>
                  <a:pt x="3926" y="2609"/>
                </a:lnTo>
                <a:lnTo>
                  <a:pt x="3927" y="2607"/>
                </a:lnTo>
                <a:lnTo>
                  <a:pt x="3929" y="2605"/>
                </a:lnTo>
                <a:lnTo>
                  <a:pt x="3931" y="2604"/>
                </a:lnTo>
                <a:lnTo>
                  <a:pt x="3933" y="2602"/>
                </a:lnTo>
                <a:lnTo>
                  <a:pt x="3935" y="2601"/>
                </a:lnTo>
                <a:lnTo>
                  <a:pt x="3938" y="2600"/>
                </a:lnTo>
                <a:lnTo>
                  <a:pt x="3940" y="2599"/>
                </a:lnTo>
                <a:lnTo>
                  <a:pt x="3942" y="2599"/>
                </a:lnTo>
                <a:lnTo>
                  <a:pt x="3945" y="2598"/>
                </a:lnTo>
                <a:lnTo>
                  <a:pt x="3948" y="2598"/>
                </a:lnTo>
                <a:lnTo>
                  <a:pt x="3950" y="2598"/>
                </a:lnTo>
                <a:lnTo>
                  <a:pt x="3953" y="2599"/>
                </a:lnTo>
                <a:lnTo>
                  <a:pt x="3955" y="2600"/>
                </a:lnTo>
                <a:lnTo>
                  <a:pt x="3958" y="2600"/>
                </a:lnTo>
                <a:lnTo>
                  <a:pt x="3960" y="2602"/>
                </a:lnTo>
                <a:lnTo>
                  <a:pt x="3981" y="2613"/>
                </a:lnTo>
                <a:lnTo>
                  <a:pt x="4000" y="2622"/>
                </a:lnTo>
                <a:lnTo>
                  <a:pt x="4017" y="2629"/>
                </a:lnTo>
                <a:lnTo>
                  <a:pt x="4032" y="2635"/>
                </a:lnTo>
                <a:lnTo>
                  <a:pt x="4045" y="2639"/>
                </a:lnTo>
                <a:lnTo>
                  <a:pt x="4056" y="2642"/>
                </a:lnTo>
                <a:lnTo>
                  <a:pt x="4066" y="2643"/>
                </a:lnTo>
                <a:lnTo>
                  <a:pt x="4070" y="2644"/>
                </a:lnTo>
                <a:lnTo>
                  <a:pt x="4073" y="2644"/>
                </a:lnTo>
                <a:lnTo>
                  <a:pt x="4075" y="2644"/>
                </a:lnTo>
                <a:lnTo>
                  <a:pt x="4076" y="2643"/>
                </a:lnTo>
                <a:lnTo>
                  <a:pt x="4077" y="2643"/>
                </a:lnTo>
                <a:lnTo>
                  <a:pt x="4078" y="2643"/>
                </a:lnTo>
                <a:lnTo>
                  <a:pt x="4079" y="2643"/>
                </a:lnTo>
                <a:lnTo>
                  <a:pt x="4080" y="2642"/>
                </a:lnTo>
                <a:lnTo>
                  <a:pt x="4081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1"/>
                </a:lnTo>
                <a:lnTo>
                  <a:pt x="4082" y="2640"/>
                </a:lnTo>
                <a:lnTo>
                  <a:pt x="4082" y="2639"/>
                </a:lnTo>
                <a:lnTo>
                  <a:pt x="4083" y="2639"/>
                </a:lnTo>
                <a:lnTo>
                  <a:pt x="4083" y="2638"/>
                </a:lnTo>
                <a:lnTo>
                  <a:pt x="4083" y="2638"/>
                </a:lnTo>
                <a:lnTo>
                  <a:pt x="4083" y="2637"/>
                </a:lnTo>
                <a:lnTo>
                  <a:pt x="4083" y="2636"/>
                </a:lnTo>
                <a:lnTo>
                  <a:pt x="4083" y="2635"/>
                </a:lnTo>
                <a:lnTo>
                  <a:pt x="4083" y="2634"/>
                </a:lnTo>
                <a:lnTo>
                  <a:pt x="4083" y="2632"/>
                </a:lnTo>
                <a:lnTo>
                  <a:pt x="4083" y="2629"/>
                </a:lnTo>
                <a:lnTo>
                  <a:pt x="4083" y="2626"/>
                </a:lnTo>
                <a:lnTo>
                  <a:pt x="4084" y="2623"/>
                </a:lnTo>
                <a:lnTo>
                  <a:pt x="4085" y="2621"/>
                </a:lnTo>
                <a:lnTo>
                  <a:pt x="4086" y="2619"/>
                </a:lnTo>
                <a:lnTo>
                  <a:pt x="4087" y="2616"/>
                </a:lnTo>
                <a:lnTo>
                  <a:pt x="4088" y="2614"/>
                </a:lnTo>
                <a:lnTo>
                  <a:pt x="4090" y="2612"/>
                </a:lnTo>
                <a:lnTo>
                  <a:pt x="4091" y="2610"/>
                </a:lnTo>
                <a:lnTo>
                  <a:pt x="4093" y="2609"/>
                </a:lnTo>
                <a:lnTo>
                  <a:pt x="4096" y="2607"/>
                </a:lnTo>
                <a:lnTo>
                  <a:pt x="4098" y="2606"/>
                </a:lnTo>
                <a:lnTo>
                  <a:pt x="4100" y="2605"/>
                </a:lnTo>
                <a:lnTo>
                  <a:pt x="4103" y="2604"/>
                </a:lnTo>
                <a:lnTo>
                  <a:pt x="4105" y="2604"/>
                </a:lnTo>
                <a:lnTo>
                  <a:pt x="4108" y="2604"/>
                </a:lnTo>
                <a:lnTo>
                  <a:pt x="4111" y="2604"/>
                </a:lnTo>
                <a:lnTo>
                  <a:pt x="4113" y="2604"/>
                </a:lnTo>
                <a:lnTo>
                  <a:pt x="4116" y="2604"/>
                </a:lnTo>
                <a:lnTo>
                  <a:pt x="4118" y="2605"/>
                </a:lnTo>
                <a:lnTo>
                  <a:pt x="4121" y="2606"/>
                </a:lnTo>
                <a:lnTo>
                  <a:pt x="4123" y="2607"/>
                </a:lnTo>
                <a:lnTo>
                  <a:pt x="4125" y="2608"/>
                </a:lnTo>
                <a:lnTo>
                  <a:pt x="4127" y="2610"/>
                </a:lnTo>
                <a:lnTo>
                  <a:pt x="4129" y="2612"/>
                </a:lnTo>
                <a:lnTo>
                  <a:pt x="4131" y="2614"/>
                </a:lnTo>
                <a:lnTo>
                  <a:pt x="4132" y="2616"/>
                </a:lnTo>
                <a:lnTo>
                  <a:pt x="4133" y="2618"/>
                </a:lnTo>
                <a:lnTo>
                  <a:pt x="4134" y="2620"/>
                </a:lnTo>
                <a:lnTo>
                  <a:pt x="4135" y="2623"/>
                </a:lnTo>
                <a:lnTo>
                  <a:pt x="4136" y="2625"/>
                </a:lnTo>
                <a:lnTo>
                  <a:pt x="4136" y="2628"/>
                </a:lnTo>
                <a:lnTo>
                  <a:pt x="4136" y="2634"/>
                </a:lnTo>
                <a:lnTo>
                  <a:pt x="4136" y="2640"/>
                </a:lnTo>
                <a:lnTo>
                  <a:pt x="4135" y="2646"/>
                </a:lnTo>
                <a:lnTo>
                  <a:pt x="4134" y="2652"/>
                </a:lnTo>
                <a:lnTo>
                  <a:pt x="4133" y="2655"/>
                </a:lnTo>
                <a:lnTo>
                  <a:pt x="4132" y="2659"/>
                </a:lnTo>
                <a:lnTo>
                  <a:pt x="4131" y="2662"/>
                </a:lnTo>
                <a:lnTo>
                  <a:pt x="4130" y="2664"/>
                </a:lnTo>
                <a:lnTo>
                  <a:pt x="4128" y="2667"/>
                </a:lnTo>
                <a:lnTo>
                  <a:pt x="4126" y="2670"/>
                </a:lnTo>
                <a:lnTo>
                  <a:pt x="4124" y="2673"/>
                </a:lnTo>
                <a:lnTo>
                  <a:pt x="4122" y="2676"/>
                </a:lnTo>
                <a:lnTo>
                  <a:pt x="4120" y="2678"/>
                </a:lnTo>
                <a:lnTo>
                  <a:pt x="4117" y="2681"/>
                </a:lnTo>
                <a:lnTo>
                  <a:pt x="4115" y="2683"/>
                </a:lnTo>
                <a:lnTo>
                  <a:pt x="4112" y="2685"/>
                </a:lnTo>
                <a:lnTo>
                  <a:pt x="4110" y="2687"/>
                </a:lnTo>
                <a:lnTo>
                  <a:pt x="4107" y="2688"/>
                </a:lnTo>
                <a:lnTo>
                  <a:pt x="4104" y="2690"/>
                </a:lnTo>
                <a:lnTo>
                  <a:pt x="4101" y="2691"/>
                </a:lnTo>
                <a:lnTo>
                  <a:pt x="4095" y="2693"/>
                </a:lnTo>
                <a:lnTo>
                  <a:pt x="4088" y="2695"/>
                </a:lnTo>
                <a:lnTo>
                  <a:pt x="4082" y="2696"/>
                </a:lnTo>
                <a:lnTo>
                  <a:pt x="4075" y="2697"/>
                </a:lnTo>
                <a:lnTo>
                  <a:pt x="4069" y="2697"/>
                </a:lnTo>
                <a:lnTo>
                  <a:pt x="4062" y="2696"/>
                </a:lnTo>
                <a:lnTo>
                  <a:pt x="4047" y="2694"/>
                </a:lnTo>
                <a:lnTo>
                  <a:pt x="4031" y="2690"/>
                </a:lnTo>
                <a:lnTo>
                  <a:pt x="4014" y="2685"/>
                </a:lnTo>
                <a:lnTo>
                  <a:pt x="3996" y="2678"/>
                </a:lnTo>
                <a:lnTo>
                  <a:pt x="3977" y="2669"/>
                </a:lnTo>
                <a:lnTo>
                  <a:pt x="3956" y="2659"/>
                </a:lnTo>
                <a:lnTo>
                  <a:pt x="3934" y="2648"/>
                </a:lnTo>
                <a:lnTo>
                  <a:pt x="3932" y="2646"/>
                </a:lnTo>
                <a:lnTo>
                  <a:pt x="3930" y="2645"/>
                </a:lnTo>
                <a:lnTo>
                  <a:pt x="3928" y="2643"/>
                </a:lnTo>
                <a:lnTo>
                  <a:pt x="3926" y="2641"/>
                </a:lnTo>
                <a:lnTo>
                  <a:pt x="3925" y="2639"/>
                </a:lnTo>
                <a:lnTo>
                  <a:pt x="3924" y="2637"/>
                </a:lnTo>
                <a:lnTo>
                  <a:pt x="3923" y="2634"/>
                </a:lnTo>
                <a:lnTo>
                  <a:pt x="3922" y="2632"/>
                </a:lnTo>
                <a:lnTo>
                  <a:pt x="3921" y="2629"/>
                </a:lnTo>
                <a:lnTo>
                  <a:pt x="3921" y="2627"/>
                </a:lnTo>
                <a:lnTo>
                  <a:pt x="3921" y="2624"/>
                </a:lnTo>
                <a:lnTo>
                  <a:pt x="3921" y="2622"/>
                </a:lnTo>
                <a:lnTo>
                  <a:pt x="3921" y="2619"/>
                </a:lnTo>
                <a:lnTo>
                  <a:pt x="3922" y="2617"/>
                </a:lnTo>
                <a:lnTo>
                  <a:pt x="3923" y="2614"/>
                </a:lnTo>
                <a:lnTo>
                  <a:pt x="3924" y="2612"/>
                </a:lnTo>
                <a:moveTo>
                  <a:pt x="1318" y="2743"/>
                </a:moveTo>
                <a:lnTo>
                  <a:pt x="1320" y="2744"/>
                </a:lnTo>
                <a:lnTo>
                  <a:pt x="1321" y="2746"/>
                </a:lnTo>
                <a:lnTo>
                  <a:pt x="1323" y="2748"/>
                </a:lnTo>
                <a:lnTo>
                  <a:pt x="1324" y="2751"/>
                </a:lnTo>
                <a:lnTo>
                  <a:pt x="1325" y="2753"/>
                </a:lnTo>
                <a:lnTo>
                  <a:pt x="1326" y="2755"/>
                </a:lnTo>
                <a:lnTo>
                  <a:pt x="1327" y="2758"/>
                </a:lnTo>
                <a:lnTo>
                  <a:pt x="1327" y="2760"/>
                </a:lnTo>
                <a:lnTo>
                  <a:pt x="1327" y="2763"/>
                </a:lnTo>
                <a:lnTo>
                  <a:pt x="1327" y="2765"/>
                </a:lnTo>
                <a:lnTo>
                  <a:pt x="1327" y="2768"/>
                </a:lnTo>
                <a:lnTo>
                  <a:pt x="1326" y="2770"/>
                </a:lnTo>
                <a:lnTo>
                  <a:pt x="1326" y="2773"/>
                </a:lnTo>
                <a:lnTo>
                  <a:pt x="1325" y="2775"/>
                </a:lnTo>
                <a:lnTo>
                  <a:pt x="1323" y="2777"/>
                </a:lnTo>
                <a:lnTo>
                  <a:pt x="1322" y="2780"/>
                </a:lnTo>
                <a:lnTo>
                  <a:pt x="1288" y="2823"/>
                </a:lnTo>
                <a:lnTo>
                  <a:pt x="1257" y="2866"/>
                </a:lnTo>
                <a:lnTo>
                  <a:pt x="1230" y="2910"/>
                </a:lnTo>
                <a:lnTo>
                  <a:pt x="1205" y="2953"/>
                </a:lnTo>
                <a:lnTo>
                  <a:pt x="1203" y="2955"/>
                </a:lnTo>
                <a:lnTo>
                  <a:pt x="1202" y="2957"/>
                </a:lnTo>
                <a:lnTo>
                  <a:pt x="1200" y="2959"/>
                </a:lnTo>
                <a:lnTo>
                  <a:pt x="1198" y="2961"/>
                </a:lnTo>
                <a:lnTo>
                  <a:pt x="1196" y="2962"/>
                </a:lnTo>
                <a:lnTo>
                  <a:pt x="1194" y="2964"/>
                </a:lnTo>
                <a:lnTo>
                  <a:pt x="1191" y="2965"/>
                </a:lnTo>
                <a:lnTo>
                  <a:pt x="1189" y="2966"/>
                </a:lnTo>
                <a:lnTo>
                  <a:pt x="1187" y="2966"/>
                </a:lnTo>
                <a:lnTo>
                  <a:pt x="1184" y="2967"/>
                </a:lnTo>
                <a:lnTo>
                  <a:pt x="1181" y="2967"/>
                </a:lnTo>
                <a:lnTo>
                  <a:pt x="1179" y="2967"/>
                </a:lnTo>
                <a:lnTo>
                  <a:pt x="1176" y="2966"/>
                </a:lnTo>
                <a:lnTo>
                  <a:pt x="1174" y="2966"/>
                </a:lnTo>
                <a:lnTo>
                  <a:pt x="1171" y="2965"/>
                </a:lnTo>
                <a:lnTo>
                  <a:pt x="1169" y="2964"/>
                </a:lnTo>
                <a:lnTo>
                  <a:pt x="1166" y="2962"/>
                </a:lnTo>
                <a:lnTo>
                  <a:pt x="1164" y="2961"/>
                </a:lnTo>
                <a:lnTo>
                  <a:pt x="1162" y="2959"/>
                </a:lnTo>
                <a:lnTo>
                  <a:pt x="1161" y="2957"/>
                </a:lnTo>
                <a:lnTo>
                  <a:pt x="1159" y="2955"/>
                </a:lnTo>
                <a:lnTo>
                  <a:pt x="1158" y="2953"/>
                </a:lnTo>
                <a:lnTo>
                  <a:pt x="1157" y="2950"/>
                </a:lnTo>
                <a:lnTo>
                  <a:pt x="1156" y="2948"/>
                </a:lnTo>
                <a:lnTo>
                  <a:pt x="1155" y="2945"/>
                </a:lnTo>
                <a:lnTo>
                  <a:pt x="1155" y="2943"/>
                </a:lnTo>
                <a:lnTo>
                  <a:pt x="1155" y="2940"/>
                </a:lnTo>
                <a:lnTo>
                  <a:pt x="1155" y="2938"/>
                </a:lnTo>
                <a:lnTo>
                  <a:pt x="1155" y="2935"/>
                </a:lnTo>
                <a:lnTo>
                  <a:pt x="1156" y="2933"/>
                </a:lnTo>
                <a:lnTo>
                  <a:pt x="1157" y="2930"/>
                </a:lnTo>
                <a:lnTo>
                  <a:pt x="1158" y="2928"/>
                </a:lnTo>
                <a:lnTo>
                  <a:pt x="1184" y="2882"/>
                </a:lnTo>
                <a:lnTo>
                  <a:pt x="1213" y="2837"/>
                </a:lnTo>
                <a:lnTo>
                  <a:pt x="1246" y="2792"/>
                </a:lnTo>
                <a:lnTo>
                  <a:pt x="1281" y="2747"/>
                </a:lnTo>
                <a:lnTo>
                  <a:pt x="1283" y="2745"/>
                </a:lnTo>
                <a:lnTo>
                  <a:pt x="1284" y="2743"/>
                </a:lnTo>
                <a:lnTo>
                  <a:pt x="1287" y="2741"/>
                </a:lnTo>
                <a:lnTo>
                  <a:pt x="1289" y="2740"/>
                </a:lnTo>
                <a:lnTo>
                  <a:pt x="1291" y="2739"/>
                </a:lnTo>
                <a:lnTo>
                  <a:pt x="1294" y="2738"/>
                </a:lnTo>
                <a:lnTo>
                  <a:pt x="1296" y="2737"/>
                </a:lnTo>
                <a:lnTo>
                  <a:pt x="1299" y="2737"/>
                </a:lnTo>
                <a:lnTo>
                  <a:pt x="1301" y="2737"/>
                </a:lnTo>
                <a:lnTo>
                  <a:pt x="1304" y="2737"/>
                </a:lnTo>
                <a:lnTo>
                  <a:pt x="1306" y="2737"/>
                </a:lnTo>
                <a:lnTo>
                  <a:pt x="1309" y="2738"/>
                </a:lnTo>
                <a:lnTo>
                  <a:pt x="1311" y="2739"/>
                </a:lnTo>
                <a:lnTo>
                  <a:pt x="1313" y="2740"/>
                </a:lnTo>
                <a:lnTo>
                  <a:pt x="1316" y="2741"/>
                </a:lnTo>
                <a:lnTo>
                  <a:pt x="1318" y="2743"/>
                </a:lnTo>
                <a:moveTo>
                  <a:pt x="1108" y="3113"/>
                </a:moveTo>
                <a:lnTo>
                  <a:pt x="1110" y="3113"/>
                </a:lnTo>
                <a:lnTo>
                  <a:pt x="1113" y="3114"/>
                </a:lnTo>
                <a:lnTo>
                  <a:pt x="1115" y="3115"/>
                </a:lnTo>
                <a:lnTo>
                  <a:pt x="1117" y="3117"/>
                </a:lnTo>
                <a:lnTo>
                  <a:pt x="1119" y="3119"/>
                </a:lnTo>
                <a:lnTo>
                  <a:pt x="1121" y="3120"/>
                </a:lnTo>
                <a:lnTo>
                  <a:pt x="1123" y="3122"/>
                </a:lnTo>
                <a:lnTo>
                  <a:pt x="1124" y="3124"/>
                </a:lnTo>
                <a:lnTo>
                  <a:pt x="1125" y="3127"/>
                </a:lnTo>
                <a:lnTo>
                  <a:pt x="1126" y="3129"/>
                </a:lnTo>
                <a:lnTo>
                  <a:pt x="1127" y="3132"/>
                </a:lnTo>
                <a:lnTo>
                  <a:pt x="1127" y="3134"/>
                </a:lnTo>
                <a:lnTo>
                  <a:pt x="1128" y="3137"/>
                </a:lnTo>
                <a:lnTo>
                  <a:pt x="1128" y="3139"/>
                </a:lnTo>
                <a:lnTo>
                  <a:pt x="1127" y="3142"/>
                </a:lnTo>
                <a:lnTo>
                  <a:pt x="1127" y="3145"/>
                </a:lnTo>
                <a:lnTo>
                  <a:pt x="1120" y="3170"/>
                </a:lnTo>
                <a:lnTo>
                  <a:pt x="1114" y="3196"/>
                </a:lnTo>
                <a:lnTo>
                  <a:pt x="1110" y="3222"/>
                </a:lnTo>
                <a:lnTo>
                  <a:pt x="1106" y="3247"/>
                </a:lnTo>
                <a:lnTo>
                  <a:pt x="1102" y="3273"/>
                </a:lnTo>
                <a:lnTo>
                  <a:pt x="1100" y="3299"/>
                </a:lnTo>
                <a:lnTo>
                  <a:pt x="1098" y="3350"/>
                </a:lnTo>
                <a:lnTo>
                  <a:pt x="1098" y="3352"/>
                </a:lnTo>
                <a:lnTo>
                  <a:pt x="1097" y="3355"/>
                </a:lnTo>
                <a:lnTo>
                  <a:pt x="1097" y="3357"/>
                </a:lnTo>
                <a:lnTo>
                  <a:pt x="1096" y="3360"/>
                </a:lnTo>
                <a:lnTo>
                  <a:pt x="1095" y="3362"/>
                </a:lnTo>
                <a:lnTo>
                  <a:pt x="1093" y="3364"/>
                </a:lnTo>
                <a:lnTo>
                  <a:pt x="1092" y="3366"/>
                </a:lnTo>
                <a:lnTo>
                  <a:pt x="1090" y="3368"/>
                </a:lnTo>
                <a:lnTo>
                  <a:pt x="1088" y="3369"/>
                </a:lnTo>
                <a:lnTo>
                  <a:pt x="1086" y="3371"/>
                </a:lnTo>
                <a:lnTo>
                  <a:pt x="1084" y="3372"/>
                </a:lnTo>
                <a:lnTo>
                  <a:pt x="1081" y="3373"/>
                </a:lnTo>
                <a:lnTo>
                  <a:pt x="1079" y="3374"/>
                </a:lnTo>
                <a:lnTo>
                  <a:pt x="1076" y="3375"/>
                </a:lnTo>
                <a:lnTo>
                  <a:pt x="1074" y="3375"/>
                </a:lnTo>
                <a:lnTo>
                  <a:pt x="1071" y="3376"/>
                </a:lnTo>
                <a:lnTo>
                  <a:pt x="1068" y="3375"/>
                </a:lnTo>
                <a:lnTo>
                  <a:pt x="1065" y="3375"/>
                </a:lnTo>
                <a:lnTo>
                  <a:pt x="1063" y="3374"/>
                </a:lnTo>
                <a:lnTo>
                  <a:pt x="1060" y="3373"/>
                </a:lnTo>
                <a:lnTo>
                  <a:pt x="1058" y="3372"/>
                </a:lnTo>
                <a:lnTo>
                  <a:pt x="1056" y="3371"/>
                </a:lnTo>
                <a:lnTo>
                  <a:pt x="1054" y="3369"/>
                </a:lnTo>
                <a:lnTo>
                  <a:pt x="1052" y="3368"/>
                </a:lnTo>
                <a:lnTo>
                  <a:pt x="1051" y="3366"/>
                </a:lnTo>
                <a:lnTo>
                  <a:pt x="1049" y="3364"/>
                </a:lnTo>
                <a:lnTo>
                  <a:pt x="1048" y="3361"/>
                </a:lnTo>
                <a:lnTo>
                  <a:pt x="1047" y="3359"/>
                </a:lnTo>
                <a:lnTo>
                  <a:pt x="1046" y="3357"/>
                </a:lnTo>
                <a:lnTo>
                  <a:pt x="1045" y="3354"/>
                </a:lnTo>
                <a:lnTo>
                  <a:pt x="1045" y="3351"/>
                </a:lnTo>
                <a:lnTo>
                  <a:pt x="1045" y="3349"/>
                </a:lnTo>
                <a:lnTo>
                  <a:pt x="1047" y="3294"/>
                </a:lnTo>
                <a:lnTo>
                  <a:pt x="1050" y="3267"/>
                </a:lnTo>
                <a:lnTo>
                  <a:pt x="1053" y="3240"/>
                </a:lnTo>
                <a:lnTo>
                  <a:pt x="1057" y="3213"/>
                </a:lnTo>
                <a:lnTo>
                  <a:pt x="1063" y="3185"/>
                </a:lnTo>
                <a:lnTo>
                  <a:pt x="1069" y="3158"/>
                </a:lnTo>
                <a:lnTo>
                  <a:pt x="1076" y="3131"/>
                </a:lnTo>
                <a:lnTo>
                  <a:pt x="1077" y="3128"/>
                </a:lnTo>
                <a:lnTo>
                  <a:pt x="1078" y="3126"/>
                </a:lnTo>
                <a:lnTo>
                  <a:pt x="1079" y="3123"/>
                </a:lnTo>
                <a:lnTo>
                  <a:pt x="1081" y="3121"/>
                </a:lnTo>
                <a:lnTo>
                  <a:pt x="1082" y="3119"/>
                </a:lnTo>
                <a:lnTo>
                  <a:pt x="1084" y="3118"/>
                </a:lnTo>
                <a:lnTo>
                  <a:pt x="1086" y="3116"/>
                </a:lnTo>
                <a:lnTo>
                  <a:pt x="1088" y="3115"/>
                </a:lnTo>
                <a:lnTo>
                  <a:pt x="1090" y="3114"/>
                </a:lnTo>
                <a:lnTo>
                  <a:pt x="1093" y="3113"/>
                </a:lnTo>
                <a:lnTo>
                  <a:pt x="1095" y="3112"/>
                </a:lnTo>
                <a:lnTo>
                  <a:pt x="1097" y="3112"/>
                </a:lnTo>
                <a:lnTo>
                  <a:pt x="1100" y="3112"/>
                </a:lnTo>
                <a:lnTo>
                  <a:pt x="1103" y="3112"/>
                </a:lnTo>
                <a:lnTo>
                  <a:pt x="1105" y="3112"/>
                </a:lnTo>
                <a:lnTo>
                  <a:pt x="1108" y="3113"/>
                </a:lnTo>
                <a:moveTo>
                  <a:pt x="1088" y="3536"/>
                </a:moveTo>
                <a:lnTo>
                  <a:pt x="1090" y="3535"/>
                </a:lnTo>
                <a:lnTo>
                  <a:pt x="1093" y="3535"/>
                </a:lnTo>
                <a:lnTo>
                  <a:pt x="1096" y="3535"/>
                </a:lnTo>
                <a:lnTo>
                  <a:pt x="1098" y="3535"/>
                </a:lnTo>
                <a:lnTo>
                  <a:pt x="1101" y="3536"/>
                </a:lnTo>
                <a:lnTo>
                  <a:pt x="1103" y="3537"/>
                </a:lnTo>
                <a:lnTo>
                  <a:pt x="1105" y="3538"/>
                </a:lnTo>
                <a:lnTo>
                  <a:pt x="1108" y="3539"/>
                </a:lnTo>
                <a:lnTo>
                  <a:pt x="1110" y="3541"/>
                </a:lnTo>
                <a:lnTo>
                  <a:pt x="1112" y="3542"/>
                </a:lnTo>
                <a:lnTo>
                  <a:pt x="1113" y="3544"/>
                </a:lnTo>
                <a:lnTo>
                  <a:pt x="1115" y="3546"/>
                </a:lnTo>
                <a:lnTo>
                  <a:pt x="1117" y="3548"/>
                </a:lnTo>
                <a:lnTo>
                  <a:pt x="1118" y="3551"/>
                </a:lnTo>
                <a:lnTo>
                  <a:pt x="1119" y="3553"/>
                </a:lnTo>
                <a:lnTo>
                  <a:pt x="1120" y="3556"/>
                </a:lnTo>
                <a:lnTo>
                  <a:pt x="1132" y="3606"/>
                </a:lnTo>
                <a:lnTo>
                  <a:pt x="1147" y="3656"/>
                </a:lnTo>
                <a:lnTo>
                  <a:pt x="1165" y="3705"/>
                </a:lnTo>
                <a:lnTo>
                  <a:pt x="1185" y="3753"/>
                </a:lnTo>
                <a:lnTo>
                  <a:pt x="1186" y="3756"/>
                </a:lnTo>
                <a:lnTo>
                  <a:pt x="1186" y="3758"/>
                </a:lnTo>
                <a:lnTo>
                  <a:pt x="1187" y="3761"/>
                </a:lnTo>
                <a:lnTo>
                  <a:pt x="1187" y="3764"/>
                </a:lnTo>
                <a:lnTo>
                  <a:pt x="1187" y="3766"/>
                </a:lnTo>
                <a:lnTo>
                  <a:pt x="1187" y="3769"/>
                </a:lnTo>
                <a:lnTo>
                  <a:pt x="1186" y="3771"/>
                </a:lnTo>
                <a:lnTo>
                  <a:pt x="1185" y="3774"/>
                </a:lnTo>
                <a:lnTo>
                  <a:pt x="1184" y="3776"/>
                </a:lnTo>
                <a:lnTo>
                  <a:pt x="1183" y="3778"/>
                </a:lnTo>
                <a:lnTo>
                  <a:pt x="1181" y="3780"/>
                </a:lnTo>
                <a:lnTo>
                  <a:pt x="1180" y="3782"/>
                </a:lnTo>
                <a:lnTo>
                  <a:pt x="1178" y="3784"/>
                </a:lnTo>
                <a:lnTo>
                  <a:pt x="1176" y="3786"/>
                </a:lnTo>
                <a:lnTo>
                  <a:pt x="1173" y="3787"/>
                </a:lnTo>
                <a:lnTo>
                  <a:pt x="1171" y="3788"/>
                </a:lnTo>
                <a:lnTo>
                  <a:pt x="1168" y="3789"/>
                </a:lnTo>
                <a:lnTo>
                  <a:pt x="1166" y="3790"/>
                </a:lnTo>
                <a:lnTo>
                  <a:pt x="1163" y="3791"/>
                </a:lnTo>
                <a:lnTo>
                  <a:pt x="1161" y="3791"/>
                </a:lnTo>
                <a:lnTo>
                  <a:pt x="1158" y="3791"/>
                </a:lnTo>
                <a:lnTo>
                  <a:pt x="1156" y="3790"/>
                </a:lnTo>
                <a:lnTo>
                  <a:pt x="1153" y="3790"/>
                </a:lnTo>
                <a:lnTo>
                  <a:pt x="1151" y="3789"/>
                </a:lnTo>
                <a:lnTo>
                  <a:pt x="1148" y="3788"/>
                </a:lnTo>
                <a:lnTo>
                  <a:pt x="1146" y="3787"/>
                </a:lnTo>
                <a:lnTo>
                  <a:pt x="1144" y="3785"/>
                </a:lnTo>
                <a:lnTo>
                  <a:pt x="1142" y="3783"/>
                </a:lnTo>
                <a:lnTo>
                  <a:pt x="1140" y="3781"/>
                </a:lnTo>
                <a:lnTo>
                  <a:pt x="1138" y="3779"/>
                </a:lnTo>
                <a:lnTo>
                  <a:pt x="1137" y="3777"/>
                </a:lnTo>
                <a:lnTo>
                  <a:pt x="1136" y="3774"/>
                </a:lnTo>
                <a:lnTo>
                  <a:pt x="1115" y="3724"/>
                </a:lnTo>
                <a:lnTo>
                  <a:pt x="1097" y="3672"/>
                </a:lnTo>
                <a:lnTo>
                  <a:pt x="1081" y="3620"/>
                </a:lnTo>
                <a:lnTo>
                  <a:pt x="1068" y="3567"/>
                </a:lnTo>
                <a:lnTo>
                  <a:pt x="1067" y="3564"/>
                </a:lnTo>
                <a:lnTo>
                  <a:pt x="1067" y="3561"/>
                </a:lnTo>
                <a:lnTo>
                  <a:pt x="1067" y="3559"/>
                </a:lnTo>
                <a:lnTo>
                  <a:pt x="1068" y="3556"/>
                </a:lnTo>
                <a:lnTo>
                  <a:pt x="1068" y="3554"/>
                </a:lnTo>
                <a:lnTo>
                  <a:pt x="1069" y="3551"/>
                </a:lnTo>
                <a:lnTo>
                  <a:pt x="1070" y="3549"/>
                </a:lnTo>
                <a:lnTo>
                  <a:pt x="1071" y="3547"/>
                </a:lnTo>
                <a:lnTo>
                  <a:pt x="1073" y="3545"/>
                </a:lnTo>
                <a:lnTo>
                  <a:pt x="1075" y="3543"/>
                </a:lnTo>
                <a:lnTo>
                  <a:pt x="1076" y="3541"/>
                </a:lnTo>
                <a:lnTo>
                  <a:pt x="1078" y="3540"/>
                </a:lnTo>
                <a:lnTo>
                  <a:pt x="1080" y="3538"/>
                </a:lnTo>
                <a:lnTo>
                  <a:pt x="1083" y="3537"/>
                </a:lnTo>
                <a:lnTo>
                  <a:pt x="1085" y="3536"/>
                </a:lnTo>
                <a:lnTo>
                  <a:pt x="1088" y="3536"/>
                </a:lnTo>
                <a:moveTo>
                  <a:pt x="1247" y="3930"/>
                </a:moveTo>
                <a:lnTo>
                  <a:pt x="1249" y="3929"/>
                </a:lnTo>
                <a:lnTo>
                  <a:pt x="1251" y="3928"/>
                </a:lnTo>
                <a:lnTo>
                  <a:pt x="1254" y="3927"/>
                </a:lnTo>
                <a:lnTo>
                  <a:pt x="1256" y="3927"/>
                </a:lnTo>
                <a:lnTo>
                  <a:pt x="1259" y="3926"/>
                </a:lnTo>
                <a:lnTo>
                  <a:pt x="1262" y="3926"/>
                </a:lnTo>
                <a:lnTo>
                  <a:pt x="1264" y="3927"/>
                </a:lnTo>
                <a:lnTo>
                  <a:pt x="1267" y="3927"/>
                </a:lnTo>
                <a:lnTo>
                  <a:pt x="1269" y="3928"/>
                </a:lnTo>
                <a:lnTo>
                  <a:pt x="1271" y="3929"/>
                </a:lnTo>
                <a:lnTo>
                  <a:pt x="1274" y="3930"/>
                </a:lnTo>
                <a:lnTo>
                  <a:pt x="1276" y="3931"/>
                </a:lnTo>
                <a:lnTo>
                  <a:pt x="1278" y="3933"/>
                </a:lnTo>
                <a:lnTo>
                  <a:pt x="1280" y="3934"/>
                </a:lnTo>
                <a:lnTo>
                  <a:pt x="1281" y="3936"/>
                </a:lnTo>
                <a:lnTo>
                  <a:pt x="1283" y="3938"/>
                </a:lnTo>
                <a:lnTo>
                  <a:pt x="1335" y="4016"/>
                </a:lnTo>
                <a:lnTo>
                  <a:pt x="1355" y="4018"/>
                </a:lnTo>
                <a:lnTo>
                  <a:pt x="1376" y="4021"/>
                </a:lnTo>
                <a:lnTo>
                  <a:pt x="1396" y="4024"/>
                </a:lnTo>
                <a:lnTo>
                  <a:pt x="1417" y="4028"/>
                </a:lnTo>
                <a:lnTo>
                  <a:pt x="1419" y="4029"/>
                </a:lnTo>
                <a:lnTo>
                  <a:pt x="1422" y="4030"/>
                </a:lnTo>
                <a:lnTo>
                  <a:pt x="1424" y="4031"/>
                </a:lnTo>
                <a:lnTo>
                  <a:pt x="1426" y="4033"/>
                </a:lnTo>
                <a:lnTo>
                  <a:pt x="1428" y="4034"/>
                </a:lnTo>
                <a:lnTo>
                  <a:pt x="1430" y="4036"/>
                </a:lnTo>
                <a:lnTo>
                  <a:pt x="1432" y="4038"/>
                </a:lnTo>
                <a:lnTo>
                  <a:pt x="1434" y="4040"/>
                </a:lnTo>
                <a:lnTo>
                  <a:pt x="1435" y="4042"/>
                </a:lnTo>
                <a:lnTo>
                  <a:pt x="1436" y="4044"/>
                </a:lnTo>
                <a:lnTo>
                  <a:pt x="1437" y="4047"/>
                </a:lnTo>
                <a:lnTo>
                  <a:pt x="1438" y="4049"/>
                </a:lnTo>
                <a:lnTo>
                  <a:pt x="1438" y="4052"/>
                </a:lnTo>
                <a:lnTo>
                  <a:pt x="1438" y="4054"/>
                </a:lnTo>
                <a:lnTo>
                  <a:pt x="1438" y="4057"/>
                </a:lnTo>
                <a:lnTo>
                  <a:pt x="1438" y="4059"/>
                </a:lnTo>
                <a:lnTo>
                  <a:pt x="1437" y="4062"/>
                </a:lnTo>
                <a:lnTo>
                  <a:pt x="1436" y="4064"/>
                </a:lnTo>
                <a:lnTo>
                  <a:pt x="1435" y="4067"/>
                </a:lnTo>
                <a:lnTo>
                  <a:pt x="1434" y="4069"/>
                </a:lnTo>
                <a:lnTo>
                  <a:pt x="1432" y="4071"/>
                </a:lnTo>
                <a:lnTo>
                  <a:pt x="1430" y="4073"/>
                </a:lnTo>
                <a:lnTo>
                  <a:pt x="1428" y="4075"/>
                </a:lnTo>
                <a:lnTo>
                  <a:pt x="1426" y="4076"/>
                </a:lnTo>
                <a:lnTo>
                  <a:pt x="1424" y="4078"/>
                </a:lnTo>
                <a:lnTo>
                  <a:pt x="1422" y="4079"/>
                </a:lnTo>
                <a:lnTo>
                  <a:pt x="1420" y="4080"/>
                </a:lnTo>
                <a:lnTo>
                  <a:pt x="1417" y="4080"/>
                </a:lnTo>
                <a:lnTo>
                  <a:pt x="1415" y="4081"/>
                </a:lnTo>
                <a:lnTo>
                  <a:pt x="1412" y="4081"/>
                </a:lnTo>
                <a:lnTo>
                  <a:pt x="1409" y="4081"/>
                </a:lnTo>
                <a:lnTo>
                  <a:pt x="1407" y="4080"/>
                </a:lnTo>
                <a:lnTo>
                  <a:pt x="1393" y="4078"/>
                </a:lnTo>
                <a:lnTo>
                  <a:pt x="1386" y="4076"/>
                </a:lnTo>
                <a:lnTo>
                  <a:pt x="1380" y="4075"/>
                </a:lnTo>
                <a:lnTo>
                  <a:pt x="1404" y="4106"/>
                </a:lnTo>
                <a:lnTo>
                  <a:pt x="1405" y="4109"/>
                </a:lnTo>
                <a:lnTo>
                  <a:pt x="1407" y="4111"/>
                </a:lnTo>
                <a:lnTo>
                  <a:pt x="1408" y="4114"/>
                </a:lnTo>
                <a:lnTo>
                  <a:pt x="1409" y="4116"/>
                </a:lnTo>
                <a:lnTo>
                  <a:pt x="1410" y="4119"/>
                </a:lnTo>
                <a:lnTo>
                  <a:pt x="1410" y="4121"/>
                </a:lnTo>
                <a:lnTo>
                  <a:pt x="1410" y="4124"/>
                </a:lnTo>
                <a:lnTo>
                  <a:pt x="1410" y="4126"/>
                </a:lnTo>
                <a:lnTo>
                  <a:pt x="1410" y="4129"/>
                </a:lnTo>
                <a:lnTo>
                  <a:pt x="1409" y="4131"/>
                </a:lnTo>
                <a:lnTo>
                  <a:pt x="1408" y="4133"/>
                </a:lnTo>
                <a:lnTo>
                  <a:pt x="1407" y="4136"/>
                </a:lnTo>
                <a:lnTo>
                  <a:pt x="1406" y="4138"/>
                </a:lnTo>
                <a:lnTo>
                  <a:pt x="1404" y="4140"/>
                </a:lnTo>
                <a:lnTo>
                  <a:pt x="1403" y="4142"/>
                </a:lnTo>
                <a:lnTo>
                  <a:pt x="1401" y="4143"/>
                </a:lnTo>
                <a:lnTo>
                  <a:pt x="1398" y="4145"/>
                </a:lnTo>
                <a:lnTo>
                  <a:pt x="1396" y="4147"/>
                </a:lnTo>
                <a:lnTo>
                  <a:pt x="1394" y="4148"/>
                </a:lnTo>
                <a:lnTo>
                  <a:pt x="1391" y="4149"/>
                </a:lnTo>
                <a:lnTo>
                  <a:pt x="1389" y="4149"/>
                </a:lnTo>
                <a:lnTo>
                  <a:pt x="1386" y="4150"/>
                </a:lnTo>
                <a:lnTo>
                  <a:pt x="1384" y="4150"/>
                </a:lnTo>
                <a:lnTo>
                  <a:pt x="1381" y="4150"/>
                </a:lnTo>
                <a:lnTo>
                  <a:pt x="1378" y="4149"/>
                </a:lnTo>
                <a:lnTo>
                  <a:pt x="1376" y="4149"/>
                </a:lnTo>
                <a:lnTo>
                  <a:pt x="1374" y="4148"/>
                </a:lnTo>
                <a:lnTo>
                  <a:pt x="1371" y="4147"/>
                </a:lnTo>
                <a:lnTo>
                  <a:pt x="1369" y="4146"/>
                </a:lnTo>
                <a:lnTo>
                  <a:pt x="1367" y="4144"/>
                </a:lnTo>
                <a:lnTo>
                  <a:pt x="1365" y="4142"/>
                </a:lnTo>
                <a:lnTo>
                  <a:pt x="1363" y="4140"/>
                </a:lnTo>
                <a:lnTo>
                  <a:pt x="1307" y="4066"/>
                </a:lnTo>
                <a:lnTo>
                  <a:pt x="1285" y="4065"/>
                </a:lnTo>
                <a:lnTo>
                  <a:pt x="1264" y="4065"/>
                </a:lnTo>
                <a:lnTo>
                  <a:pt x="1221" y="4064"/>
                </a:lnTo>
                <a:lnTo>
                  <a:pt x="1218" y="4064"/>
                </a:lnTo>
                <a:lnTo>
                  <a:pt x="1216" y="4064"/>
                </a:lnTo>
                <a:lnTo>
                  <a:pt x="1213" y="4064"/>
                </a:lnTo>
                <a:lnTo>
                  <a:pt x="1211" y="4063"/>
                </a:lnTo>
                <a:lnTo>
                  <a:pt x="1209" y="4062"/>
                </a:lnTo>
                <a:lnTo>
                  <a:pt x="1206" y="4061"/>
                </a:lnTo>
                <a:lnTo>
                  <a:pt x="1204" y="4059"/>
                </a:lnTo>
                <a:lnTo>
                  <a:pt x="1202" y="4058"/>
                </a:lnTo>
                <a:lnTo>
                  <a:pt x="1201" y="4056"/>
                </a:lnTo>
                <a:lnTo>
                  <a:pt x="1199" y="4054"/>
                </a:lnTo>
                <a:lnTo>
                  <a:pt x="1198" y="4052"/>
                </a:lnTo>
                <a:lnTo>
                  <a:pt x="1196" y="4049"/>
                </a:lnTo>
                <a:lnTo>
                  <a:pt x="1195" y="4047"/>
                </a:lnTo>
                <a:lnTo>
                  <a:pt x="1195" y="4045"/>
                </a:lnTo>
                <a:lnTo>
                  <a:pt x="1194" y="4042"/>
                </a:lnTo>
                <a:lnTo>
                  <a:pt x="1194" y="4039"/>
                </a:lnTo>
                <a:lnTo>
                  <a:pt x="1194" y="4037"/>
                </a:lnTo>
                <a:lnTo>
                  <a:pt x="1194" y="4034"/>
                </a:lnTo>
                <a:lnTo>
                  <a:pt x="1195" y="4031"/>
                </a:lnTo>
                <a:lnTo>
                  <a:pt x="1196" y="4029"/>
                </a:lnTo>
                <a:lnTo>
                  <a:pt x="1197" y="4027"/>
                </a:lnTo>
                <a:lnTo>
                  <a:pt x="1198" y="4024"/>
                </a:lnTo>
                <a:lnTo>
                  <a:pt x="1200" y="4022"/>
                </a:lnTo>
                <a:lnTo>
                  <a:pt x="1201" y="4020"/>
                </a:lnTo>
                <a:lnTo>
                  <a:pt x="1203" y="4019"/>
                </a:lnTo>
                <a:lnTo>
                  <a:pt x="1205" y="4017"/>
                </a:lnTo>
                <a:lnTo>
                  <a:pt x="1207" y="4016"/>
                </a:lnTo>
                <a:lnTo>
                  <a:pt x="1209" y="4015"/>
                </a:lnTo>
                <a:lnTo>
                  <a:pt x="1212" y="4014"/>
                </a:lnTo>
                <a:lnTo>
                  <a:pt x="1214" y="4013"/>
                </a:lnTo>
                <a:lnTo>
                  <a:pt x="1217" y="4013"/>
                </a:lnTo>
                <a:lnTo>
                  <a:pt x="1220" y="4012"/>
                </a:lnTo>
                <a:lnTo>
                  <a:pt x="1232" y="4012"/>
                </a:lnTo>
                <a:lnTo>
                  <a:pt x="1244" y="4012"/>
                </a:lnTo>
                <a:lnTo>
                  <a:pt x="1268" y="4011"/>
                </a:lnTo>
                <a:lnTo>
                  <a:pt x="1260" y="4001"/>
                </a:lnTo>
                <a:lnTo>
                  <a:pt x="1253" y="3989"/>
                </a:lnTo>
                <a:lnTo>
                  <a:pt x="1239" y="3966"/>
                </a:lnTo>
                <a:lnTo>
                  <a:pt x="1237" y="3964"/>
                </a:lnTo>
                <a:lnTo>
                  <a:pt x="1236" y="3962"/>
                </a:lnTo>
                <a:lnTo>
                  <a:pt x="1236" y="3959"/>
                </a:lnTo>
                <a:lnTo>
                  <a:pt x="1235" y="3957"/>
                </a:lnTo>
                <a:lnTo>
                  <a:pt x="1235" y="3954"/>
                </a:lnTo>
                <a:lnTo>
                  <a:pt x="1235" y="3952"/>
                </a:lnTo>
                <a:lnTo>
                  <a:pt x="1235" y="3949"/>
                </a:lnTo>
                <a:lnTo>
                  <a:pt x="1235" y="3947"/>
                </a:lnTo>
                <a:lnTo>
                  <a:pt x="1236" y="3945"/>
                </a:lnTo>
                <a:lnTo>
                  <a:pt x="1237" y="3942"/>
                </a:lnTo>
                <a:lnTo>
                  <a:pt x="1238" y="3940"/>
                </a:lnTo>
                <a:lnTo>
                  <a:pt x="1239" y="3938"/>
                </a:lnTo>
                <a:lnTo>
                  <a:pt x="1241" y="3936"/>
                </a:lnTo>
                <a:lnTo>
                  <a:pt x="1243" y="3934"/>
                </a:lnTo>
                <a:lnTo>
                  <a:pt x="1245" y="3932"/>
                </a:lnTo>
                <a:lnTo>
                  <a:pt x="1247" y="3930"/>
                </a:lnTo>
                <a:moveTo>
                  <a:pt x="1048" y="4061"/>
                </a:moveTo>
                <a:lnTo>
                  <a:pt x="1048" y="4064"/>
                </a:lnTo>
                <a:lnTo>
                  <a:pt x="1049" y="4067"/>
                </a:lnTo>
                <a:lnTo>
                  <a:pt x="1049" y="4069"/>
                </a:lnTo>
                <a:lnTo>
                  <a:pt x="1049" y="4072"/>
                </a:lnTo>
                <a:lnTo>
                  <a:pt x="1048" y="4074"/>
                </a:lnTo>
                <a:lnTo>
                  <a:pt x="1048" y="4077"/>
                </a:lnTo>
                <a:lnTo>
                  <a:pt x="1047" y="4079"/>
                </a:lnTo>
                <a:lnTo>
                  <a:pt x="1046" y="4082"/>
                </a:lnTo>
                <a:lnTo>
                  <a:pt x="1044" y="4084"/>
                </a:lnTo>
                <a:lnTo>
                  <a:pt x="1043" y="4086"/>
                </a:lnTo>
                <a:lnTo>
                  <a:pt x="1041" y="4088"/>
                </a:lnTo>
                <a:lnTo>
                  <a:pt x="1039" y="4089"/>
                </a:lnTo>
                <a:lnTo>
                  <a:pt x="1037" y="4091"/>
                </a:lnTo>
                <a:lnTo>
                  <a:pt x="1035" y="4092"/>
                </a:lnTo>
                <a:lnTo>
                  <a:pt x="1032" y="4093"/>
                </a:lnTo>
                <a:lnTo>
                  <a:pt x="1030" y="4093"/>
                </a:lnTo>
                <a:lnTo>
                  <a:pt x="983" y="4107"/>
                </a:lnTo>
                <a:lnTo>
                  <a:pt x="937" y="4124"/>
                </a:lnTo>
                <a:lnTo>
                  <a:pt x="892" y="4143"/>
                </a:lnTo>
                <a:lnTo>
                  <a:pt x="848" y="4164"/>
                </a:lnTo>
                <a:lnTo>
                  <a:pt x="845" y="4165"/>
                </a:lnTo>
                <a:lnTo>
                  <a:pt x="843" y="4166"/>
                </a:lnTo>
                <a:lnTo>
                  <a:pt x="840" y="4167"/>
                </a:lnTo>
                <a:lnTo>
                  <a:pt x="838" y="4167"/>
                </a:lnTo>
                <a:lnTo>
                  <a:pt x="835" y="4167"/>
                </a:lnTo>
                <a:lnTo>
                  <a:pt x="833" y="4167"/>
                </a:lnTo>
                <a:lnTo>
                  <a:pt x="830" y="4166"/>
                </a:lnTo>
                <a:lnTo>
                  <a:pt x="828" y="4166"/>
                </a:lnTo>
                <a:lnTo>
                  <a:pt x="825" y="4165"/>
                </a:lnTo>
                <a:lnTo>
                  <a:pt x="823" y="4164"/>
                </a:lnTo>
                <a:lnTo>
                  <a:pt x="821" y="4162"/>
                </a:lnTo>
                <a:lnTo>
                  <a:pt x="819" y="4161"/>
                </a:lnTo>
                <a:lnTo>
                  <a:pt x="817" y="4159"/>
                </a:lnTo>
                <a:lnTo>
                  <a:pt x="815" y="4157"/>
                </a:lnTo>
                <a:lnTo>
                  <a:pt x="813" y="4155"/>
                </a:lnTo>
                <a:lnTo>
                  <a:pt x="812" y="4152"/>
                </a:lnTo>
                <a:lnTo>
                  <a:pt x="811" y="4150"/>
                </a:lnTo>
                <a:lnTo>
                  <a:pt x="810" y="4147"/>
                </a:lnTo>
                <a:lnTo>
                  <a:pt x="810" y="4145"/>
                </a:lnTo>
                <a:lnTo>
                  <a:pt x="809" y="4142"/>
                </a:lnTo>
                <a:lnTo>
                  <a:pt x="809" y="4140"/>
                </a:lnTo>
                <a:lnTo>
                  <a:pt x="810" y="4137"/>
                </a:lnTo>
                <a:lnTo>
                  <a:pt x="810" y="4135"/>
                </a:lnTo>
                <a:lnTo>
                  <a:pt x="811" y="4132"/>
                </a:lnTo>
                <a:lnTo>
                  <a:pt x="812" y="4130"/>
                </a:lnTo>
                <a:lnTo>
                  <a:pt x="813" y="4127"/>
                </a:lnTo>
                <a:lnTo>
                  <a:pt x="814" y="4125"/>
                </a:lnTo>
                <a:lnTo>
                  <a:pt x="816" y="4123"/>
                </a:lnTo>
                <a:lnTo>
                  <a:pt x="817" y="4121"/>
                </a:lnTo>
                <a:lnTo>
                  <a:pt x="819" y="4119"/>
                </a:lnTo>
                <a:lnTo>
                  <a:pt x="821" y="4118"/>
                </a:lnTo>
                <a:lnTo>
                  <a:pt x="824" y="4116"/>
                </a:lnTo>
                <a:lnTo>
                  <a:pt x="870" y="4095"/>
                </a:lnTo>
                <a:lnTo>
                  <a:pt x="918" y="4075"/>
                </a:lnTo>
                <a:lnTo>
                  <a:pt x="966" y="4057"/>
                </a:lnTo>
                <a:lnTo>
                  <a:pt x="1016" y="4042"/>
                </a:lnTo>
                <a:lnTo>
                  <a:pt x="1018" y="4042"/>
                </a:lnTo>
                <a:lnTo>
                  <a:pt x="1021" y="4042"/>
                </a:lnTo>
                <a:lnTo>
                  <a:pt x="1024" y="4042"/>
                </a:lnTo>
                <a:lnTo>
                  <a:pt x="1026" y="4042"/>
                </a:lnTo>
                <a:lnTo>
                  <a:pt x="1029" y="4043"/>
                </a:lnTo>
                <a:lnTo>
                  <a:pt x="1031" y="4043"/>
                </a:lnTo>
                <a:lnTo>
                  <a:pt x="1034" y="4044"/>
                </a:lnTo>
                <a:lnTo>
                  <a:pt x="1036" y="4046"/>
                </a:lnTo>
                <a:lnTo>
                  <a:pt x="1038" y="4047"/>
                </a:lnTo>
                <a:lnTo>
                  <a:pt x="1040" y="4048"/>
                </a:lnTo>
                <a:lnTo>
                  <a:pt x="1042" y="4050"/>
                </a:lnTo>
                <a:lnTo>
                  <a:pt x="1044" y="4052"/>
                </a:lnTo>
                <a:lnTo>
                  <a:pt x="1045" y="4054"/>
                </a:lnTo>
                <a:lnTo>
                  <a:pt x="1046" y="4056"/>
                </a:lnTo>
                <a:lnTo>
                  <a:pt x="1047" y="4059"/>
                </a:lnTo>
                <a:lnTo>
                  <a:pt x="1048" y="4061"/>
                </a:lnTo>
                <a:moveTo>
                  <a:pt x="1563" y="4097"/>
                </a:moveTo>
                <a:lnTo>
                  <a:pt x="1564" y="4095"/>
                </a:lnTo>
                <a:lnTo>
                  <a:pt x="1565" y="4093"/>
                </a:lnTo>
                <a:lnTo>
                  <a:pt x="1567" y="4091"/>
                </a:lnTo>
                <a:lnTo>
                  <a:pt x="1568" y="4089"/>
                </a:lnTo>
                <a:lnTo>
                  <a:pt x="1570" y="4087"/>
                </a:lnTo>
                <a:lnTo>
                  <a:pt x="1572" y="4086"/>
                </a:lnTo>
                <a:lnTo>
                  <a:pt x="1574" y="4084"/>
                </a:lnTo>
                <a:lnTo>
                  <a:pt x="1577" y="4083"/>
                </a:lnTo>
                <a:lnTo>
                  <a:pt x="1579" y="4082"/>
                </a:lnTo>
                <a:lnTo>
                  <a:pt x="1582" y="4082"/>
                </a:lnTo>
                <a:lnTo>
                  <a:pt x="1584" y="4081"/>
                </a:lnTo>
                <a:lnTo>
                  <a:pt x="1587" y="4081"/>
                </a:lnTo>
                <a:lnTo>
                  <a:pt x="1589" y="4081"/>
                </a:lnTo>
                <a:lnTo>
                  <a:pt x="1592" y="4082"/>
                </a:lnTo>
                <a:lnTo>
                  <a:pt x="1594" y="4082"/>
                </a:lnTo>
                <a:lnTo>
                  <a:pt x="1597" y="4083"/>
                </a:lnTo>
                <a:lnTo>
                  <a:pt x="1638" y="4101"/>
                </a:lnTo>
                <a:lnTo>
                  <a:pt x="1680" y="4121"/>
                </a:lnTo>
                <a:lnTo>
                  <a:pt x="1722" y="4144"/>
                </a:lnTo>
                <a:lnTo>
                  <a:pt x="1765" y="4168"/>
                </a:lnTo>
                <a:lnTo>
                  <a:pt x="1767" y="4170"/>
                </a:lnTo>
                <a:lnTo>
                  <a:pt x="1769" y="4172"/>
                </a:lnTo>
                <a:lnTo>
                  <a:pt x="1771" y="4174"/>
                </a:lnTo>
                <a:lnTo>
                  <a:pt x="1772" y="4176"/>
                </a:lnTo>
                <a:lnTo>
                  <a:pt x="1773" y="4178"/>
                </a:lnTo>
                <a:lnTo>
                  <a:pt x="1775" y="4180"/>
                </a:lnTo>
                <a:lnTo>
                  <a:pt x="1775" y="4183"/>
                </a:lnTo>
                <a:lnTo>
                  <a:pt x="1776" y="4185"/>
                </a:lnTo>
                <a:lnTo>
                  <a:pt x="1777" y="4188"/>
                </a:lnTo>
                <a:lnTo>
                  <a:pt x="1777" y="4190"/>
                </a:lnTo>
                <a:lnTo>
                  <a:pt x="1777" y="4193"/>
                </a:lnTo>
                <a:lnTo>
                  <a:pt x="1776" y="4195"/>
                </a:lnTo>
                <a:lnTo>
                  <a:pt x="1776" y="4198"/>
                </a:lnTo>
                <a:lnTo>
                  <a:pt x="1775" y="4200"/>
                </a:lnTo>
                <a:lnTo>
                  <a:pt x="1774" y="4203"/>
                </a:lnTo>
                <a:lnTo>
                  <a:pt x="1773" y="4205"/>
                </a:lnTo>
                <a:lnTo>
                  <a:pt x="1771" y="4208"/>
                </a:lnTo>
                <a:lnTo>
                  <a:pt x="1770" y="4210"/>
                </a:lnTo>
                <a:lnTo>
                  <a:pt x="1768" y="4211"/>
                </a:lnTo>
                <a:lnTo>
                  <a:pt x="1766" y="4213"/>
                </a:lnTo>
                <a:lnTo>
                  <a:pt x="1764" y="4214"/>
                </a:lnTo>
                <a:lnTo>
                  <a:pt x="1761" y="4215"/>
                </a:lnTo>
                <a:lnTo>
                  <a:pt x="1759" y="4216"/>
                </a:lnTo>
                <a:lnTo>
                  <a:pt x="1757" y="4217"/>
                </a:lnTo>
                <a:lnTo>
                  <a:pt x="1754" y="4217"/>
                </a:lnTo>
                <a:lnTo>
                  <a:pt x="1751" y="4218"/>
                </a:lnTo>
                <a:lnTo>
                  <a:pt x="1749" y="4218"/>
                </a:lnTo>
                <a:lnTo>
                  <a:pt x="1746" y="4217"/>
                </a:lnTo>
                <a:lnTo>
                  <a:pt x="1744" y="4217"/>
                </a:lnTo>
                <a:lnTo>
                  <a:pt x="1741" y="4216"/>
                </a:lnTo>
                <a:lnTo>
                  <a:pt x="1739" y="4215"/>
                </a:lnTo>
                <a:lnTo>
                  <a:pt x="1737" y="4213"/>
                </a:lnTo>
                <a:lnTo>
                  <a:pt x="1696" y="4190"/>
                </a:lnTo>
                <a:lnTo>
                  <a:pt x="1656" y="4168"/>
                </a:lnTo>
                <a:lnTo>
                  <a:pt x="1616" y="4149"/>
                </a:lnTo>
                <a:lnTo>
                  <a:pt x="1577" y="4132"/>
                </a:lnTo>
                <a:lnTo>
                  <a:pt x="1574" y="4131"/>
                </a:lnTo>
                <a:lnTo>
                  <a:pt x="1572" y="4130"/>
                </a:lnTo>
                <a:lnTo>
                  <a:pt x="1570" y="4128"/>
                </a:lnTo>
                <a:lnTo>
                  <a:pt x="1568" y="4126"/>
                </a:lnTo>
                <a:lnTo>
                  <a:pt x="1566" y="4124"/>
                </a:lnTo>
                <a:lnTo>
                  <a:pt x="1565" y="4122"/>
                </a:lnTo>
                <a:lnTo>
                  <a:pt x="1564" y="4120"/>
                </a:lnTo>
                <a:lnTo>
                  <a:pt x="1563" y="4118"/>
                </a:lnTo>
                <a:lnTo>
                  <a:pt x="1562" y="4116"/>
                </a:lnTo>
                <a:lnTo>
                  <a:pt x="1561" y="4113"/>
                </a:lnTo>
                <a:lnTo>
                  <a:pt x="1561" y="4111"/>
                </a:lnTo>
                <a:lnTo>
                  <a:pt x="1561" y="4108"/>
                </a:lnTo>
                <a:lnTo>
                  <a:pt x="1561" y="4105"/>
                </a:lnTo>
                <a:lnTo>
                  <a:pt x="1561" y="4103"/>
                </a:lnTo>
                <a:lnTo>
                  <a:pt x="1562" y="4100"/>
                </a:lnTo>
                <a:lnTo>
                  <a:pt x="1563" y="4097"/>
                </a:lnTo>
                <a:moveTo>
                  <a:pt x="686" y="4229"/>
                </a:moveTo>
                <a:lnTo>
                  <a:pt x="687" y="4232"/>
                </a:lnTo>
                <a:lnTo>
                  <a:pt x="689" y="4234"/>
                </a:lnTo>
                <a:lnTo>
                  <a:pt x="690" y="4237"/>
                </a:lnTo>
                <a:lnTo>
                  <a:pt x="690" y="4239"/>
                </a:lnTo>
                <a:lnTo>
                  <a:pt x="691" y="4242"/>
                </a:lnTo>
                <a:lnTo>
                  <a:pt x="691" y="4244"/>
                </a:lnTo>
                <a:lnTo>
                  <a:pt x="691" y="4247"/>
                </a:lnTo>
                <a:lnTo>
                  <a:pt x="691" y="4249"/>
                </a:lnTo>
                <a:lnTo>
                  <a:pt x="690" y="4252"/>
                </a:lnTo>
                <a:lnTo>
                  <a:pt x="689" y="4254"/>
                </a:lnTo>
                <a:lnTo>
                  <a:pt x="688" y="4256"/>
                </a:lnTo>
                <a:lnTo>
                  <a:pt x="687" y="4259"/>
                </a:lnTo>
                <a:lnTo>
                  <a:pt x="686" y="4261"/>
                </a:lnTo>
                <a:lnTo>
                  <a:pt x="684" y="4263"/>
                </a:lnTo>
                <a:lnTo>
                  <a:pt x="682" y="4265"/>
                </a:lnTo>
                <a:lnTo>
                  <a:pt x="680" y="4266"/>
                </a:lnTo>
                <a:lnTo>
                  <a:pt x="641" y="4296"/>
                </a:lnTo>
                <a:lnTo>
                  <a:pt x="602" y="4327"/>
                </a:lnTo>
                <a:lnTo>
                  <a:pt x="565" y="4359"/>
                </a:lnTo>
                <a:lnTo>
                  <a:pt x="529" y="4392"/>
                </a:lnTo>
                <a:lnTo>
                  <a:pt x="527" y="4394"/>
                </a:lnTo>
                <a:lnTo>
                  <a:pt x="525" y="4396"/>
                </a:lnTo>
                <a:lnTo>
                  <a:pt x="522" y="4397"/>
                </a:lnTo>
                <a:lnTo>
                  <a:pt x="520" y="4398"/>
                </a:lnTo>
                <a:lnTo>
                  <a:pt x="517" y="4399"/>
                </a:lnTo>
                <a:lnTo>
                  <a:pt x="515" y="4399"/>
                </a:lnTo>
                <a:lnTo>
                  <a:pt x="512" y="4399"/>
                </a:lnTo>
                <a:lnTo>
                  <a:pt x="510" y="4399"/>
                </a:lnTo>
                <a:lnTo>
                  <a:pt x="507" y="4399"/>
                </a:lnTo>
                <a:lnTo>
                  <a:pt x="504" y="4399"/>
                </a:lnTo>
                <a:lnTo>
                  <a:pt x="502" y="4398"/>
                </a:lnTo>
                <a:lnTo>
                  <a:pt x="500" y="4397"/>
                </a:lnTo>
                <a:lnTo>
                  <a:pt x="497" y="4396"/>
                </a:lnTo>
                <a:lnTo>
                  <a:pt x="495" y="4395"/>
                </a:lnTo>
                <a:lnTo>
                  <a:pt x="493" y="4393"/>
                </a:lnTo>
                <a:lnTo>
                  <a:pt x="491" y="4391"/>
                </a:lnTo>
                <a:lnTo>
                  <a:pt x="489" y="4389"/>
                </a:lnTo>
                <a:lnTo>
                  <a:pt x="488" y="4387"/>
                </a:lnTo>
                <a:lnTo>
                  <a:pt x="486" y="4385"/>
                </a:lnTo>
                <a:lnTo>
                  <a:pt x="485" y="4382"/>
                </a:lnTo>
                <a:lnTo>
                  <a:pt x="485" y="4380"/>
                </a:lnTo>
                <a:lnTo>
                  <a:pt x="484" y="4377"/>
                </a:lnTo>
                <a:lnTo>
                  <a:pt x="484" y="4375"/>
                </a:lnTo>
                <a:lnTo>
                  <a:pt x="484" y="4372"/>
                </a:lnTo>
                <a:lnTo>
                  <a:pt x="484" y="4369"/>
                </a:lnTo>
                <a:lnTo>
                  <a:pt x="485" y="4367"/>
                </a:lnTo>
                <a:lnTo>
                  <a:pt x="486" y="4364"/>
                </a:lnTo>
                <a:lnTo>
                  <a:pt x="487" y="4362"/>
                </a:lnTo>
                <a:lnTo>
                  <a:pt x="488" y="4360"/>
                </a:lnTo>
                <a:lnTo>
                  <a:pt x="489" y="4357"/>
                </a:lnTo>
                <a:lnTo>
                  <a:pt x="491" y="4355"/>
                </a:lnTo>
                <a:lnTo>
                  <a:pt x="493" y="4353"/>
                </a:lnTo>
                <a:lnTo>
                  <a:pt x="530" y="4320"/>
                </a:lnTo>
                <a:lnTo>
                  <a:pt x="568" y="4287"/>
                </a:lnTo>
                <a:lnTo>
                  <a:pt x="608" y="4254"/>
                </a:lnTo>
                <a:lnTo>
                  <a:pt x="649" y="4223"/>
                </a:lnTo>
                <a:lnTo>
                  <a:pt x="651" y="4222"/>
                </a:lnTo>
                <a:lnTo>
                  <a:pt x="654" y="4221"/>
                </a:lnTo>
                <a:lnTo>
                  <a:pt x="656" y="4220"/>
                </a:lnTo>
                <a:lnTo>
                  <a:pt x="659" y="4219"/>
                </a:lnTo>
                <a:lnTo>
                  <a:pt x="661" y="4218"/>
                </a:lnTo>
                <a:lnTo>
                  <a:pt x="664" y="4218"/>
                </a:lnTo>
                <a:lnTo>
                  <a:pt x="666" y="4218"/>
                </a:lnTo>
                <a:lnTo>
                  <a:pt x="669" y="4219"/>
                </a:lnTo>
                <a:lnTo>
                  <a:pt x="671" y="4219"/>
                </a:lnTo>
                <a:lnTo>
                  <a:pt x="674" y="4220"/>
                </a:lnTo>
                <a:lnTo>
                  <a:pt x="676" y="4221"/>
                </a:lnTo>
                <a:lnTo>
                  <a:pt x="678" y="4222"/>
                </a:lnTo>
                <a:lnTo>
                  <a:pt x="681" y="4224"/>
                </a:lnTo>
                <a:lnTo>
                  <a:pt x="682" y="4225"/>
                </a:lnTo>
                <a:lnTo>
                  <a:pt x="684" y="4227"/>
                </a:lnTo>
                <a:lnTo>
                  <a:pt x="686" y="4229"/>
                </a:lnTo>
                <a:moveTo>
                  <a:pt x="1503" y="4258"/>
                </a:moveTo>
                <a:lnTo>
                  <a:pt x="1505" y="4257"/>
                </a:lnTo>
                <a:lnTo>
                  <a:pt x="1507" y="4255"/>
                </a:lnTo>
                <a:lnTo>
                  <a:pt x="1509" y="4254"/>
                </a:lnTo>
                <a:lnTo>
                  <a:pt x="1512" y="4253"/>
                </a:lnTo>
                <a:lnTo>
                  <a:pt x="1514" y="4252"/>
                </a:lnTo>
                <a:lnTo>
                  <a:pt x="1517" y="4251"/>
                </a:lnTo>
                <a:lnTo>
                  <a:pt x="1520" y="4251"/>
                </a:lnTo>
                <a:lnTo>
                  <a:pt x="1522" y="4251"/>
                </a:lnTo>
                <a:lnTo>
                  <a:pt x="1525" y="4251"/>
                </a:lnTo>
                <a:lnTo>
                  <a:pt x="1527" y="4251"/>
                </a:lnTo>
                <a:lnTo>
                  <a:pt x="1530" y="4252"/>
                </a:lnTo>
                <a:lnTo>
                  <a:pt x="1532" y="4253"/>
                </a:lnTo>
                <a:lnTo>
                  <a:pt x="1534" y="4254"/>
                </a:lnTo>
                <a:lnTo>
                  <a:pt x="1537" y="4255"/>
                </a:lnTo>
                <a:lnTo>
                  <a:pt x="1539" y="4257"/>
                </a:lnTo>
                <a:lnTo>
                  <a:pt x="1541" y="4258"/>
                </a:lnTo>
                <a:lnTo>
                  <a:pt x="1578" y="4295"/>
                </a:lnTo>
                <a:lnTo>
                  <a:pt x="1615" y="4331"/>
                </a:lnTo>
                <a:lnTo>
                  <a:pt x="1653" y="4365"/>
                </a:lnTo>
                <a:lnTo>
                  <a:pt x="1691" y="4397"/>
                </a:lnTo>
                <a:lnTo>
                  <a:pt x="1693" y="4399"/>
                </a:lnTo>
                <a:lnTo>
                  <a:pt x="1694" y="4401"/>
                </a:lnTo>
                <a:lnTo>
                  <a:pt x="1696" y="4403"/>
                </a:lnTo>
                <a:lnTo>
                  <a:pt x="1697" y="4405"/>
                </a:lnTo>
                <a:lnTo>
                  <a:pt x="1698" y="4408"/>
                </a:lnTo>
                <a:lnTo>
                  <a:pt x="1699" y="4410"/>
                </a:lnTo>
                <a:lnTo>
                  <a:pt x="1699" y="4413"/>
                </a:lnTo>
                <a:lnTo>
                  <a:pt x="1700" y="4415"/>
                </a:lnTo>
                <a:lnTo>
                  <a:pt x="1700" y="4418"/>
                </a:lnTo>
                <a:lnTo>
                  <a:pt x="1700" y="4420"/>
                </a:lnTo>
                <a:lnTo>
                  <a:pt x="1699" y="4423"/>
                </a:lnTo>
                <a:lnTo>
                  <a:pt x="1699" y="4425"/>
                </a:lnTo>
                <a:lnTo>
                  <a:pt x="1698" y="4428"/>
                </a:lnTo>
                <a:lnTo>
                  <a:pt x="1697" y="4430"/>
                </a:lnTo>
                <a:lnTo>
                  <a:pt x="1695" y="4432"/>
                </a:lnTo>
                <a:lnTo>
                  <a:pt x="1694" y="4434"/>
                </a:lnTo>
                <a:lnTo>
                  <a:pt x="1692" y="4436"/>
                </a:lnTo>
                <a:lnTo>
                  <a:pt x="1690" y="4438"/>
                </a:lnTo>
                <a:lnTo>
                  <a:pt x="1687" y="4440"/>
                </a:lnTo>
                <a:lnTo>
                  <a:pt x="1685" y="4441"/>
                </a:lnTo>
                <a:lnTo>
                  <a:pt x="1683" y="4442"/>
                </a:lnTo>
                <a:lnTo>
                  <a:pt x="1680" y="4443"/>
                </a:lnTo>
                <a:lnTo>
                  <a:pt x="1678" y="4443"/>
                </a:lnTo>
                <a:lnTo>
                  <a:pt x="1676" y="4444"/>
                </a:lnTo>
                <a:lnTo>
                  <a:pt x="1673" y="4444"/>
                </a:lnTo>
                <a:lnTo>
                  <a:pt x="1671" y="4444"/>
                </a:lnTo>
                <a:lnTo>
                  <a:pt x="1668" y="4443"/>
                </a:lnTo>
                <a:lnTo>
                  <a:pt x="1666" y="4443"/>
                </a:lnTo>
                <a:lnTo>
                  <a:pt x="1663" y="4442"/>
                </a:lnTo>
                <a:lnTo>
                  <a:pt x="1661" y="4441"/>
                </a:lnTo>
                <a:lnTo>
                  <a:pt x="1659" y="4439"/>
                </a:lnTo>
                <a:lnTo>
                  <a:pt x="1657" y="4437"/>
                </a:lnTo>
                <a:lnTo>
                  <a:pt x="1618" y="4404"/>
                </a:lnTo>
                <a:lnTo>
                  <a:pt x="1579" y="4369"/>
                </a:lnTo>
                <a:lnTo>
                  <a:pt x="1541" y="4333"/>
                </a:lnTo>
                <a:lnTo>
                  <a:pt x="1503" y="4295"/>
                </a:lnTo>
                <a:lnTo>
                  <a:pt x="1501" y="4293"/>
                </a:lnTo>
                <a:lnTo>
                  <a:pt x="1499" y="4291"/>
                </a:lnTo>
                <a:lnTo>
                  <a:pt x="1498" y="4289"/>
                </a:lnTo>
                <a:lnTo>
                  <a:pt x="1497" y="4287"/>
                </a:lnTo>
                <a:lnTo>
                  <a:pt x="1496" y="4284"/>
                </a:lnTo>
                <a:lnTo>
                  <a:pt x="1496" y="4282"/>
                </a:lnTo>
                <a:lnTo>
                  <a:pt x="1495" y="4279"/>
                </a:lnTo>
                <a:lnTo>
                  <a:pt x="1495" y="4277"/>
                </a:lnTo>
                <a:lnTo>
                  <a:pt x="1495" y="4274"/>
                </a:lnTo>
                <a:lnTo>
                  <a:pt x="1496" y="4272"/>
                </a:lnTo>
                <a:lnTo>
                  <a:pt x="1496" y="4269"/>
                </a:lnTo>
                <a:lnTo>
                  <a:pt x="1497" y="4267"/>
                </a:lnTo>
                <a:lnTo>
                  <a:pt x="1498" y="4265"/>
                </a:lnTo>
                <a:lnTo>
                  <a:pt x="1499" y="4262"/>
                </a:lnTo>
                <a:lnTo>
                  <a:pt x="1501" y="4260"/>
                </a:lnTo>
                <a:lnTo>
                  <a:pt x="1503" y="4258"/>
                </a:lnTo>
                <a:moveTo>
                  <a:pt x="1880" y="4280"/>
                </a:moveTo>
                <a:lnTo>
                  <a:pt x="1881" y="4278"/>
                </a:lnTo>
                <a:lnTo>
                  <a:pt x="1883" y="4277"/>
                </a:lnTo>
                <a:lnTo>
                  <a:pt x="1885" y="4275"/>
                </a:lnTo>
                <a:lnTo>
                  <a:pt x="1888" y="4274"/>
                </a:lnTo>
                <a:lnTo>
                  <a:pt x="1890" y="4273"/>
                </a:lnTo>
                <a:lnTo>
                  <a:pt x="1892" y="4272"/>
                </a:lnTo>
                <a:lnTo>
                  <a:pt x="1895" y="4271"/>
                </a:lnTo>
                <a:lnTo>
                  <a:pt x="1897" y="4271"/>
                </a:lnTo>
                <a:lnTo>
                  <a:pt x="1900" y="4271"/>
                </a:lnTo>
                <a:lnTo>
                  <a:pt x="1902" y="4271"/>
                </a:lnTo>
                <a:lnTo>
                  <a:pt x="1905" y="4271"/>
                </a:lnTo>
                <a:lnTo>
                  <a:pt x="1907" y="4272"/>
                </a:lnTo>
                <a:lnTo>
                  <a:pt x="1910" y="4273"/>
                </a:lnTo>
                <a:lnTo>
                  <a:pt x="1912" y="4274"/>
                </a:lnTo>
                <a:lnTo>
                  <a:pt x="1915" y="4275"/>
                </a:lnTo>
                <a:lnTo>
                  <a:pt x="1917" y="4276"/>
                </a:lnTo>
                <a:lnTo>
                  <a:pt x="1953" y="4306"/>
                </a:lnTo>
                <a:lnTo>
                  <a:pt x="1970" y="4321"/>
                </a:lnTo>
                <a:lnTo>
                  <a:pt x="1988" y="4337"/>
                </a:lnTo>
                <a:lnTo>
                  <a:pt x="2066" y="4408"/>
                </a:lnTo>
                <a:lnTo>
                  <a:pt x="2067" y="4410"/>
                </a:lnTo>
                <a:lnTo>
                  <a:pt x="2069" y="4412"/>
                </a:lnTo>
                <a:lnTo>
                  <a:pt x="2070" y="4415"/>
                </a:lnTo>
                <a:lnTo>
                  <a:pt x="2071" y="4417"/>
                </a:lnTo>
                <a:lnTo>
                  <a:pt x="2072" y="4419"/>
                </a:lnTo>
                <a:lnTo>
                  <a:pt x="2073" y="4422"/>
                </a:lnTo>
                <a:lnTo>
                  <a:pt x="2073" y="4424"/>
                </a:lnTo>
                <a:lnTo>
                  <a:pt x="2074" y="4427"/>
                </a:lnTo>
                <a:lnTo>
                  <a:pt x="2074" y="4429"/>
                </a:lnTo>
                <a:lnTo>
                  <a:pt x="2073" y="4432"/>
                </a:lnTo>
                <a:lnTo>
                  <a:pt x="2073" y="4434"/>
                </a:lnTo>
                <a:lnTo>
                  <a:pt x="2072" y="4437"/>
                </a:lnTo>
                <a:lnTo>
                  <a:pt x="2071" y="4439"/>
                </a:lnTo>
                <a:lnTo>
                  <a:pt x="2070" y="4441"/>
                </a:lnTo>
                <a:lnTo>
                  <a:pt x="2068" y="4443"/>
                </a:lnTo>
                <a:lnTo>
                  <a:pt x="2067" y="4445"/>
                </a:lnTo>
                <a:lnTo>
                  <a:pt x="2065" y="4447"/>
                </a:lnTo>
                <a:lnTo>
                  <a:pt x="2063" y="4449"/>
                </a:lnTo>
                <a:lnTo>
                  <a:pt x="2060" y="4450"/>
                </a:lnTo>
                <a:lnTo>
                  <a:pt x="2058" y="4452"/>
                </a:lnTo>
                <a:lnTo>
                  <a:pt x="2056" y="4453"/>
                </a:lnTo>
                <a:lnTo>
                  <a:pt x="2053" y="4453"/>
                </a:lnTo>
                <a:lnTo>
                  <a:pt x="2051" y="4454"/>
                </a:lnTo>
                <a:lnTo>
                  <a:pt x="2048" y="4454"/>
                </a:lnTo>
                <a:lnTo>
                  <a:pt x="2045" y="4454"/>
                </a:lnTo>
                <a:lnTo>
                  <a:pt x="2043" y="4453"/>
                </a:lnTo>
                <a:lnTo>
                  <a:pt x="2040" y="4453"/>
                </a:lnTo>
                <a:lnTo>
                  <a:pt x="2038" y="4452"/>
                </a:lnTo>
                <a:lnTo>
                  <a:pt x="2035" y="4451"/>
                </a:lnTo>
                <a:lnTo>
                  <a:pt x="2033" y="4450"/>
                </a:lnTo>
                <a:lnTo>
                  <a:pt x="2031" y="4448"/>
                </a:lnTo>
                <a:lnTo>
                  <a:pt x="2029" y="4446"/>
                </a:lnTo>
                <a:lnTo>
                  <a:pt x="1953" y="4376"/>
                </a:lnTo>
                <a:lnTo>
                  <a:pt x="1935" y="4361"/>
                </a:lnTo>
                <a:lnTo>
                  <a:pt x="1918" y="4346"/>
                </a:lnTo>
                <a:lnTo>
                  <a:pt x="1884" y="4318"/>
                </a:lnTo>
                <a:lnTo>
                  <a:pt x="1882" y="4316"/>
                </a:lnTo>
                <a:lnTo>
                  <a:pt x="1880" y="4314"/>
                </a:lnTo>
                <a:lnTo>
                  <a:pt x="1878" y="4312"/>
                </a:lnTo>
                <a:lnTo>
                  <a:pt x="1877" y="4310"/>
                </a:lnTo>
                <a:lnTo>
                  <a:pt x="1876" y="4308"/>
                </a:lnTo>
                <a:lnTo>
                  <a:pt x="1875" y="4305"/>
                </a:lnTo>
                <a:lnTo>
                  <a:pt x="1875" y="4303"/>
                </a:lnTo>
                <a:lnTo>
                  <a:pt x="1874" y="4300"/>
                </a:lnTo>
                <a:lnTo>
                  <a:pt x="1874" y="4298"/>
                </a:lnTo>
                <a:lnTo>
                  <a:pt x="1874" y="4295"/>
                </a:lnTo>
                <a:lnTo>
                  <a:pt x="1874" y="4293"/>
                </a:lnTo>
                <a:lnTo>
                  <a:pt x="1875" y="4290"/>
                </a:lnTo>
                <a:lnTo>
                  <a:pt x="1876" y="4288"/>
                </a:lnTo>
                <a:lnTo>
                  <a:pt x="1877" y="4285"/>
                </a:lnTo>
                <a:lnTo>
                  <a:pt x="1878" y="4283"/>
                </a:lnTo>
                <a:lnTo>
                  <a:pt x="1880" y="4280"/>
                </a:lnTo>
                <a:moveTo>
                  <a:pt x="390" y="4498"/>
                </a:moveTo>
                <a:lnTo>
                  <a:pt x="392" y="4500"/>
                </a:lnTo>
                <a:lnTo>
                  <a:pt x="394" y="4502"/>
                </a:lnTo>
                <a:lnTo>
                  <a:pt x="395" y="4504"/>
                </a:lnTo>
                <a:lnTo>
                  <a:pt x="396" y="4506"/>
                </a:lnTo>
                <a:lnTo>
                  <a:pt x="397" y="4509"/>
                </a:lnTo>
                <a:lnTo>
                  <a:pt x="398" y="4511"/>
                </a:lnTo>
                <a:lnTo>
                  <a:pt x="399" y="4514"/>
                </a:lnTo>
                <a:lnTo>
                  <a:pt x="399" y="4516"/>
                </a:lnTo>
                <a:lnTo>
                  <a:pt x="399" y="4519"/>
                </a:lnTo>
                <a:lnTo>
                  <a:pt x="399" y="4521"/>
                </a:lnTo>
                <a:lnTo>
                  <a:pt x="398" y="4524"/>
                </a:lnTo>
                <a:lnTo>
                  <a:pt x="398" y="4526"/>
                </a:lnTo>
                <a:lnTo>
                  <a:pt x="397" y="4529"/>
                </a:lnTo>
                <a:lnTo>
                  <a:pt x="396" y="4531"/>
                </a:lnTo>
                <a:lnTo>
                  <a:pt x="394" y="4533"/>
                </a:lnTo>
                <a:lnTo>
                  <a:pt x="393" y="4535"/>
                </a:lnTo>
                <a:lnTo>
                  <a:pt x="360" y="4576"/>
                </a:lnTo>
                <a:lnTo>
                  <a:pt x="328" y="4615"/>
                </a:lnTo>
                <a:lnTo>
                  <a:pt x="299" y="4654"/>
                </a:lnTo>
                <a:lnTo>
                  <a:pt x="272" y="4692"/>
                </a:lnTo>
                <a:lnTo>
                  <a:pt x="270" y="4695"/>
                </a:lnTo>
                <a:lnTo>
                  <a:pt x="268" y="4696"/>
                </a:lnTo>
                <a:lnTo>
                  <a:pt x="266" y="4698"/>
                </a:lnTo>
                <a:lnTo>
                  <a:pt x="264" y="4700"/>
                </a:lnTo>
                <a:lnTo>
                  <a:pt x="262" y="4701"/>
                </a:lnTo>
                <a:lnTo>
                  <a:pt x="259" y="4702"/>
                </a:lnTo>
                <a:lnTo>
                  <a:pt x="257" y="4703"/>
                </a:lnTo>
                <a:lnTo>
                  <a:pt x="255" y="4703"/>
                </a:lnTo>
                <a:lnTo>
                  <a:pt x="252" y="4704"/>
                </a:lnTo>
                <a:lnTo>
                  <a:pt x="250" y="4704"/>
                </a:lnTo>
                <a:lnTo>
                  <a:pt x="247" y="4704"/>
                </a:lnTo>
                <a:lnTo>
                  <a:pt x="245" y="4703"/>
                </a:lnTo>
                <a:lnTo>
                  <a:pt x="242" y="4703"/>
                </a:lnTo>
                <a:lnTo>
                  <a:pt x="240" y="4702"/>
                </a:lnTo>
                <a:lnTo>
                  <a:pt x="237" y="4701"/>
                </a:lnTo>
                <a:lnTo>
                  <a:pt x="235" y="4699"/>
                </a:lnTo>
                <a:lnTo>
                  <a:pt x="233" y="4698"/>
                </a:lnTo>
                <a:lnTo>
                  <a:pt x="231" y="4696"/>
                </a:lnTo>
                <a:lnTo>
                  <a:pt x="229" y="4694"/>
                </a:lnTo>
                <a:lnTo>
                  <a:pt x="228" y="4691"/>
                </a:lnTo>
                <a:lnTo>
                  <a:pt x="226" y="4689"/>
                </a:lnTo>
                <a:lnTo>
                  <a:pt x="225" y="4687"/>
                </a:lnTo>
                <a:lnTo>
                  <a:pt x="225" y="4684"/>
                </a:lnTo>
                <a:lnTo>
                  <a:pt x="224" y="4682"/>
                </a:lnTo>
                <a:lnTo>
                  <a:pt x="224" y="4679"/>
                </a:lnTo>
                <a:lnTo>
                  <a:pt x="223" y="4677"/>
                </a:lnTo>
                <a:lnTo>
                  <a:pt x="224" y="4674"/>
                </a:lnTo>
                <a:lnTo>
                  <a:pt x="224" y="4672"/>
                </a:lnTo>
                <a:lnTo>
                  <a:pt x="225" y="4669"/>
                </a:lnTo>
                <a:lnTo>
                  <a:pt x="225" y="4667"/>
                </a:lnTo>
                <a:lnTo>
                  <a:pt x="227" y="4665"/>
                </a:lnTo>
                <a:lnTo>
                  <a:pt x="228" y="4662"/>
                </a:lnTo>
                <a:lnTo>
                  <a:pt x="256" y="4623"/>
                </a:lnTo>
                <a:lnTo>
                  <a:pt x="286" y="4583"/>
                </a:lnTo>
                <a:lnTo>
                  <a:pt x="352" y="4501"/>
                </a:lnTo>
                <a:lnTo>
                  <a:pt x="354" y="4499"/>
                </a:lnTo>
                <a:lnTo>
                  <a:pt x="356" y="4498"/>
                </a:lnTo>
                <a:lnTo>
                  <a:pt x="358" y="4496"/>
                </a:lnTo>
                <a:lnTo>
                  <a:pt x="361" y="4495"/>
                </a:lnTo>
                <a:lnTo>
                  <a:pt x="363" y="4494"/>
                </a:lnTo>
                <a:lnTo>
                  <a:pt x="365" y="4493"/>
                </a:lnTo>
                <a:lnTo>
                  <a:pt x="368" y="4492"/>
                </a:lnTo>
                <a:lnTo>
                  <a:pt x="371" y="4492"/>
                </a:lnTo>
                <a:lnTo>
                  <a:pt x="373" y="4492"/>
                </a:lnTo>
                <a:lnTo>
                  <a:pt x="376" y="4492"/>
                </a:lnTo>
                <a:lnTo>
                  <a:pt x="378" y="4492"/>
                </a:lnTo>
                <a:lnTo>
                  <a:pt x="381" y="4493"/>
                </a:lnTo>
                <a:lnTo>
                  <a:pt x="383" y="4494"/>
                </a:lnTo>
                <a:lnTo>
                  <a:pt x="386" y="4495"/>
                </a:lnTo>
                <a:lnTo>
                  <a:pt x="388" y="4497"/>
                </a:lnTo>
                <a:lnTo>
                  <a:pt x="390" y="4498"/>
                </a:lnTo>
                <a:moveTo>
                  <a:pt x="1816" y="4528"/>
                </a:moveTo>
                <a:lnTo>
                  <a:pt x="1817" y="4526"/>
                </a:lnTo>
                <a:lnTo>
                  <a:pt x="1819" y="4524"/>
                </a:lnTo>
                <a:lnTo>
                  <a:pt x="1821" y="4523"/>
                </a:lnTo>
                <a:lnTo>
                  <a:pt x="1823" y="4521"/>
                </a:lnTo>
                <a:lnTo>
                  <a:pt x="1825" y="4520"/>
                </a:lnTo>
                <a:lnTo>
                  <a:pt x="1828" y="4519"/>
                </a:lnTo>
                <a:lnTo>
                  <a:pt x="1830" y="4518"/>
                </a:lnTo>
                <a:lnTo>
                  <a:pt x="1833" y="4518"/>
                </a:lnTo>
                <a:lnTo>
                  <a:pt x="1835" y="4517"/>
                </a:lnTo>
                <a:lnTo>
                  <a:pt x="1838" y="4517"/>
                </a:lnTo>
                <a:lnTo>
                  <a:pt x="1840" y="4517"/>
                </a:lnTo>
                <a:lnTo>
                  <a:pt x="1843" y="4518"/>
                </a:lnTo>
                <a:lnTo>
                  <a:pt x="1845" y="4519"/>
                </a:lnTo>
                <a:lnTo>
                  <a:pt x="1847" y="4520"/>
                </a:lnTo>
                <a:lnTo>
                  <a:pt x="1850" y="4521"/>
                </a:lnTo>
                <a:lnTo>
                  <a:pt x="1852" y="4522"/>
                </a:lnTo>
                <a:lnTo>
                  <a:pt x="1898" y="4553"/>
                </a:lnTo>
                <a:lnTo>
                  <a:pt x="1942" y="4582"/>
                </a:lnTo>
                <a:lnTo>
                  <a:pt x="1984" y="4607"/>
                </a:lnTo>
                <a:lnTo>
                  <a:pt x="2025" y="4630"/>
                </a:lnTo>
                <a:lnTo>
                  <a:pt x="2027" y="4632"/>
                </a:lnTo>
                <a:lnTo>
                  <a:pt x="2029" y="4633"/>
                </a:lnTo>
                <a:lnTo>
                  <a:pt x="2031" y="4635"/>
                </a:lnTo>
                <a:lnTo>
                  <a:pt x="2033" y="4637"/>
                </a:lnTo>
                <a:lnTo>
                  <a:pt x="2034" y="4639"/>
                </a:lnTo>
                <a:lnTo>
                  <a:pt x="2036" y="4641"/>
                </a:lnTo>
                <a:lnTo>
                  <a:pt x="2037" y="4644"/>
                </a:lnTo>
                <a:lnTo>
                  <a:pt x="2038" y="4646"/>
                </a:lnTo>
                <a:lnTo>
                  <a:pt x="2038" y="4649"/>
                </a:lnTo>
                <a:lnTo>
                  <a:pt x="2039" y="4651"/>
                </a:lnTo>
                <a:lnTo>
                  <a:pt x="2039" y="4654"/>
                </a:lnTo>
                <a:lnTo>
                  <a:pt x="2039" y="4656"/>
                </a:lnTo>
                <a:lnTo>
                  <a:pt x="2038" y="4659"/>
                </a:lnTo>
                <a:lnTo>
                  <a:pt x="2038" y="4661"/>
                </a:lnTo>
                <a:lnTo>
                  <a:pt x="2037" y="4664"/>
                </a:lnTo>
                <a:lnTo>
                  <a:pt x="2036" y="4666"/>
                </a:lnTo>
                <a:lnTo>
                  <a:pt x="2034" y="4669"/>
                </a:lnTo>
                <a:lnTo>
                  <a:pt x="2033" y="4671"/>
                </a:lnTo>
                <a:lnTo>
                  <a:pt x="2031" y="4672"/>
                </a:lnTo>
                <a:lnTo>
                  <a:pt x="2029" y="4674"/>
                </a:lnTo>
                <a:lnTo>
                  <a:pt x="2027" y="4675"/>
                </a:lnTo>
                <a:lnTo>
                  <a:pt x="2025" y="4677"/>
                </a:lnTo>
                <a:lnTo>
                  <a:pt x="2022" y="4678"/>
                </a:lnTo>
                <a:lnTo>
                  <a:pt x="2020" y="4678"/>
                </a:lnTo>
                <a:lnTo>
                  <a:pt x="2017" y="4679"/>
                </a:lnTo>
                <a:lnTo>
                  <a:pt x="2015" y="4679"/>
                </a:lnTo>
                <a:lnTo>
                  <a:pt x="2012" y="4680"/>
                </a:lnTo>
                <a:lnTo>
                  <a:pt x="2010" y="4679"/>
                </a:lnTo>
                <a:lnTo>
                  <a:pt x="2007" y="4679"/>
                </a:lnTo>
                <a:lnTo>
                  <a:pt x="2005" y="4678"/>
                </a:lnTo>
                <a:lnTo>
                  <a:pt x="2002" y="4678"/>
                </a:lnTo>
                <a:lnTo>
                  <a:pt x="2000" y="4676"/>
                </a:lnTo>
                <a:lnTo>
                  <a:pt x="1958" y="4653"/>
                </a:lnTo>
                <a:lnTo>
                  <a:pt x="1914" y="4627"/>
                </a:lnTo>
                <a:lnTo>
                  <a:pt x="1868" y="4598"/>
                </a:lnTo>
                <a:lnTo>
                  <a:pt x="1822" y="4565"/>
                </a:lnTo>
                <a:lnTo>
                  <a:pt x="1820" y="4564"/>
                </a:lnTo>
                <a:lnTo>
                  <a:pt x="1818" y="4562"/>
                </a:lnTo>
                <a:lnTo>
                  <a:pt x="1816" y="4560"/>
                </a:lnTo>
                <a:lnTo>
                  <a:pt x="1814" y="4558"/>
                </a:lnTo>
                <a:lnTo>
                  <a:pt x="1813" y="4556"/>
                </a:lnTo>
                <a:lnTo>
                  <a:pt x="1812" y="4553"/>
                </a:lnTo>
                <a:lnTo>
                  <a:pt x="1811" y="4551"/>
                </a:lnTo>
                <a:lnTo>
                  <a:pt x="1811" y="4548"/>
                </a:lnTo>
                <a:lnTo>
                  <a:pt x="1810" y="4546"/>
                </a:lnTo>
                <a:lnTo>
                  <a:pt x="1810" y="4543"/>
                </a:lnTo>
                <a:lnTo>
                  <a:pt x="1811" y="4541"/>
                </a:lnTo>
                <a:lnTo>
                  <a:pt x="1811" y="4538"/>
                </a:lnTo>
                <a:lnTo>
                  <a:pt x="1812" y="4536"/>
                </a:lnTo>
                <a:lnTo>
                  <a:pt x="1813" y="4533"/>
                </a:lnTo>
                <a:lnTo>
                  <a:pt x="1814" y="4531"/>
                </a:lnTo>
                <a:lnTo>
                  <a:pt x="1816" y="4528"/>
                </a:lnTo>
                <a:moveTo>
                  <a:pt x="2174" y="4556"/>
                </a:moveTo>
                <a:lnTo>
                  <a:pt x="2176" y="4555"/>
                </a:lnTo>
                <a:lnTo>
                  <a:pt x="2178" y="4554"/>
                </a:lnTo>
                <a:lnTo>
                  <a:pt x="2180" y="4552"/>
                </a:lnTo>
                <a:lnTo>
                  <a:pt x="2183" y="4552"/>
                </a:lnTo>
                <a:lnTo>
                  <a:pt x="2185" y="4551"/>
                </a:lnTo>
                <a:lnTo>
                  <a:pt x="2188" y="4551"/>
                </a:lnTo>
                <a:lnTo>
                  <a:pt x="2190" y="4551"/>
                </a:lnTo>
                <a:lnTo>
                  <a:pt x="2193" y="4551"/>
                </a:lnTo>
                <a:lnTo>
                  <a:pt x="2195" y="4551"/>
                </a:lnTo>
                <a:lnTo>
                  <a:pt x="2198" y="4552"/>
                </a:lnTo>
                <a:lnTo>
                  <a:pt x="2200" y="4553"/>
                </a:lnTo>
                <a:lnTo>
                  <a:pt x="2203" y="4554"/>
                </a:lnTo>
                <a:lnTo>
                  <a:pt x="2205" y="4555"/>
                </a:lnTo>
                <a:lnTo>
                  <a:pt x="2207" y="4557"/>
                </a:lnTo>
                <a:lnTo>
                  <a:pt x="2209" y="4558"/>
                </a:lnTo>
                <a:lnTo>
                  <a:pt x="2211" y="4560"/>
                </a:lnTo>
                <a:lnTo>
                  <a:pt x="2227" y="4581"/>
                </a:lnTo>
                <a:lnTo>
                  <a:pt x="2241" y="4600"/>
                </a:lnTo>
                <a:lnTo>
                  <a:pt x="2253" y="4618"/>
                </a:lnTo>
                <a:lnTo>
                  <a:pt x="2263" y="4634"/>
                </a:lnTo>
                <a:lnTo>
                  <a:pt x="2270" y="4650"/>
                </a:lnTo>
                <a:lnTo>
                  <a:pt x="2273" y="4658"/>
                </a:lnTo>
                <a:lnTo>
                  <a:pt x="2276" y="4665"/>
                </a:lnTo>
                <a:lnTo>
                  <a:pt x="2278" y="4672"/>
                </a:lnTo>
                <a:lnTo>
                  <a:pt x="2280" y="4680"/>
                </a:lnTo>
                <a:lnTo>
                  <a:pt x="2281" y="4687"/>
                </a:lnTo>
                <a:lnTo>
                  <a:pt x="2281" y="4690"/>
                </a:lnTo>
                <a:lnTo>
                  <a:pt x="2282" y="4693"/>
                </a:lnTo>
                <a:lnTo>
                  <a:pt x="2282" y="4697"/>
                </a:lnTo>
                <a:lnTo>
                  <a:pt x="2282" y="4701"/>
                </a:lnTo>
                <a:lnTo>
                  <a:pt x="2281" y="4705"/>
                </a:lnTo>
                <a:lnTo>
                  <a:pt x="2281" y="4708"/>
                </a:lnTo>
                <a:lnTo>
                  <a:pt x="2280" y="4712"/>
                </a:lnTo>
                <a:lnTo>
                  <a:pt x="2279" y="4716"/>
                </a:lnTo>
                <a:lnTo>
                  <a:pt x="2278" y="4719"/>
                </a:lnTo>
                <a:lnTo>
                  <a:pt x="2276" y="4722"/>
                </a:lnTo>
                <a:lnTo>
                  <a:pt x="2275" y="4725"/>
                </a:lnTo>
                <a:lnTo>
                  <a:pt x="2273" y="4728"/>
                </a:lnTo>
                <a:lnTo>
                  <a:pt x="2271" y="4731"/>
                </a:lnTo>
                <a:lnTo>
                  <a:pt x="2268" y="4734"/>
                </a:lnTo>
                <a:lnTo>
                  <a:pt x="2266" y="4736"/>
                </a:lnTo>
                <a:lnTo>
                  <a:pt x="2263" y="4739"/>
                </a:lnTo>
                <a:lnTo>
                  <a:pt x="2260" y="4741"/>
                </a:lnTo>
                <a:lnTo>
                  <a:pt x="2257" y="4743"/>
                </a:lnTo>
                <a:lnTo>
                  <a:pt x="2254" y="4745"/>
                </a:lnTo>
                <a:lnTo>
                  <a:pt x="2250" y="4747"/>
                </a:lnTo>
                <a:lnTo>
                  <a:pt x="2247" y="4748"/>
                </a:lnTo>
                <a:lnTo>
                  <a:pt x="2244" y="4749"/>
                </a:lnTo>
                <a:lnTo>
                  <a:pt x="2241" y="4750"/>
                </a:lnTo>
                <a:lnTo>
                  <a:pt x="2237" y="4751"/>
                </a:lnTo>
                <a:lnTo>
                  <a:pt x="2231" y="4752"/>
                </a:lnTo>
                <a:lnTo>
                  <a:pt x="2224" y="4753"/>
                </a:lnTo>
                <a:lnTo>
                  <a:pt x="2217" y="4753"/>
                </a:lnTo>
                <a:lnTo>
                  <a:pt x="2210" y="4753"/>
                </a:lnTo>
                <a:lnTo>
                  <a:pt x="2203" y="4752"/>
                </a:lnTo>
                <a:lnTo>
                  <a:pt x="2200" y="4752"/>
                </a:lnTo>
                <a:lnTo>
                  <a:pt x="2197" y="4751"/>
                </a:lnTo>
                <a:lnTo>
                  <a:pt x="2195" y="4751"/>
                </a:lnTo>
                <a:lnTo>
                  <a:pt x="2192" y="4750"/>
                </a:lnTo>
                <a:lnTo>
                  <a:pt x="2190" y="4748"/>
                </a:lnTo>
                <a:lnTo>
                  <a:pt x="2188" y="4747"/>
                </a:lnTo>
                <a:lnTo>
                  <a:pt x="2186" y="4745"/>
                </a:lnTo>
                <a:lnTo>
                  <a:pt x="2185" y="4743"/>
                </a:lnTo>
                <a:lnTo>
                  <a:pt x="2183" y="4741"/>
                </a:lnTo>
                <a:lnTo>
                  <a:pt x="2182" y="4739"/>
                </a:lnTo>
                <a:lnTo>
                  <a:pt x="2181" y="4737"/>
                </a:lnTo>
                <a:lnTo>
                  <a:pt x="2180" y="4734"/>
                </a:lnTo>
                <a:lnTo>
                  <a:pt x="2179" y="4732"/>
                </a:lnTo>
                <a:lnTo>
                  <a:pt x="2179" y="4730"/>
                </a:lnTo>
                <a:lnTo>
                  <a:pt x="2179" y="4727"/>
                </a:lnTo>
                <a:lnTo>
                  <a:pt x="2179" y="4724"/>
                </a:lnTo>
                <a:lnTo>
                  <a:pt x="2179" y="4722"/>
                </a:lnTo>
                <a:lnTo>
                  <a:pt x="2179" y="4719"/>
                </a:lnTo>
                <a:lnTo>
                  <a:pt x="2180" y="4716"/>
                </a:lnTo>
                <a:lnTo>
                  <a:pt x="2181" y="4714"/>
                </a:lnTo>
                <a:lnTo>
                  <a:pt x="2183" y="4712"/>
                </a:lnTo>
                <a:lnTo>
                  <a:pt x="2184" y="4710"/>
                </a:lnTo>
                <a:lnTo>
                  <a:pt x="2186" y="4708"/>
                </a:lnTo>
                <a:lnTo>
                  <a:pt x="2188" y="4706"/>
                </a:lnTo>
                <a:lnTo>
                  <a:pt x="2190" y="4704"/>
                </a:lnTo>
                <a:lnTo>
                  <a:pt x="2192" y="4703"/>
                </a:lnTo>
                <a:lnTo>
                  <a:pt x="2194" y="4702"/>
                </a:lnTo>
                <a:lnTo>
                  <a:pt x="2196" y="4701"/>
                </a:lnTo>
                <a:lnTo>
                  <a:pt x="2199" y="4701"/>
                </a:lnTo>
                <a:lnTo>
                  <a:pt x="2201" y="4700"/>
                </a:lnTo>
                <a:lnTo>
                  <a:pt x="2204" y="4700"/>
                </a:lnTo>
                <a:lnTo>
                  <a:pt x="2207" y="4700"/>
                </a:lnTo>
                <a:lnTo>
                  <a:pt x="2211" y="4701"/>
                </a:lnTo>
                <a:lnTo>
                  <a:pt x="2216" y="4701"/>
                </a:lnTo>
                <a:lnTo>
                  <a:pt x="2219" y="4700"/>
                </a:lnTo>
                <a:lnTo>
                  <a:pt x="2222" y="4700"/>
                </a:lnTo>
                <a:lnTo>
                  <a:pt x="2224" y="4700"/>
                </a:lnTo>
                <a:lnTo>
                  <a:pt x="2226" y="4699"/>
                </a:lnTo>
                <a:lnTo>
                  <a:pt x="2228" y="4699"/>
                </a:lnTo>
                <a:lnTo>
                  <a:pt x="2229" y="4698"/>
                </a:lnTo>
                <a:lnTo>
                  <a:pt x="2229" y="4695"/>
                </a:lnTo>
                <a:lnTo>
                  <a:pt x="2229" y="4694"/>
                </a:lnTo>
                <a:lnTo>
                  <a:pt x="2228" y="4693"/>
                </a:lnTo>
                <a:lnTo>
                  <a:pt x="2228" y="4690"/>
                </a:lnTo>
                <a:lnTo>
                  <a:pt x="2227" y="4686"/>
                </a:lnTo>
                <a:lnTo>
                  <a:pt x="2226" y="4682"/>
                </a:lnTo>
                <a:lnTo>
                  <a:pt x="2224" y="4678"/>
                </a:lnTo>
                <a:lnTo>
                  <a:pt x="2222" y="4673"/>
                </a:lnTo>
                <a:lnTo>
                  <a:pt x="2219" y="4667"/>
                </a:lnTo>
                <a:lnTo>
                  <a:pt x="2216" y="4660"/>
                </a:lnTo>
                <a:lnTo>
                  <a:pt x="2212" y="4653"/>
                </a:lnTo>
                <a:lnTo>
                  <a:pt x="2208" y="4646"/>
                </a:lnTo>
                <a:lnTo>
                  <a:pt x="2197" y="4630"/>
                </a:lnTo>
                <a:lnTo>
                  <a:pt x="2184" y="4613"/>
                </a:lnTo>
                <a:lnTo>
                  <a:pt x="2170" y="4593"/>
                </a:lnTo>
                <a:lnTo>
                  <a:pt x="2168" y="4591"/>
                </a:lnTo>
                <a:lnTo>
                  <a:pt x="2166" y="4589"/>
                </a:lnTo>
                <a:lnTo>
                  <a:pt x="2165" y="4587"/>
                </a:lnTo>
                <a:lnTo>
                  <a:pt x="2164" y="4584"/>
                </a:lnTo>
                <a:lnTo>
                  <a:pt x="2164" y="4582"/>
                </a:lnTo>
                <a:lnTo>
                  <a:pt x="2163" y="4579"/>
                </a:lnTo>
                <a:lnTo>
                  <a:pt x="2163" y="4577"/>
                </a:lnTo>
                <a:lnTo>
                  <a:pt x="2163" y="4574"/>
                </a:lnTo>
                <a:lnTo>
                  <a:pt x="2164" y="4572"/>
                </a:lnTo>
                <a:lnTo>
                  <a:pt x="2164" y="4569"/>
                </a:lnTo>
                <a:lnTo>
                  <a:pt x="2165" y="4567"/>
                </a:lnTo>
                <a:lnTo>
                  <a:pt x="2166" y="4564"/>
                </a:lnTo>
                <a:lnTo>
                  <a:pt x="2168" y="4562"/>
                </a:lnTo>
                <a:lnTo>
                  <a:pt x="2170" y="4560"/>
                </a:lnTo>
                <a:lnTo>
                  <a:pt x="2171" y="4558"/>
                </a:lnTo>
                <a:lnTo>
                  <a:pt x="2174" y="4556"/>
                </a:lnTo>
                <a:moveTo>
                  <a:pt x="157" y="4824"/>
                </a:moveTo>
                <a:lnTo>
                  <a:pt x="159" y="4826"/>
                </a:lnTo>
                <a:lnTo>
                  <a:pt x="161" y="4827"/>
                </a:lnTo>
                <a:lnTo>
                  <a:pt x="163" y="4829"/>
                </a:lnTo>
                <a:lnTo>
                  <a:pt x="165" y="4831"/>
                </a:lnTo>
                <a:lnTo>
                  <a:pt x="166" y="4833"/>
                </a:lnTo>
                <a:lnTo>
                  <a:pt x="167" y="4835"/>
                </a:lnTo>
                <a:lnTo>
                  <a:pt x="168" y="4838"/>
                </a:lnTo>
                <a:lnTo>
                  <a:pt x="169" y="4840"/>
                </a:lnTo>
                <a:lnTo>
                  <a:pt x="170" y="4843"/>
                </a:lnTo>
                <a:lnTo>
                  <a:pt x="170" y="4845"/>
                </a:lnTo>
                <a:lnTo>
                  <a:pt x="170" y="4848"/>
                </a:lnTo>
                <a:lnTo>
                  <a:pt x="170" y="4850"/>
                </a:lnTo>
                <a:lnTo>
                  <a:pt x="170" y="4853"/>
                </a:lnTo>
                <a:lnTo>
                  <a:pt x="169" y="4855"/>
                </a:lnTo>
                <a:lnTo>
                  <a:pt x="168" y="4858"/>
                </a:lnTo>
                <a:lnTo>
                  <a:pt x="167" y="4860"/>
                </a:lnTo>
                <a:lnTo>
                  <a:pt x="154" y="4886"/>
                </a:lnTo>
                <a:lnTo>
                  <a:pt x="142" y="4909"/>
                </a:lnTo>
                <a:lnTo>
                  <a:pt x="133" y="4930"/>
                </a:lnTo>
                <a:lnTo>
                  <a:pt x="126" y="4947"/>
                </a:lnTo>
                <a:lnTo>
                  <a:pt x="110" y="4994"/>
                </a:lnTo>
                <a:lnTo>
                  <a:pt x="102" y="5017"/>
                </a:lnTo>
                <a:lnTo>
                  <a:pt x="96" y="5040"/>
                </a:lnTo>
                <a:lnTo>
                  <a:pt x="95" y="5043"/>
                </a:lnTo>
                <a:lnTo>
                  <a:pt x="94" y="5045"/>
                </a:lnTo>
                <a:lnTo>
                  <a:pt x="93" y="5048"/>
                </a:lnTo>
                <a:lnTo>
                  <a:pt x="91" y="5050"/>
                </a:lnTo>
                <a:lnTo>
                  <a:pt x="89" y="5051"/>
                </a:lnTo>
                <a:lnTo>
                  <a:pt x="87" y="5053"/>
                </a:lnTo>
                <a:lnTo>
                  <a:pt x="85" y="5055"/>
                </a:lnTo>
                <a:lnTo>
                  <a:pt x="83" y="5056"/>
                </a:lnTo>
                <a:lnTo>
                  <a:pt x="81" y="5057"/>
                </a:lnTo>
                <a:lnTo>
                  <a:pt x="79" y="5058"/>
                </a:lnTo>
                <a:lnTo>
                  <a:pt x="76" y="5059"/>
                </a:lnTo>
                <a:lnTo>
                  <a:pt x="73" y="5059"/>
                </a:lnTo>
                <a:lnTo>
                  <a:pt x="71" y="5059"/>
                </a:lnTo>
                <a:lnTo>
                  <a:pt x="68" y="5059"/>
                </a:lnTo>
                <a:lnTo>
                  <a:pt x="66" y="5059"/>
                </a:lnTo>
                <a:lnTo>
                  <a:pt x="63" y="5058"/>
                </a:lnTo>
                <a:lnTo>
                  <a:pt x="60" y="5057"/>
                </a:lnTo>
                <a:lnTo>
                  <a:pt x="58" y="5056"/>
                </a:lnTo>
                <a:lnTo>
                  <a:pt x="56" y="5055"/>
                </a:lnTo>
                <a:lnTo>
                  <a:pt x="54" y="5054"/>
                </a:lnTo>
                <a:lnTo>
                  <a:pt x="52" y="5052"/>
                </a:lnTo>
                <a:lnTo>
                  <a:pt x="50" y="5050"/>
                </a:lnTo>
                <a:lnTo>
                  <a:pt x="49" y="5048"/>
                </a:lnTo>
                <a:lnTo>
                  <a:pt x="47" y="5046"/>
                </a:lnTo>
                <a:lnTo>
                  <a:pt x="46" y="5044"/>
                </a:lnTo>
                <a:lnTo>
                  <a:pt x="45" y="5042"/>
                </a:lnTo>
                <a:lnTo>
                  <a:pt x="45" y="5039"/>
                </a:lnTo>
                <a:lnTo>
                  <a:pt x="44" y="5037"/>
                </a:lnTo>
                <a:lnTo>
                  <a:pt x="44" y="5034"/>
                </a:lnTo>
                <a:lnTo>
                  <a:pt x="44" y="5032"/>
                </a:lnTo>
                <a:lnTo>
                  <a:pt x="44" y="5029"/>
                </a:lnTo>
                <a:lnTo>
                  <a:pt x="45" y="5026"/>
                </a:lnTo>
                <a:lnTo>
                  <a:pt x="52" y="5002"/>
                </a:lnTo>
                <a:lnTo>
                  <a:pt x="60" y="4977"/>
                </a:lnTo>
                <a:lnTo>
                  <a:pt x="77" y="4928"/>
                </a:lnTo>
                <a:lnTo>
                  <a:pt x="85" y="4909"/>
                </a:lnTo>
                <a:lnTo>
                  <a:pt x="95" y="4887"/>
                </a:lnTo>
                <a:lnTo>
                  <a:pt x="107" y="4862"/>
                </a:lnTo>
                <a:lnTo>
                  <a:pt x="121" y="4835"/>
                </a:lnTo>
                <a:lnTo>
                  <a:pt x="122" y="4833"/>
                </a:lnTo>
                <a:lnTo>
                  <a:pt x="124" y="4831"/>
                </a:lnTo>
                <a:lnTo>
                  <a:pt x="126" y="4829"/>
                </a:lnTo>
                <a:lnTo>
                  <a:pt x="128" y="4827"/>
                </a:lnTo>
                <a:lnTo>
                  <a:pt x="130" y="4826"/>
                </a:lnTo>
                <a:lnTo>
                  <a:pt x="132" y="4824"/>
                </a:lnTo>
                <a:lnTo>
                  <a:pt x="134" y="4823"/>
                </a:lnTo>
                <a:lnTo>
                  <a:pt x="137" y="4822"/>
                </a:lnTo>
                <a:lnTo>
                  <a:pt x="139" y="4822"/>
                </a:lnTo>
                <a:lnTo>
                  <a:pt x="142" y="4821"/>
                </a:lnTo>
                <a:lnTo>
                  <a:pt x="144" y="4821"/>
                </a:lnTo>
                <a:lnTo>
                  <a:pt x="147" y="4821"/>
                </a:lnTo>
                <a:lnTo>
                  <a:pt x="149" y="4822"/>
                </a:lnTo>
                <a:lnTo>
                  <a:pt x="152" y="4822"/>
                </a:lnTo>
                <a:lnTo>
                  <a:pt x="155" y="4823"/>
                </a:lnTo>
                <a:lnTo>
                  <a:pt x="157" y="4824"/>
                </a:lnTo>
                <a:moveTo>
                  <a:pt x="36" y="5203"/>
                </a:moveTo>
                <a:lnTo>
                  <a:pt x="39" y="5204"/>
                </a:lnTo>
                <a:lnTo>
                  <a:pt x="41" y="5204"/>
                </a:lnTo>
                <a:lnTo>
                  <a:pt x="43" y="5205"/>
                </a:lnTo>
                <a:lnTo>
                  <a:pt x="46" y="5206"/>
                </a:lnTo>
                <a:lnTo>
                  <a:pt x="48" y="5207"/>
                </a:lnTo>
                <a:lnTo>
                  <a:pt x="50" y="5209"/>
                </a:lnTo>
                <a:lnTo>
                  <a:pt x="52" y="5211"/>
                </a:lnTo>
                <a:lnTo>
                  <a:pt x="53" y="5213"/>
                </a:lnTo>
                <a:lnTo>
                  <a:pt x="55" y="5215"/>
                </a:lnTo>
                <a:lnTo>
                  <a:pt x="56" y="5217"/>
                </a:lnTo>
                <a:lnTo>
                  <a:pt x="57" y="5219"/>
                </a:lnTo>
                <a:lnTo>
                  <a:pt x="58" y="5222"/>
                </a:lnTo>
                <a:lnTo>
                  <a:pt x="59" y="5224"/>
                </a:lnTo>
                <a:lnTo>
                  <a:pt x="59" y="5227"/>
                </a:lnTo>
                <a:lnTo>
                  <a:pt x="59" y="5229"/>
                </a:lnTo>
                <a:lnTo>
                  <a:pt x="59" y="5232"/>
                </a:lnTo>
                <a:lnTo>
                  <a:pt x="55" y="5281"/>
                </a:lnTo>
                <a:lnTo>
                  <a:pt x="53" y="5330"/>
                </a:lnTo>
                <a:lnTo>
                  <a:pt x="53" y="5379"/>
                </a:lnTo>
                <a:lnTo>
                  <a:pt x="55" y="5428"/>
                </a:lnTo>
                <a:lnTo>
                  <a:pt x="55" y="5431"/>
                </a:lnTo>
                <a:lnTo>
                  <a:pt x="55" y="5433"/>
                </a:lnTo>
                <a:lnTo>
                  <a:pt x="54" y="5436"/>
                </a:lnTo>
                <a:lnTo>
                  <a:pt x="53" y="5438"/>
                </a:lnTo>
                <a:lnTo>
                  <a:pt x="52" y="5441"/>
                </a:lnTo>
                <a:lnTo>
                  <a:pt x="51" y="5443"/>
                </a:lnTo>
                <a:lnTo>
                  <a:pt x="50" y="5445"/>
                </a:lnTo>
                <a:lnTo>
                  <a:pt x="48" y="5447"/>
                </a:lnTo>
                <a:lnTo>
                  <a:pt x="46" y="5449"/>
                </a:lnTo>
                <a:lnTo>
                  <a:pt x="44" y="5450"/>
                </a:lnTo>
                <a:lnTo>
                  <a:pt x="42" y="5452"/>
                </a:lnTo>
                <a:lnTo>
                  <a:pt x="40" y="5453"/>
                </a:lnTo>
                <a:lnTo>
                  <a:pt x="38" y="5454"/>
                </a:lnTo>
                <a:lnTo>
                  <a:pt x="35" y="5455"/>
                </a:lnTo>
                <a:lnTo>
                  <a:pt x="33" y="5455"/>
                </a:lnTo>
                <a:lnTo>
                  <a:pt x="30" y="5455"/>
                </a:lnTo>
                <a:lnTo>
                  <a:pt x="27" y="5455"/>
                </a:lnTo>
                <a:lnTo>
                  <a:pt x="25" y="5455"/>
                </a:lnTo>
                <a:lnTo>
                  <a:pt x="22" y="5455"/>
                </a:lnTo>
                <a:lnTo>
                  <a:pt x="19" y="5454"/>
                </a:lnTo>
                <a:lnTo>
                  <a:pt x="17" y="5453"/>
                </a:lnTo>
                <a:lnTo>
                  <a:pt x="15" y="5452"/>
                </a:lnTo>
                <a:lnTo>
                  <a:pt x="13" y="5450"/>
                </a:lnTo>
                <a:lnTo>
                  <a:pt x="11" y="5449"/>
                </a:lnTo>
                <a:lnTo>
                  <a:pt x="9" y="5447"/>
                </a:lnTo>
                <a:lnTo>
                  <a:pt x="7" y="5445"/>
                </a:lnTo>
                <a:lnTo>
                  <a:pt x="6" y="5443"/>
                </a:lnTo>
                <a:lnTo>
                  <a:pt x="5" y="5441"/>
                </a:lnTo>
                <a:lnTo>
                  <a:pt x="4" y="5438"/>
                </a:lnTo>
                <a:lnTo>
                  <a:pt x="3" y="5436"/>
                </a:lnTo>
                <a:lnTo>
                  <a:pt x="2" y="5433"/>
                </a:lnTo>
                <a:lnTo>
                  <a:pt x="2" y="5430"/>
                </a:lnTo>
                <a:lnTo>
                  <a:pt x="0" y="5370"/>
                </a:lnTo>
                <a:lnTo>
                  <a:pt x="0" y="5351"/>
                </a:lnTo>
                <a:lnTo>
                  <a:pt x="1" y="5320"/>
                </a:lnTo>
                <a:lnTo>
                  <a:pt x="2" y="5288"/>
                </a:lnTo>
                <a:lnTo>
                  <a:pt x="4" y="5257"/>
                </a:lnTo>
                <a:lnTo>
                  <a:pt x="7" y="5226"/>
                </a:lnTo>
                <a:lnTo>
                  <a:pt x="7" y="5224"/>
                </a:lnTo>
                <a:lnTo>
                  <a:pt x="8" y="5221"/>
                </a:lnTo>
                <a:lnTo>
                  <a:pt x="9" y="5219"/>
                </a:lnTo>
                <a:lnTo>
                  <a:pt x="10" y="5217"/>
                </a:lnTo>
                <a:lnTo>
                  <a:pt x="11" y="5214"/>
                </a:lnTo>
                <a:lnTo>
                  <a:pt x="13" y="5212"/>
                </a:lnTo>
                <a:lnTo>
                  <a:pt x="14" y="5210"/>
                </a:lnTo>
                <a:lnTo>
                  <a:pt x="16" y="5209"/>
                </a:lnTo>
                <a:lnTo>
                  <a:pt x="18" y="5207"/>
                </a:lnTo>
                <a:lnTo>
                  <a:pt x="20" y="5206"/>
                </a:lnTo>
                <a:lnTo>
                  <a:pt x="23" y="5205"/>
                </a:lnTo>
                <a:lnTo>
                  <a:pt x="25" y="5204"/>
                </a:lnTo>
                <a:lnTo>
                  <a:pt x="28" y="5203"/>
                </a:lnTo>
                <a:lnTo>
                  <a:pt x="30" y="5203"/>
                </a:lnTo>
                <a:lnTo>
                  <a:pt x="33" y="5203"/>
                </a:lnTo>
                <a:lnTo>
                  <a:pt x="36" y="5203"/>
                </a:lnTo>
                <a:moveTo>
                  <a:pt x="48" y="5601"/>
                </a:moveTo>
                <a:lnTo>
                  <a:pt x="51" y="5601"/>
                </a:lnTo>
                <a:lnTo>
                  <a:pt x="54" y="5601"/>
                </a:lnTo>
                <a:lnTo>
                  <a:pt x="56" y="5601"/>
                </a:lnTo>
                <a:lnTo>
                  <a:pt x="59" y="5602"/>
                </a:lnTo>
                <a:lnTo>
                  <a:pt x="61" y="5602"/>
                </a:lnTo>
                <a:lnTo>
                  <a:pt x="64" y="5603"/>
                </a:lnTo>
                <a:lnTo>
                  <a:pt x="66" y="5604"/>
                </a:lnTo>
                <a:lnTo>
                  <a:pt x="68" y="5606"/>
                </a:lnTo>
                <a:lnTo>
                  <a:pt x="70" y="5607"/>
                </a:lnTo>
                <a:lnTo>
                  <a:pt x="72" y="5609"/>
                </a:lnTo>
                <a:lnTo>
                  <a:pt x="74" y="5611"/>
                </a:lnTo>
                <a:lnTo>
                  <a:pt x="75" y="5613"/>
                </a:lnTo>
                <a:lnTo>
                  <a:pt x="77" y="5615"/>
                </a:lnTo>
                <a:lnTo>
                  <a:pt x="78" y="5617"/>
                </a:lnTo>
                <a:lnTo>
                  <a:pt x="78" y="5620"/>
                </a:lnTo>
                <a:lnTo>
                  <a:pt x="79" y="5622"/>
                </a:lnTo>
                <a:lnTo>
                  <a:pt x="89" y="5670"/>
                </a:lnTo>
                <a:lnTo>
                  <a:pt x="101" y="5718"/>
                </a:lnTo>
                <a:lnTo>
                  <a:pt x="114" y="5766"/>
                </a:lnTo>
                <a:lnTo>
                  <a:pt x="129" y="5813"/>
                </a:lnTo>
                <a:lnTo>
                  <a:pt x="130" y="5816"/>
                </a:lnTo>
                <a:lnTo>
                  <a:pt x="130" y="5818"/>
                </a:lnTo>
                <a:lnTo>
                  <a:pt x="130" y="5821"/>
                </a:lnTo>
                <a:lnTo>
                  <a:pt x="130" y="5824"/>
                </a:lnTo>
                <a:lnTo>
                  <a:pt x="130" y="5826"/>
                </a:lnTo>
                <a:lnTo>
                  <a:pt x="129" y="5828"/>
                </a:lnTo>
                <a:lnTo>
                  <a:pt x="128" y="5831"/>
                </a:lnTo>
                <a:lnTo>
                  <a:pt x="127" y="5833"/>
                </a:lnTo>
                <a:lnTo>
                  <a:pt x="126" y="5835"/>
                </a:lnTo>
                <a:lnTo>
                  <a:pt x="125" y="5837"/>
                </a:lnTo>
                <a:lnTo>
                  <a:pt x="123" y="5839"/>
                </a:lnTo>
                <a:lnTo>
                  <a:pt x="121" y="5841"/>
                </a:lnTo>
                <a:lnTo>
                  <a:pt x="119" y="5843"/>
                </a:lnTo>
                <a:lnTo>
                  <a:pt x="117" y="5844"/>
                </a:lnTo>
                <a:lnTo>
                  <a:pt x="115" y="5845"/>
                </a:lnTo>
                <a:lnTo>
                  <a:pt x="112" y="5846"/>
                </a:lnTo>
                <a:lnTo>
                  <a:pt x="109" y="5847"/>
                </a:lnTo>
                <a:lnTo>
                  <a:pt x="107" y="5847"/>
                </a:lnTo>
                <a:lnTo>
                  <a:pt x="104" y="5847"/>
                </a:lnTo>
                <a:lnTo>
                  <a:pt x="101" y="5847"/>
                </a:lnTo>
                <a:lnTo>
                  <a:pt x="99" y="5847"/>
                </a:lnTo>
                <a:lnTo>
                  <a:pt x="96" y="5846"/>
                </a:lnTo>
                <a:lnTo>
                  <a:pt x="94" y="5845"/>
                </a:lnTo>
                <a:lnTo>
                  <a:pt x="92" y="5844"/>
                </a:lnTo>
                <a:lnTo>
                  <a:pt x="89" y="5843"/>
                </a:lnTo>
                <a:lnTo>
                  <a:pt x="87" y="5842"/>
                </a:lnTo>
                <a:lnTo>
                  <a:pt x="85" y="5840"/>
                </a:lnTo>
                <a:lnTo>
                  <a:pt x="83" y="5838"/>
                </a:lnTo>
                <a:lnTo>
                  <a:pt x="82" y="5836"/>
                </a:lnTo>
                <a:lnTo>
                  <a:pt x="80" y="5834"/>
                </a:lnTo>
                <a:lnTo>
                  <a:pt x="79" y="5832"/>
                </a:lnTo>
                <a:lnTo>
                  <a:pt x="78" y="5829"/>
                </a:lnTo>
                <a:lnTo>
                  <a:pt x="63" y="5780"/>
                </a:lnTo>
                <a:lnTo>
                  <a:pt x="49" y="5731"/>
                </a:lnTo>
                <a:lnTo>
                  <a:pt x="37" y="5682"/>
                </a:lnTo>
                <a:lnTo>
                  <a:pt x="27" y="5632"/>
                </a:lnTo>
                <a:lnTo>
                  <a:pt x="27" y="5630"/>
                </a:lnTo>
                <a:lnTo>
                  <a:pt x="27" y="5627"/>
                </a:lnTo>
                <a:lnTo>
                  <a:pt x="27" y="5624"/>
                </a:lnTo>
                <a:lnTo>
                  <a:pt x="27" y="5622"/>
                </a:lnTo>
                <a:lnTo>
                  <a:pt x="28" y="5619"/>
                </a:lnTo>
                <a:lnTo>
                  <a:pt x="29" y="5617"/>
                </a:lnTo>
                <a:lnTo>
                  <a:pt x="30" y="5615"/>
                </a:lnTo>
                <a:lnTo>
                  <a:pt x="31" y="5613"/>
                </a:lnTo>
                <a:lnTo>
                  <a:pt x="33" y="5611"/>
                </a:lnTo>
                <a:lnTo>
                  <a:pt x="35" y="5609"/>
                </a:lnTo>
                <a:lnTo>
                  <a:pt x="37" y="5607"/>
                </a:lnTo>
                <a:lnTo>
                  <a:pt x="39" y="5605"/>
                </a:lnTo>
                <a:lnTo>
                  <a:pt x="41" y="5604"/>
                </a:lnTo>
                <a:lnTo>
                  <a:pt x="43" y="5603"/>
                </a:lnTo>
                <a:lnTo>
                  <a:pt x="45" y="5602"/>
                </a:lnTo>
                <a:lnTo>
                  <a:pt x="48" y="5601"/>
                </a:lnTo>
                <a:moveTo>
                  <a:pt x="164" y="5983"/>
                </a:moveTo>
                <a:lnTo>
                  <a:pt x="167" y="5982"/>
                </a:lnTo>
                <a:lnTo>
                  <a:pt x="169" y="5981"/>
                </a:lnTo>
                <a:lnTo>
                  <a:pt x="172" y="5981"/>
                </a:lnTo>
                <a:lnTo>
                  <a:pt x="174" y="5981"/>
                </a:lnTo>
                <a:lnTo>
                  <a:pt x="177" y="5981"/>
                </a:lnTo>
                <a:lnTo>
                  <a:pt x="180" y="5981"/>
                </a:lnTo>
                <a:lnTo>
                  <a:pt x="182" y="5982"/>
                </a:lnTo>
                <a:lnTo>
                  <a:pt x="184" y="5983"/>
                </a:lnTo>
                <a:lnTo>
                  <a:pt x="187" y="5984"/>
                </a:lnTo>
                <a:lnTo>
                  <a:pt x="189" y="5985"/>
                </a:lnTo>
                <a:lnTo>
                  <a:pt x="191" y="5987"/>
                </a:lnTo>
                <a:lnTo>
                  <a:pt x="193" y="5988"/>
                </a:lnTo>
                <a:lnTo>
                  <a:pt x="195" y="5990"/>
                </a:lnTo>
                <a:lnTo>
                  <a:pt x="196" y="5992"/>
                </a:lnTo>
                <a:lnTo>
                  <a:pt x="198" y="5995"/>
                </a:lnTo>
                <a:lnTo>
                  <a:pt x="199" y="5997"/>
                </a:lnTo>
                <a:lnTo>
                  <a:pt x="220" y="6042"/>
                </a:lnTo>
                <a:lnTo>
                  <a:pt x="241" y="6086"/>
                </a:lnTo>
                <a:lnTo>
                  <a:pt x="264" y="6130"/>
                </a:lnTo>
                <a:lnTo>
                  <a:pt x="288" y="6174"/>
                </a:lnTo>
                <a:lnTo>
                  <a:pt x="289" y="6176"/>
                </a:lnTo>
                <a:lnTo>
                  <a:pt x="290" y="6179"/>
                </a:lnTo>
                <a:lnTo>
                  <a:pt x="291" y="6181"/>
                </a:lnTo>
                <a:lnTo>
                  <a:pt x="291" y="6184"/>
                </a:lnTo>
                <a:lnTo>
                  <a:pt x="291" y="6186"/>
                </a:lnTo>
                <a:lnTo>
                  <a:pt x="291" y="6189"/>
                </a:lnTo>
                <a:lnTo>
                  <a:pt x="291" y="6191"/>
                </a:lnTo>
                <a:lnTo>
                  <a:pt x="290" y="6194"/>
                </a:lnTo>
                <a:lnTo>
                  <a:pt x="289" y="6196"/>
                </a:lnTo>
                <a:lnTo>
                  <a:pt x="288" y="6198"/>
                </a:lnTo>
                <a:lnTo>
                  <a:pt x="287" y="6201"/>
                </a:lnTo>
                <a:lnTo>
                  <a:pt x="286" y="6203"/>
                </a:lnTo>
                <a:lnTo>
                  <a:pt x="284" y="6205"/>
                </a:lnTo>
                <a:lnTo>
                  <a:pt x="282" y="6207"/>
                </a:lnTo>
                <a:lnTo>
                  <a:pt x="280" y="6209"/>
                </a:lnTo>
                <a:lnTo>
                  <a:pt x="278" y="6210"/>
                </a:lnTo>
                <a:lnTo>
                  <a:pt x="275" y="6211"/>
                </a:lnTo>
                <a:lnTo>
                  <a:pt x="273" y="6212"/>
                </a:lnTo>
                <a:lnTo>
                  <a:pt x="270" y="6213"/>
                </a:lnTo>
                <a:lnTo>
                  <a:pt x="268" y="6213"/>
                </a:lnTo>
                <a:lnTo>
                  <a:pt x="265" y="6213"/>
                </a:lnTo>
                <a:lnTo>
                  <a:pt x="263" y="6213"/>
                </a:lnTo>
                <a:lnTo>
                  <a:pt x="260" y="6213"/>
                </a:lnTo>
                <a:lnTo>
                  <a:pt x="258" y="6212"/>
                </a:lnTo>
                <a:lnTo>
                  <a:pt x="255" y="6211"/>
                </a:lnTo>
                <a:lnTo>
                  <a:pt x="253" y="6210"/>
                </a:lnTo>
                <a:lnTo>
                  <a:pt x="251" y="6209"/>
                </a:lnTo>
                <a:lnTo>
                  <a:pt x="249" y="6207"/>
                </a:lnTo>
                <a:lnTo>
                  <a:pt x="247" y="6206"/>
                </a:lnTo>
                <a:lnTo>
                  <a:pt x="245" y="6204"/>
                </a:lnTo>
                <a:lnTo>
                  <a:pt x="243" y="6201"/>
                </a:lnTo>
                <a:lnTo>
                  <a:pt x="242" y="6199"/>
                </a:lnTo>
                <a:lnTo>
                  <a:pt x="217" y="6155"/>
                </a:lnTo>
                <a:lnTo>
                  <a:pt x="194" y="6110"/>
                </a:lnTo>
                <a:lnTo>
                  <a:pt x="172" y="6064"/>
                </a:lnTo>
                <a:lnTo>
                  <a:pt x="151" y="6018"/>
                </a:lnTo>
                <a:lnTo>
                  <a:pt x="150" y="6016"/>
                </a:lnTo>
                <a:lnTo>
                  <a:pt x="149" y="6013"/>
                </a:lnTo>
                <a:lnTo>
                  <a:pt x="149" y="6011"/>
                </a:lnTo>
                <a:lnTo>
                  <a:pt x="149" y="6008"/>
                </a:lnTo>
                <a:lnTo>
                  <a:pt x="149" y="6006"/>
                </a:lnTo>
                <a:lnTo>
                  <a:pt x="149" y="6003"/>
                </a:lnTo>
                <a:lnTo>
                  <a:pt x="150" y="6000"/>
                </a:lnTo>
                <a:lnTo>
                  <a:pt x="150" y="5998"/>
                </a:lnTo>
                <a:lnTo>
                  <a:pt x="151" y="5996"/>
                </a:lnTo>
                <a:lnTo>
                  <a:pt x="153" y="5993"/>
                </a:lnTo>
                <a:lnTo>
                  <a:pt x="154" y="5991"/>
                </a:lnTo>
                <a:lnTo>
                  <a:pt x="156" y="5989"/>
                </a:lnTo>
                <a:lnTo>
                  <a:pt x="157" y="5988"/>
                </a:lnTo>
                <a:lnTo>
                  <a:pt x="159" y="5986"/>
                </a:lnTo>
                <a:lnTo>
                  <a:pt x="162" y="5984"/>
                </a:lnTo>
                <a:lnTo>
                  <a:pt x="164" y="5983"/>
                </a:lnTo>
                <a:moveTo>
                  <a:pt x="355" y="6335"/>
                </a:moveTo>
                <a:lnTo>
                  <a:pt x="357" y="6334"/>
                </a:lnTo>
                <a:lnTo>
                  <a:pt x="360" y="6333"/>
                </a:lnTo>
                <a:lnTo>
                  <a:pt x="362" y="6332"/>
                </a:lnTo>
                <a:lnTo>
                  <a:pt x="364" y="6331"/>
                </a:lnTo>
                <a:lnTo>
                  <a:pt x="367" y="6331"/>
                </a:lnTo>
                <a:lnTo>
                  <a:pt x="369" y="6331"/>
                </a:lnTo>
                <a:lnTo>
                  <a:pt x="372" y="6331"/>
                </a:lnTo>
                <a:lnTo>
                  <a:pt x="374" y="6331"/>
                </a:lnTo>
                <a:lnTo>
                  <a:pt x="377" y="6332"/>
                </a:lnTo>
                <a:lnTo>
                  <a:pt x="379" y="6333"/>
                </a:lnTo>
                <a:lnTo>
                  <a:pt x="381" y="6334"/>
                </a:lnTo>
                <a:lnTo>
                  <a:pt x="384" y="6335"/>
                </a:lnTo>
                <a:lnTo>
                  <a:pt x="386" y="6336"/>
                </a:lnTo>
                <a:lnTo>
                  <a:pt x="388" y="6338"/>
                </a:lnTo>
                <a:lnTo>
                  <a:pt x="389" y="6340"/>
                </a:lnTo>
                <a:lnTo>
                  <a:pt x="391" y="6342"/>
                </a:lnTo>
                <a:lnTo>
                  <a:pt x="419" y="6383"/>
                </a:lnTo>
                <a:lnTo>
                  <a:pt x="448" y="6423"/>
                </a:lnTo>
                <a:lnTo>
                  <a:pt x="508" y="6502"/>
                </a:lnTo>
                <a:lnTo>
                  <a:pt x="509" y="6504"/>
                </a:lnTo>
                <a:lnTo>
                  <a:pt x="511" y="6507"/>
                </a:lnTo>
                <a:lnTo>
                  <a:pt x="512" y="6509"/>
                </a:lnTo>
                <a:lnTo>
                  <a:pt x="513" y="6512"/>
                </a:lnTo>
                <a:lnTo>
                  <a:pt x="513" y="6514"/>
                </a:lnTo>
                <a:lnTo>
                  <a:pt x="513" y="6517"/>
                </a:lnTo>
                <a:lnTo>
                  <a:pt x="514" y="6519"/>
                </a:lnTo>
                <a:lnTo>
                  <a:pt x="513" y="6522"/>
                </a:lnTo>
                <a:lnTo>
                  <a:pt x="513" y="6524"/>
                </a:lnTo>
                <a:lnTo>
                  <a:pt x="512" y="6527"/>
                </a:lnTo>
                <a:lnTo>
                  <a:pt x="512" y="6529"/>
                </a:lnTo>
                <a:lnTo>
                  <a:pt x="510" y="6531"/>
                </a:lnTo>
                <a:lnTo>
                  <a:pt x="509" y="6533"/>
                </a:lnTo>
                <a:lnTo>
                  <a:pt x="508" y="6535"/>
                </a:lnTo>
                <a:lnTo>
                  <a:pt x="506" y="6537"/>
                </a:lnTo>
                <a:lnTo>
                  <a:pt x="504" y="6539"/>
                </a:lnTo>
                <a:lnTo>
                  <a:pt x="502" y="6541"/>
                </a:lnTo>
                <a:lnTo>
                  <a:pt x="499" y="6542"/>
                </a:lnTo>
                <a:lnTo>
                  <a:pt x="497" y="6543"/>
                </a:lnTo>
                <a:lnTo>
                  <a:pt x="494" y="6544"/>
                </a:lnTo>
                <a:lnTo>
                  <a:pt x="492" y="6544"/>
                </a:lnTo>
                <a:lnTo>
                  <a:pt x="489" y="6545"/>
                </a:lnTo>
                <a:lnTo>
                  <a:pt x="487" y="6545"/>
                </a:lnTo>
                <a:lnTo>
                  <a:pt x="484" y="6545"/>
                </a:lnTo>
                <a:lnTo>
                  <a:pt x="482" y="6544"/>
                </a:lnTo>
                <a:lnTo>
                  <a:pt x="479" y="6544"/>
                </a:lnTo>
                <a:lnTo>
                  <a:pt x="477" y="6543"/>
                </a:lnTo>
                <a:lnTo>
                  <a:pt x="475" y="6542"/>
                </a:lnTo>
                <a:lnTo>
                  <a:pt x="473" y="6540"/>
                </a:lnTo>
                <a:lnTo>
                  <a:pt x="471" y="6539"/>
                </a:lnTo>
                <a:lnTo>
                  <a:pt x="469" y="6537"/>
                </a:lnTo>
                <a:lnTo>
                  <a:pt x="467" y="6535"/>
                </a:lnTo>
                <a:lnTo>
                  <a:pt x="347" y="6372"/>
                </a:lnTo>
                <a:lnTo>
                  <a:pt x="346" y="6370"/>
                </a:lnTo>
                <a:lnTo>
                  <a:pt x="344" y="6367"/>
                </a:lnTo>
                <a:lnTo>
                  <a:pt x="344" y="6365"/>
                </a:lnTo>
                <a:lnTo>
                  <a:pt x="343" y="6362"/>
                </a:lnTo>
                <a:lnTo>
                  <a:pt x="343" y="6360"/>
                </a:lnTo>
                <a:lnTo>
                  <a:pt x="343" y="6357"/>
                </a:lnTo>
                <a:lnTo>
                  <a:pt x="343" y="6355"/>
                </a:lnTo>
                <a:lnTo>
                  <a:pt x="343" y="6352"/>
                </a:lnTo>
                <a:lnTo>
                  <a:pt x="344" y="6350"/>
                </a:lnTo>
                <a:lnTo>
                  <a:pt x="345" y="6347"/>
                </a:lnTo>
                <a:lnTo>
                  <a:pt x="346" y="6345"/>
                </a:lnTo>
                <a:lnTo>
                  <a:pt x="347" y="6343"/>
                </a:lnTo>
                <a:lnTo>
                  <a:pt x="349" y="6340"/>
                </a:lnTo>
                <a:lnTo>
                  <a:pt x="351" y="6339"/>
                </a:lnTo>
                <a:lnTo>
                  <a:pt x="353" y="6337"/>
                </a:lnTo>
                <a:lnTo>
                  <a:pt x="355" y="6335"/>
                </a:lnTo>
                <a:moveTo>
                  <a:pt x="599" y="6651"/>
                </a:moveTo>
                <a:lnTo>
                  <a:pt x="601" y="6649"/>
                </a:lnTo>
                <a:lnTo>
                  <a:pt x="603" y="6648"/>
                </a:lnTo>
                <a:lnTo>
                  <a:pt x="606" y="6647"/>
                </a:lnTo>
                <a:lnTo>
                  <a:pt x="608" y="6646"/>
                </a:lnTo>
                <a:lnTo>
                  <a:pt x="611" y="6645"/>
                </a:lnTo>
                <a:lnTo>
                  <a:pt x="613" y="6644"/>
                </a:lnTo>
                <a:lnTo>
                  <a:pt x="616" y="6644"/>
                </a:lnTo>
                <a:lnTo>
                  <a:pt x="618" y="6644"/>
                </a:lnTo>
                <a:lnTo>
                  <a:pt x="621" y="6644"/>
                </a:lnTo>
                <a:lnTo>
                  <a:pt x="623" y="6645"/>
                </a:lnTo>
                <a:lnTo>
                  <a:pt x="626" y="6646"/>
                </a:lnTo>
                <a:lnTo>
                  <a:pt x="628" y="6647"/>
                </a:lnTo>
                <a:lnTo>
                  <a:pt x="631" y="6648"/>
                </a:lnTo>
                <a:lnTo>
                  <a:pt x="633" y="6649"/>
                </a:lnTo>
                <a:lnTo>
                  <a:pt x="635" y="6651"/>
                </a:lnTo>
                <a:lnTo>
                  <a:pt x="637" y="6653"/>
                </a:lnTo>
                <a:lnTo>
                  <a:pt x="705" y="6725"/>
                </a:lnTo>
                <a:lnTo>
                  <a:pt x="740" y="6760"/>
                </a:lnTo>
                <a:lnTo>
                  <a:pt x="776" y="6794"/>
                </a:lnTo>
                <a:lnTo>
                  <a:pt x="778" y="6796"/>
                </a:lnTo>
                <a:lnTo>
                  <a:pt x="779" y="6798"/>
                </a:lnTo>
                <a:lnTo>
                  <a:pt x="781" y="6800"/>
                </a:lnTo>
                <a:lnTo>
                  <a:pt x="782" y="6803"/>
                </a:lnTo>
                <a:lnTo>
                  <a:pt x="783" y="6805"/>
                </a:lnTo>
                <a:lnTo>
                  <a:pt x="784" y="6807"/>
                </a:lnTo>
                <a:lnTo>
                  <a:pt x="784" y="6810"/>
                </a:lnTo>
                <a:lnTo>
                  <a:pt x="784" y="6812"/>
                </a:lnTo>
                <a:lnTo>
                  <a:pt x="784" y="6815"/>
                </a:lnTo>
                <a:lnTo>
                  <a:pt x="784" y="6817"/>
                </a:lnTo>
                <a:lnTo>
                  <a:pt x="783" y="6820"/>
                </a:lnTo>
                <a:lnTo>
                  <a:pt x="782" y="6822"/>
                </a:lnTo>
                <a:lnTo>
                  <a:pt x="781" y="6824"/>
                </a:lnTo>
                <a:lnTo>
                  <a:pt x="780" y="6827"/>
                </a:lnTo>
                <a:lnTo>
                  <a:pt x="779" y="6829"/>
                </a:lnTo>
                <a:lnTo>
                  <a:pt x="777" y="6831"/>
                </a:lnTo>
                <a:lnTo>
                  <a:pt x="775" y="6833"/>
                </a:lnTo>
                <a:lnTo>
                  <a:pt x="773" y="6835"/>
                </a:lnTo>
                <a:lnTo>
                  <a:pt x="771" y="6836"/>
                </a:lnTo>
                <a:lnTo>
                  <a:pt x="768" y="6837"/>
                </a:lnTo>
                <a:lnTo>
                  <a:pt x="766" y="6838"/>
                </a:lnTo>
                <a:lnTo>
                  <a:pt x="763" y="6839"/>
                </a:lnTo>
                <a:lnTo>
                  <a:pt x="761" y="6839"/>
                </a:lnTo>
                <a:lnTo>
                  <a:pt x="758" y="6839"/>
                </a:lnTo>
                <a:lnTo>
                  <a:pt x="756" y="6839"/>
                </a:lnTo>
                <a:lnTo>
                  <a:pt x="753" y="6839"/>
                </a:lnTo>
                <a:lnTo>
                  <a:pt x="751" y="6838"/>
                </a:lnTo>
                <a:lnTo>
                  <a:pt x="748" y="6838"/>
                </a:lnTo>
                <a:lnTo>
                  <a:pt x="746" y="6837"/>
                </a:lnTo>
                <a:lnTo>
                  <a:pt x="744" y="6835"/>
                </a:lnTo>
                <a:lnTo>
                  <a:pt x="742" y="6834"/>
                </a:lnTo>
                <a:lnTo>
                  <a:pt x="740" y="6832"/>
                </a:lnTo>
                <a:lnTo>
                  <a:pt x="703" y="6798"/>
                </a:lnTo>
                <a:lnTo>
                  <a:pt x="668" y="6762"/>
                </a:lnTo>
                <a:lnTo>
                  <a:pt x="598" y="6689"/>
                </a:lnTo>
                <a:lnTo>
                  <a:pt x="596" y="6687"/>
                </a:lnTo>
                <a:lnTo>
                  <a:pt x="595" y="6685"/>
                </a:lnTo>
                <a:lnTo>
                  <a:pt x="593" y="6682"/>
                </a:lnTo>
                <a:lnTo>
                  <a:pt x="592" y="6680"/>
                </a:lnTo>
                <a:lnTo>
                  <a:pt x="591" y="6677"/>
                </a:lnTo>
                <a:lnTo>
                  <a:pt x="591" y="6675"/>
                </a:lnTo>
                <a:lnTo>
                  <a:pt x="591" y="6672"/>
                </a:lnTo>
                <a:lnTo>
                  <a:pt x="591" y="6670"/>
                </a:lnTo>
                <a:lnTo>
                  <a:pt x="591" y="6667"/>
                </a:lnTo>
                <a:lnTo>
                  <a:pt x="591" y="6665"/>
                </a:lnTo>
                <a:lnTo>
                  <a:pt x="592" y="6662"/>
                </a:lnTo>
                <a:lnTo>
                  <a:pt x="593" y="6660"/>
                </a:lnTo>
                <a:lnTo>
                  <a:pt x="594" y="6657"/>
                </a:lnTo>
                <a:lnTo>
                  <a:pt x="595" y="6655"/>
                </a:lnTo>
                <a:lnTo>
                  <a:pt x="597" y="6653"/>
                </a:lnTo>
                <a:lnTo>
                  <a:pt x="599" y="6651"/>
                </a:lnTo>
                <a:moveTo>
                  <a:pt x="888" y="6927"/>
                </a:moveTo>
                <a:lnTo>
                  <a:pt x="890" y="6925"/>
                </a:lnTo>
                <a:lnTo>
                  <a:pt x="892" y="6923"/>
                </a:lnTo>
                <a:lnTo>
                  <a:pt x="894" y="6922"/>
                </a:lnTo>
                <a:lnTo>
                  <a:pt x="896" y="6921"/>
                </a:lnTo>
                <a:lnTo>
                  <a:pt x="899" y="6919"/>
                </a:lnTo>
                <a:lnTo>
                  <a:pt x="901" y="6919"/>
                </a:lnTo>
                <a:lnTo>
                  <a:pt x="904" y="6918"/>
                </a:lnTo>
                <a:lnTo>
                  <a:pt x="906" y="6918"/>
                </a:lnTo>
                <a:lnTo>
                  <a:pt x="909" y="6917"/>
                </a:lnTo>
                <a:lnTo>
                  <a:pt x="911" y="6917"/>
                </a:lnTo>
                <a:lnTo>
                  <a:pt x="914" y="6918"/>
                </a:lnTo>
                <a:lnTo>
                  <a:pt x="916" y="6918"/>
                </a:lnTo>
                <a:lnTo>
                  <a:pt x="919" y="6919"/>
                </a:lnTo>
                <a:lnTo>
                  <a:pt x="921" y="6920"/>
                </a:lnTo>
                <a:lnTo>
                  <a:pt x="924" y="6921"/>
                </a:lnTo>
                <a:lnTo>
                  <a:pt x="926" y="6923"/>
                </a:lnTo>
                <a:lnTo>
                  <a:pt x="965" y="6954"/>
                </a:lnTo>
                <a:lnTo>
                  <a:pt x="1005" y="6984"/>
                </a:lnTo>
                <a:lnTo>
                  <a:pt x="1085" y="7040"/>
                </a:lnTo>
                <a:lnTo>
                  <a:pt x="1087" y="7042"/>
                </a:lnTo>
                <a:lnTo>
                  <a:pt x="1089" y="7043"/>
                </a:lnTo>
                <a:lnTo>
                  <a:pt x="1091" y="7045"/>
                </a:lnTo>
                <a:lnTo>
                  <a:pt x="1093" y="7047"/>
                </a:lnTo>
                <a:lnTo>
                  <a:pt x="1094" y="7050"/>
                </a:lnTo>
                <a:lnTo>
                  <a:pt x="1095" y="7052"/>
                </a:lnTo>
                <a:lnTo>
                  <a:pt x="1096" y="7054"/>
                </a:lnTo>
                <a:lnTo>
                  <a:pt x="1097" y="7057"/>
                </a:lnTo>
                <a:lnTo>
                  <a:pt x="1097" y="7059"/>
                </a:lnTo>
                <a:lnTo>
                  <a:pt x="1097" y="7061"/>
                </a:lnTo>
                <a:lnTo>
                  <a:pt x="1097" y="7064"/>
                </a:lnTo>
                <a:lnTo>
                  <a:pt x="1097" y="7066"/>
                </a:lnTo>
                <a:lnTo>
                  <a:pt x="1096" y="7069"/>
                </a:lnTo>
                <a:lnTo>
                  <a:pt x="1095" y="7071"/>
                </a:lnTo>
                <a:lnTo>
                  <a:pt x="1094" y="7074"/>
                </a:lnTo>
                <a:lnTo>
                  <a:pt x="1093" y="7076"/>
                </a:lnTo>
                <a:lnTo>
                  <a:pt x="1091" y="7078"/>
                </a:lnTo>
                <a:lnTo>
                  <a:pt x="1089" y="7080"/>
                </a:lnTo>
                <a:lnTo>
                  <a:pt x="1087" y="7082"/>
                </a:lnTo>
                <a:lnTo>
                  <a:pt x="1085" y="7084"/>
                </a:lnTo>
                <a:lnTo>
                  <a:pt x="1083" y="7085"/>
                </a:lnTo>
                <a:lnTo>
                  <a:pt x="1081" y="7086"/>
                </a:lnTo>
                <a:lnTo>
                  <a:pt x="1078" y="7087"/>
                </a:lnTo>
                <a:lnTo>
                  <a:pt x="1076" y="7088"/>
                </a:lnTo>
                <a:lnTo>
                  <a:pt x="1073" y="7088"/>
                </a:lnTo>
                <a:lnTo>
                  <a:pt x="1071" y="7088"/>
                </a:lnTo>
                <a:lnTo>
                  <a:pt x="1068" y="7088"/>
                </a:lnTo>
                <a:lnTo>
                  <a:pt x="1066" y="7088"/>
                </a:lnTo>
                <a:lnTo>
                  <a:pt x="1063" y="7087"/>
                </a:lnTo>
                <a:lnTo>
                  <a:pt x="1061" y="7087"/>
                </a:lnTo>
                <a:lnTo>
                  <a:pt x="1058" y="7085"/>
                </a:lnTo>
                <a:lnTo>
                  <a:pt x="1056" y="7084"/>
                </a:lnTo>
                <a:lnTo>
                  <a:pt x="974" y="7027"/>
                </a:lnTo>
                <a:lnTo>
                  <a:pt x="933" y="6997"/>
                </a:lnTo>
                <a:lnTo>
                  <a:pt x="893" y="6965"/>
                </a:lnTo>
                <a:lnTo>
                  <a:pt x="891" y="6963"/>
                </a:lnTo>
                <a:lnTo>
                  <a:pt x="889" y="6961"/>
                </a:lnTo>
                <a:lnTo>
                  <a:pt x="887" y="6959"/>
                </a:lnTo>
                <a:lnTo>
                  <a:pt x="886" y="6957"/>
                </a:lnTo>
                <a:lnTo>
                  <a:pt x="885" y="6954"/>
                </a:lnTo>
                <a:lnTo>
                  <a:pt x="884" y="6952"/>
                </a:lnTo>
                <a:lnTo>
                  <a:pt x="883" y="6949"/>
                </a:lnTo>
                <a:lnTo>
                  <a:pt x="882" y="6947"/>
                </a:lnTo>
                <a:lnTo>
                  <a:pt x="882" y="6944"/>
                </a:lnTo>
                <a:lnTo>
                  <a:pt x="882" y="6942"/>
                </a:lnTo>
                <a:lnTo>
                  <a:pt x="883" y="6939"/>
                </a:lnTo>
                <a:lnTo>
                  <a:pt x="883" y="6937"/>
                </a:lnTo>
                <a:lnTo>
                  <a:pt x="884" y="6934"/>
                </a:lnTo>
                <a:lnTo>
                  <a:pt x="885" y="6932"/>
                </a:lnTo>
                <a:lnTo>
                  <a:pt x="886" y="6929"/>
                </a:lnTo>
                <a:lnTo>
                  <a:pt x="888" y="6927"/>
                </a:lnTo>
                <a:moveTo>
                  <a:pt x="1219" y="7151"/>
                </a:moveTo>
                <a:lnTo>
                  <a:pt x="1220" y="7149"/>
                </a:lnTo>
                <a:lnTo>
                  <a:pt x="1222" y="7147"/>
                </a:lnTo>
                <a:lnTo>
                  <a:pt x="1224" y="7145"/>
                </a:lnTo>
                <a:lnTo>
                  <a:pt x="1226" y="7143"/>
                </a:lnTo>
                <a:lnTo>
                  <a:pt x="1228" y="7142"/>
                </a:lnTo>
                <a:lnTo>
                  <a:pt x="1230" y="7140"/>
                </a:lnTo>
                <a:lnTo>
                  <a:pt x="1232" y="7139"/>
                </a:lnTo>
                <a:lnTo>
                  <a:pt x="1235" y="7138"/>
                </a:lnTo>
                <a:lnTo>
                  <a:pt x="1237" y="7138"/>
                </a:lnTo>
                <a:lnTo>
                  <a:pt x="1240" y="7137"/>
                </a:lnTo>
                <a:lnTo>
                  <a:pt x="1242" y="7137"/>
                </a:lnTo>
                <a:lnTo>
                  <a:pt x="1245" y="7137"/>
                </a:lnTo>
                <a:lnTo>
                  <a:pt x="1247" y="7137"/>
                </a:lnTo>
                <a:lnTo>
                  <a:pt x="1250" y="7138"/>
                </a:lnTo>
                <a:lnTo>
                  <a:pt x="1252" y="7139"/>
                </a:lnTo>
                <a:lnTo>
                  <a:pt x="1255" y="7140"/>
                </a:lnTo>
                <a:lnTo>
                  <a:pt x="1300" y="7163"/>
                </a:lnTo>
                <a:lnTo>
                  <a:pt x="1345" y="7184"/>
                </a:lnTo>
                <a:lnTo>
                  <a:pt x="1390" y="7202"/>
                </a:lnTo>
                <a:lnTo>
                  <a:pt x="1434" y="7219"/>
                </a:lnTo>
                <a:lnTo>
                  <a:pt x="1436" y="7220"/>
                </a:lnTo>
                <a:lnTo>
                  <a:pt x="1439" y="7221"/>
                </a:lnTo>
                <a:lnTo>
                  <a:pt x="1441" y="7223"/>
                </a:lnTo>
                <a:lnTo>
                  <a:pt x="1443" y="7224"/>
                </a:lnTo>
                <a:lnTo>
                  <a:pt x="1445" y="7226"/>
                </a:lnTo>
                <a:lnTo>
                  <a:pt x="1446" y="7228"/>
                </a:lnTo>
                <a:lnTo>
                  <a:pt x="1448" y="7230"/>
                </a:lnTo>
                <a:lnTo>
                  <a:pt x="1449" y="7233"/>
                </a:lnTo>
                <a:lnTo>
                  <a:pt x="1450" y="7235"/>
                </a:lnTo>
                <a:lnTo>
                  <a:pt x="1451" y="7237"/>
                </a:lnTo>
                <a:lnTo>
                  <a:pt x="1451" y="7240"/>
                </a:lnTo>
                <a:lnTo>
                  <a:pt x="1452" y="7242"/>
                </a:lnTo>
                <a:lnTo>
                  <a:pt x="1452" y="7245"/>
                </a:lnTo>
                <a:lnTo>
                  <a:pt x="1452" y="7248"/>
                </a:lnTo>
                <a:lnTo>
                  <a:pt x="1451" y="7250"/>
                </a:lnTo>
                <a:lnTo>
                  <a:pt x="1451" y="7253"/>
                </a:lnTo>
                <a:lnTo>
                  <a:pt x="1450" y="7256"/>
                </a:lnTo>
                <a:lnTo>
                  <a:pt x="1448" y="7258"/>
                </a:lnTo>
                <a:lnTo>
                  <a:pt x="1447" y="7260"/>
                </a:lnTo>
                <a:lnTo>
                  <a:pt x="1445" y="7262"/>
                </a:lnTo>
                <a:lnTo>
                  <a:pt x="1443" y="7264"/>
                </a:lnTo>
                <a:lnTo>
                  <a:pt x="1441" y="7266"/>
                </a:lnTo>
                <a:lnTo>
                  <a:pt x="1439" y="7267"/>
                </a:lnTo>
                <a:lnTo>
                  <a:pt x="1437" y="7268"/>
                </a:lnTo>
                <a:lnTo>
                  <a:pt x="1435" y="7269"/>
                </a:lnTo>
                <a:lnTo>
                  <a:pt x="1432" y="7270"/>
                </a:lnTo>
                <a:lnTo>
                  <a:pt x="1430" y="7270"/>
                </a:lnTo>
                <a:lnTo>
                  <a:pt x="1427" y="7271"/>
                </a:lnTo>
                <a:lnTo>
                  <a:pt x="1425" y="7271"/>
                </a:lnTo>
                <a:lnTo>
                  <a:pt x="1422" y="7270"/>
                </a:lnTo>
                <a:lnTo>
                  <a:pt x="1419" y="7270"/>
                </a:lnTo>
                <a:lnTo>
                  <a:pt x="1417" y="7269"/>
                </a:lnTo>
                <a:lnTo>
                  <a:pt x="1371" y="7252"/>
                </a:lnTo>
                <a:lnTo>
                  <a:pt x="1324" y="7232"/>
                </a:lnTo>
                <a:lnTo>
                  <a:pt x="1277" y="7211"/>
                </a:lnTo>
                <a:lnTo>
                  <a:pt x="1231" y="7187"/>
                </a:lnTo>
                <a:lnTo>
                  <a:pt x="1228" y="7186"/>
                </a:lnTo>
                <a:lnTo>
                  <a:pt x="1226" y="7184"/>
                </a:lnTo>
                <a:lnTo>
                  <a:pt x="1224" y="7182"/>
                </a:lnTo>
                <a:lnTo>
                  <a:pt x="1223" y="7180"/>
                </a:lnTo>
                <a:lnTo>
                  <a:pt x="1221" y="7178"/>
                </a:lnTo>
                <a:lnTo>
                  <a:pt x="1220" y="7176"/>
                </a:lnTo>
                <a:lnTo>
                  <a:pt x="1219" y="7174"/>
                </a:lnTo>
                <a:lnTo>
                  <a:pt x="1218" y="7171"/>
                </a:lnTo>
                <a:lnTo>
                  <a:pt x="1217" y="7169"/>
                </a:lnTo>
                <a:lnTo>
                  <a:pt x="1216" y="7166"/>
                </a:lnTo>
                <a:lnTo>
                  <a:pt x="1216" y="7164"/>
                </a:lnTo>
                <a:lnTo>
                  <a:pt x="1216" y="7161"/>
                </a:lnTo>
                <a:lnTo>
                  <a:pt x="1217" y="7159"/>
                </a:lnTo>
                <a:lnTo>
                  <a:pt x="1217" y="7156"/>
                </a:lnTo>
                <a:lnTo>
                  <a:pt x="1218" y="7153"/>
                </a:lnTo>
                <a:lnTo>
                  <a:pt x="1219" y="7151"/>
                </a:lnTo>
                <a:moveTo>
                  <a:pt x="1593" y="7290"/>
                </a:moveTo>
                <a:lnTo>
                  <a:pt x="1593" y="7287"/>
                </a:lnTo>
                <a:lnTo>
                  <a:pt x="1594" y="7285"/>
                </a:lnTo>
                <a:lnTo>
                  <a:pt x="1595" y="7282"/>
                </a:lnTo>
                <a:lnTo>
                  <a:pt x="1596" y="7280"/>
                </a:lnTo>
                <a:lnTo>
                  <a:pt x="1598" y="7278"/>
                </a:lnTo>
                <a:lnTo>
                  <a:pt x="1599" y="7276"/>
                </a:lnTo>
                <a:lnTo>
                  <a:pt x="1601" y="7274"/>
                </a:lnTo>
                <a:lnTo>
                  <a:pt x="1603" y="7272"/>
                </a:lnTo>
                <a:lnTo>
                  <a:pt x="1605" y="7271"/>
                </a:lnTo>
                <a:lnTo>
                  <a:pt x="1608" y="7269"/>
                </a:lnTo>
                <a:lnTo>
                  <a:pt x="1610" y="7268"/>
                </a:lnTo>
                <a:lnTo>
                  <a:pt x="1612" y="7268"/>
                </a:lnTo>
                <a:lnTo>
                  <a:pt x="1615" y="7267"/>
                </a:lnTo>
                <a:lnTo>
                  <a:pt x="1617" y="7267"/>
                </a:lnTo>
                <a:lnTo>
                  <a:pt x="1620" y="7267"/>
                </a:lnTo>
                <a:lnTo>
                  <a:pt x="1623" y="7267"/>
                </a:lnTo>
                <a:lnTo>
                  <a:pt x="1647" y="7270"/>
                </a:lnTo>
                <a:lnTo>
                  <a:pt x="1671" y="7272"/>
                </a:lnTo>
                <a:lnTo>
                  <a:pt x="1695" y="7274"/>
                </a:lnTo>
                <a:lnTo>
                  <a:pt x="1719" y="7274"/>
                </a:lnTo>
                <a:lnTo>
                  <a:pt x="1721" y="7274"/>
                </a:lnTo>
                <a:lnTo>
                  <a:pt x="1724" y="7275"/>
                </a:lnTo>
                <a:lnTo>
                  <a:pt x="1726" y="7275"/>
                </a:lnTo>
                <a:lnTo>
                  <a:pt x="1729" y="7276"/>
                </a:lnTo>
                <a:lnTo>
                  <a:pt x="1731" y="7277"/>
                </a:lnTo>
                <a:lnTo>
                  <a:pt x="1733" y="7279"/>
                </a:lnTo>
                <a:lnTo>
                  <a:pt x="1735" y="7280"/>
                </a:lnTo>
                <a:lnTo>
                  <a:pt x="1737" y="7282"/>
                </a:lnTo>
                <a:lnTo>
                  <a:pt x="1739" y="7284"/>
                </a:lnTo>
                <a:lnTo>
                  <a:pt x="1740" y="7286"/>
                </a:lnTo>
                <a:lnTo>
                  <a:pt x="1741" y="7288"/>
                </a:lnTo>
                <a:lnTo>
                  <a:pt x="1743" y="7291"/>
                </a:lnTo>
                <a:lnTo>
                  <a:pt x="1743" y="7293"/>
                </a:lnTo>
                <a:lnTo>
                  <a:pt x="1744" y="7296"/>
                </a:lnTo>
                <a:lnTo>
                  <a:pt x="1745" y="7298"/>
                </a:lnTo>
                <a:lnTo>
                  <a:pt x="1745" y="7301"/>
                </a:lnTo>
                <a:lnTo>
                  <a:pt x="1745" y="7304"/>
                </a:lnTo>
                <a:lnTo>
                  <a:pt x="1744" y="7306"/>
                </a:lnTo>
                <a:lnTo>
                  <a:pt x="1743" y="7309"/>
                </a:lnTo>
                <a:lnTo>
                  <a:pt x="1743" y="7311"/>
                </a:lnTo>
                <a:lnTo>
                  <a:pt x="1741" y="7313"/>
                </a:lnTo>
                <a:lnTo>
                  <a:pt x="1740" y="7316"/>
                </a:lnTo>
                <a:lnTo>
                  <a:pt x="1739" y="7318"/>
                </a:lnTo>
                <a:lnTo>
                  <a:pt x="1737" y="7319"/>
                </a:lnTo>
                <a:lnTo>
                  <a:pt x="1735" y="7321"/>
                </a:lnTo>
                <a:lnTo>
                  <a:pt x="1733" y="7323"/>
                </a:lnTo>
                <a:lnTo>
                  <a:pt x="1731" y="7324"/>
                </a:lnTo>
                <a:lnTo>
                  <a:pt x="1729" y="7325"/>
                </a:lnTo>
                <a:lnTo>
                  <a:pt x="1726" y="7326"/>
                </a:lnTo>
                <a:lnTo>
                  <a:pt x="1724" y="7326"/>
                </a:lnTo>
                <a:lnTo>
                  <a:pt x="1721" y="7327"/>
                </a:lnTo>
                <a:lnTo>
                  <a:pt x="1719" y="7327"/>
                </a:lnTo>
                <a:lnTo>
                  <a:pt x="1693" y="7326"/>
                </a:lnTo>
                <a:lnTo>
                  <a:pt x="1668" y="7325"/>
                </a:lnTo>
                <a:lnTo>
                  <a:pt x="1642" y="7322"/>
                </a:lnTo>
                <a:lnTo>
                  <a:pt x="1616" y="7319"/>
                </a:lnTo>
                <a:lnTo>
                  <a:pt x="1613" y="7318"/>
                </a:lnTo>
                <a:lnTo>
                  <a:pt x="1610" y="7318"/>
                </a:lnTo>
                <a:lnTo>
                  <a:pt x="1608" y="7317"/>
                </a:lnTo>
                <a:lnTo>
                  <a:pt x="1605" y="7316"/>
                </a:lnTo>
                <a:lnTo>
                  <a:pt x="1603" y="7314"/>
                </a:lnTo>
                <a:lnTo>
                  <a:pt x="1601" y="7313"/>
                </a:lnTo>
                <a:lnTo>
                  <a:pt x="1599" y="7311"/>
                </a:lnTo>
                <a:lnTo>
                  <a:pt x="1598" y="7309"/>
                </a:lnTo>
                <a:lnTo>
                  <a:pt x="1596" y="7307"/>
                </a:lnTo>
                <a:lnTo>
                  <a:pt x="1595" y="7305"/>
                </a:lnTo>
                <a:lnTo>
                  <a:pt x="1594" y="7303"/>
                </a:lnTo>
                <a:lnTo>
                  <a:pt x="1593" y="7300"/>
                </a:lnTo>
                <a:lnTo>
                  <a:pt x="1593" y="7298"/>
                </a:lnTo>
                <a:lnTo>
                  <a:pt x="1592" y="7295"/>
                </a:lnTo>
                <a:lnTo>
                  <a:pt x="1592" y="7293"/>
                </a:lnTo>
                <a:lnTo>
                  <a:pt x="1593" y="7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82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oints v2">
  <p:cSld name="CUSTOM_5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418775" y="369925"/>
            <a:ext cx="8090700" cy="502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418121" y="1122850"/>
            <a:ext cx="83457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10" name="Google Shape;310;p22"/>
          <p:cNvSpPr txBox="1"/>
          <p:nvPr>
            <p:ph idx="2" type="body"/>
          </p:nvPr>
        </p:nvSpPr>
        <p:spPr>
          <a:xfrm>
            <a:off x="418121" y="2380150"/>
            <a:ext cx="83457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11" name="Google Shape;311;p22"/>
          <p:cNvSpPr txBox="1"/>
          <p:nvPr>
            <p:ph idx="3" type="body"/>
          </p:nvPr>
        </p:nvSpPr>
        <p:spPr>
          <a:xfrm>
            <a:off x="418121" y="3637450"/>
            <a:ext cx="83457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12" name="Google Shape;312;p22"/>
          <p:cNvSpPr/>
          <p:nvPr/>
        </p:nvSpPr>
        <p:spPr>
          <a:xfrm rot="-5985471">
            <a:off x="-404678" y="4560752"/>
            <a:ext cx="931874" cy="873921"/>
          </a:xfrm>
          <a:custGeom>
            <a:rect b="b" l="l" r="r" t="t"/>
            <a:pathLst>
              <a:path extrusionOk="0" h="4691" w="5002">
                <a:moveTo>
                  <a:pt x="1041" y="4653"/>
                </a:moveTo>
                <a:lnTo>
                  <a:pt x="894" y="4594"/>
                </a:lnTo>
                <a:lnTo>
                  <a:pt x="760" y="4517"/>
                </a:lnTo>
                <a:lnTo>
                  <a:pt x="639" y="4424"/>
                </a:lnTo>
                <a:lnTo>
                  <a:pt x="530" y="4316"/>
                </a:lnTo>
                <a:lnTo>
                  <a:pt x="433" y="4194"/>
                </a:lnTo>
                <a:lnTo>
                  <a:pt x="347" y="4060"/>
                </a:lnTo>
                <a:lnTo>
                  <a:pt x="273" y="3916"/>
                </a:lnTo>
                <a:lnTo>
                  <a:pt x="208" y="3764"/>
                </a:lnTo>
                <a:lnTo>
                  <a:pt x="153" y="3605"/>
                </a:lnTo>
                <a:lnTo>
                  <a:pt x="108" y="3440"/>
                </a:lnTo>
                <a:lnTo>
                  <a:pt x="42" y="3100"/>
                </a:lnTo>
                <a:lnTo>
                  <a:pt x="8" y="2757"/>
                </a:lnTo>
                <a:lnTo>
                  <a:pt x="0" y="2424"/>
                </a:lnTo>
                <a:lnTo>
                  <a:pt x="8" y="2292"/>
                </a:lnTo>
                <a:lnTo>
                  <a:pt x="27" y="2163"/>
                </a:lnTo>
                <a:lnTo>
                  <a:pt x="58" y="2038"/>
                </a:lnTo>
                <a:lnTo>
                  <a:pt x="99" y="1917"/>
                </a:lnTo>
                <a:lnTo>
                  <a:pt x="149" y="1800"/>
                </a:lnTo>
                <a:lnTo>
                  <a:pt x="207" y="1685"/>
                </a:lnTo>
                <a:lnTo>
                  <a:pt x="274" y="1574"/>
                </a:lnTo>
                <a:lnTo>
                  <a:pt x="347" y="1466"/>
                </a:lnTo>
                <a:lnTo>
                  <a:pt x="511" y="1258"/>
                </a:lnTo>
                <a:lnTo>
                  <a:pt x="694" y="1060"/>
                </a:lnTo>
                <a:lnTo>
                  <a:pt x="889" y="870"/>
                </a:lnTo>
                <a:lnTo>
                  <a:pt x="1090" y="688"/>
                </a:lnTo>
                <a:lnTo>
                  <a:pt x="1265" y="543"/>
                </a:lnTo>
                <a:lnTo>
                  <a:pt x="1448" y="414"/>
                </a:lnTo>
                <a:lnTo>
                  <a:pt x="1639" y="303"/>
                </a:lnTo>
                <a:lnTo>
                  <a:pt x="1837" y="208"/>
                </a:lnTo>
                <a:lnTo>
                  <a:pt x="2042" y="132"/>
                </a:lnTo>
                <a:lnTo>
                  <a:pt x="2255" y="74"/>
                </a:lnTo>
                <a:lnTo>
                  <a:pt x="2474" y="35"/>
                </a:lnTo>
                <a:lnTo>
                  <a:pt x="2700" y="16"/>
                </a:lnTo>
                <a:lnTo>
                  <a:pt x="3273" y="0"/>
                </a:lnTo>
                <a:lnTo>
                  <a:pt x="3561" y="10"/>
                </a:lnTo>
                <a:lnTo>
                  <a:pt x="3841" y="40"/>
                </a:lnTo>
                <a:lnTo>
                  <a:pt x="3976" y="67"/>
                </a:lnTo>
                <a:lnTo>
                  <a:pt x="4107" y="101"/>
                </a:lnTo>
                <a:lnTo>
                  <a:pt x="4233" y="145"/>
                </a:lnTo>
                <a:lnTo>
                  <a:pt x="4352" y="199"/>
                </a:lnTo>
                <a:lnTo>
                  <a:pt x="4464" y="265"/>
                </a:lnTo>
                <a:lnTo>
                  <a:pt x="4569" y="342"/>
                </a:lnTo>
                <a:lnTo>
                  <a:pt x="4665" y="433"/>
                </a:lnTo>
                <a:lnTo>
                  <a:pt x="4751" y="539"/>
                </a:lnTo>
                <a:lnTo>
                  <a:pt x="4826" y="656"/>
                </a:lnTo>
                <a:lnTo>
                  <a:pt x="4887" y="780"/>
                </a:lnTo>
                <a:lnTo>
                  <a:pt x="4935" y="908"/>
                </a:lnTo>
                <a:lnTo>
                  <a:pt x="4969" y="1040"/>
                </a:lnTo>
                <a:lnTo>
                  <a:pt x="4991" y="1175"/>
                </a:lnTo>
                <a:lnTo>
                  <a:pt x="5002" y="1313"/>
                </a:lnTo>
                <a:lnTo>
                  <a:pt x="5002" y="1453"/>
                </a:lnTo>
                <a:lnTo>
                  <a:pt x="4992" y="1595"/>
                </a:lnTo>
                <a:lnTo>
                  <a:pt x="4972" y="1736"/>
                </a:lnTo>
                <a:lnTo>
                  <a:pt x="4943" y="1878"/>
                </a:lnTo>
                <a:lnTo>
                  <a:pt x="4905" y="2018"/>
                </a:lnTo>
                <a:lnTo>
                  <a:pt x="4861" y="2157"/>
                </a:lnTo>
                <a:lnTo>
                  <a:pt x="4751" y="2426"/>
                </a:lnTo>
                <a:lnTo>
                  <a:pt x="4618" y="2679"/>
                </a:lnTo>
                <a:lnTo>
                  <a:pt x="4557" y="2769"/>
                </a:lnTo>
                <a:lnTo>
                  <a:pt x="4488" y="2847"/>
                </a:lnTo>
                <a:lnTo>
                  <a:pt x="4410" y="2913"/>
                </a:lnTo>
                <a:lnTo>
                  <a:pt x="4326" y="2970"/>
                </a:lnTo>
                <a:lnTo>
                  <a:pt x="4235" y="3018"/>
                </a:lnTo>
                <a:lnTo>
                  <a:pt x="4139" y="3059"/>
                </a:lnTo>
                <a:lnTo>
                  <a:pt x="3934" y="3127"/>
                </a:lnTo>
                <a:lnTo>
                  <a:pt x="3501" y="3243"/>
                </a:lnTo>
                <a:lnTo>
                  <a:pt x="3287" y="3313"/>
                </a:lnTo>
                <a:lnTo>
                  <a:pt x="3183" y="3355"/>
                </a:lnTo>
                <a:lnTo>
                  <a:pt x="3083" y="3405"/>
                </a:lnTo>
                <a:lnTo>
                  <a:pt x="2948" y="3489"/>
                </a:lnTo>
                <a:lnTo>
                  <a:pt x="2817" y="3586"/>
                </a:lnTo>
                <a:lnTo>
                  <a:pt x="2567" y="3807"/>
                </a:lnTo>
                <a:lnTo>
                  <a:pt x="2086" y="4276"/>
                </a:lnTo>
                <a:lnTo>
                  <a:pt x="1966" y="4382"/>
                </a:lnTo>
                <a:lnTo>
                  <a:pt x="1845" y="4477"/>
                </a:lnTo>
                <a:lnTo>
                  <a:pt x="1721" y="4558"/>
                </a:lnTo>
                <a:lnTo>
                  <a:pt x="1594" y="4622"/>
                </a:lnTo>
                <a:lnTo>
                  <a:pt x="1463" y="4667"/>
                </a:lnTo>
                <a:lnTo>
                  <a:pt x="1396" y="4681"/>
                </a:lnTo>
                <a:lnTo>
                  <a:pt x="1328" y="4689"/>
                </a:lnTo>
                <a:lnTo>
                  <a:pt x="1258" y="4691"/>
                </a:lnTo>
                <a:lnTo>
                  <a:pt x="1187" y="4685"/>
                </a:lnTo>
                <a:lnTo>
                  <a:pt x="1115" y="4673"/>
                </a:lnTo>
                <a:lnTo>
                  <a:pt x="1041" y="46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/>
          <p:nvPr/>
        </p:nvSpPr>
        <p:spPr>
          <a:xfrm rot="-3467196">
            <a:off x="8666623" y="-797862"/>
            <a:ext cx="1303056" cy="1551542"/>
          </a:xfrm>
          <a:custGeom>
            <a:rect b="b" l="l" r="r" t="t"/>
            <a:pathLst>
              <a:path extrusionOk="0" h="11158" w="9371">
                <a:moveTo>
                  <a:pt x="7688" y="7805"/>
                </a:moveTo>
                <a:lnTo>
                  <a:pt x="8356" y="6798"/>
                </a:lnTo>
                <a:lnTo>
                  <a:pt x="8684" y="6286"/>
                </a:lnTo>
                <a:lnTo>
                  <a:pt x="8974" y="5767"/>
                </a:lnTo>
                <a:lnTo>
                  <a:pt x="9097" y="5505"/>
                </a:lnTo>
                <a:lnTo>
                  <a:pt x="9201" y="5241"/>
                </a:lnTo>
                <a:lnTo>
                  <a:pt x="9284" y="4975"/>
                </a:lnTo>
                <a:lnTo>
                  <a:pt x="9342" y="4707"/>
                </a:lnTo>
                <a:lnTo>
                  <a:pt x="9371" y="4436"/>
                </a:lnTo>
                <a:lnTo>
                  <a:pt x="9369" y="4163"/>
                </a:lnTo>
                <a:lnTo>
                  <a:pt x="9333" y="3888"/>
                </a:lnTo>
                <a:lnTo>
                  <a:pt x="9260" y="3610"/>
                </a:lnTo>
                <a:lnTo>
                  <a:pt x="9152" y="3342"/>
                </a:lnTo>
                <a:lnTo>
                  <a:pt x="9015" y="3098"/>
                </a:lnTo>
                <a:lnTo>
                  <a:pt x="8852" y="2876"/>
                </a:lnTo>
                <a:lnTo>
                  <a:pt x="8666" y="2676"/>
                </a:lnTo>
                <a:lnTo>
                  <a:pt x="8459" y="2493"/>
                </a:lnTo>
                <a:lnTo>
                  <a:pt x="8233" y="2328"/>
                </a:lnTo>
                <a:lnTo>
                  <a:pt x="7991" y="2177"/>
                </a:lnTo>
                <a:lnTo>
                  <a:pt x="7735" y="2039"/>
                </a:lnTo>
                <a:lnTo>
                  <a:pt x="7192" y="1794"/>
                </a:lnTo>
                <a:lnTo>
                  <a:pt x="6621" y="1578"/>
                </a:lnTo>
                <a:lnTo>
                  <a:pt x="5478" y="1171"/>
                </a:lnTo>
                <a:lnTo>
                  <a:pt x="4285" y="657"/>
                </a:lnTo>
                <a:lnTo>
                  <a:pt x="3672" y="394"/>
                </a:lnTo>
                <a:lnTo>
                  <a:pt x="3062" y="174"/>
                </a:lnTo>
                <a:lnTo>
                  <a:pt x="2761" y="91"/>
                </a:lnTo>
                <a:lnTo>
                  <a:pt x="2465" y="31"/>
                </a:lnTo>
                <a:lnTo>
                  <a:pt x="2175" y="0"/>
                </a:lnTo>
                <a:lnTo>
                  <a:pt x="1892" y="1"/>
                </a:lnTo>
                <a:lnTo>
                  <a:pt x="1619" y="39"/>
                </a:lnTo>
                <a:lnTo>
                  <a:pt x="1485" y="73"/>
                </a:lnTo>
                <a:lnTo>
                  <a:pt x="1355" y="118"/>
                </a:lnTo>
                <a:lnTo>
                  <a:pt x="1227" y="174"/>
                </a:lnTo>
                <a:lnTo>
                  <a:pt x="1103" y="243"/>
                </a:lnTo>
                <a:lnTo>
                  <a:pt x="981" y="323"/>
                </a:lnTo>
                <a:lnTo>
                  <a:pt x="863" y="417"/>
                </a:lnTo>
                <a:lnTo>
                  <a:pt x="755" y="519"/>
                </a:lnTo>
                <a:lnTo>
                  <a:pt x="662" y="627"/>
                </a:lnTo>
                <a:lnTo>
                  <a:pt x="583" y="739"/>
                </a:lnTo>
                <a:lnTo>
                  <a:pt x="518" y="855"/>
                </a:lnTo>
                <a:lnTo>
                  <a:pt x="465" y="976"/>
                </a:lnTo>
                <a:lnTo>
                  <a:pt x="425" y="1101"/>
                </a:lnTo>
                <a:lnTo>
                  <a:pt x="395" y="1230"/>
                </a:lnTo>
                <a:lnTo>
                  <a:pt x="375" y="1363"/>
                </a:lnTo>
                <a:lnTo>
                  <a:pt x="364" y="1638"/>
                </a:lnTo>
                <a:lnTo>
                  <a:pt x="385" y="1926"/>
                </a:lnTo>
                <a:lnTo>
                  <a:pt x="431" y="2223"/>
                </a:lnTo>
                <a:lnTo>
                  <a:pt x="497" y="2529"/>
                </a:lnTo>
                <a:lnTo>
                  <a:pt x="826" y="3800"/>
                </a:lnTo>
                <a:lnTo>
                  <a:pt x="895" y="4121"/>
                </a:lnTo>
                <a:lnTo>
                  <a:pt x="945" y="4439"/>
                </a:lnTo>
                <a:lnTo>
                  <a:pt x="970" y="4753"/>
                </a:lnTo>
                <a:lnTo>
                  <a:pt x="965" y="5062"/>
                </a:lnTo>
                <a:lnTo>
                  <a:pt x="931" y="5331"/>
                </a:lnTo>
                <a:lnTo>
                  <a:pt x="871" y="5598"/>
                </a:lnTo>
                <a:lnTo>
                  <a:pt x="792" y="5863"/>
                </a:lnTo>
                <a:lnTo>
                  <a:pt x="698" y="6127"/>
                </a:lnTo>
                <a:lnTo>
                  <a:pt x="273" y="7160"/>
                </a:lnTo>
                <a:lnTo>
                  <a:pt x="99" y="7663"/>
                </a:lnTo>
                <a:lnTo>
                  <a:pt x="40" y="7910"/>
                </a:lnTo>
                <a:lnTo>
                  <a:pt x="5" y="8155"/>
                </a:lnTo>
                <a:lnTo>
                  <a:pt x="0" y="8398"/>
                </a:lnTo>
                <a:lnTo>
                  <a:pt x="30" y="8637"/>
                </a:lnTo>
                <a:lnTo>
                  <a:pt x="60" y="8756"/>
                </a:lnTo>
                <a:lnTo>
                  <a:pt x="100" y="8874"/>
                </a:lnTo>
                <a:lnTo>
                  <a:pt x="151" y="8992"/>
                </a:lnTo>
                <a:lnTo>
                  <a:pt x="214" y="9108"/>
                </a:lnTo>
                <a:lnTo>
                  <a:pt x="386" y="9371"/>
                </a:lnTo>
                <a:lnTo>
                  <a:pt x="579" y="9619"/>
                </a:lnTo>
                <a:lnTo>
                  <a:pt x="791" y="9852"/>
                </a:lnTo>
                <a:lnTo>
                  <a:pt x="1021" y="10068"/>
                </a:lnTo>
                <a:lnTo>
                  <a:pt x="1267" y="10267"/>
                </a:lnTo>
                <a:lnTo>
                  <a:pt x="1528" y="10448"/>
                </a:lnTo>
                <a:lnTo>
                  <a:pt x="1802" y="10610"/>
                </a:lnTo>
                <a:lnTo>
                  <a:pt x="2086" y="10753"/>
                </a:lnTo>
                <a:lnTo>
                  <a:pt x="2380" y="10876"/>
                </a:lnTo>
                <a:lnTo>
                  <a:pt x="2681" y="10977"/>
                </a:lnTo>
                <a:lnTo>
                  <a:pt x="2988" y="11057"/>
                </a:lnTo>
                <a:lnTo>
                  <a:pt x="3300" y="11114"/>
                </a:lnTo>
                <a:lnTo>
                  <a:pt x="3614" y="11148"/>
                </a:lnTo>
                <a:lnTo>
                  <a:pt x="3928" y="11158"/>
                </a:lnTo>
                <a:lnTo>
                  <a:pt x="4242" y="11143"/>
                </a:lnTo>
                <a:lnTo>
                  <a:pt x="4554" y="11102"/>
                </a:lnTo>
                <a:lnTo>
                  <a:pt x="4838" y="11035"/>
                </a:lnTo>
                <a:lnTo>
                  <a:pt x="5105" y="10937"/>
                </a:lnTo>
                <a:lnTo>
                  <a:pt x="5354" y="10812"/>
                </a:lnTo>
                <a:lnTo>
                  <a:pt x="5587" y="10661"/>
                </a:lnTo>
                <a:lnTo>
                  <a:pt x="5806" y="10488"/>
                </a:lnTo>
                <a:lnTo>
                  <a:pt x="6012" y="10295"/>
                </a:lnTo>
                <a:lnTo>
                  <a:pt x="6207" y="10084"/>
                </a:lnTo>
                <a:lnTo>
                  <a:pt x="6392" y="9857"/>
                </a:lnTo>
                <a:lnTo>
                  <a:pt x="6738" y="9370"/>
                </a:lnTo>
                <a:lnTo>
                  <a:pt x="7061" y="8852"/>
                </a:lnTo>
                <a:lnTo>
                  <a:pt x="7688" y="780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64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 1">
  <p:cSld name="CUSTOM_5_1_4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6" name="Google Shape;316;p23"/>
          <p:cNvSpPr txBox="1"/>
          <p:nvPr>
            <p:ph idx="1" type="body"/>
          </p:nvPr>
        </p:nvSpPr>
        <p:spPr>
          <a:xfrm>
            <a:off x="641050" y="1248600"/>
            <a:ext cx="35229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17" name="Google Shape;317;p23"/>
          <p:cNvSpPr txBox="1"/>
          <p:nvPr>
            <p:ph idx="2" type="body"/>
          </p:nvPr>
        </p:nvSpPr>
        <p:spPr>
          <a:xfrm>
            <a:off x="4878450" y="1248600"/>
            <a:ext cx="34905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18" name="Google Shape;318;p23"/>
          <p:cNvSpPr/>
          <p:nvPr/>
        </p:nvSpPr>
        <p:spPr>
          <a:xfrm>
            <a:off x="8720925" y="257850"/>
            <a:ext cx="229951" cy="192772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 rot="-1279306">
            <a:off x="350426" y="4835425"/>
            <a:ext cx="229950" cy="192771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">
  <p:cSld name="CUSTOM_5_1_5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/>
          <p:nvPr/>
        </p:nvSpPr>
        <p:spPr>
          <a:xfrm>
            <a:off x="396825" y="1794050"/>
            <a:ext cx="2205900" cy="3046800"/>
          </a:xfrm>
          <a:prstGeom prst="roundRect">
            <a:avLst>
              <a:gd fmla="val 694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25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4" name="Google Shape;324;p25"/>
          <p:cNvSpPr txBox="1"/>
          <p:nvPr>
            <p:ph idx="1" type="body"/>
          </p:nvPr>
        </p:nvSpPr>
        <p:spPr>
          <a:xfrm>
            <a:off x="3569725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25" name="Google Shape;325;p25"/>
          <p:cNvSpPr txBox="1"/>
          <p:nvPr>
            <p:ph idx="2" type="body"/>
          </p:nvPr>
        </p:nvSpPr>
        <p:spPr>
          <a:xfrm>
            <a:off x="6471950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26" name="Google Shape;326;p25"/>
          <p:cNvSpPr/>
          <p:nvPr>
            <p:ph idx="3" type="pic"/>
          </p:nvPr>
        </p:nvSpPr>
        <p:spPr>
          <a:xfrm>
            <a:off x="396825" y="1185400"/>
            <a:ext cx="2205900" cy="3581400"/>
          </a:xfrm>
          <a:prstGeom prst="roundRect">
            <a:avLst>
              <a:gd fmla="val 8549" name="adj"/>
            </a:avLst>
          </a:prstGeom>
          <a:noFill/>
          <a:ln>
            <a:noFill/>
          </a:ln>
        </p:spPr>
      </p:sp>
      <p:sp>
        <p:nvSpPr>
          <p:cNvPr id="327" name="Google Shape;327;p25"/>
          <p:cNvSpPr/>
          <p:nvPr/>
        </p:nvSpPr>
        <p:spPr>
          <a:xfrm rot="1506700">
            <a:off x="8720925" y="257850"/>
            <a:ext cx="229951" cy="192771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"/>
          <p:cNvSpPr/>
          <p:nvPr/>
        </p:nvSpPr>
        <p:spPr>
          <a:xfrm rot="-970995">
            <a:off x="30025" y="4911049"/>
            <a:ext cx="229952" cy="192772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2">
  <p:cSld name="CUSTOM_5_1_3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/>
          <p:nvPr/>
        </p:nvSpPr>
        <p:spPr>
          <a:xfrm>
            <a:off x="6479450" y="1794050"/>
            <a:ext cx="2205900" cy="3046800"/>
          </a:xfrm>
          <a:prstGeom prst="roundRect">
            <a:avLst>
              <a:gd fmla="val 694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6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2" name="Google Shape;332;p26"/>
          <p:cNvSpPr txBox="1"/>
          <p:nvPr>
            <p:ph idx="1" type="body"/>
          </p:nvPr>
        </p:nvSpPr>
        <p:spPr>
          <a:xfrm>
            <a:off x="396813" y="1185400"/>
            <a:ext cx="2205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33" name="Google Shape;333;p26"/>
          <p:cNvSpPr txBox="1"/>
          <p:nvPr>
            <p:ph idx="2" type="body"/>
          </p:nvPr>
        </p:nvSpPr>
        <p:spPr>
          <a:xfrm>
            <a:off x="3357000" y="1185400"/>
            <a:ext cx="2205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34" name="Google Shape;334;p26"/>
          <p:cNvSpPr/>
          <p:nvPr>
            <p:ph idx="3" type="pic"/>
          </p:nvPr>
        </p:nvSpPr>
        <p:spPr>
          <a:xfrm>
            <a:off x="6479450" y="1185400"/>
            <a:ext cx="2205900" cy="3581400"/>
          </a:xfrm>
          <a:prstGeom prst="roundRect">
            <a:avLst>
              <a:gd fmla="val 5849" name="adj"/>
            </a:avLst>
          </a:prstGeom>
          <a:noFill/>
          <a:ln>
            <a:noFill/>
          </a:ln>
        </p:spPr>
      </p:sp>
      <p:grpSp>
        <p:nvGrpSpPr>
          <p:cNvPr id="335" name="Google Shape;335;p26"/>
          <p:cNvGrpSpPr/>
          <p:nvPr/>
        </p:nvGrpSpPr>
        <p:grpSpPr>
          <a:xfrm rot="-517259">
            <a:off x="8386602" y="389871"/>
            <a:ext cx="283255" cy="228050"/>
            <a:chOff x="1552680" y="3067200"/>
            <a:chExt cx="733320" cy="590400"/>
          </a:xfrm>
        </p:grpSpPr>
        <p:sp>
          <p:nvSpPr>
            <p:cNvPr id="336" name="Google Shape;336;p26"/>
            <p:cNvSpPr/>
            <p:nvPr/>
          </p:nvSpPr>
          <p:spPr>
            <a:xfrm>
              <a:off x="15526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15526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18576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18576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17719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7719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1715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1715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0858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0858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17146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17146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16290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16290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0289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0289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9432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9432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26"/>
          <p:cNvSpPr/>
          <p:nvPr/>
        </p:nvSpPr>
        <p:spPr>
          <a:xfrm rot="705211">
            <a:off x="30025" y="4911049"/>
            <a:ext cx="229951" cy="192772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/>
          <p:nvPr/>
        </p:nvSpPr>
        <p:spPr>
          <a:xfrm rot="4043055">
            <a:off x="4207846" y="-401821"/>
            <a:ext cx="724464" cy="1018838"/>
          </a:xfrm>
          <a:custGeom>
            <a:rect b="b" l="l" r="r" t="t"/>
            <a:pathLst>
              <a:path extrusionOk="0" h="7327" w="5210">
                <a:moveTo>
                  <a:pt x="4879" y="62"/>
                </a:moveTo>
                <a:lnTo>
                  <a:pt x="4828" y="58"/>
                </a:lnTo>
                <a:lnTo>
                  <a:pt x="4777" y="55"/>
                </a:lnTo>
                <a:lnTo>
                  <a:pt x="4727" y="54"/>
                </a:lnTo>
                <a:lnTo>
                  <a:pt x="4677" y="53"/>
                </a:lnTo>
                <a:lnTo>
                  <a:pt x="4674" y="53"/>
                </a:lnTo>
                <a:lnTo>
                  <a:pt x="4672" y="52"/>
                </a:lnTo>
                <a:lnTo>
                  <a:pt x="4669" y="52"/>
                </a:lnTo>
                <a:lnTo>
                  <a:pt x="4667" y="51"/>
                </a:lnTo>
                <a:lnTo>
                  <a:pt x="4664" y="50"/>
                </a:lnTo>
                <a:lnTo>
                  <a:pt x="4662" y="48"/>
                </a:lnTo>
                <a:lnTo>
                  <a:pt x="4660" y="47"/>
                </a:lnTo>
                <a:lnTo>
                  <a:pt x="4658" y="45"/>
                </a:lnTo>
                <a:lnTo>
                  <a:pt x="4656" y="43"/>
                </a:lnTo>
                <a:lnTo>
                  <a:pt x="4655" y="41"/>
                </a:lnTo>
                <a:lnTo>
                  <a:pt x="4653" y="39"/>
                </a:lnTo>
                <a:lnTo>
                  <a:pt x="4652" y="37"/>
                </a:lnTo>
                <a:lnTo>
                  <a:pt x="4651" y="34"/>
                </a:lnTo>
                <a:lnTo>
                  <a:pt x="4651" y="31"/>
                </a:lnTo>
                <a:lnTo>
                  <a:pt x="4650" y="29"/>
                </a:lnTo>
                <a:lnTo>
                  <a:pt x="4650" y="26"/>
                </a:lnTo>
                <a:lnTo>
                  <a:pt x="4650" y="23"/>
                </a:lnTo>
                <a:lnTo>
                  <a:pt x="4651" y="21"/>
                </a:lnTo>
                <a:lnTo>
                  <a:pt x="4651" y="18"/>
                </a:lnTo>
                <a:lnTo>
                  <a:pt x="4652" y="16"/>
                </a:lnTo>
                <a:lnTo>
                  <a:pt x="4653" y="14"/>
                </a:lnTo>
                <a:lnTo>
                  <a:pt x="4655" y="12"/>
                </a:lnTo>
                <a:lnTo>
                  <a:pt x="4656" y="10"/>
                </a:lnTo>
                <a:lnTo>
                  <a:pt x="4658" y="8"/>
                </a:lnTo>
                <a:lnTo>
                  <a:pt x="4660" y="6"/>
                </a:lnTo>
                <a:lnTo>
                  <a:pt x="4662" y="5"/>
                </a:lnTo>
                <a:lnTo>
                  <a:pt x="4664" y="3"/>
                </a:lnTo>
                <a:lnTo>
                  <a:pt x="4667" y="2"/>
                </a:lnTo>
                <a:lnTo>
                  <a:pt x="4669" y="1"/>
                </a:lnTo>
                <a:lnTo>
                  <a:pt x="4672" y="1"/>
                </a:lnTo>
                <a:lnTo>
                  <a:pt x="4674" y="0"/>
                </a:lnTo>
                <a:lnTo>
                  <a:pt x="4677" y="0"/>
                </a:lnTo>
                <a:lnTo>
                  <a:pt x="4728" y="1"/>
                </a:lnTo>
                <a:lnTo>
                  <a:pt x="4779" y="2"/>
                </a:lnTo>
                <a:lnTo>
                  <a:pt x="4831" y="5"/>
                </a:lnTo>
                <a:lnTo>
                  <a:pt x="4883" y="9"/>
                </a:lnTo>
                <a:lnTo>
                  <a:pt x="4886" y="9"/>
                </a:lnTo>
                <a:lnTo>
                  <a:pt x="4888" y="10"/>
                </a:lnTo>
                <a:lnTo>
                  <a:pt x="4891" y="11"/>
                </a:lnTo>
                <a:lnTo>
                  <a:pt x="4893" y="12"/>
                </a:lnTo>
                <a:lnTo>
                  <a:pt x="4896" y="14"/>
                </a:lnTo>
                <a:lnTo>
                  <a:pt x="4898" y="15"/>
                </a:lnTo>
                <a:lnTo>
                  <a:pt x="4900" y="17"/>
                </a:lnTo>
                <a:lnTo>
                  <a:pt x="4901" y="19"/>
                </a:lnTo>
                <a:lnTo>
                  <a:pt x="4903" y="21"/>
                </a:lnTo>
                <a:lnTo>
                  <a:pt x="4904" y="23"/>
                </a:lnTo>
                <a:lnTo>
                  <a:pt x="4905" y="25"/>
                </a:lnTo>
                <a:lnTo>
                  <a:pt x="4906" y="27"/>
                </a:lnTo>
                <a:lnTo>
                  <a:pt x="4907" y="30"/>
                </a:lnTo>
                <a:lnTo>
                  <a:pt x="4907" y="33"/>
                </a:lnTo>
                <a:lnTo>
                  <a:pt x="4907" y="35"/>
                </a:lnTo>
                <a:lnTo>
                  <a:pt x="4907" y="38"/>
                </a:lnTo>
                <a:lnTo>
                  <a:pt x="4907" y="41"/>
                </a:lnTo>
                <a:lnTo>
                  <a:pt x="4906" y="43"/>
                </a:lnTo>
                <a:lnTo>
                  <a:pt x="4905" y="46"/>
                </a:lnTo>
                <a:lnTo>
                  <a:pt x="4904" y="48"/>
                </a:lnTo>
                <a:lnTo>
                  <a:pt x="4903" y="50"/>
                </a:lnTo>
                <a:lnTo>
                  <a:pt x="4901" y="52"/>
                </a:lnTo>
                <a:lnTo>
                  <a:pt x="4900" y="54"/>
                </a:lnTo>
                <a:lnTo>
                  <a:pt x="4898" y="56"/>
                </a:lnTo>
                <a:lnTo>
                  <a:pt x="4896" y="57"/>
                </a:lnTo>
                <a:lnTo>
                  <a:pt x="4894" y="59"/>
                </a:lnTo>
                <a:lnTo>
                  <a:pt x="4892" y="60"/>
                </a:lnTo>
                <a:lnTo>
                  <a:pt x="4889" y="61"/>
                </a:lnTo>
                <a:lnTo>
                  <a:pt x="4887" y="61"/>
                </a:lnTo>
                <a:lnTo>
                  <a:pt x="4884" y="62"/>
                </a:lnTo>
                <a:lnTo>
                  <a:pt x="4882" y="62"/>
                </a:lnTo>
                <a:lnTo>
                  <a:pt x="4879" y="62"/>
                </a:lnTo>
                <a:moveTo>
                  <a:pt x="4499" y="34"/>
                </a:moveTo>
                <a:lnTo>
                  <a:pt x="4499" y="37"/>
                </a:lnTo>
                <a:lnTo>
                  <a:pt x="4499" y="39"/>
                </a:lnTo>
                <a:lnTo>
                  <a:pt x="4499" y="42"/>
                </a:lnTo>
                <a:lnTo>
                  <a:pt x="4498" y="44"/>
                </a:lnTo>
                <a:lnTo>
                  <a:pt x="4498" y="47"/>
                </a:lnTo>
                <a:lnTo>
                  <a:pt x="4496" y="49"/>
                </a:lnTo>
                <a:lnTo>
                  <a:pt x="4495" y="51"/>
                </a:lnTo>
                <a:lnTo>
                  <a:pt x="4494" y="53"/>
                </a:lnTo>
                <a:lnTo>
                  <a:pt x="4492" y="55"/>
                </a:lnTo>
                <a:lnTo>
                  <a:pt x="4490" y="57"/>
                </a:lnTo>
                <a:lnTo>
                  <a:pt x="4488" y="58"/>
                </a:lnTo>
                <a:lnTo>
                  <a:pt x="4486" y="60"/>
                </a:lnTo>
                <a:lnTo>
                  <a:pt x="4484" y="61"/>
                </a:lnTo>
                <a:lnTo>
                  <a:pt x="4481" y="62"/>
                </a:lnTo>
                <a:lnTo>
                  <a:pt x="4479" y="62"/>
                </a:lnTo>
                <a:lnTo>
                  <a:pt x="4476" y="63"/>
                </a:lnTo>
                <a:lnTo>
                  <a:pt x="4425" y="68"/>
                </a:lnTo>
                <a:lnTo>
                  <a:pt x="4375" y="75"/>
                </a:lnTo>
                <a:lnTo>
                  <a:pt x="4325" y="83"/>
                </a:lnTo>
                <a:lnTo>
                  <a:pt x="4276" y="92"/>
                </a:lnTo>
                <a:lnTo>
                  <a:pt x="4274" y="92"/>
                </a:lnTo>
                <a:lnTo>
                  <a:pt x="4271" y="93"/>
                </a:lnTo>
                <a:lnTo>
                  <a:pt x="4268" y="92"/>
                </a:lnTo>
                <a:lnTo>
                  <a:pt x="4266" y="92"/>
                </a:lnTo>
                <a:lnTo>
                  <a:pt x="4263" y="91"/>
                </a:lnTo>
                <a:lnTo>
                  <a:pt x="4261" y="91"/>
                </a:lnTo>
                <a:lnTo>
                  <a:pt x="4259" y="90"/>
                </a:lnTo>
                <a:lnTo>
                  <a:pt x="4257" y="88"/>
                </a:lnTo>
                <a:lnTo>
                  <a:pt x="4255" y="87"/>
                </a:lnTo>
                <a:lnTo>
                  <a:pt x="4253" y="85"/>
                </a:lnTo>
                <a:lnTo>
                  <a:pt x="4251" y="83"/>
                </a:lnTo>
                <a:lnTo>
                  <a:pt x="4249" y="81"/>
                </a:lnTo>
                <a:lnTo>
                  <a:pt x="4248" y="79"/>
                </a:lnTo>
                <a:lnTo>
                  <a:pt x="4247" y="77"/>
                </a:lnTo>
                <a:lnTo>
                  <a:pt x="4246" y="75"/>
                </a:lnTo>
                <a:lnTo>
                  <a:pt x="4245" y="72"/>
                </a:lnTo>
                <a:lnTo>
                  <a:pt x="4245" y="69"/>
                </a:lnTo>
                <a:lnTo>
                  <a:pt x="4245" y="66"/>
                </a:lnTo>
                <a:lnTo>
                  <a:pt x="4245" y="64"/>
                </a:lnTo>
                <a:lnTo>
                  <a:pt x="4245" y="61"/>
                </a:lnTo>
                <a:lnTo>
                  <a:pt x="4246" y="59"/>
                </a:lnTo>
                <a:lnTo>
                  <a:pt x="4247" y="56"/>
                </a:lnTo>
                <a:lnTo>
                  <a:pt x="4248" y="54"/>
                </a:lnTo>
                <a:lnTo>
                  <a:pt x="4249" y="51"/>
                </a:lnTo>
                <a:lnTo>
                  <a:pt x="4251" y="49"/>
                </a:lnTo>
                <a:lnTo>
                  <a:pt x="4253" y="47"/>
                </a:lnTo>
                <a:lnTo>
                  <a:pt x="4255" y="46"/>
                </a:lnTo>
                <a:lnTo>
                  <a:pt x="4257" y="44"/>
                </a:lnTo>
                <a:lnTo>
                  <a:pt x="4259" y="43"/>
                </a:lnTo>
                <a:lnTo>
                  <a:pt x="4261" y="42"/>
                </a:lnTo>
                <a:lnTo>
                  <a:pt x="4264" y="41"/>
                </a:lnTo>
                <a:lnTo>
                  <a:pt x="4266" y="40"/>
                </a:lnTo>
                <a:lnTo>
                  <a:pt x="4316" y="31"/>
                </a:lnTo>
                <a:lnTo>
                  <a:pt x="4367" y="23"/>
                </a:lnTo>
                <a:lnTo>
                  <a:pt x="4418" y="16"/>
                </a:lnTo>
                <a:lnTo>
                  <a:pt x="4471" y="10"/>
                </a:lnTo>
                <a:lnTo>
                  <a:pt x="4474" y="10"/>
                </a:lnTo>
                <a:lnTo>
                  <a:pt x="4476" y="10"/>
                </a:lnTo>
                <a:lnTo>
                  <a:pt x="4479" y="11"/>
                </a:lnTo>
                <a:lnTo>
                  <a:pt x="4481" y="11"/>
                </a:lnTo>
                <a:lnTo>
                  <a:pt x="4484" y="12"/>
                </a:lnTo>
                <a:lnTo>
                  <a:pt x="4486" y="13"/>
                </a:lnTo>
                <a:lnTo>
                  <a:pt x="4488" y="14"/>
                </a:lnTo>
                <a:lnTo>
                  <a:pt x="4490" y="16"/>
                </a:lnTo>
                <a:lnTo>
                  <a:pt x="4492" y="18"/>
                </a:lnTo>
                <a:lnTo>
                  <a:pt x="4494" y="20"/>
                </a:lnTo>
                <a:lnTo>
                  <a:pt x="4495" y="22"/>
                </a:lnTo>
                <a:lnTo>
                  <a:pt x="4496" y="24"/>
                </a:lnTo>
                <a:lnTo>
                  <a:pt x="4497" y="26"/>
                </a:lnTo>
                <a:lnTo>
                  <a:pt x="4498" y="29"/>
                </a:lnTo>
                <a:lnTo>
                  <a:pt x="4499" y="31"/>
                </a:lnTo>
                <a:lnTo>
                  <a:pt x="4499" y="34"/>
                </a:lnTo>
                <a:moveTo>
                  <a:pt x="5057" y="58"/>
                </a:moveTo>
                <a:lnTo>
                  <a:pt x="5058" y="55"/>
                </a:lnTo>
                <a:lnTo>
                  <a:pt x="5058" y="53"/>
                </a:lnTo>
                <a:lnTo>
                  <a:pt x="5059" y="50"/>
                </a:lnTo>
                <a:lnTo>
                  <a:pt x="5061" y="48"/>
                </a:lnTo>
                <a:lnTo>
                  <a:pt x="5062" y="46"/>
                </a:lnTo>
                <a:lnTo>
                  <a:pt x="5064" y="44"/>
                </a:lnTo>
                <a:lnTo>
                  <a:pt x="5066" y="42"/>
                </a:lnTo>
                <a:lnTo>
                  <a:pt x="5068" y="41"/>
                </a:lnTo>
                <a:lnTo>
                  <a:pt x="5070" y="39"/>
                </a:lnTo>
                <a:lnTo>
                  <a:pt x="5072" y="38"/>
                </a:lnTo>
                <a:lnTo>
                  <a:pt x="5074" y="37"/>
                </a:lnTo>
                <a:lnTo>
                  <a:pt x="5077" y="36"/>
                </a:lnTo>
                <a:lnTo>
                  <a:pt x="5079" y="36"/>
                </a:lnTo>
                <a:lnTo>
                  <a:pt x="5082" y="36"/>
                </a:lnTo>
                <a:lnTo>
                  <a:pt x="5084" y="36"/>
                </a:lnTo>
                <a:lnTo>
                  <a:pt x="5087" y="36"/>
                </a:lnTo>
                <a:lnTo>
                  <a:pt x="5189" y="56"/>
                </a:lnTo>
                <a:lnTo>
                  <a:pt x="5192" y="57"/>
                </a:lnTo>
                <a:lnTo>
                  <a:pt x="5194" y="58"/>
                </a:lnTo>
                <a:lnTo>
                  <a:pt x="5196" y="59"/>
                </a:lnTo>
                <a:lnTo>
                  <a:pt x="5198" y="60"/>
                </a:lnTo>
                <a:lnTo>
                  <a:pt x="5200" y="62"/>
                </a:lnTo>
                <a:lnTo>
                  <a:pt x="5202" y="63"/>
                </a:lnTo>
                <a:lnTo>
                  <a:pt x="5204" y="65"/>
                </a:lnTo>
                <a:lnTo>
                  <a:pt x="5205" y="67"/>
                </a:lnTo>
                <a:lnTo>
                  <a:pt x="5207" y="70"/>
                </a:lnTo>
                <a:lnTo>
                  <a:pt x="5208" y="72"/>
                </a:lnTo>
                <a:lnTo>
                  <a:pt x="5209" y="74"/>
                </a:lnTo>
                <a:lnTo>
                  <a:pt x="5209" y="77"/>
                </a:lnTo>
                <a:lnTo>
                  <a:pt x="5209" y="79"/>
                </a:lnTo>
                <a:lnTo>
                  <a:pt x="5210" y="82"/>
                </a:lnTo>
                <a:lnTo>
                  <a:pt x="5209" y="84"/>
                </a:lnTo>
                <a:lnTo>
                  <a:pt x="5209" y="87"/>
                </a:lnTo>
                <a:lnTo>
                  <a:pt x="5208" y="90"/>
                </a:lnTo>
                <a:lnTo>
                  <a:pt x="5207" y="92"/>
                </a:lnTo>
                <a:lnTo>
                  <a:pt x="5206" y="95"/>
                </a:lnTo>
                <a:lnTo>
                  <a:pt x="5205" y="97"/>
                </a:lnTo>
                <a:lnTo>
                  <a:pt x="5203" y="99"/>
                </a:lnTo>
                <a:lnTo>
                  <a:pt x="5202" y="101"/>
                </a:lnTo>
                <a:lnTo>
                  <a:pt x="5200" y="103"/>
                </a:lnTo>
                <a:lnTo>
                  <a:pt x="5198" y="104"/>
                </a:lnTo>
                <a:lnTo>
                  <a:pt x="5195" y="106"/>
                </a:lnTo>
                <a:lnTo>
                  <a:pt x="5193" y="107"/>
                </a:lnTo>
                <a:lnTo>
                  <a:pt x="5191" y="107"/>
                </a:lnTo>
                <a:lnTo>
                  <a:pt x="5188" y="108"/>
                </a:lnTo>
                <a:lnTo>
                  <a:pt x="5186" y="108"/>
                </a:lnTo>
                <a:lnTo>
                  <a:pt x="5183" y="109"/>
                </a:lnTo>
                <a:lnTo>
                  <a:pt x="5181" y="108"/>
                </a:lnTo>
                <a:lnTo>
                  <a:pt x="5178" y="108"/>
                </a:lnTo>
                <a:lnTo>
                  <a:pt x="5078" y="88"/>
                </a:lnTo>
                <a:lnTo>
                  <a:pt x="5075" y="87"/>
                </a:lnTo>
                <a:lnTo>
                  <a:pt x="5073" y="87"/>
                </a:lnTo>
                <a:lnTo>
                  <a:pt x="5071" y="86"/>
                </a:lnTo>
                <a:lnTo>
                  <a:pt x="5068" y="84"/>
                </a:lnTo>
                <a:lnTo>
                  <a:pt x="5066" y="83"/>
                </a:lnTo>
                <a:lnTo>
                  <a:pt x="5064" y="81"/>
                </a:lnTo>
                <a:lnTo>
                  <a:pt x="5063" y="79"/>
                </a:lnTo>
                <a:lnTo>
                  <a:pt x="5061" y="77"/>
                </a:lnTo>
                <a:lnTo>
                  <a:pt x="5060" y="75"/>
                </a:lnTo>
                <a:lnTo>
                  <a:pt x="5059" y="73"/>
                </a:lnTo>
                <a:lnTo>
                  <a:pt x="5058" y="71"/>
                </a:lnTo>
                <a:lnTo>
                  <a:pt x="5057" y="68"/>
                </a:lnTo>
                <a:lnTo>
                  <a:pt x="5057" y="66"/>
                </a:lnTo>
                <a:lnTo>
                  <a:pt x="5056" y="63"/>
                </a:lnTo>
                <a:lnTo>
                  <a:pt x="5057" y="61"/>
                </a:lnTo>
                <a:lnTo>
                  <a:pt x="5057" y="58"/>
                </a:lnTo>
                <a:moveTo>
                  <a:pt x="4099" y="109"/>
                </a:moveTo>
                <a:lnTo>
                  <a:pt x="4100" y="112"/>
                </a:lnTo>
                <a:lnTo>
                  <a:pt x="4100" y="114"/>
                </a:lnTo>
                <a:lnTo>
                  <a:pt x="4101" y="117"/>
                </a:lnTo>
                <a:lnTo>
                  <a:pt x="4101" y="119"/>
                </a:lnTo>
                <a:lnTo>
                  <a:pt x="4100" y="122"/>
                </a:lnTo>
                <a:lnTo>
                  <a:pt x="4100" y="125"/>
                </a:lnTo>
                <a:lnTo>
                  <a:pt x="4099" y="127"/>
                </a:lnTo>
                <a:lnTo>
                  <a:pt x="4098" y="129"/>
                </a:lnTo>
                <a:lnTo>
                  <a:pt x="4097" y="132"/>
                </a:lnTo>
                <a:lnTo>
                  <a:pt x="4095" y="134"/>
                </a:lnTo>
                <a:lnTo>
                  <a:pt x="4093" y="136"/>
                </a:lnTo>
                <a:lnTo>
                  <a:pt x="4091" y="138"/>
                </a:lnTo>
                <a:lnTo>
                  <a:pt x="4089" y="139"/>
                </a:lnTo>
                <a:lnTo>
                  <a:pt x="4087" y="141"/>
                </a:lnTo>
                <a:lnTo>
                  <a:pt x="4085" y="142"/>
                </a:lnTo>
                <a:lnTo>
                  <a:pt x="4082" y="143"/>
                </a:lnTo>
                <a:lnTo>
                  <a:pt x="4034" y="159"/>
                </a:lnTo>
                <a:lnTo>
                  <a:pt x="3986" y="176"/>
                </a:lnTo>
                <a:lnTo>
                  <a:pt x="3940" y="195"/>
                </a:lnTo>
                <a:lnTo>
                  <a:pt x="3894" y="215"/>
                </a:lnTo>
                <a:lnTo>
                  <a:pt x="3892" y="216"/>
                </a:lnTo>
                <a:lnTo>
                  <a:pt x="3889" y="217"/>
                </a:lnTo>
                <a:lnTo>
                  <a:pt x="3887" y="217"/>
                </a:lnTo>
                <a:lnTo>
                  <a:pt x="3884" y="217"/>
                </a:lnTo>
                <a:lnTo>
                  <a:pt x="3882" y="217"/>
                </a:lnTo>
                <a:lnTo>
                  <a:pt x="3879" y="217"/>
                </a:lnTo>
                <a:lnTo>
                  <a:pt x="3877" y="216"/>
                </a:lnTo>
                <a:lnTo>
                  <a:pt x="3874" y="215"/>
                </a:lnTo>
                <a:lnTo>
                  <a:pt x="3872" y="214"/>
                </a:lnTo>
                <a:lnTo>
                  <a:pt x="3870" y="213"/>
                </a:lnTo>
                <a:lnTo>
                  <a:pt x="3867" y="212"/>
                </a:lnTo>
                <a:lnTo>
                  <a:pt x="3865" y="210"/>
                </a:lnTo>
                <a:lnTo>
                  <a:pt x="3864" y="208"/>
                </a:lnTo>
                <a:lnTo>
                  <a:pt x="3862" y="206"/>
                </a:lnTo>
                <a:lnTo>
                  <a:pt x="3860" y="204"/>
                </a:lnTo>
                <a:lnTo>
                  <a:pt x="3859" y="201"/>
                </a:lnTo>
                <a:lnTo>
                  <a:pt x="3858" y="199"/>
                </a:lnTo>
                <a:lnTo>
                  <a:pt x="3858" y="196"/>
                </a:lnTo>
                <a:lnTo>
                  <a:pt x="3857" y="193"/>
                </a:lnTo>
                <a:lnTo>
                  <a:pt x="3857" y="191"/>
                </a:lnTo>
                <a:lnTo>
                  <a:pt x="3857" y="188"/>
                </a:lnTo>
                <a:lnTo>
                  <a:pt x="3857" y="186"/>
                </a:lnTo>
                <a:lnTo>
                  <a:pt x="3858" y="183"/>
                </a:lnTo>
                <a:lnTo>
                  <a:pt x="3859" y="181"/>
                </a:lnTo>
                <a:lnTo>
                  <a:pt x="3860" y="179"/>
                </a:lnTo>
                <a:lnTo>
                  <a:pt x="3861" y="176"/>
                </a:lnTo>
                <a:lnTo>
                  <a:pt x="3862" y="174"/>
                </a:lnTo>
                <a:lnTo>
                  <a:pt x="3864" y="172"/>
                </a:lnTo>
                <a:lnTo>
                  <a:pt x="3866" y="170"/>
                </a:lnTo>
                <a:lnTo>
                  <a:pt x="3868" y="169"/>
                </a:lnTo>
                <a:lnTo>
                  <a:pt x="3870" y="167"/>
                </a:lnTo>
                <a:lnTo>
                  <a:pt x="3872" y="166"/>
                </a:lnTo>
                <a:lnTo>
                  <a:pt x="3919" y="146"/>
                </a:lnTo>
                <a:lnTo>
                  <a:pt x="3967" y="127"/>
                </a:lnTo>
                <a:lnTo>
                  <a:pt x="4016" y="109"/>
                </a:lnTo>
                <a:lnTo>
                  <a:pt x="4066" y="92"/>
                </a:lnTo>
                <a:lnTo>
                  <a:pt x="4069" y="91"/>
                </a:lnTo>
                <a:lnTo>
                  <a:pt x="4071" y="91"/>
                </a:lnTo>
                <a:lnTo>
                  <a:pt x="4074" y="91"/>
                </a:lnTo>
                <a:lnTo>
                  <a:pt x="4077" y="91"/>
                </a:lnTo>
                <a:lnTo>
                  <a:pt x="4079" y="92"/>
                </a:lnTo>
                <a:lnTo>
                  <a:pt x="4082" y="92"/>
                </a:lnTo>
                <a:lnTo>
                  <a:pt x="4084" y="93"/>
                </a:lnTo>
                <a:lnTo>
                  <a:pt x="4086" y="94"/>
                </a:lnTo>
                <a:lnTo>
                  <a:pt x="4089" y="95"/>
                </a:lnTo>
                <a:lnTo>
                  <a:pt x="4091" y="97"/>
                </a:lnTo>
                <a:lnTo>
                  <a:pt x="4093" y="98"/>
                </a:lnTo>
                <a:lnTo>
                  <a:pt x="4094" y="100"/>
                </a:lnTo>
                <a:lnTo>
                  <a:pt x="4096" y="102"/>
                </a:lnTo>
                <a:lnTo>
                  <a:pt x="4097" y="104"/>
                </a:lnTo>
                <a:lnTo>
                  <a:pt x="4098" y="107"/>
                </a:lnTo>
                <a:lnTo>
                  <a:pt x="4099" y="109"/>
                </a:lnTo>
                <a:moveTo>
                  <a:pt x="3725" y="271"/>
                </a:moveTo>
                <a:lnTo>
                  <a:pt x="3727" y="273"/>
                </a:lnTo>
                <a:lnTo>
                  <a:pt x="3728" y="276"/>
                </a:lnTo>
                <a:lnTo>
                  <a:pt x="3729" y="279"/>
                </a:lnTo>
                <a:lnTo>
                  <a:pt x="3729" y="281"/>
                </a:lnTo>
                <a:lnTo>
                  <a:pt x="3729" y="284"/>
                </a:lnTo>
                <a:lnTo>
                  <a:pt x="3729" y="286"/>
                </a:lnTo>
                <a:lnTo>
                  <a:pt x="3729" y="289"/>
                </a:lnTo>
                <a:lnTo>
                  <a:pt x="3729" y="291"/>
                </a:lnTo>
                <a:lnTo>
                  <a:pt x="3728" y="294"/>
                </a:lnTo>
                <a:lnTo>
                  <a:pt x="3727" y="296"/>
                </a:lnTo>
                <a:lnTo>
                  <a:pt x="3726" y="298"/>
                </a:lnTo>
                <a:lnTo>
                  <a:pt x="3724" y="301"/>
                </a:lnTo>
                <a:lnTo>
                  <a:pt x="3723" y="303"/>
                </a:lnTo>
                <a:lnTo>
                  <a:pt x="3721" y="305"/>
                </a:lnTo>
                <a:lnTo>
                  <a:pt x="3719" y="306"/>
                </a:lnTo>
                <a:lnTo>
                  <a:pt x="3716" y="308"/>
                </a:lnTo>
                <a:lnTo>
                  <a:pt x="3673" y="335"/>
                </a:lnTo>
                <a:lnTo>
                  <a:pt x="3632" y="363"/>
                </a:lnTo>
                <a:lnTo>
                  <a:pt x="3591" y="392"/>
                </a:lnTo>
                <a:lnTo>
                  <a:pt x="3551" y="422"/>
                </a:lnTo>
                <a:lnTo>
                  <a:pt x="3549" y="424"/>
                </a:lnTo>
                <a:lnTo>
                  <a:pt x="3547" y="425"/>
                </a:lnTo>
                <a:lnTo>
                  <a:pt x="3545" y="426"/>
                </a:lnTo>
                <a:lnTo>
                  <a:pt x="3542" y="427"/>
                </a:lnTo>
                <a:lnTo>
                  <a:pt x="3540" y="427"/>
                </a:lnTo>
                <a:lnTo>
                  <a:pt x="3537" y="428"/>
                </a:lnTo>
                <a:lnTo>
                  <a:pt x="3535" y="428"/>
                </a:lnTo>
                <a:lnTo>
                  <a:pt x="3532" y="427"/>
                </a:lnTo>
                <a:lnTo>
                  <a:pt x="3530" y="427"/>
                </a:lnTo>
                <a:lnTo>
                  <a:pt x="3527" y="426"/>
                </a:lnTo>
                <a:lnTo>
                  <a:pt x="3525" y="426"/>
                </a:lnTo>
                <a:lnTo>
                  <a:pt x="3522" y="424"/>
                </a:lnTo>
                <a:lnTo>
                  <a:pt x="3520" y="423"/>
                </a:lnTo>
                <a:lnTo>
                  <a:pt x="3518" y="422"/>
                </a:lnTo>
                <a:lnTo>
                  <a:pt x="3516" y="420"/>
                </a:lnTo>
                <a:lnTo>
                  <a:pt x="3514" y="418"/>
                </a:lnTo>
                <a:lnTo>
                  <a:pt x="3513" y="416"/>
                </a:lnTo>
                <a:lnTo>
                  <a:pt x="3511" y="413"/>
                </a:lnTo>
                <a:lnTo>
                  <a:pt x="3510" y="411"/>
                </a:lnTo>
                <a:lnTo>
                  <a:pt x="3510" y="408"/>
                </a:lnTo>
                <a:lnTo>
                  <a:pt x="3509" y="406"/>
                </a:lnTo>
                <a:lnTo>
                  <a:pt x="3509" y="403"/>
                </a:lnTo>
                <a:lnTo>
                  <a:pt x="3509" y="401"/>
                </a:lnTo>
                <a:lnTo>
                  <a:pt x="3509" y="398"/>
                </a:lnTo>
                <a:lnTo>
                  <a:pt x="3509" y="396"/>
                </a:lnTo>
                <a:lnTo>
                  <a:pt x="3510" y="393"/>
                </a:lnTo>
                <a:lnTo>
                  <a:pt x="3511" y="391"/>
                </a:lnTo>
                <a:lnTo>
                  <a:pt x="3512" y="389"/>
                </a:lnTo>
                <a:lnTo>
                  <a:pt x="3514" y="387"/>
                </a:lnTo>
                <a:lnTo>
                  <a:pt x="3515" y="385"/>
                </a:lnTo>
                <a:lnTo>
                  <a:pt x="3517" y="383"/>
                </a:lnTo>
                <a:lnTo>
                  <a:pt x="3519" y="381"/>
                </a:lnTo>
                <a:lnTo>
                  <a:pt x="3560" y="349"/>
                </a:lnTo>
                <a:lnTo>
                  <a:pt x="3602" y="319"/>
                </a:lnTo>
                <a:lnTo>
                  <a:pt x="3645" y="291"/>
                </a:lnTo>
                <a:lnTo>
                  <a:pt x="3689" y="263"/>
                </a:lnTo>
                <a:lnTo>
                  <a:pt x="3692" y="262"/>
                </a:lnTo>
                <a:lnTo>
                  <a:pt x="3694" y="261"/>
                </a:lnTo>
                <a:lnTo>
                  <a:pt x="3696" y="260"/>
                </a:lnTo>
                <a:lnTo>
                  <a:pt x="3699" y="259"/>
                </a:lnTo>
                <a:lnTo>
                  <a:pt x="3702" y="259"/>
                </a:lnTo>
                <a:lnTo>
                  <a:pt x="3704" y="259"/>
                </a:lnTo>
                <a:lnTo>
                  <a:pt x="3707" y="259"/>
                </a:lnTo>
                <a:lnTo>
                  <a:pt x="3709" y="259"/>
                </a:lnTo>
                <a:lnTo>
                  <a:pt x="3712" y="260"/>
                </a:lnTo>
                <a:lnTo>
                  <a:pt x="3714" y="261"/>
                </a:lnTo>
                <a:lnTo>
                  <a:pt x="3716" y="262"/>
                </a:lnTo>
                <a:lnTo>
                  <a:pt x="3718" y="264"/>
                </a:lnTo>
                <a:lnTo>
                  <a:pt x="3720" y="265"/>
                </a:lnTo>
                <a:lnTo>
                  <a:pt x="3722" y="267"/>
                </a:lnTo>
                <a:lnTo>
                  <a:pt x="3724" y="269"/>
                </a:lnTo>
                <a:lnTo>
                  <a:pt x="3725" y="271"/>
                </a:lnTo>
                <a:moveTo>
                  <a:pt x="3402" y="519"/>
                </a:moveTo>
                <a:lnTo>
                  <a:pt x="3404" y="521"/>
                </a:lnTo>
                <a:lnTo>
                  <a:pt x="3406" y="523"/>
                </a:lnTo>
                <a:lnTo>
                  <a:pt x="3407" y="525"/>
                </a:lnTo>
                <a:lnTo>
                  <a:pt x="3409" y="528"/>
                </a:lnTo>
                <a:lnTo>
                  <a:pt x="3409" y="530"/>
                </a:lnTo>
                <a:lnTo>
                  <a:pt x="3410" y="532"/>
                </a:lnTo>
                <a:lnTo>
                  <a:pt x="3411" y="535"/>
                </a:lnTo>
                <a:lnTo>
                  <a:pt x="3411" y="538"/>
                </a:lnTo>
                <a:lnTo>
                  <a:pt x="3411" y="540"/>
                </a:lnTo>
                <a:lnTo>
                  <a:pt x="3410" y="543"/>
                </a:lnTo>
                <a:lnTo>
                  <a:pt x="3410" y="545"/>
                </a:lnTo>
                <a:lnTo>
                  <a:pt x="3409" y="548"/>
                </a:lnTo>
                <a:lnTo>
                  <a:pt x="3408" y="550"/>
                </a:lnTo>
                <a:lnTo>
                  <a:pt x="3407" y="553"/>
                </a:lnTo>
                <a:lnTo>
                  <a:pt x="3405" y="555"/>
                </a:lnTo>
                <a:lnTo>
                  <a:pt x="3403" y="557"/>
                </a:lnTo>
                <a:lnTo>
                  <a:pt x="3369" y="594"/>
                </a:lnTo>
                <a:lnTo>
                  <a:pt x="3336" y="632"/>
                </a:lnTo>
                <a:lnTo>
                  <a:pt x="3305" y="671"/>
                </a:lnTo>
                <a:lnTo>
                  <a:pt x="3275" y="710"/>
                </a:lnTo>
                <a:lnTo>
                  <a:pt x="3274" y="712"/>
                </a:lnTo>
                <a:lnTo>
                  <a:pt x="3272" y="714"/>
                </a:lnTo>
                <a:lnTo>
                  <a:pt x="3270" y="716"/>
                </a:lnTo>
                <a:lnTo>
                  <a:pt x="3267" y="717"/>
                </a:lnTo>
                <a:lnTo>
                  <a:pt x="3265" y="718"/>
                </a:lnTo>
                <a:lnTo>
                  <a:pt x="3263" y="719"/>
                </a:lnTo>
                <a:lnTo>
                  <a:pt x="3260" y="720"/>
                </a:lnTo>
                <a:lnTo>
                  <a:pt x="3258" y="721"/>
                </a:lnTo>
                <a:lnTo>
                  <a:pt x="3255" y="721"/>
                </a:lnTo>
                <a:lnTo>
                  <a:pt x="3253" y="721"/>
                </a:lnTo>
                <a:lnTo>
                  <a:pt x="3250" y="721"/>
                </a:lnTo>
                <a:lnTo>
                  <a:pt x="3248" y="720"/>
                </a:lnTo>
                <a:lnTo>
                  <a:pt x="3245" y="720"/>
                </a:lnTo>
                <a:lnTo>
                  <a:pt x="3243" y="719"/>
                </a:lnTo>
                <a:lnTo>
                  <a:pt x="3241" y="717"/>
                </a:lnTo>
                <a:lnTo>
                  <a:pt x="3238" y="716"/>
                </a:lnTo>
                <a:lnTo>
                  <a:pt x="3236" y="714"/>
                </a:lnTo>
                <a:lnTo>
                  <a:pt x="3234" y="713"/>
                </a:lnTo>
                <a:lnTo>
                  <a:pt x="3233" y="711"/>
                </a:lnTo>
                <a:lnTo>
                  <a:pt x="3231" y="708"/>
                </a:lnTo>
                <a:lnTo>
                  <a:pt x="3230" y="706"/>
                </a:lnTo>
                <a:lnTo>
                  <a:pt x="3229" y="704"/>
                </a:lnTo>
                <a:lnTo>
                  <a:pt x="3228" y="701"/>
                </a:lnTo>
                <a:lnTo>
                  <a:pt x="3228" y="699"/>
                </a:lnTo>
                <a:lnTo>
                  <a:pt x="3227" y="696"/>
                </a:lnTo>
                <a:lnTo>
                  <a:pt x="3227" y="694"/>
                </a:lnTo>
                <a:lnTo>
                  <a:pt x="3227" y="691"/>
                </a:lnTo>
                <a:lnTo>
                  <a:pt x="3228" y="689"/>
                </a:lnTo>
                <a:lnTo>
                  <a:pt x="3229" y="686"/>
                </a:lnTo>
                <a:lnTo>
                  <a:pt x="3230" y="684"/>
                </a:lnTo>
                <a:lnTo>
                  <a:pt x="3231" y="681"/>
                </a:lnTo>
                <a:lnTo>
                  <a:pt x="3232" y="679"/>
                </a:lnTo>
                <a:lnTo>
                  <a:pt x="3263" y="638"/>
                </a:lnTo>
                <a:lnTo>
                  <a:pt x="3295" y="598"/>
                </a:lnTo>
                <a:lnTo>
                  <a:pt x="3330" y="559"/>
                </a:lnTo>
                <a:lnTo>
                  <a:pt x="3365" y="520"/>
                </a:lnTo>
                <a:lnTo>
                  <a:pt x="3367" y="518"/>
                </a:lnTo>
                <a:lnTo>
                  <a:pt x="3369" y="516"/>
                </a:lnTo>
                <a:lnTo>
                  <a:pt x="3372" y="515"/>
                </a:lnTo>
                <a:lnTo>
                  <a:pt x="3374" y="514"/>
                </a:lnTo>
                <a:lnTo>
                  <a:pt x="3376" y="513"/>
                </a:lnTo>
                <a:lnTo>
                  <a:pt x="3379" y="512"/>
                </a:lnTo>
                <a:lnTo>
                  <a:pt x="3381" y="512"/>
                </a:lnTo>
                <a:lnTo>
                  <a:pt x="3384" y="512"/>
                </a:lnTo>
                <a:lnTo>
                  <a:pt x="3386" y="512"/>
                </a:lnTo>
                <a:lnTo>
                  <a:pt x="3389" y="512"/>
                </a:lnTo>
                <a:lnTo>
                  <a:pt x="3391" y="513"/>
                </a:lnTo>
                <a:lnTo>
                  <a:pt x="3394" y="513"/>
                </a:lnTo>
                <a:lnTo>
                  <a:pt x="3396" y="514"/>
                </a:lnTo>
                <a:lnTo>
                  <a:pt x="3398" y="516"/>
                </a:lnTo>
                <a:lnTo>
                  <a:pt x="3400" y="517"/>
                </a:lnTo>
                <a:lnTo>
                  <a:pt x="3402" y="519"/>
                </a:lnTo>
                <a:moveTo>
                  <a:pt x="3159" y="845"/>
                </a:moveTo>
                <a:lnTo>
                  <a:pt x="3162" y="846"/>
                </a:lnTo>
                <a:lnTo>
                  <a:pt x="3164" y="848"/>
                </a:lnTo>
                <a:lnTo>
                  <a:pt x="3166" y="850"/>
                </a:lnTo>
                <a:lnTo>
                  <a:pt x="3168" y="852"/>
                </a:lnTo>
                <a:lnTo>
                  <a:pt x="3169" y="854"/>
                </a:lnTo>
                <a:lnTo>
                  <a:pt x="3170" y="856"/>
                </a:lnTo>
                <a:lnTo>
                  <a:pt x="3172" y="858"/>
                </a:lnTo>
                <a:lnTo>
                  <a:pt x="3172" y="861"/>
                </a:lnTo>
                <a:lnTo>
                  <a:pt x="3173" y="863"/>
                </a:lnTo>
                <a:lnTo>
                  <a:pt x="3173" y="866"/>
                </a:lnTo>
                <a:lnTo>
                  <a:pt x="3174" y="868"/>
                </a:lnTo>
                <a:lnTo>
                  <a:pt x="3173" y="871"/>
                </a:lnTo>
                <a:lnTo>
                  <a:pt x="3173" y="873"/>
                </a:lnTo>
                <a:lnTo>
                  <a:pt x="3172" y="876"/>
                </a:lnTo>
                <a:lnTo>
                  <a:pt x="3172" y="878"/>
                </a:lnTo>
                <a:lnTo>
                  <a:pt x="3170" y="881"/>
                </a:lnTo>
                <a:lnTo>
                  <a:pt x="3149" y="926"/>
                </a:lnTo>
                <a:lnTo>
                  <a:pt x="3129" y="972"/>
                </a:lnTo>
                <a:lnTo>
                  <a:pt x="3110" y="1019"/>
                </a:lnTo>
                <a:lnTo>
                  <a:pt x="3094" y="1066"/>
                </a:lnTo>
                <a:lnTo>
                  <a:pt x="3094" y="1068"/>
                </a:lnTo>
                <a:lnTo>
                  <a:pt x="3092" y="1070"/>
                </a:lnTo>
                <a:lnTo>
                  <a:pt x="3091" y="1073"/>
                </a:lnTo>
                <a:lnTo>
                  <a:pt x="3090" y="1075"/>
                </a:lnTo>
                <a:lnTo>
                  <a:pt x="3088" y="1076"/>
                </a:lnTo>
                <a:lnTo>
                  <a:pt x="3086" y="1078"/>
                </a:lnTo>
                <a:lnTo>
                  <a:pt x="3084" y="1079"/>
                </a:lnTo>
                <a:lnTo>
                  <a:pt x="3082" y="1081"/>
                </a:lnTo>
                <a:lnTo>
                  <a:pt x="3079" y="1082"/>
                </a:lnTo>
                <a:lnTo>
                  <a:pt x="3077" y="1083"/>
                </a:lnTo>
                <a:lnTo>
                  <a:pt x="3074" y="1083"/>
                </a:lnTo>
                <a:lnTo>
                  <a:pt x="3072" y="1084"/>
                </a:lnTo>
                <a:lnTo>
                  <a:pt x="3069" y="1084"/>
                </a:lnTo>
                <a:lnTo>
                  <a:pt x="3067" y="1084"/>
                </a:lnTo>
                <a:lnTo>
                  <a:pt x="3064" y="1083"/>
                </a:lnTo>
                <a:lnTo>
                  <a:pt x="3061" y="1083"/>
                </a:lnTo>
                <a:lnTo>
                  <a:pt x="3059" y="1082"/>
                </a:lnTo>
                <a:lnTo>
                  <a:pt x="3056" y="1081"/>
                </a:lnTo>
                <a:lnTo>
                  <a:pt x="3054" y="1079"/>
                </a:lnTo>
                <a:lnTo>
                  <a:pt x="3052" y="1078"/>
                </a:lnTo>
                <a:lnTo>
                  <a:pt x="3050" y="1076"/>
                </a:lnTo>
                <a:lnTo>
                  <a:pt x="3049" y="1074"/>
                </a:lnTo>
                <a:lnTo>
                  <a:pt x="3047" y="1072"/>
                </a:lnTo>
                <a:lnTo>
                  <a:pt x="3046" y="1070"/>
                </a:lnTo>
                <a:lnTo>
                  <a:pt x="3045" y="1067"/>
                </a:lnTo>
                <a:lnTo>
                  <a:pt x="3044" y="1065"/>
                </a:lnTo>
                <a:lnTo>
                  <a:pt x="3044" y="1063"/>
                </a:lnTo>
                <a:lnTo>
                  <a:pt x="3043" y="1060"/>
                </a:lnTo>
                <a:lnTo>
                  <a:pt x="3043" y="1058"/>
                </a:lnTo>
                <a:lnTo>
                  <a:pt x="3043" y="1055"/>
                </a:lnTo>
                <a:lnTo>
                  <a:pt x="3044" y="1052"/>
                </a:lnTo>
                <a:lnTo>
                  <a:pt x="3044" y="1050"/>
                </a:lnTo>
                <a:lnTo>
                  <a:pt x="3061" y="1001"/>
                </a:lnTo>
                <a:lnTo>
                  <a:pt x="3080" y="952"/>
                </a:lnTo>
                <a:lnTo>
                  <a:pt x="3101" y="904"/>
                </a:lnTo>
                <a:lnTo>
                  <a:pt x="3123" y="857"/>
                </a:lnTo>
                <a:lnTo>
                  <a:pt x="3125" y="855"/>
                </a:lnTo>
                <a:lnTo>
                  <a:pt x="3126" y="852"/>
                </a:lnTo>
                <a:lnTo>
                  <a:pt x="3128" y="850"/>
                </a:lnTo>
                <a:lnTo>
                  <a:pt x="3130" y="849"/>
                </a:lnTo>
                <a:lnTo>
                  <a:pt x="3132" y="847"/>
                </a:lnTo>
                <a:lnTo>
                  <a:pt x="3134" y="846"/>
                </a:lnTo>
                <a:lnTo>
                  <a:pt x="3137" y="845"/>
                </a:lnTo>
                <a:lnTo>
                  <a:pt x="3139" y="844"/>
                </a:lnTo>
                <a:lnTo>
                  <a:pt x="3142" y="843"/>
                </a:lnTo>
                <a:lnTo>
                  <a:pt x="3144" y="843"/>
                </a:lnTo>
                <a:lnTo>
                  <a:pt x="3147" y="842"/>
                </a:lnTo>
                <a:lnTo>
                  <a:pt x="3149" y="842"/>
                </a:lnTo>
                <a:lnTo>
                  <a:pt x="3152" y="843"/>
                </a:lnTo>
                <a:lnTo>
                  <a:pt x="3154" y="843"/>
                </a:lnTo>
                <a:lnTo>
                  <a:pt x="3157" y="844"/>
                </a:lnTo>
                <a:lnTo>
                  <a:pt x="3159" y="845"/>
                </a:lnTo>
                <a:moveTo>
                  <a:pt x="3029" y="1230"/>
                </a:moveTo>
                <a:lnTo>
                  <a:pt x="3032" y="1230"/>
                </a:lnTo>
                <a:lnTo>
                  <a:pt x="3034" y="1231"/>
                </a:lnTo>
                <a:lnTo>
                  <a:pt x="3037" y="1232"/>
                </a:lnTo>
                <a:lnTo>
                  <a:pt x="3039" y="1233"/>
                </a:lnTo>
                <a:lnTo>
                  <a:pt x="3041" y="1235"/>
                </a:lnTo>
                <a:lnTo>
                  <a:pt x="3043" y="1236"/>
                </a:lnTo>
                <a:lnTo>
                  <a:pt x="3045" y="1238"/>
                </a:lnTo>
                <a:lnTo>
                  <a:pt x="3047" y="1240"/>
                </a:lnTo>
                <a:lnTo>
                  <a:pt x="3048" y="1242"/>
                </a:lnTo>
                <a:lnTo>
                  <a:pt x="3049" y="1244"/>
                </a:lnTo>
                <a:lnTo>
                  <a:pt x="3050" y="1247"/>
                </a:lnTo>
                <a:lnTo>
                  <a:pt x="3051" y="1249"/>
                </a:lnTo>
                <a:lnTo>
                  <a:pt x="3052" y="1252"/>
                </a:lnTo>
                <a:lnTo>
                  <a:pt x="3052" y="1254"/>
                </a:lnTo>
                <a:lnTo>
                  <a:pt x="3052" y="1257"/>
                </a:lnTo>
                <a:lnTo>
                  <a:pt x="3052" y="1260"/>
                </a:lnTo>
                <a:lnTo>
                  <a:pt x="3047" y="1309"/>
                </a:lnTo>
                <a:lnTo>
                  <a:pt x="3044" y="1359"/>
                </a:lnTo>
                <a:lnTo>
                  <a:pt x="3044" y="1409"/>
                </a:lnTo>
                <a:lnTo>
                  <a:pt x="3046" y="1459"/>
                </a:lnTo>
                <a:lnTo>
                  <a:pt x="3046" y="1461"/>
                </a:lnTo>
                <a:lnTo>
                  <a:pt x="3046" y="1464"/>
                </a:lnTo>
                <a:lnTo>
                  <a:pt x="3046" y="1466"/>
                </a:lnTo>
                <a:lnTo>
                  <a:pt x="3045" y="1469"/>
                </a:lnTo>
                <a:lnTo>
                  <a:pt x="3044" y="1471"/>
                </a:lnTo>
                <a:lnTo>
                  <a:pt x="3043" y="1474"/>
                </a:lnTo>
                <a:lnTo>
                  <a:pt x="3042" y="1476"/>
                </a:lnTo>
                <a:lnTo>
                  <a:pt x="3040" y="1478"/>
                </a:lnTo>
                <a:lnTo>
                  <a:pt x="3038" y="1480"/>
                </a:lnTo>
                <a:lnTo>
                  <a:pt x="3036" y="1481"/>
                </a:lnTo>
                <a:lnTo>
                  <a:pt x="3034" y="1483"/>
                </a:lnTo>
                <a:lnTo>
                  <a:pt x="3032" y="1484"/>
                </a:lnTo>
                <a:lnTo>
                  <a:pt x="3029" y="1485"/>
                </a:lnTo>
                <a:lnTo>
                  <a:pt x="3027" y="1486"/>
                </a:lnTo>
                <a:lnTo>
                  <a:pt x="3024" y="1486"/>
                </a:lnTo>
                <a:lnTo>
                  <a:pt x="3021" y="1487"/>
                </a:lnTo>
                <a:lnTo>
                  <a:pt x="3019" y="1487"/>
                </a:lnTo>
                <a:lnTo>
                  <a:pt x="3016" y="1487"/>
                </a:lnTo>
                <a:lnTo>
                  <a:pt x="3013" y="1486"/>
                </a:lnTo>
                <a:lnTo>
                  <a:pt x="3011" y="1485"/>
                </a:lnTo>
                <a:lnTo>
                  <a:pt x="3008" y="1484"/>
                </a:lnTo>
                <a:lnTo>
                  <a:pt x="3006" y="1483"/>
                </a:lnTo>
                <a:lnTo>
                  <a:pt x="3004" y="1482"/>
                </a:lnTo>
                <a:lnTo>
                  <a:pt x="3002" y="1480"/>
                </a:lnTo>
                <a:lnTo>
                  <a:pt x="3000" y="1479"/>
                </a:lnTo>
                <a:lnTo>
                  <a:pt x="2999" y="1477"/>
                </a:lnTo>
                <a:lnTo>
                  <a:pt x="2997" y="1474"/>
                </a:lnTo>
                <a:lnTo>
                  <a:pt x="2996" y="1472"/>
                </a:lnTo>
                <a:lnTo>
                  <a:pt x="2995" y="1470"/>
                </a:lnTo>
                <a:lnTo>
                  <a:pt x="2994" y="1467"/>
                </a:lnTo>
                <a:lnTo>
                  <a:pt x="2994" y="1465"/>
                </a:lnTo>
                <a:lnTo>
                  <a:pt x="2993" y="1462"/>
                </a:lnTo>
                <a:lnTo>
                  <a:pt x="2991" y="1410"/>
                </a:lnTo>
                <a:lnTo>
                  <a:pt x="2991" y="1358"/>
                </a:lnTo>
                <a:lnTo>
                  <a:pt x="2994" y="1305"/>
                </a:lnTo>
                <a:lnTo>
                  <a:pt x="2999" y="1253"/>
                </a:lnTo>
                <a:lnTo>
                  <a:pt x="3000" y="1250"/>
                </a:lnTo>
                <a:lnTo>
                  <a:pt x="3001" y="1248"/>
                </a:lnTo>
                <a:lnTo>
                  <a:pt x="3002" y="1245"/>
                </a:lnTo>
                <a:lnTo>
                  <a:pt x="3003" y="1243"/>
                </a:lnTo>
                <a:lnTo>
                  <a:pt x="3004" y="1241"/>
                </a:lnTo>
                <a:lnTo>
                  <a:pt x="3006" y="1239"/>
                </a:lnTo>
                <a:lnTo>
                  <a:pt x="3008" y="1237"/>
                </a:lnTo>
                <a:lnTo>
                  <a:pt x="3010" y="1236"/>
                </a:lnTo>
                <a:lnTo>
                  <a:pt x="3012" y="1234"/>
                </a:lnTo>
                <a:lnTo>
                  <a:pt x="3014" y="1233"/>
                </a:lnTo>
                <a:lnTo>
                  <a:pt x="3016" y="1232"/>
                </a:lnTo>
                <a:lnTo>
                  <a:pt x="3019" y="1231"/>
                </a:lnTo>
                <a:lnTo>
                  <a:pt x="3021" y="1230"/>
                </a:lnTo>
                <a:lnTo>
                  <a:pt x="3024" y="1230"/>
                </a:lnTo>
                <a:lnTo>
                  <a:pt x="3027" y="1230"/>
                </a:lnTo>
                <a:lnTo>
                  <a:pt x="3029" y="1230"/>
                </a:lnTo>
                <a:moveTo>
                  <a:pt x="3046" y="1636"/>
                </a:moveTo>
                <a:lnTo>
                  <a:pt x="3049" y="1635"/>
                </a:lnTo>
                <a:lnTo>
                  <a:pt x="3052" y="1635"/>
                </a:lnTo>
                <a:lnTo>
                  <a:pt x="3054" y="1635"/>
                </a:lnTo>
                <a:lnTo>
                  <a:pt x="3057" y="1635"/>
                </a:lnTo>
                <a:lnTo>
                  <a:pt x="3059" y="1635"/>
                </a:lnTo>
                <a:lnTo>
                  <a:pt x="3062" y="1636"/>
                </a:lnTo>
                <a:lnTo>
                  <a:pt x="3064" y="1637"/>
                </a:lnTo>
                <a:lnTo>
                  <a:pt x="3067" y="1638"/>
                </a:lnTo>
                <a:lnTo>
                  <a:pt x="3069" y="1639"/>
                </a:lnTo>
                <a:lnTo>
                  <a:pt x="3071" y="1641"/>
                </a:lnTo>
                <a:lnTo>
                  <a:pt x="3073" y="1643"/>
                </a:lnTo>
                <a:lnTo>
                  <a:pt x="3075" y="1644"/>
                </a:lnTo>
                <a:lnTo>
                  <a:pt x="3076" y="1647"/>
                </a:lnTo>
                <a:lnTo>
                  <a:pt x="3077" y="1649"/>
                </a:lnTo>
                <a:lnTo>
                  <a:pt x="3079" y="1651"/>
                </a:lnTo>
                <a:lnTo>
                  <a:pt x="3079" y="1654"/>
                </a:lnTo>
                <a:lnTo>
                  <a:pt x="3093" y="1701"/>
                </a:lnTo>
                <a:lnTo>
                  <a:pt x="3110" y="1748"/>
                </a:lnTo>
                <a:lnTo>
                  <a:pt x="3129" y="1794"/>
                </a:lnTo>
                <a:lnTo>
                  <a:pt x="3150" y="1840"/>
                </a:lnTo>
                <a:lnTo>
                  <a:pt x="3151" y="1842"/>
                </a:lnTo>
                <a:lnTo>
                  <a:pt x="3152" y="1845"/>
                </a:lnTo>
                <a:lnTo>
                  <a:pt x="3153" y="1847"/>
                </a:lnTo>
                <a:lnTo>
                  <a:pt x="3153" y="1850"/>
                </a:lnTo>
                <a:lnTo>
                  <a:pt x="3153" y="1852"/>
                </a:lnTo>
                <a:lnTo>
                  <a:pt x="3153" y="1855"/>
                </a:lnTo>
                <a:lnTo>
                  <a:pt x="3152" y="1857"/>
                </a:lnTo>
                <a:lnTo>
                  <a:pt x="3152" y="1860"/>
                </a:lnTo>
                <a:lnTo>
                  <a:pt x="3151" y="1862"/>
                </a:lnTo>
                <a:lnTo>
                  <a:pt x="3149" y="1864"/>
                </a:lnTo>
                <a:lnTo>
                  <a:pt x="3148" y="1867"/>
                </a:lnTo>
                <a:lnTo>
                  <a:pt x="3147" y="1869"/>
                </a:lnTo>
                <a:lnTo>
                  <a:pt x="3145" y="1870"/>
                </a:lnTo>
                <a:lnTo>
                  <a:pt x="3143" y="1872"/>
                </a:lnTo>
                <a:lnTo>
                  <a:pt x="3141" y="1874"/>
                </a:lnTo>
                <a:lnTo>
                  <a:pt x="3138" y="1875"/>
                </a:lnTo>
                <a:lnTo>
                  <a:pt x="3136" y="1876"/>
                </a:lnTo>
                <a:lnTo>
                  <a:pt x="3133" y="1877"/>
                </a:lnTo>
                <a:lnTo>
                  <a:pt x="3131" y="1877"/>
                </a:lnTo>
                <a:lnTo>
                  <a:pt x="3128" y="1878"/>
                </a:lnTo>
                <a:lnTo>
                  <a:pt x="3126" y="1878"/>
                </a:lnTo>
                <a:lnTo>
                  <a:pt x="3123" y="1878"/>
                </a:lnTo>
                <a:lnTo>
                  <a:pt x="3121" y="1877"/>
                </a:lnTo>
                <a:lnTo>
                  <a:pt x="3118" y="1877"/>
                </a:lnTo>
                <a:lnTo>
                  <a:pt x="3116" y="1876"/>
                </a:lnTo>
                <a:lnTo>
                  <a:pt x="3114" y="1875"/>
                </a:lnTo>
                <a:lnTo>
                  <a:pt x="3112" y="1873"/>
                </a:lnTo>
                <a:lnTo>
                  <a:pt x="3110" y="1872"/>
                </a:lnTo>
                <a:lnTo>
                  <a:pt x="3108" y="1870"/>
                </a:lnTo>
                <a:lnTo>
                  <a:pt x="3106" y="1868"/>
                </a:lnTo>
                <a:lnTo>
                  <a:pt x="3105" y="1865"/>
                </a:lnTo>
                <a:lnTo>
                  <a:pt x="3103" y="1863"/>
                </a:lnTo>
                <a:lnTo>
                  <a:pt x="3081" y="1815"/>
                </a:lnTo>
                <a:lnTo>
                  <a:pt x="3061" y="1767"/>
                </a:lnTo>
                <a:lnTo>
                  <a:pt x="3043" y="1718"/>
                </a:lnTo>
                <a:lnTo>
                  <a:pt x="3028" y="1668"/>
                </a:lnTo>
                <a:lnTo>
                  <a:pt x="3028" y="1665"/>
                </a:lnTo>
                <a:lnTo>
                  <a:pt x="3027" y="1663"/>
                </a:lnTo>
                <a:lnTo>
                  <a:pt x="3027" y="1660"/>
                </a:lnTo>
                <a:lnTo>
                  <a:pt x="3028" y="1657"/>
                </a:lnTo>
                <a:lnTo>
                  <a:pt x="3028" y="1655"/>
                </a:lnTo>
                <a:lnTo>
                  <a:pt x="3029" y="1653"/>
                </a:lnTo>
                <a:lnTo>
                  <a:pt x="3030" y="1650"/>
                </a:lnTo>
                <a:lnTo>
                  <a:pt x="3031" y="1648"/>
                </a:lnTo>
                <a:lnTo>
                  <a:pt x="3032" y="1646"/>
                </a:lnTo>
                <a:lnTo>
                  <a:pt x="3034" y="1644"/>
                </a:lnTo>
                <a:lnTo>
                  <a:pt x="3035" y="1642"/>
                </a:lnTo>
                <a:lnTo>
                  <a:pt x="3037" y="1640"/>
                </a:lnTo>
                <a:lnTo>
                  <a:pt x="3039" y="1639"/>
                </a:lnTo>
                <a:lnTo>
                  <a:pt x="3041" y="1638"/>
                </a:lnTo>
                <a:lnTo>
                  <a:pt x="3044" y="1637"/>
                </a:lnTo>
                <a:lnTo>
                  <a:pt x="3046" y="1636"/>
                </a:lnTo>
                <a:moveTo>
                  <a:pt x="3218" y="2003"/>
                </a:moveTo>
                <a:lnTo>
                  <a:pt x="3221" y="2001"/>
                </a:lnTo>
                <a:lnTo>
                  <a:pt x="3223" y="2000"/>
                </a:lnTo>
                <a:lnTo>
                  <a:pt x="3226" y="1999"/>
                </a:lnTo>
                <a:lnTo>
                  <a:pt x="3228" y="1999"/>
                </a:lnTo>
                <a:lnTo>
                  <a:pt x="3231" y="1998"/>
                </a:lnTo>
                <a:lnTo>
                  <a:pt x="3233" y="1998"/>
                </a:lnTo>
                <a:lnTo>
                  <a:pt x="3236" y="1998"/>
                </a:lnTo>
                <a:lnTo>
                  <a:pt x="3238" y="1998"/>
                </a:lnTo>
                <a:lnTo>
                  <a:pt x="3241" y="1999"/>
                </a:lnTo>
                <a:lnTo>
                  <a:pt x="3243" y="1999"/>
                </a:lnTo>
                <a:lnTo>
                  <a:pt x="3246" y="2000"/>
                </a:lnTo>
                <a:lnTo>
                  <a:pt x="3248" y="2001"/>
                </a:lnTo>
                <a:lnTo>
                  <a:pt x="3250" y="2002"/>
                </a:lnTo>
                <a:lnTo>
                  <a:pt x="3252" y="2004"/>
                </a:lnTo>
                <a:lnTo>
                  <a:pt x="3254" y="2006"/>
                </a:lnTo>
                <a:lnTo>
                  <a:pt x="3255" y="2008"/>
                </a:lnTo>
                <a:lnTo>
                  <a:pt x="3269" y="2026"/>
                </a:lnTo>
                <a:lnTo>
                  <a:pt x="3284" y="2044"/>
                </a:lnTo>
                <a:lnTo>
                  <a:pt x="3313" y="2079"/>
                </a:lnTo>
                <a:lnTo>
                  <a:pt x="3393" y="2096"/>
                </a:lnTo>
                <a:lnTo>
                  <a:pt x="3396" y="2096"/>
                </a:lnTo>
                <a:lnTo>
                  <a:pt x="3398" y="2097"/>
                </a:lnTo>
                <a:lnTo>
                  <a:pt x="3401" y="2098"/>
                </a:lnTo>
                <a:lnTo>
                  <a:pt x="3403" y="2100"/>
                </a:lnTo>
                <a:lnTo>
                  <a:pt x="3405" y="2101"/>
                </a:lnTo>
                <a:lnTo>
                  <a:pt x="3407" y="2103"/>
                </a:lnTo>
                <a:lnTo>
                  <a:pt x="3408" y="2105"/>
                </a:lnTo>
                <a:lnTo>
                  <a:pt x="3410" y="2107"/>
                </a:lnTo>
                <a:lnTo>
                  <a:pt x="3411" y="2109"/>
                </a:lnTo>
                <a:lnTo>
                  <a:pt x="3412" y="2112"/>
                </a:lnTo>
                <a:lnTo>
                  <a:pt x="3413" y="2114"/>
                </a:lnTo>
                <a:lnTo>
                  <a:pt x="3413" y="2116"/>
                </a:lnTo>
                <a:lnTo>
                  <a:pt x="3414" y="2119"/>
                </a:lnTo>
                <a:lnTo>
                  <a:pt x="3414" y="2121"/>
                </a:lnTo>
                <a:lnTo>
                  <a:pt x="3414" y="2124"/>
                </a:lnTo>
                <a:lnTo>
                  <a:pt x="3413" y="2127"/>
                </a:lnTo>
                <a:lnTo>
                  <a:pt x="3412" y="2129"/>
                </a:lnTo>
                <a:lnTo>
                  <a:pt x="3411" y="2132"/>
                </a:lnTo>
                <a:lnTo>
                  <a:pt x="3410" y="2134"/>
                </a:lnTo>
                <a:lnTo>
                  <a:pt x="3409" y="2137"/>
                </a:lnTo>
                <a:lnTo>
                  <a:pt x="3407" y="2139"/>
                </a:lnTo>
                <a:lnTo>
                  <a:pt x="3405" y="2140"/>
                </a:lnTo>
                <a:lnTo>
                  <a:pt x="3403" y="2142"/>
                </a:lnTo>
                <a:lnTo>
                  <a:pt x="3401" y="2143"/>
                </a:lnTo>
                <a:lnTo>
                  <a:pt x="3399" y="2145"/>
                </a:lnTo>
                <a:lnTo>
                  <a:pt x="3397" y="2146"/>
                </a:lnTo>
                <a:lnTo>
                  <a:pt x="3394" y="2146"/>
                </a:lnTo>
                <a:lnTo>
                  <a:pt x="3392" y="2147"/>
                </a:lnTo>
                <a:lnTo>
                  <a:pt x="3389" y="2147"/>
                </a:lnTo>
                <a:lnTo>
                  <a:pt x="3387" y="2147"/>
                </a:lnTo>
                <a:lnTo>
                  <a:pt x="3384" y="2147"/>
                </a:lnTo>
                <a:lnTo>
                  <a:pt x="3381" y="2147"/>
                </a:lnTo>
                <a:lnTo>
                  <a:pt x="3365" y="2143"/>
                </a:lnTo>
                <a:lnTo>
                  <a:pt x="3356" y="2141"/>
                </a:lnTo>
                <a:lnTo>
                  <a:pt x="3347" y="2140"/>
                </a:lnTo>
                <a:lnTo>
                  <a:pt x="3347" y="2141"/>
                </a:lnTo>
                <a:lnTo>
                  <a:pt x="3346" y="2142"/>
                </a:lnTo>
                <a:lnTo>
                  <a:pt x="3346" y="2143"/>
                </a:lnTo>
                <a:lnTo>
                  <a:pt x="3345" y="2144"/>
                </a:lnTo>
                <a:lnTo>
                  <a:pt x="3342" y="2148"/>
                </a:lnTo>
                <a:lnTo>
                  <a:pt x="3340" y="2149"/>
                </a:lnTo>
                <a:lnTo>
                  <a:pt x="3338" y="2151"/>
                </a:lnTo>
                <a:lnTo>
                  <a:pt x="3336" y="2152"/>
                </a:lnTo>
                <a:lnTo>
                  <a:pt x="3333" y="2153"/>
                </a:lnTo>
                <a:lnTo>
                  <a:pt x="3331" y="2154"/>
                </a:lnTo>
                <a:lnTo>
                  <a:pt x="3328" y="2154"/>
                </a:lnTo>
                <a:lnTo>
                  <a:pt x="3326" y="2155"/>
                </a:lnTo>
                <a:lnTo>
                  <a:pt x="3323" y="2155"/>
                </a:lnTo>
                <a:lnTo>
                  <a:pt x="3320" y="2154"/>
                </a:lnTo>
                <a:lnTo>
                  <a:pt x="3318" y="2154"/>
                </a:lnTo>
                <a:lnTo>
                  <a:pt x="3315" y="2153"/>
                </a:lnTo>
                <a:lnTo>
                  <a:pt x="3313" y="2152"/>
                </a:lnTo>
                <a:lnTo>
                  <a:pt x="3311" y="2151"/>
                </a:lnTo>
                <a:lnTo>
                  <a:pt x="3308" y="2150"/>
                </a:lnTo>
                <a:lnTo>
                  <a:pt x="3306" y="2148"/>
                </a:lnTo>
                <a:lnTo>
                  <a:pt x="3304" y="2147"/>
                </a:lnTo>
                <a:lnTo>
                  <a:pt x="3300" y="2142"/>
                </a:lnTo>
                <a:lnTo>
                  <a:pt x="3295" y="2137"/>
                </a:lnTo>
                <a:lnTo>
                  <a:pt x="3286" y="2128"/>
                </a:lnTo>
                <a:lnTo>
                  <a:pt x="3260" y="2123"/>
                </a:lnTo>
                <a:lnTo>
                  <a:pt x="3234" y="2118"/>
                </a:lnTo>
                <a:lnTo>
                  <a:pt x="3180" y="2111"/>
                </a:lnTo>
                <a:lnTo>
                  <a:pt x="3178" y="2110"/>
                </a:lnTo>
                <a:lnTo>
                  <a:pt x="3175" y="2110"/>
                </a:lnTo>
                <a:lnTo>
                  <a:pt x="3173" y="2109"/>
                </a:lnTo>
                <a:lnTo>
                  <a:pt x="3171" y="2108"/>
                </a:lnTo>
                <a:lnTo>
                  <a:pt x="3169" y="2106"/>
                </a:lnTo>
                <a:lnTo>
                  <a:pt x="3167" y="2105"/>
                </a:lnTo>
                <a:lnTo>
                  <a:pt x="3165" y="2103"/>
                </a:lnTo>
                <a:lnTo>
                  <a:pt x="3163" y="2101"/>
                </a:lnTo>
                <a:lnTo>
                  <a:pt x="3162" y="2099"/>
                </a:lnTo>
                <a:lnTo>
                  <a:pt x="3161" y="2097"/>
                </a:lnTo>
                <a:lnTo>
                  <a:pt x="3159" y="2094"/>
                </a:lnTo>
                <a:lnTo>
                  <a:pt x="3159" y="2092"/>
                </a:lnTo>
                <a:lnTo>
                  <a:pt x="3158" y="2090"/>
                </a:lnTo>
                <a:lnTo>
                  <a:pt x="3158" y="2087"/>
                </a:lnTo>
                <a:lnTo>
                  <a:pt x="3157" y="2084"/>
                </a:lnTo>
                <a:lnTo>
                  <a:pt x="3157" y="2082"/>
                </a:lnTo>
                <a:lnTo>
                  <a:pt x="3158" y="2079"/>
                </a:lnTo>
                <a:lnTo>
                  <a:pt x="3159" y="2076"/>
                </a:lnTo>
                <a:lnTo>
                  <a:pt x="3160" y="2074"/>
                </a:lnTo>
                <a:lnTo>
                  <a:pt x="3161" y="2072"/>
                </a:lnTo>
                <a:lnTo>
                  <a:pt x="3162" y="2069"/>
                </a:lnTo>
                <a:lnTo>
                  <a:pt x="3164" y="2067"/>
                </a:lnTo>
                <a:lnTo>
                  <a:pt x="3166" y="2065"/>
                </a:lnTo>
                <a:lnTo>
                  <a:pt x="3168" y="2064"/>
                </a:lnTo>
                <a:lnTo>
                  <a:pt x="3170" y="2062"/>
                </a:lnTo>
                <a:lnTo>
                  <a:pt x="3172" y="2061"/>
                </a:lnTo>
                <a:lnTo>
                  <a:pt x="3174" y="2060"/>
                </a:lnTo>
                <a:lnTo>
                  <a:pt x="3177" y="2059"/>
                </a:lnTo>
                <a:lnTo>
                  <a:pt x="3179" y="2059"/>
                </a:lnTo>
                <a:lnTo>
                  <a:pt x="3182" y="2059"/>
                </a:lnTo>
                <a:lnTo>
                  <a:pt x="3185" y="2058"/>
                </a:lnTo>
                <a:lnTo>
                  <a:pt x="3187" y="2059"/>
                </a:lnTo>
                <a:lnTo>
                  <a:pt x="3233" y="2065"/>
                </a:lnTo>
                <a:lnTo>
                  <a:pt x="3213" y="2041"/>
                </a:lnTo>
                <a:lnTo>
                  <a:pt x="3212" y="2038"/>
                </a:lnTo>
                <a:lnTo>
                  <a:pt x="3211" y="2036"/>
                </a:lnTo>
                <a:lnTo>
                  <a:pt x="3210" y="2034"/>
                </a:lnTo>
                <a:lnTo>
                  <a:pt x="3209" y="2031"/>
                </a:lnTo>
                <a:lnTo>
                  <a:pt x="3208" y="2028"/>
                </a:lnTo>
                <a:lnTo>
                  <a:pt x="3208" y="2026"/>
                </a:lnTo>
                <a:lnTo>
                  <a:pt x="3208" y="2023"/>
                </a:lnTo>
                <a:lnTo>
                  <a:pt x="3208" y="2021"/>
                </a:lnTo>
                <a:lnTo>
                  <a:pt x="3209" y="2018"/>
                </a:lnTo>
                <a:lnTo>
                  <a:pt x="3210" y="2016"/>
                </a:lnTo>
                <a:lnTo>
                  <a:pt x="3211" y="2013"/>
                </a:lnTo>
                <a:lnTo>
                  <a:pt x="3212" y="2011"/>
                </a:lnTo>
                <a:lnTo>
                  <a:pt x="3213" y="2009"/>
                </a:lnTo>
                <a:lnTo>
                  <a:pt x="3215" y="2006"/>
                </a:lnTo>
                <a:lnTo>
                  <a:pt x="3216" y="2005"/>
                </a:lnTo>
                <a:lnTo>
                  <a:pt x="3218" y="2003"/>
                </a:lnTo>
                <a:moveTo>
                  <a:pt x="2949" y="2095"/>
                </a:moveTo>
                <a:lnTo>
                  <a:pt x="2892" y="2095"/>
                </a:lnTo>
                <a:lnTo>
                  <a:pt x="2834" y="2096"/>
                </a:lnTo>
                <a:lnTo>
                  <a:pt x="2776" y="2099"/>
                </a:lnTo>
                <a:lnTo>
                  <a:pt x="2717" y="2103"/>
                </a:lnTo>
                <a:lnTo>
                  <a:pt x="2715" y="2103"/>
                </a:lnTo>
                <a:lnTo>
                  <a:pt x="2712" y="2103"/>
                </a:lnTo>
                <a:lnTo>
                  <a:pt x="2710" y="2103"/>
                </a:lnTo>
                <a:lnTo>
                  <a:pt x="2707" y="2102"/>
                </a:lnTo>
                <a:lnTo>
                  <a:pt x="2705" y="2101"/>
                </a:lnTo>
                <a:lnTo>
                  <a:pt x="2703" y="2100"/>
                </a:lnTo>
                <a:lnTo>
                  <a:pt x="2701" y="2099"/>
                </a:lnTo>
                <a:lnTo>
                  <a:pt x="2699" y="2097"/>
                </a:lnTo>
                <a:lnTo>
                  <a:pt x="2697" y="2095"/>
                </a:lnTo>
                <a:lnTo>
                  <a:pt x="2695" y="2093"/>
                </a:lnTo>
                <a:lnTo>
                  <a:pt x="2694" y="2091"/>
                </a:lnTo>
                <a:lnTo>
                  <a:pt x="2692" y="2089"/>
                </a:lnTo>
                <a:lnTo>
                  <a:pt x="2691" y="2087"/>
                </a:lnTo>
                <a:lnTo>
                  <a:pt x="2690" y="2084"/>
                </a:lnTo>
                <a:lnTo>
                  <a:pt x="2690" y="2081"/>
                </a:lnTo>
                <a:lnTo>
                  <a:pt x="2689" y="2079"/>
                </a:lnTo>
                <a:lnTo>
                  <a:pt x="2689" y="2076"/>
                </a:lnTo>
                <a:lnTo>
                  <a:pt x="2689" y="2074"/>
                </a:lnTo>
                <a:lnTo>
                  <a:pt x="2690" y="2071"/>
                </a:lnTo>
                <a:lnTo>
                  <a:pt x="2690" y="2069"/>
                </a:lnTo>
                <a:lnTo>
                  <a:pt x="2691" y="2066"/>
                </a:lnTo>
                <a:lnTo>
                  <a:pt x="2692" y="2064"/>
                </a:lnTo>
                <a:lnTo>
                  <a:pt x="2694" y="2062"/>
                </a:lnTo>
                <a:lnTo>
                  <a:pt x="2695" y="2060"/>
                </a:lnTo>
                <a:lnTo>
                  <a:pt x="2697" y="2058"/>
                </a:lnTo>
                <a:lnTo>
                  <a:pt x="2699" y="2056"/>
                </a:lnTo>
                <a:lnTo>
                  <a:pt x="2701" y="2055"/>
                </a:lnTo>
                <a:lnTo>
                  <a:pt x="2703" y="2054"/>
                </a:lnTo>
                <a:lnTo>
                  <a:pt x="2706" y="2052"/>
                </a:lnTo>
                <a:lnTo>
                  <a:pt x="2708" y="2052"/>
                </a:lnTo>
                <a:lnTo>
                  <a:pt x="2711" y="2051"/>
                </a:lnTo>
                <a:lnTo>
                  <a:pt x="2713" y="2051"/>
                </a:lnTo>
                <a:lnTo>
                  <a:pt x="2773" y="2046"/>
                </a:lnTo>
                <a:lnTo>
                  <a:pt x="2833" y="2043"/>
                </a:lnTo>
                <a:lnTo>
                  <a:pt x="2892" y="2042"/>
                </a:lnTo>
                <a:lnTo>
                  <a:pt x="2950" y="2042"/>
                </a:lnTo>
                <a:lnTo>
                  <a:pt x="2953" y="2042"/>
                </a:lnTo>
                <a:lnTo>
                  <a:pt x="2956" y="2043"/>
                </a:lnTo>
                <a:lnTo>
                  <a:pt x="2958" y="2043"/>
                </a:lnTo>
                <a:lnTo>
                  <a:pt x="2961" y="2044"/>
                </a:lnTo>
                <a:lnTo>
                  <a:pt x="2963" y="2046"/>
                </a:lnTo>
                <a:lnTo>
                  <a:pt x="2965" y="2047"/>
                </a:lnTo>
                <a:lnTo>
                  <a:pt x="2967" y="2048"/>
                </a:lnTo>
                <a:lnTo>
                  <a:pt x="2969" y="2050"/>
                </a:lnTo>
                <a:lnTo>
                  <a:pt x="2971" y="2052"/>
                </a:lnTo>
                <a:lnTo>
                  <a:pt x="2972" y="2054"/>
                </a:lnTo>
                <a:lnTo>
                  <a:pt x="2973" y="2056"/>
                </a:lnTo>
                <a:lnTo>
                  <a:pt x="2974" y="2059"/>
                </a:lnTo>
                <a:lnTo>
                  <a:pt x="2975" y="2061"/>
                </a:lnTo>
                <a:lnTo>
                  <a:pt x="2976" y="2063"/>
                </a:lnTo>
                <a:lnTo>
                  <a:pt x="2976" y="2066"/>
                </a:lnTo>
                <a:lnTo>
                  <a:pt x="2976" y="2069"/>
                </a:lnTo>
                <a:lnTo>
                  <a:pt x="2976" y="2071"/>
                </a:lnTo>
                <a:lnTo>
                  <a:pt x="2976" y="2074"/>
                </a:lnTo>
                <a:lnTo>
                  <a:pt x="2975" y="2077"/>
                </a:lnTo>
                <a:lnTo>
                  <a:pt x="2974" y="2079"/>
                </a:lnTo>
                <a:lnTo>
                  <a:pt x="2973" y="2081"/>
                </a:lnTo>
                <a:lnTo>
                  <a:pt x="2972" y="2084"/>
                </a:lnTo>
                <a:lnTo>
                  <a:pt x="2970" y="2086"/>
                </a:lnTo>
                <a:lnTo>
                  <a:pt x="2969" y="2088"/>
                </a:lnTo>
                <a:lnTo>
                  <a:pt x="2967" y="2089"/>
                </a:lnTo>
                <a:lnTo>
                  <a:pt x="2965" y="2091"/>
                </a:lnTo>
                <a:lnTo>
                  <a:pt x="2962" y="2092"/>
                </a:lnTo>
                <a:lnTo>
                  <a:pt x="2960" y="2093"/>
                </a:lnTo>
                <a:lnTo>
                  <a:pt x="2957" y="2094"/>
                </a:lnTo>
                <a:lnTo>
                  <a:pt x="2955" y="2094"/>
                </a:lnTo>
                <a:lnTo>
                  <a:pt x="2952" y="2095"/>
                </a:lnTo>
                <a:lnTo>
                  <a:pt x="2949" y="2095"/>
                </a:lnTo>
                <a:moveTo>
                  <a:pt x="2509" y="2104"/>
                </a:moveTo>
                <a:lnTo>
                  <a:pt x="2509" y="2106"/>
                </a:lnTo>
                <a:lnTo>
                  <a:pt x="2509" y="2109"/>
                </a:lnTo>
                <a:lnTo>
                  <a:pt x="2509" y="2112"/>
                </a:lnTo>
                <a:lnTo>
                  <a:pt x="2508" y="2114"/>
                </a:lnTo>
                <a:lnTo>
                  <a:pt x="2508" y="2117"/>
                </a:lnTo>
                <a:lnTo>
                  <a:pt x="2507" y="2119"/>
                </a:lnTo>
                <a:lnTo>
                  <a:pt x="2506" y="2121"/>
                </a:lnTo>
                <a:lnTo>
                  <a:pt x="2504" y="2123"/>
                </a:lnTo>
                <a:lnTo>
                  <a:pt x="2503" y="2125"/>
                </a:lnTo>
                <a:lnTo>
                  <a:pt x="2501" y="2127"/>
                </a:lnTo>
                <a:lnTo>
                  <a:pt x="2499" y="2129"/>
                </a:lnTo>
                <a:lnTo>
                  <a:pt x="2497" y="2131"/>
                </a:lnTo>
                <a:lnTo>
                  <a:pt x="2495" y="2132"/>
                </a:lnTo>
                <a:lnTo>
                  <a:pt x="2493" y="2133"/>
                </a:lnTo>
                <a:lnTo>
                  <a:pt x="2490" y="2134"/>
                </a:lnTo>
                <a:lnTo>
                  <a:pt x="2488" y="2135"/>
                </a:lnTo>
                <a:lnTo>
                  <a:pt x="2431" y="2146"/>
                </a:lnTo>
                <a:lnTo>
                  <a:pt x="2375" y="2158"/>
                </a:lnTo>
                <a:lnTo>
                  <a:pt x="2318" y="2172"/>
                </a:lnTo>
                <a:lnTo>
                  <a:pt x="2262" y="2188"/>
                </a:lnTo>
                <a:lnTo>
                  <a:pt x="2259" y="2188"/>
                </a:lnTo>
                <a:lnTo>
                  <a:pt x="2256" y="2189"/>
                </a:lnTo>
                <a:lnTo>
                  <a:pt x="2254" y="2189"/>
                </a:lnTo>
                <a:lnTo>
                  <a:pt x="2251" y="2189"/>
                </a:lnTo>
                <a:lnTo>
                  <a:pt x="2249" y="2189"/>
                </a:lnTo>
                <a:lnTo>
                  <a:pt x="2246" y="2188"/>
                </a:lnTo>
                <a:lnTo>
                  <a:pt x="2244" y="2187"/>
                </a:lnTo>
                <a:lnTo>
                  <a:pt x="2242" y="2186"/>
                </a:lnTo>
                <a:lnTo>
                  <a:pt x="2240" y="2184"/>
                </a:lnTo>
                <a:lnTo>
                  <a:pt x="2238" y="2183"/>
                </a:lnTo>
                <a:lnTo>
                  <a:pt x="2236" y="2181"/>
                </a:lnTo>
                <a:lnTo>
                  <a:pt x="2234" y="2179"/>
                </a:lnTo>
                <a:lnTo>
                  <a:pt x="2233" y="2177"/>
                </a:lnTo>
                <a:lnTo>
                  <a:pt x="2232" y="2175"/>
                </a:lnTo>
                <a:lnTo>
                  <a:pt x="2230" y="2172"/>
                </a:lnTo>
                <a:lnTo>
                  <a:pt x="2230" y="2170"/>
                </a:lnTo>
                <a:lnTo>
                  <a:pt x="2229" y="2167"/>
                </a:lnTo>
                <a:lnTo>
                  <a:pt x="2228" y="2164"/>
                </a:lnTo>
                <a:lnTo>
                  <a:pt x="2228" y="2162"/>
                </a:lnTo>
                <a:lnTo>
                  <a:pt x="2228" y="2159"/>
                </a:lnTo>
                <a:lnTo>
                  <a:pt x="2228" y="2157"/>
                </a:lnTo>
                <a:lnTo>
                  <a:pt x="2229" y="2154"/>
                </a:lnTo>
                <a:lnTo>
                  <a:pt x="2230" y="2152"/>
                </a:lnTo>
                <a:lnTo>
                  <a:pt x="2231" y="2150"/>
                </a:lnTo>
                <a:lnTo>
                  <a:pt x="2232" y="2148"/>
                </a:lnTo>
                <a:lnTo>
                  <a:pt x="2234" y="2146"/>
                </a:lnTo>
                <a:lnTo>
                  <a:pt x="2235" y="2144"/>
                </a:lnTo>
                <a:lnTo>
                  <a:pt x="2237" y="2142"/>
                </a:lnTo>
                <a:lnTo>
                  <a:pt x="2239" y="2141"/>
                </a:lnTo>
                <a:lnTo>
                  <a:pt x="2242" y="2140"/>
                </a:lnTo>
                <a:lnTo>
                  <a:pt x="2244" y="2139"/>
                </a:lnTo>
                <a:lnTo>
                  <a:pt x="2247" y="2138"/>
                </a:lnTo>
                <a:lnTo>
                  <a:pt x="2304" y="2121"/>
                </a:lnTo>
                <a:lnTo>
                  <a:pt x="2362" y="2107"/>
                </a:lnTo>
                <a:lnTo>
                  <a:pt x="2420" y="2094"/>
                </a:lnTo>
                <a:lnTo>
                  <a:pt x="2478" y="2082"/>
                </a:lnTo>
                <a:lnTo>
                  <a:pt x="2480" y="2081"/>
                </a:lnTo>
                <a:lnTo>
                  <a:pt x="2483" y="2081"/>
                </a:lnTo>
                <a:lnTo>
                  <a:pt x="2486" y="2082"/>
                </a:lnTo>
                <a:lnTo>
                  <a:pt x="2488" y="2082"/>
                </a:lnTo>
                <a:lnTo>
                  <a:pt x="2491" y="2083"/>
                </a:lnTo>
                <a:lnTo>
                  <a:pt x="2493" y="2084"/>
                </a:lnTo>
                <a:lnTo>
                  <a:pt x="2496" y="2085"/>
                </a:lnTo>
                <a:lnTo>
                  <a:pt x="2498" y="2086"/>
                </a:lnTo>
                <a:lnTo>
                  <a:pt x="2500" y="2088"/>
                </a:lnTo>
                <a:lnTo>
                  <a:pt x="2502" y="2090"/>
                </a:lnTo>
                <a:lnTo>
                  <a:pt x="2503" y="2092"/>
                </a:lnTo>
                <a:lnTo>
                  <a:pt x="2505" y="2094"/>
                </a:lnTo>
                <a:lnTo>
                  <a:pt x="2506" y="2096"/>
                </a:lnTo>
                <a:lnTo>
                  <a:pt x="2507" y="2098"/>
                </a:lnTo>
                <a:lnTo>
                  <a:pt x="2508" y="2101"/>
                </a:lnTo>
                <a:lnTo>
                  <a:pt x="2509" y="2104"/>
                </a:lnTo>
                <a:moveTo>
                  <a:pt x="3533" y="2162"/>
                </a:moveTo>
                <a:lnTo>
                  <a:pt x="3534" y="2159"/>
                </a:lnTo>
                <a:lnTo>
                  <a:pt x="3536" y="2157"/>
                </a:lnTo>
                <a:lnTo>
                  <a:pt x="3537" y="2155"/>
                </a:lnTo>
                <a:lnTo>
                  <a:pt x="3539" y="2153"/>
                </a:lnTo>
                <a:lnTo>
                  <a:pt x="3541" y="2151"/>
                </a:lnTo>
                <a:lnTo>
                  <a:pt x="3543" y="2150"/>
                </a:lnTo>
                <a:lnTo>
                  <a:pt x="3545" y="2148"/>
                </a:lnTo>
                <a:lnTo>
                  <a:pt x="3547" y="2147"/>
                </a:lnTo>
                <a:lnTo>
                  <a:pt x="3549" y="2146"/>
                </a:lnTo>
                <a:lnTo>
                  <a:pt x="3552" y="2145"/>
                </a:lnTo>
                <a:lnTo>
                  <a:pt x="3554" y="2145"/>
                </a:lnTo>
                <a:lnTo>
                  <a:pt x="3557" y="2144"/>
                </a:lnTo>
                <a:lnTo>
                  <a:pt x="3559" y="2144"/>
                </a:lnTo>
                <a:lnTo>
                  <a:pt x="3562" y="2144"/>
                </a:lnTo>
                <a:lnTo>
                  <a:pt x="3565" y="2145"/>
                </a:lnTo>
                <a:lnTo>
                  <a:pt x="3567" y="2146"/>
                </a:lnTo>
                <a:lnTo>
                  <a:pt x="3611" y="2162"/>
                </a:lnTo>
                <a:lnTo>
                  <a:pt x="3653" y="2179"/>
                </a:lnTo>
                <a:lnTo>
                  <a:pt x="3695" y="2197"/>
                </a:lnTo>
                <a:lnTo>
                  <a:pt x="3734" y="2217"/>
                </a:lnTo>
                <a:lnTo>
                  <a:pt x="3737" y="2218"/>
                </a:lnTo>
                <a:lnTo>
                  <a:pt x="3739" y="2219"/>
                </a:lnTo>
                <a:lnTo>
                  <a:pt x="3741" y="2221"/>
                </a:lnTo>
                <a:lnTo>
                  <a:pt x="3743" y="2223"/>
                </a:lnTo>
                <a:lnTo>
                  <a:pt x="3744" y="2225"/>
                </a:lnTo>
                <a:lnTo>
                  <a:pt x="3746" y="2227"/>
                </a:lnTo>
                <a:lnTo>
                  <a:pt x="3747" y="2229"/>
                </a:lnTo>
                <a:lnTo>
                  <a:pt x="3748" y="2232"/>
                </a:lnTo>
                <a:lnTo>
                  <a:pt x="3749" y="2234"/>
                </a:lnTo>
                <a:lnTo>
                  <a:pt x="3749" y="2236"/>
                </a:lnTo>
                <a:lnTo>
                  <a:pt x="3749" y="2239"/>
                </a:lnTo>
                <a:lnTo>
                  <a:pt x="3749" y="2242"/>
                </a:lnTo>
                <a:lnTo>
                  <a:pt x="3749" y="2244"/>
                </a:lnTo>
                <a:lnTo>
                  <a:pt x="3748" y="2247"/>
                </a:lnTo>
                <a:lnTo>
                  <a:pt x="3747" y="2249"/>
                </a:lnTo>
                <a:lnTo>
                  <a:pt x="3746" y="2252"/>
                </a:lnTo>
                <a:lnTo>
                  <a:pt x="3745" y="2254"/>
                </a:lnTo>
                <a:lnTo>
                  <a:pt x="3743" y="2256"/>
                </a:lnTo>
                <a:lnTo>
                  <a:pt x="3742" y="2258"/>
                </a:lnTo>
                <a:lnTo>
                  <a:pt x="3740" y="2260"/>
                </a:lnTo>
                <a:lnTo>
                  <a:pt x="3738" y="2262"/>
                </a:lnTo>
                <a:lnTo>
                  <a:pt x="3736" y="2263"/>
                </a:lnTo>
                <a:lnTo>
                  <a:pt x="3733" y="2264"/>
                </a:lnTo>
                <a:lnTo>
                  <a:pt x="3731" y="2265"/>
                </a:lnTo>
                <a:lnTo>
                  <a:pt x="3728" y="2266"/>
                </a:lnTo>
                <a:lnTo>
                  <a:pt x="3726" y="2266"/>
                </a:lnTo>
                <a:lnTo>
                  <a:pt x="3723" y="2267"/>
                </a:lnTo>
                <a:lnTo>
                  <a:pt x="3721" y="2267"/>
                </a:lnTo>
                <a:lnTo>
                  <a:pt x="3718" y="2266"/>
                </a:lnTo>
                <a:lnTo>
                  <a:pt x="3716" y="2266"/>
                </a:lnTo>
                <a:lnTo>
                  <a:pt x="3713" y="2265"/>
                </a:lnTo>
                <a:lnTo>
                  <a:pt x="3710" y="2264"/>
                </a:lnTo>
                <a:lnTo>
                  <a:pt x="3672" y="2245"/>
                </a:lnTo>
                <a:lnTo>
                  <a:pt x="3632" y="2228"/>
                </a:lnTo>
                <a:lnTo>
                  <a:pt x="3591" y="2211"/>
                </a:lnTo>
                <a:lnTo>
                  <a:pt x="3549" y="2196"/>
                </a:lnTo>
                <a:lnTo>
                  <a:pt x="3547" y="2195"/>
                </a:lnTo>
                <a:lnTo>
                  <a:pt x="3545" y="2193"/>
                </a:lnTo>
                <a:lnTo>
                  <a:pt x="3543" y="2192"/>
                </a:lnTo>
                <a:lnTo>
                  <a:pt x="3541" y="2190"/>
                </a:lnTo>
                <a:lnTo>
                  <a:pt x="3539" y="2188"/>
                </a:lnTo>
                <a:lnTo>
                  <a:pt x="3537" y="2186"/>
                </a:lnTo>
                <a:lnTo>
                  <a:pt x="3536" y="2184"/>
                </a:lnTo>
                <a:lnTo>
                  <a:pt x="3535" y="2182"/>
                </a:lnTo>
                <a:lnTo>
                  <a:pt x="3534" y="2180"/>
                </a:lnTo>
                <a:lnTo>
                  <a:pt x="3533" y="2177"/>
                </a:lnTo>
                <a:lnTo>
                  <a:pt x="3532" y="2175"/>
                </a:lnTo>
                <a:lnTo>
                  <a:pt x="3532" y="2172"/>
                </a:lnTo>
                <a:lnTo>
                  <a:pt x="3532" y="2170"/>
                </a:lnTo>
                <a:lnTo>
                  <a:pt x="3532" y="2167"/>
                </a:lnTo>
                <a:lnTo>
                  <a:pt x="3533" y="2164"/>
                </a:lnTo>
                <a:lnTo>
                  <a:pt x="3533" y="2162"/>
                </a:lnTo>
                <a:moveTo>
                  <a:pt x="3353" y="2159"/>
                </a:moveTo>
                <a:lnTo>
                  <a:pt x="3355" y="2157"/>
                </a:lnTo>
                <a:lnTo>
                  <a:pt x="3357" y="2155"/>
                </a:lnTo>
                <a:lnTo>
                  <a:pt x="3360" y="2154"/>
                </a:lnTo>
                <a:lnTo>
                  <a:pt x="3362" y="2153"/>
                </a:lnTo>
                <a:lnTo>
                  <a:pt x="3364" y="2152"/>
                </a:lnTo>
                <a:lnTo>
                  <a:pt x="3367" y="2151"/>
                </a:lnTo>
                <a:lnTo>
                  <a:pt x="3369" y="2151"/>
                </a:lnTo>
                <a:lnTo>
                  <a:pt x="3372" y="2151"/>
                </a:lnTo>
                <a:lnTo>
                  <a:pt x="3375" y="2151"/>
                </a:lnTo>
                <a:lnTo>
                  <a:pt x="3377" y="2151"/>
                </a:lnTo>
                <a:lnTo>
                  <a:pt x="3380" y="2151"/>
                </a:lnTo>
                <a:lnTo>
                  <a:pt x="3382" y="2152"/>
                </a:lnTo>
                <a:lnTo>
                  <a:pt x="3385" y="2153"/>
                </a:lnTo>
                <a:lnTo>
                  <a:pt x="3387" y="2154"/>
                </a:lnTo>
                <a:lnTo>
                  <a:pt x="3389" y="2156"/>
                </a:lnTo>
                <a:lnTo>
                  <a:pt x="3391" y="2158"/>
                </a:lnTo>
                <a:lnTo>
                  <a:pt x="3403" y="2170"/>
                </a:lnTo>
                <a:lnTo>
                  <a:pt x="3410" y="2175"/>
                </a:lnTo>
                <a:lnTo>
                  <a:pt x="3416" y="2181"/>
                </a:lnTo>
                <a:lnTo>
                  <a:pt x="3490" y="2247"/>
                </a:lnTo>
                <a:lnTo>
                  <a:pt x="3492" y="2248"/>
                </a:lnTo>
                <a:lnTo>
                  <a:pt x="3494" y="2250"/>
                </a:lnTo>
                <a:lnTo>
                  <a:pt x="3495" y="2253"/>
                </a:lnTo>
                <a:lnTo>
                  <a:pt x="3497" y="2255"/>
                </a:lnTo>
                <a:lnTo>
                  <a:pt x="3498" y="2257"/>
                </a:lnTo>
                <a:lnTo>
                  <a:pt x="3498" y="2259"/>
                </a:lnTo>
                <a:lnTo>
                  <a:pt x="3499" y="2262"/>
                </a:lnTo>
                <a:lnTo>
                  <a:pt x="3499" y="2264"/>
                </a:lnTo>
                <a:lnTo>
                  <a:pt x="3499" y="2267"/>
                </a:lnTo>
                <a:lnTo>
                  <a:pt x="3499" y="2270"/>
                </a:lnTo>
                <a:lnTo>
                  <a:pt x="3499" y="2272"/>
                </a:lnTo>
                <a:lnTo>
                  <a:pt x="3498" y="2275"/>
                </a:lnTo>
                <a:lnTo>
                  <a:pt x="3497" y="2277"/>
                </a:lnTo>
                <a:lnTo>
                  <a:pt x="3496" y="2279"/>
                </a:lnTo>
                <a:lnTo>
                  <a:pt x="3495" y="2282"/>
                </a:lnTo>
                <a:lnTo>
                  <a:pt x="3493" y="2284"/>
                </a:lnTo>
                <a:lnTo>
                  <a:pt x="3491" y="2286"/>
                </a:lnTo>
                <a:lnTo>
                  <a:pt x="3489" y="2287"/>
                </a:lnTo>
                <a:lnTo>
                  <a:pt x="3487" y="2289"/>
                </a:lnTo>
                <a:lnTo>
                  <a:pt x="3485" y="2290"/>
                </a:lnTo>
                <a:lnTo>
                  <a:pt x="3482" y="2291"/>
                </a:lnTo>
                <a:lnTo>
                  <a:pt x="3480" y="2292"/>
                </a:lnTo>
                <a:lnTo>
                  <a:pt x="3477" y="2292"/>
                </a:lnTo>
                <a:lnTo>
                  <a:pt x="3475" y="2293"/>
                </a:lnTo>
                <a:lnTo>
                  <a:pt x="3472" y="2293"/>
                </a:lnTo>
                <a:lnTo>
                  <a:pt x="3470" y="2293"/>
                </a:lnTo>
                <a:lnTo>
                  <a:pt x="3467" y="2292"/>
                </a:lnTo>
                <a:lnTo>
                  <a:pt x="3465" y="2292"/>
                </a:lnTo>
                <a:lnTo>
                  <a:pt x="3462" y="2291"/>
                </a:lnTo>
                <a:lnTo>
                  <a:pt x="3460" y="2290"/>
                </a:lnTo>
                <a:lnTo>
                  <a:pt x="3457" y="2288"/>
                </a:lnTo>
                <a:lnTo>
                  <a:pt x="3455" y="2287"/>
                </a:lnTo>
                <a:lnTo>
                  <a:pt x="3381" y="2221"/>
                </a:lnTo>
                <a:lnTo>
                  <a:pt x="3354" y="2197"/>
                </a:lnTo>
                <a:lnTo>
                  <a:pt x="3353" y="2195"/>
                </a:lnTo>
                <a:lnTo>
                  <a:pt x="3351" y="2193"/>
                </a:lnTo>
                <a:lnTo>
                  <a:pt x="3350" y="2190"/>
                </a:lnTo>
                <a:lnTo>
                  <a:pt x="3349" y="2188"/>
                </a:lnTo>
                <a:lnTo>
                  <a:pt x="3348" y="2186"/>
                </a:lnTo>
                <a:lnTo>
                  <a:pt x="3347" y="2183"/>
                </a:lnTo>
                <a:lnTo>
                  <a:pt x="3347" y="2181"/>
                </a:lnTo>
                <a:lnTo>
                  <a:pt x="3346" y="2178"/>
                </a:lnTo>
                <a:lnTo>
                  <a:pt x="3346" y="2175"/>
                </a:lnTo>
                <a:lnTo>
                  <a:pt x="3347" y="2173"/>
                </a:lnTo>
                <a:lnTo>
                  <a:pt x="3347" y="2170"/>
                </a:lnTo>
                <a:lnTo>
                  <a:pt x="3348" y="2168"/>
                </a:lnTo>
                <a:lnTo>
                  <a:pt x="3349" y="2165"/>
                </a:lnTo>
                <a:lnTo>
                  <a:pt x="3350" y="2163"/>
                </a:lnTo>
                <a:lnTo>
                  <a:pt x="3352" y="2161"/>
                </a:lnTo>
                <a:lnTo>
                  <a:pt x="3353" y="2159"/>
                </a:lnTo>
                <a:moveTo>
                  <a:pt x="2058" y="2231"/>
                </a:moveTo>
                <a:lnTo>
                  <a:pt x="2058" y="2233"/>
                </a:lnTo>
                <a:lnTo>
                  <a:pt x="2059" y="2236"/>
                </a:lnTo>
                <a:lnTo>
                  <a:pt x="2059" y="2238"/>
                </a:lnTo>
                <a:lnTo>
                  <a:pt x="2059" y="2241"/>
                </a:lnTo>
                <a:lnTo>
                  <a:pt x="2059" y="2243"/>
                </a:lnTo>
                <a:lnTo>
                  <a:pt x="2059" y="2246"/>
                </a:lnTo>
                <a:lnTo>
                  <a:pt x="2058" y="2248"/>
                </a:lnTo>
                <a:lnTo>
                  <a:pt x="2057" y="2251"/>
                </a:lnTo>
                <a:lnTo>
                  <a:pt x="2056" y="2253"/>
                </a:lnTo>
                <a:lnTo>
                  <a:pt x="2055" y="2255"/>
                </a:lnTo>
                <a:lnTo>
                  <a:pt x="2053" y="2257"/>
                </a:lnTo>
                <a:lnTo>
                  <a:pt x="2052" y="2259"/>
                </a:lnTo>
                <a:lnTo>
                  <a:pt x="2050" y="2261"/>
                </a:lnTo>
                <a:lnTo>
                  <a:pt x="2047" y="2262"/>
                </a:lnTo>
                <a:lnTo>
                  <a:pt x="2045" y="2264"/>
                </a:lnTo>
                <a:lnTo>
                  <a:pt x="2043" y="2265"/>
                </a:lnTo>
                <a:lnTo>
                  <a:pt x="1990" y="2288"/>
                </a:lnTo>
                <a:lnTo>
                  <a:pt x="1937" y="2312"/>
                </a:lnTo>
                <a:lnTo>
                  <a:pt x="1885" y="2338"/>
                </a:lnTo>
                <a:lnTo>
                  <a:pt x="1834" y="2365"/>
                </a:lnTo>
                <a:lnTo>
                  <a:pt x="1831" y="2366"/>
                </a:lnTo>
                <a:lnTo>
                  <a:pt x="1829" y="2367"/>
                </a:lnTo>
                <a:lnTo>
                  <a:pt x="1827" y="2367"/>
                </a:lnTo>
                <a:lnTo>
                  <a:pt x="1824" y="2368"/>
                </a:lnTo>
                <a:lnTo>
                  <a:pt x="1822" y="2368"/>
                </a:lnTo>
                <a:lnTo>
                  <a:pt x="1819" y="2368"/>
                </a:lnTo>
                <a:lnTo>
                  <a:pt x="1817" y="2368"/>
                </a:lnTo>
                <a:lnTo>
                  <a:pt x="1814" y="2367"/>
                </a:lnTo>
                <a:lnTo>
                  <a:pt x="1812" y="2366"/>
                </a:lnTo>
                <a:lnTo>
                  <a:pt x="1809" y="2365"/>
                </a:lnTo>
                <a:lnTo>
                  <a:pt x="1807" y="2364"/>
                </a:lnTo>
                <a:lnTo>
                  <a:pt x="1805" y="2363"/>
                </a:lnTo>
                <a:lnTo>
                  <a:pt x="1803" y="2361"/>
                </a:lnTo>
                <a:lnTo>
                  <a:pt x="1801" y="2359"/>
                </a:lnTo>
                <a:lnTo>
                  <a:pt x="1799" y="2357"/>
                </a:lnTo>
                <a:lnTo>
                  <a:pt x="1798" y="2355"/>
                </a:lnTo>
                <a:lnTo>
                  <a:pt x="1796" y="2352"/>
                </a:lnTo>
                <a:lnTo>
                  <a:pt x="1796" y="2350"/>
                </a:lnTo>
                <a:lnTo>
                  <a:pt x="1795" y="2347"/>
                </a:lnTo>
                <a:lnTo>
                  <a:pt x="1795" y="2345"/>
                </a:lnTo>
                <a:lnTo>
                  <a:pt x="1794" y="2342"/>
                </a:lnTo>
                <a:lnTo>
                  <a:pt x="1795" y="2339"/>
                </a:lnTo>
                <a:lnTo>
                  <a:pt x="1795" y="2337"/>
                </a:lnTo>
                <a:lnTo>
                  <a:pt x="1796" y="2334"/>
                </a:lnTo>
                <a:lnTo>
                  <a:pt x="1797" y="2332"/>
                </a:lnTo>
                <a:lnTo>
                  <a:pt x="1798" y="2330"/>
                </a:lnTo>
                <a:lnTo>
                  <a:pt x="1799" y="2328"/>
                </a:lnTo>
                <a:lnTo>
                  <a:pt x="1800" y="2325"/>
                </a:lnTo>
                <a:lnTo>
                  <a:pt x="1802" y="2323"/>
                </a:lnTo>
                <a:lnTo>
                  <a:pt x="1804" y="2322"/>
                </a:lnTo>
                <a:lnTo>
                  <a:pt x="1806" y="2320"/>
                </a:lnTo>
                <a:lnTo>
                  <a:pt x="1809" y="2319"/>
                </a:lnTo>
                <a:lnTo>
                  <a:pt x="1861" y="2291"/>
                </a:lnTo>
                <a:lnTo>
                  <a:pt x="1915" y="2264"/>
                </a:lnTo>
                <a:lnTo>
                  <a:pt x="1968" y="2239"/>
                </a:lnTo>
                <a:lnTo>
                  <a:pt x="2023" y="2216"/>
                </a:lnTo>
                <a:lnTo>
                  <a:pt x="2025" y="2215"/>
                </a:lnTo>
                <a:lnTo>
                  <a:pt x="2028" y="2214"/>
                </a:lnTo>
                <a:lnTo>
                  <a:pt x="2031" y="2214"/>
                </a:lnTo>
                <a:lnTo>
                  <a:pt x="2033" y="2214"/>
                </a:lnTo>
                <a:lnTo>
                  <a:pt x="2036" y="2214"/>
                </a:lnTo>
                <a:lnTo>
                  <a:pt x="2038" y="2215"/>
                </a:lnTo>
                <a:lnTo>
                  <a:pt x="2041" y="2215"/>
                </a:lnTo>
                <a:lnTo>
                  <a:pt x="2043" y="2216"/>
                </a:lnTo>
                <a:lnTo>
                  <a:pt x="2045" y="2217"/>
                </a:lnTo>
                <a:lnTo>
                  <a:pt x="2048" y="2218"/>
                </a:lnTo>
                <a:lnTo>
                  <a:pt x="2050" y="2220"/>
                </a:lnTo>
                <a:lnTo>
                  <a:pt x="2052" y="2222"/>
                </a:lnTo>
                <a:lnTo>
                  <a:pt x="2053" y="2224"/>
                </a:lnTo>
                <a:lnTo>
                  <a:pt x="2055" y="2226"/>
                </a:lnTo>
                <a:lnTo>
                  <a:pt x="2056" y="2228"/>
                </a:lnTo>
                <a:lnTo>
                  <a:pt x="2058" y="2231"/>
                </a:lnTo>
                <a:moveTo>
                  <a:pt x="3853" y="2317"/>
                </a:moveTo>
                <a:lnTo>
                  <a:pt x="3855" y="2315"/>
                </a:lnTo>
                <a:lnTo>
                  <a:pt x="3857" y="2313"/>
                </a:lnTo>
                <a:lnTo>
                  <a:pt x="3859" y="2311"/>
                </a:lnTo>
                <a:lnTo>
                  <a:pt x="3861" y="2310"/>
                </a:lnTo>
                <a:lnTo>
                  <a:pt x="3864" y="2308"/>
                </a:lnTo>
                <a:lnTo>
                  <a:pt x="3866" y="2307"/>
                </a:lnTo>
                <a:lnTo>
                  <a:pt x="3868" y="2307"/>
                </a:lnTo>
                <a:lnTo>
                  <a:pt x="3871" y="2306"/>
                </a:lnTo>
                <a:lnTo>
                  <a:pt x="3874" y="2306"/>
                </a:lnTo>
                <a:lnTo>
                  <a:pt x="3876" y="2306"/>
                </a:lnTo>
                <a:lnTo>
                  <a:pt x="3879" y="2306"/>
                </a:lnTo>
                <a:lnTo>
                  <a:pt x="3881" y="2307"/>
                </a:lnTo>
                <a:lnTo>
                  <a:pt x="3884" y="2307"/>
                </a:lnTo>
                <a:lnTo>
                  <a:pt x="3886" y="2308"/>
                </a:lnTo>
                <a:lnTo>
                  <a:pt x="3888" y="2309"/>
                </a:lnTo>
                <a:lnTo>
                  <a:pt x="3890" y="2311"/>
                </a:lnTo>
                <a:lnTo>
                  <a:pt x="3909" y="2325"/>
                </a:lnTo>
                <a:lnTo>
                  <a:pt x="3927" y="2339"/>
                </a:lnTo>
                <a:lnTo>
                  <a:pt x="3962" y="2369"/>
                </a:lnTo>
                <a:lnTo>
                  <a:pt x="3981" y="2386"/>
                </a:lnTo>
                <a:lnTo>
                  <a:pt x="4000" y="2404"/>
                </a:lnTo>
                <a:lnTo>
                  <a:pt x="4017" y="2423"/>
                </a:lnTo>
                <a:lnTo>
                  <a:pt x="4034" y="2442"/>
                </a:lnTo>
                <a:lnTo>
                  <a:pt x="4036" y="2444"/>
                </a:lnTo>
                <a:lnTo>
                  <a:pt x="4037" y="2446"/>
                </a:lnTo>
                <a:lnTo>
                  <a:pt x="4038" y="2448"/>
                </a:lnTo>
                <a:lnTo>
                  <a:pt x="4039" y="2451"/>
                </a:lnTo>
                <a:lnTo>
                  <a:pt x="4040" y="2453"/>
                </a:lnTo>
                <a:lnTo>
                  <a:pt x="4040" y="2456"/>
                </a:lnTo>
                <a:lnTo>
                  <a:pt x="4040" y="2458"/>
                </a:lnTo>
                <a:lnTo>
                  <a:pt x="4040" y="2461"/>
                </a:lnTo>
                <a:lnTo>
                  <a:pt x="4040" y="2463"/>
                </a:lnTo>
                <a:lnTo>
                  <a:pt x="4039" y="2466"/>
                </a:lnTo>
                <a:lnTo>
                  <a:pt x="4039" y="2468"/>
                </a:lnTo>
                <a:lnTo>
                  <a:pt x="4038" y="2471"/>
                </a:lnTo>
                <a:lnTo>
                  <a:pt x="4036" y="2473"/>
                </a:lnTo>
                <a:lnTo>
                  <a:pt x="4035" y="2475"/>
                </a:lnTo>
                <a:lnTo>
                  <a:pt x="4033" y="2477"/>
                </a:lnTo>
                <a:lnTo>
                  <a:pt x="4031" y="2479"/>
                </a:lnTo>
                <a:lnTo>
                  <a:pt x="4029" y="2480"/>
                </a:lnTo>
                <a:lnTo>
                  <a:pt x="4027" y="2482"/>
                </a:lnTo>
                <a:lnTo>
                  <a:pt x="4024" y="2483"/>
                </a:lnTo>
                <a:lnTo>
                  <a:pt x="4022" y="2484"/>
                </a:lnTo>
                <a:lnTo>
                  <a:pt x="4020" y="2485"/>
                </a:lnTo>
                <a:lnTo>
                  <a:pt x="4017" y="2485"/>
                </a:lnTo>
                <a:lnTo>
                  <a:pt x="4015" y="2485"/>
                </a:lnTo>
                <a:lnTo>
                  <a:pt x="4012" y="2485"/>
                </a:lnTo>
                <a:lnTo>
                  <a:pt x="4009" y="2485"/>
                </a:lnTo>
                <a:lnTo>
                  <a:pt x="4007" y="2484"/>
                </a:lnTo>
                <a:lnTo>
                  <a:pt x="4005" y="2483"/>
                </a:lnTo>
                <a:lnTo>
                  <a:pt x="4002" y="2482"/>
                </a:lnTo>
                <a:lnTo>
                  <a:pt x="4000" y="2481"/>
                </a:lnTo>
                <a:lnTo>
                  <a:pt x="3998" y="2479"/>
                </a:lnTo>
                <a:lnTo>
                  <a:pt x="3996" y="2478"/>
                </a:lnTo>
                <a:lnTo>
                  <a:pt x="3994" y="2476"/>
                </a:lnTo>
                <a:lnTo>
                  <a:pt x="3979" y="2458"/>
                </a:lnTo>
                <a:lnTo>
                  <a:pt x="3962" y="2441"/>
                </a:lnTo>
                <a:lnTo>
                  <a:pt x="3945" y="2424"/>
                </a:lnTo>
                <a:lnTo>
                  <a:pt x="3927" y="2408"/>
                </a:lnTo>
                <a:lnTo>
                  <a:pt x="3911" y="2394"/>
                </a:lnTo>
                <a:lnTo>
                  <a:pt x="3894" y="2380"/>
                </a:lnTo>
                <a:lnTo>
                  <a:pt x="3877" y="2367"/>
                </a:lnTo>
                <a:lnTo>
                  <a:pt x="3859" y="2354"/>
                </a:lnTo>
                <a:lnTo>
                  <a:pt x="3857" y="2352"/>
                </a:lnTo>
                <a:lnTo>
                  <a:pt x="3855" y="2350"/>
                </a:lnTo>
                <a:lnTo>
                  <a:pt x="3854" y="2348"/>
                </a:lnTo>
                <a:lnTo>
                  <a:pt x="3852" y="2346"/>
                </a:lnTo>
                <a:lnTo>
                  <a:pt x="3851" y="2344"/>
                </a:lnTo>
                <a:lnTo>
                  <a:pt x="3850" y="2341"/>
                </a:lnTo>
                <a:lnTo>
                  <a:pt x="3849" y="2339"/>
                </a:lnTo>
                <a:lnTo>
                  <a:pt x="3849" y="2336"/>
                </a:lnTo>
                <a:lnTo>
                  <a:pt x="3849" y="2334"/>
                </a:lnTo>
                <a:lnTo>
                  <a:pt x="3848" y="2331"/>
                </a:lnTo>
                <a:lnTo>
                  <a:pt x="3849" y="2329"/>
                </a:lnTo>
                <a:lnTo>
                  <a:pt x="3849" y="2326"/>
                </a:lnTo>
                <a:lnTo>
                  <a:pt x="3850" y="2324"/>
                </a:lnTo>
                <a:lnTo>
                  <a:pt x="3851" y="2321"/>
                </a:lnTo>
                <a:lnTo>
                  <a:pt x="3852" y="2319"/>
                </a:lnTo>
                <a:lnTo>
                  <a:pt x="3853" y="2317"/>
                </a:lnTo>
                <a:moveTo>
                  <a:pt x="3604" y="2378"/>
                </a:moveTo>
                <a:lnTo>
                  <a:pt x="3606" y="2376"/>
                </a:lnTo>
                <a:lnTo>
                  <a:pt x="3608" y="2374"/>
                </a:lnTo>
                <a:lnTo>
                  <a:pt x="3610" y="2372"/>
                </a:lnTo>
                <a:lnTo>
                  <a:pt x="3612" y="2371"/>
                </a:lnTo>
                <a:lnTo>
                  <a:pt x="3615" y="2370"/>
                </a:lnTo>
                <a:lnTo>
                  <a:pt x="3617" y="2369"/>
                </a:lnTo>
                <a:lnTo>
                  <a:pt x="3620" y="2369"/>
                </a:lnTo>
                <a:lnTo>
                  <a:pt x="3622" y="2368"/>
                </a:lnTo>
                <a:lnTo>
                  <a:pt x="3625" y="2368"/>
                </a:lnTo>
                <a:lnTo>
                  <a:pt x="3627" y="2368"/>
                </a:lnTo>
                <a:lnTo>
                  <a:pt x="3630" y="2368"/>
                </a:lnTo>
                <a:lnTo>
                  <a:pt x="3632" y="2369"/>
                </a:lnTo>
                <a:lnTo>
                  <a:pt x="3635" y="2370"/>
                </a:lnTo>
                <a:lnTo>
                  <a:pt x="3637" y="2371"/>
                </a:lnTo>
                <a:lnTo>
                  <a:pt x="3639" y="2372"/>
                </a:lnTo>
                <a:lnTo>
                  <a:pt x="3641" y="2374"/>
                </a:lnTo>
                <a:lnTo>
                  <a:pt x="3723" y="2440"/>
                </a:lnTo>
                <a:lnTo>
                  <a:pt x="3761" y="2469"/>
                </a:lnTo>
                <a:lnTo>
                  <a:pt x="3796" y="2495"/>
                </a:lnTo>
                <a:lnTo>
                  <a:pt x="3798" y="2496"/>
                </a:lnTo>
                <a:lnTo>
                  <a:pt x="3800" y="2498"/>
                </a:lnTo>
                <a:lnTo>
                  <a:pt x="3802" y="2500"/>
                </a:lnTo>
                <a:lnTo>
                  <a:pt x="3804" y="2503"/>
                </a:lnTo>
                <a:lnTo>
                  <a:pt x="3805" y="2505"/>
                </a:lnTo>
                <a:lnTo>
                  <a:pt x="3806" y="2507"/>
                </a:lnTo>
                <a:lnTo>
                  <a:pt x="3807" y="2510"/>
                </a:lnTo>
                <a:lnTo>
                  <a:pt x="3807" y="2512"/>
                </a:lnTo>
                <a:lnTo>
                  <a:pt x="3807" y="2515"/>
                </a:lnTo>
                <a:lnTo>
                  <a:pt x="3807" y="2517"/>
                </a:lnTo>
                <a:lnTo>
                  <a:pt x="3807" y="2520"/>
                </a:lnTo>
                <a:lnTo>
                  <a:pt x="3807" y="2522"/>
                </a:lnTo>
                <a:lnTo>
                  <a:pt x="3806" y="2525"/>
                </a:lnTo>
                <a:lnTo>
                  <a:pt x="3805" y="2527"/>
                </a:lnTo>
                <a:lnTo>
                  <a:pt x="3804" y="2529"/>
                </a:lnTo>
                <a:lnTo>
                  <a:pt x="3802" y="2532"/>
                </a:lnTo>
                <a:lnTo>
                  <a:pt x="3801" y="2534"/>
                </a:lnTo>
                <a:lnTo>
                  <a:pt x="3799" y="2536"/>
                </a:lnTo>
                <a:lnTo>
                  <a:pt x="3797" y="2537"/>
                </a:lnTo>
                <a:lnTo>
                  <a:pt x="3795" y="2539"/>
                </a:lnTo>
                <a:lnTo>
                  <a:pt x="3793" y="2540"/>
                </a:lnTo>
                <a:lnTo>
                  <a:pt x="3790" y="2541"/>
                </a:lnTo>
                <a:lnTo>
                  <a:pt x="3788" y="2542"/>
                </a:lnTo>
                <a:lnTo>
                  <a:pt x="3785" y="2542"/>
                </a:lnTo>
                <a:lnTo>
                  <a:pt x="3783" y="2542"/>
                </a:lnTo>
                <a:lnTo>
                  <a:pt x="3780" y="2542"/>
                </a:lnTo>
                <a:lnTo>
                  <a:pt x="3778" y="2542"/>
                </a:lnTo>
                <a:lnTo>
                  <a:pt x="3775" y="2542"/>
                </a:lnTo>
                <a:lnTo>
                  <a:pt x="3772" y="2541"/>
                </a:lnTo>
                <a:lnTo>
                  <a:pt x="3770" y="2540"/>
                </a:lnTo>
                <a:lnTo>
                  <a:pt x="3768" y="2539"/>
                </a:lnTo>
                <a:lnTo>
                  <a:pt x="3765" y="2538"/>
                </a:lnTo>
                <a:lnTo>
                  <a:pt x="3607" y="2415"/>
                </a:lnTo>
                <a:lnTo>
                  <a:pt x="3605" y="2413"/>
                </a:lnTo>
                <a:lnTo>
                  <a:pt x="3604" y="2411"/>
                </a:lnTo>
                <a:lnTo>
                  <a:pt x="3602" y="2409"/>
                </a:lnTo>
                <a:lnTo>
                  <a:pt x="3601" y="2407"/>
                </a:lnTo>
                <a:lnTo>
                  <a:pt x="3600" y="2404"/>
                </a:lnTo>
                <a:lnTo>
                  <a:pt x="3599" y="2402"/>
                </a:lnTo>
                <a:lnTo>
                  <a:pt x="3598" y="2399"/>
                </a:lnTo>
                <a:lnTo>
                  <a:pt x="3598" y="2397"/>
                </a:lnTo>
                <a:lnTo>
                  <a:pt x="3598" y="2394"/>
                </a:lnTo>
                <a:lnTo>
                  <a:pt x="3598" y="2392"/>
                </a:lnTo>
                <a:lnTo>
                  <a:pt x="3598" y="2389"/>
                </a:lnTo>
                <a:lnTo>
                  <a:pt x="3599" y="2387"/>
                </a:lnTo>
                <a:lnTo>
                  <a:pt x="3600" y="2384"/>
                </a:lnTo>
                <a:lnTo>
                  <a:pt x="3601" y="2382"/>
                </a:lnTo>
                <a:lnTo>
                  <a:pt x="3603" y="2380"/>
                </a:lnTo>
                <a:lnTo>
                  <a:pt x="3604" y="2378"/>
                </a:lnTo>
                <a:moveTo>
                  <a:pt x="1645" y="2452"/>
                </a:moveTo>
                <a:lnTo>
                  <a:pt x="1646" y="2454"/>
                </a:lnTo>
                <a:lnTo>
                  <a:pt x="1647" y="2456"/>
                </a:lnTo>
                <a:lnTo>
                  <a:pt x="1648" y="2459"/>
                </a:lnTo>
                <a:lnTo>
                  <a:pt x="1649" y="2461"/>
                </a:lnTo>
                <a:lnTo>
                  <a:pt x="1649" y="2464"/>
                </a:lnTo>
                <a:lnTo>
                  <a:pt x="1649" y="2466"/>
                </a:lnTo>
                <a:lnTo>
                  <a:pt x="1649" y="2469"/>
                </a:lnTo>
                <a:lnTo>
                  <a:pt x="1649" y="2471"/>
                </a:lnTo>
                <a:lnTo>
                  <a:pt x="1648" y="2474"/>
                </a:lnTo>
                <a:lnTo>
                  <a:pt x="1647" y="2476"/>
                </a:lnTo>
                <a:lnTo>
                  <a:pt x="1646" y="2479"/>
                </a:lnTo>
                <a:lnTo>
                  <a:pt x="1645" y="2481"/>
                </a:lnTo>
                <a:lnTo>
                  <a:pt x="1643" y="2483"/>
                </a:lnTo>
                <a:lnTo>
                  <a:pt x="1642" y="2485"/>
                </a:lnTo>
                <a:lnTo>
                  <a:pt x="1640" y="2487"/>
                </a:lnTo>
                <a:lnTo>
                  <a:pt x="1638" y="2489"/>
                </a:lnTo>
                <a:lnTo>
                  <a:pt x="1591" y="2523"/>
                </a:lnTo>
                <a:lnTo>
                  <a:pt x="1568" y="2540"/>
                </a:lnTo>
                <a:lnTo>
                  <a:pt x="1546" y="2559"/>
                </a:lnTo>
                <a:lnTo>
                  <a:pt x="1466" y="2628"/>
                </a:lnTo>
                <a:lnTo>
                  <a:pt x="1464" y="2629"/>
                </a:lnTo>
                <a:lnTo>
                  <a:pt x="1462" y="2631"/>
                </a:lnTo>
                <a:lnTo>
                  <a:pt x="1459" y="2632"/>
                </a:lnTo>
                <a:lnTo>
                  <a:pt x="1457" y="2633"/>
                </a:lnTo>
                <a:lnTo>
                  <a:pt x="1455" y="2634"/>
                </a:lnTo>
                <a:lnTo>
                  <a:pt x="1452" y="2634"/>
                </a:lnTo>
                <a:lnTo>
                  <a:pt x="1450" y="2635"/>
                </a:lnTo>
                <a:lnTo>
                  <a:pt x="1447" y="2635"/>
                </a:lnTo>
                <a:lnTo>
                  <a:pt x="1445" y="2634"/>
                </a:lnTo>
                <a:lnTo>
                  <a:pt x="1442" y="2634"/>
                </a:lnTo>
                <a:lnTo>
                  <a:pt x="1440" y="2633"/>
                </a:lnTo>
                <a:lnTo>
                  <a:pt x="1437" y="2632"/>
                </a:lnTo>
                <a:lnTo>
                  <a:pt x="1435" y="2631"/>
                </a:lnTo>
                <a:lnTo>
                  <a:pt x="1433" y="2630"/>
                </a:lnTo>
                <a:lnTo>
                  <a:pt x="1431" y="2628"/>
                </a:lnTo>
                <a:lnTo>
                  <a:pt x="1429" y="2627"/>
                </a:lnTo>
                <a:lnTo>
                  <a:pt x="1427" y="2625"/>
                </a:lnTo>
                <a:lnTo>
                  <a:pt x="1425" y="2622"/>
                </a:lnTo>
                <a:lnTo>
                  <a:pt x="1424" y="2620"/>
                </a:lnTo>
                <a:lnTo>
                  <a:pt x="1423" y="2617"/>
                </a:lnTo>
                <a:lnTo>
                  <a:pt x="1423" y="2615"/>
                </a:lnTo>
                <a:lnTo>
                  <a:pt x="1422" y="2612"/>
                </a:lnTo>
                <a:lnTo>
                  <a:pt x="1422" y="2610"/>
                </a:lnTo>
                <a:lnTo>
                  <a:pt x="1422" y="2607"/>
                </a:lnTo>
                <a:lnTo>
                  <a:pt x="1422" y="2605"/>
                </a:lnTo>
                <a:lnTo>
                  <a:pt x="1423" y="2602"/>
                </a:lnTo>
                <a:lnTo>
                  <a:pt x="1423" y="2600"/>
                </a:lnTo>
                <a:lnTo>
                  <a:pt x="1424" y="2597"/>
                </a:lnTo>
                <a:lnTo>
                  <a:pt x="1426" y="2595"/>
                </a:lnTo>
                <a:lnTo>
                  <a:pt x="1427" y="2593"/>
                </a:lnTo>
                <a:lnTo>
                  <a:pt x="1429" y="2591"/>
                </a:lnTo>
                <a:lnTo>
                  <a:pt x="1431" y="2589"/>
                </a:lnTo>
                <a:lnTo>
                  <a:pt x="1513" y="2518"/>
                </a:lnTo>
                <a:lnTo>
                  <a:pt x="1559" y="2481"/>
                </a:lnTo>
                <a:lnTo>
                  <a:pt x="1583" y="2463"/>
                </a:lnTo>
                <a:lnTo>
                  <a:pt x="1608" y="2446"/>
                </a:lnTo>
                <a:lnTo>
                  <a:pt x="1610" y="2444"/>
                </a:lnTo>
                <a:lnTo>
                  <a:pt x="1612" y="2443"/>
                </a:lnTo>
                <a:lnTo>
                  <a:pt x="1614" y="2442"/>
                </a:lnTo>
                <a:lnTo>
                  <a:pt x="1617" y="2441"/>
                </a:lnTo>
                <a:lnTo>
                  <a:pt x="1619" y="2441"/>
                </a:lnTo>
                <a:lnTo>
                  <a:pt x="1622" y="2440"/>
                </a:lnTo>
                <a:lnTo>
                  <a:pt x="1624" y="2440"/>
                </a:lnTo>
                <a:lnTo>
                  <a:pt x="1627" y="2441"/>
                </a:lnTo>
                <a:lnTo>
                  <a:pt x="1629" y="2441"/>
                </a:lnTo>
                <a:lnTo>
                  <a:pt x="1632" y="2442"/>
                </a:lnTo>
                <a:lnTo>
                  <a:pt x="1634" y="2443"/>
                </a:lnTo>
                <a:lnTo>
                  <a:pt x="1637" y="2444"/>
                </a:lnTo>
                <a:lnTo>
                  <a:pt x="1639" y="2446"/>
                </a:lnTo>
                <a:lnTo>
                  <a:pt x="1641" y="2448"/>
                </a:lnTo>
                <a:lnTo>
                  <a:pt x="1643" y="2450"/>
                </a:lnTo>
                <a:lnTo>
                  <a:pt x="1645" y="2452"/>
                </a:lnTo>
                <a:moveTo>
                  <a:pt x="3924" y="2612"/>
                </a:moveTo>
                <a:lnTo>
                  <a:pt x="3926" y="2609"/>
                </a:lnTo>
                <a:lnTo>
                  <a:pt x="3927" y="2607"/>
                </a:lnTo>
                <a:lnTo>
                  <a:pt x="3929" y="2605"/>
                </a:lnTo>
                <a:lnTo>
                  <a:pt x="3931" y="2604"/>
                </a:lnTo>
                <a:lnTo>
                  <a:pt x="3933" y="2602"/>
                </a:lnTo>
                <a:lnTo>
                  <a:pt x="3935" y="2601"/>
                </a:lnTo>
                <a:lnTo>
                  <a:pt x="3938" y="2600"/>
                </a:lnTo>
                <a:lnTo>
                  <a:pt x="3940" y="2599"/>
                </a:lnTo>
                <a:lnTo>
                  <a:pt x="3942" y="2599"/>
                </a:lnTo>
                <a:lnTo>
                  <a:pt x="3945" y="2598"/>
                </a:lnTo>
                <a:lnTo>
                  <a:pt x="3948" y="2598"/>
                </a:lnTo>
                <a:lnTo>
                  <a:pt x="3950" y="2598"/>
                </a:lnTo>
                <a:lnTo>
                  <a:pt x="3953" y="2599"/>
                </a:lnTo>
                <a:lnTo>
                  <a:pt x="3955" y="2600"/>
                </a:lnTo>
                <a:lnTo>
                  <a:pt x="3958" y="2600"/>
                </a:lnTo>
                <a:lnTo>
                  <a:pt x="3960" y="2602"/>
                </a:lnTo>
                <a:lnTo>
                  <a:pt x="3981" y="2613"/>
                </a:lnTo>
                <a:lnTo>
                  <a:pt x="4000" y="2622"/>
                </a:lnTo>
                <a:lnTo>
                  <a:pt x="4017" y="2629"/>
                </a:lnTo>
                <a:lnTo>
                  <a:pt x="4032" y="2635"/>
                </a:lnTo>
                <a:lnTo>
                  <a:pt x="4045" y="2639"/>
                </a:lnTo>
                <a:lnTo>
                  <a:pt x="4056" y="2642"/>
                </a:lnTo>
                <a:lnTo>
                  <a:pt x="4066" y="2643"/>
                </a:lnTo>
                <a:lnTo>
                  <a:pt x="4070" y="2644"/>
                </a:lnTo>
                <a:lnTo>
                  <a:pt x="4073" y="2644"/>
                </a:lnTo>
                <a:lnTo>
                  <a:pt x="4075" y="2644"/>
                </a:lnTo>
                <a:lnTo>
                  <a:pt x="4076" y="2643"/>
                </a:lnTo>
                <a:lnTo>
                  <a:pt x="4077" y="2643"/>
                </a:lnTo>
                <a:lnTo>
                  <a:pt x="4078" y="2643"/>
                </a:lnTo>
                <a:lnTo>
                  <a:pt x="4079" y="2643"/>
                </a:lnTo>
                <a:lnTo>
                  <a:pt x="4080" y="2642"/>
                </a:lnTo>
                <a:lnTo>
                  <a:pt x="4081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1"/>
                </a:lnTo>
                <a:lnTo>
                  <a:pt x="4082" y="2640"/>
                </a:lnTo>
                <a:lnTo>
                  <a:pt x="4082" y="2639"/>
                </a:lnTo>
                <a:lnTo>
                  <a:pt x="4083" y="2639"/>
                </a:lnTo>
                <a:lnTo>
                  <a:pt x="4083" y="2638"/>
                </a:lnTo>
                <a:lnTo>
                  <a:pt x="4083" y="2638"/>
                </a:lnTo>
                <a:lnTo>
                  <a:pt x="4083" y="2637"/>
                </a:lnTo>
                <a:lnTo>
                  <a:pt x="4083" y="2636"/>
                </a:lnTo>
                <a:lnTo>
                  <a:pt x="4083" y="2635"/>
                </a:lnTo>
                <a:lnTo>
                  <a:pt x="4083" y="2634"/>
                </a:lnTo>
                <a:lnTo>
                  <a:pt x="4083" y="2632"/>
                </a:lnTo>
                <a:lnTo>
                  <a:pt x="4083" y="2629"/>
                </a:lnTo>
                <a:lnTo>
                  <a:pt x="4083" y="2626"/>
                </a:lnTo>
                <a:lnTo>
                  <a:pt x="4084" y="2623"/>
                </a:lnTo>
                <a:lnTo>
                  <a:pt x="4085" y="2621"/>
                </a:lnTo>
                <a:lnTo>
                  <a:pt x="4086" y="2619"/>
                </a:lnTo>
                <a:lnTo>
                  <a:pt x="4087" y="2616"/>
                </a:lnTo>
                <a:lnTo>
                  <a:pt x="4088" y="2614"/>
                </a:lnTo>
                <a:lnTo>
                  <a:pt x="4090" y="2612"/>
                </a:lnTo>
                <a:lnTo>
                  <a:pt x="4091" y="2610"/>
                </a:lnTo>
                <a:lnTo>
                  <a:pt x="4093" y="2609"/>
                </a:lnTo>
                <a:lnTo>
                  <a:pt x="4096" y="2607"/>
                </a:lnTo>
                <a:lnTo>
                  <a:pt x="4098" y="2606"/>
                </a:lnTo>
                <a:lnTo>
                  <a:pt x="4100" y="2605"/>
                </a:lnTo>
                <a:lnTo>
                  <a:pt x="4103" y="2604"/>
                </a:lnTo>
                <a:lnTo>
                  <a:pt x="4105" y="2604"/>
                </a:lnTo>
                <a:lnTo>
                  <a:pt x="4108" y="2604"/>
                </a:lnTo>
                <a:lnTo>
                  <a:pt x="4111" y="2604"/>
                </a:lnTo>
                <a:lnTo>
                  <a:pt x="4113" y="2604"/>
                </a:lnTo>
                <a:lnTo>
                  <a:pt x="4116" y="2604"/>
                </a:lnTo>
                <a:lnTo>
                  <a:pt x="4118" y="2605"/>
                </a:lnTo>
                <a:lnTo>
                  <a:pt x="4121" y="2606"/>
                </a:lnTo>
                <a:lnTo>
                  <a:pt x="4123" y="2607"/>
                </a:lnTo>
                <a:lnTo>
                  <a:pt x="4125" y="2608"/>
                </a:lnTo>
                <a:lnTo>
                  <a:pt x="4127" y="2610"/>
                </a:lnTo>
                <a:lnTo>
                  <a:pt x="4129" y="2612"/>
                </a:lnTo>
                <a:lnTo>
                  <a:pt x="4131" y="2614"/>
                </a:lnTo>
                <a:lnTo>
                  <a:pt x="4132" y="2616"/>
                </a:lnTo>
                <a:lnTo>
                  <a:pt x="4133" y="2618"/>
                </a:lnTo>
                <a:lnTo>
                  <a:pt x="4134" y="2620"/>
                </a:lnTo>
                <a:lnTo>
                  <a:pt x="4135" y="2623"/>
                </a:lnTo>
                <a:lnTo>
                  <a:pt x="4136" y="2625"/>
                </a:lnTo>
                <a:lnTo>
                  <a:pt x="4136" y="2628"/>
                </a:lnTo>
                <a:lnTo>
                  <a:pt x="4136" y="2634"/>
                </a:lnTo>
                <a:lnTo>
                  <a:pt x="4136" y="2640"/>
                </a:lnTo>
                <a:lnTo>
                  <a:pt x="4135" y="2646"/>
                </a:lnTo>
                <a:lnTo>
                  <a:pt x="4134" y="2652"/>
                </a:lnTo>
                <a:lnTo>
                  <a:pt x="4133" y="2655"/>
                </a:lnTo>
                <a:lnTo>
                  <a:pt x="4132" y="2659"/>
                </a:lnTo>
                <a:lnTo>
                  <a:pt x="4131" y="2662"/>
                </a:lnTo>
                <a:lnTo>
                  <a:pt x="4130" y="2664"/>
                </a:lnTo>
                <a:lnTo>
                  <a:pt x="4128" y="2667"/>
                </a:lnTo>
                <a:lnTo>
                  <a:pt x="4126" y="2670"/>
                </a:lnTo>
                <a:lnTo>
                  <a:pt x="4124" y="2673"/>
                </a:lnTo>
                <a:lnTo>
                  <a:pt x="4122" y="2676"/>
                </a:lnTo>
                <a:lnTo>
                  <a:pt x="4120" y="2678"/>
                </a:lnTo>
                <a:lnTo>
                  <a:pt x="4117" y="2681"/>
                </a:lnTo>
                <a:lnTo>
                  <a:pt x="4115" y="2683"/>
                </a:lnTo>
                <a:lnTo>
                  <a:pt x="4112" y="2685"/>
                </a:lnTo>
                <a:lnTo>
                  <a:pt x="4110" y="2687"/>
                </a:lnTo>
                <a:lnTo>
                  <a:pt x="4107" y="2688"/>
                </a:lnTo>
                <a:lnTo>
                  <a:pt x="4104" y="2690"/>
                </a:lnTo>
                <a:lnTo>
                  <a:pt x="4101" y="2691"/>
                </a:lnTo>
                <a:lnTo>
                  <a:pt x="4095" y="2693"/>
                </a:lnTo>
                <a:lnTo>
                  <a:pt x="4088" y="2695"/>
                </a:lnTo>
                <a:lnTo>
                  <a:pt x="4082" y="2696"/>
                </a:lnTo>
                <a:lnTo>
                  <a:pt x="4075" y="2697"/>
                </a:lnTo>
                <a:lnTo>
                  <a:pt x="4069" y="2697"/>
                </a:lnTo>
                <a:lnTo>
                  <a:pt x="4062" y="2696"/>
                </a:lnTo>
                <a:lnTo>
                  <a:pt x="4047" y="2694"/>
                </a:lnTo>
                <a:lnTo>
                  <a:pt x="4031" y="2690"/>
                </a:lnTo>
                <a:lnTo>
                  <a:pt x="4014" y="2685"/>
                </a:lnTo>
                <a:lnTo>
                  <a:pt x="3996" y="2678"/>
                </a:lnTo>
                <a:lnTo>
                  <a:pt x="3977" y="2669"/>
                </a:lnTo>
                <a:lnTo>
                  <a:pt x="3956" y="2659"/>
                </a:lnTo>
                <a:lnTo>
                  <a:pt x="3934" y="2648"/>
                </a:lnTo>
                <a:lnTo>
                  <a:pt x="3932" y="2646"/>
                </a:lnTo>
                <a:lnTo>
                  <a:pt x="3930" y="2645"/>
                </a:lnTo>
                <a:lnTo>
                  <a:pt x="3928" y="2643"/>
                </a:lnTo>
                <a:lnTo>
                  <a:pt x="3926" y="2641"/>
                </a:lnTo>
                <a:lnTo>
                  <a:pt x="3925" y="2639"/>
                </a:lnTo>
                <a:lnTo>
                  <a:pt x="3924" y="2637"/>
                </a:lnTo>
                <a:lnTo>
                  <a:pt x="3923" y="2634"/>
                </a:lnTo>
                <a:lnTo>
                  <a:pt x="3922" y="2632"/>
                </a:lnTo>
                <a:lnTo>
                  <a:pt x="3921" y="2629"/>
                </a:lnTo>
                <a:lnTo>
                  <a:pt x="3921" y="2627"/>
                </a:lnTo>
                <a:lnTo>
                  <a:pt x="3921" y="2624"/>
                </a:lnTo>
                <a:lnTo>
                  <a:pt x="3921" y="2622"/>
                </a:lnTo>
                <a:lnTo>
                  <a:pt x="3921" y="2619"/>
                </a:lnTo>
                <a:lnTo>
                  <a:pt x="3922" y="2617"/>
                </a:lnTo>
                <a:lnTo>
                  <a:pt x="3923" y="2614"/>
                </a:lnTo>
                <a:lnTo>
                  <a:pt x="3924" y="2612"/>
                </a:lnTo>
                <a:moveTo>
                  <a:pt x="1318" y="2743"/>
                </a:moveTo>
                <a:lnTo>
                  <a:pt x="1320" y="2744"/>
                </a:lnTo>
                <a:lnTo>
                  <a:pt x="1321" y="2746"/>
                </a:lnTo>
                <a:lnTo>
                  <a:pt x="1323" y="2748"/>
                </a:lnTo>
                <a:lnTo>
                  <a:pt x="1324" y="2751"/>
                </a:lnTo>
                <a:lnTo>
                  <a:pt x="1325" y="2753"/>
                </a:lnTo>
                <a:lnTo>
                  <a:pt x="1326" y="2755"/>
                </a:lnTo>
                <a:lnTo>
                  <a:pt x="1327" y="2758"/>
                </a:lnTo>
                <a:lnTo>
                  <a:pt x="1327" y="2760"/>
                </a:lnTo>
                <a:lnTo>
                  <a:pt x="1327" y="2763"/>
                </a:lnTo>
                <a:lnTo>
                  <a:pt x="1327" y="2765"/>
                </a:lnTo>
                <a:lnTo>
                  <a:pt x="1327" y="2768"/>
                </a:lnTo>
                <a:lnTo>
                  <a:pt x="1326" y="2770"/>
                </a:lnTo>
                <a:lnTo>
                  <a:pt x="1326" y="2773"/>
                </a:lnTo>
                <a:lnTo>
                  <a:pt x="1325" y="2775"/>
                </a:lnTo>
                <a:lnTo>
                  <a:pt x="1323" y="2777"/>
                </a:lnTo>
                <a:lnTo>
                  <a:pt x="1322" y="2780"/>
                </a:lnTo>
                <a:lnTo>
                  <a:pt x="1288" y="2823"/>
                </a:lnTo>
                <a:lnTo>
                  <a:pt x="1257" y="2866"/>
                </a:lnTo>
                <a:lnTo>
                  <a:pt x="1230" y="2910"/>
                </a:lnTo>
                <a:lnTo>
                  <a:pt x="1205" y="2953"/>
                </a:lnTo>
                <a:lnTo>
                  <a:pt x="1203" y="2955"/>
                </a:lnTo>
                <a:lnTo>
                  <a:pt x="1202" y="2957"/>
                </a:lnTo>
                <a:lnTo>
                  <a:pt x="1200" y="2959"/>
                </a:lnTo>
                <a:lnTo>
                  <a:pt x="1198" y="2961"/>
                </a:lnTo>
                <a:lnTo>
                  <a:pt x="1196" y="2962"/>
                </a:lnTo>
                <a:lnTo>
                  <a:pt x="1194" y="2964"/>
                </a:lnTo>
                <a:lnTo>
                  <a:pt x="1191" y="2965"/>
                </a:lnTo>
                <a:lnTo>
                  <a:pt x="1189" y="2966"/>
                </a:lnTo>
                <a:lnTo>
                  <a:pt x="1187" y="2966"/>
                </a:lnTo>
                <a:lnTo>
                  <a:pt x="1184" y="2967"/>
                </a:lnTo>
                <a:lnTo>
                  <a:pt x="1181" y="2967"/>
                </a:lnTo>
                <a:lnTo>
                  <a:pt x="1179" y="2967"/>
                </a:lnTo>
                <a:lnTo>
                  <a:pt x="1176" y="2966"/>
                </a:lnTo>
                <a:lnTo>
                  <a:pt x="1174" y="2966"/>
                </a:lnTo>
                <a:lnTo>
                  <a:pt x="1171" y="2965"/>
                </a:lnTo>
                <a:lnTo>
                  <a:pt x="1169" y="2964"/>
                </a:lnTo>
                <a:lnTo>
                  <a:pt x="1166" y="2962"/>
                </a:lnTo>
                <a:lnTo>
                  <a:pt x="1164" y="2961"/>
                </a:lnTo>
                <a:lnTo>
                  <a:pt x="1162" y="2959"/>
                </a:lnTo>
                <a:lnTo>
                  <a:pt x="1161" y="2957"/>
                </a:lnTo>
                <a:lnTo>
                  <a:pt x="1159" y="2955"/>
                </a:lnTo>
                <a:lnTo>
                  <a:pt x="1158" y="2953"/>
                </a:lnTo>
                <a:lnTo>
                  <a:pt x="1157" y="2950"/>
                </a:lnTo>
                <a:lnTo>
                  <a:pt x="1156" y="2948"/>
                </a:lnTo>
                <a:lnTo>
                  <a:pt x="1155" y="2945"/>
                </a:lnTo>
                <a:lnTo>
                  <a:pt x="1155" y="2943"/>
                </a:lnTo>
                <a:lnTo>
                  <a:pt x="1155" y="2940"/>
                </a:lnTo>
                <a:lnTo>
                  <a:pt x="1155" y="2938"/>
                </a:lnTo>
                <a:lnTo>
                  <a:pt x="1155" y="2935"/>
                </a:lnTo>
                <a:lnTo>
                  <a:pt x="1156" y="2933"/>
                </a:lnTo>
                <a:lnTo>
                  <a:pt x="1157" y="2930"/>
                </a:lnTo>
                <a:lnTo>
                  <a:pt x="1158" y="2928"/>
                </a:lnTo>
                <a:lnTo>
                  <a:pt x="1184" y="2882"/>
                </a:lnTo>
                <a:lnTo>
                  <a:pt x="1213" y="2837"/>
                </a:lnTo>
                <a:lnTo>
                  <a:pt x="1246" y="2792"/>
                </a:lnTo>
                <a:lnTo>
                  <a:pt x="1281" y="2747"/>
                </a:lnTo>
                <a:lnTo>
                  <a:pt x="1283" y="2745"/>
                </a:lnTo>
                <a:lnTo>
                  <a:pt x="1284" y="2743"/>
                </a:lnTo>
                <a:lnTo>
                  <a:pt x="1287" y="2741"/>
                </a:lnTo>
                <a:lnTo>
                  <a:pt x="1289" y="2740"/>
                </a:lnTo>
                <a:lnTo>
                  <a:pt x="1291" y="2739"/>
                </a:lnTo>
                <a:lnTo>
                  <a:pt x="1294" y="2738"/>
                </a:lnTo>
                <a:lnTo>
                  <a:pt x="1296" y="2737"/>
                </a:lnTo>
                <a:lnTo>
                  <a:pt x="1299" y="2737"/>
                </a:lnTo>
                <a:lnTo>
                  <a:pt x="1301" y="2737"/>
                </a:lnTo>
                <a:lnTo>
                  <a:pt x="1304" y="2737"/>
                </a:lnTo>
                <a:lnTo>
                  <a:pt x="1306" y="2737"/>
                </a:lnTo>
                <a:lnTo>
                  <a:pt x="1309" y="2738"/>
                </a:lnTo>
                <a:lnTo>
                  <a:pt x="1311" y="2739"/>
                </a:lnTo>
                <a:lnTo>
                  <a:pt x="1313" y="2740"/>
                </a:lnTo>
                <a:lnTo>
                  <a:pt x="1316" y="2741"/>
                </a:lnTo>
                <a:lnTo>
                  <a:pt x="1318" y="2743"/>
                </a:lnTo>
                <a:moveTo>
                  <a:pt x="1108" y="3113"/>
                </a:moveTo>
                <a:lnTo>
                  <a:pt x="1110" y="3113"/>
                </a:lnTo>
                <a:lnTo>
                  <a:pt x="1113" y="3114"/>
                </a:lnTo>
                <a:lnTo>
                  <a:pt x="1115" y="3115"/>
                </a:lnTo>
                <a:lnTo>
                  <a:pt x="1117" y="3117"/>
                </a:lnTo>
                <a:lnTo>
                  <a:pt x="1119" y="3119"/>
                </a:lnTo>
                <a:lnTo>
                  <a:pt x="1121" y="3120"/>
                </a:lnTo>
                <a:lnTo>
                  <a:pt x="1123" y="3122"/>
                </a:lnTo>
                <a:lnTo>
                  <a:pt x="1124" y="3124"/>
                </a:lnTo>
                <a:lnTo>
                  <a:pt x="1125" y="3127"/>
                </a:lnTo>
                <a:lnTo>
                  <a:pt x="1126" y="3129"/>
                </a:lnTo>
                <a:lnTo>
                  <a:pt x="1127" y="3132"/>
                </a:lnTo>
                <a:lnTo>
                  <a:pt x="1127" y="3134"/>
                </a:lnTo>
                <a:lnTo>
                  <a:pt x="1128" y="3137"/>
                </a:lnTo>
                <a:lnTo>
                  <a:pt x="1128" y="3139"/>
                </a:lnTo>
                <a:lnTo>
                  <a:pt x="1127" y="3142"/>
                </a:lnTo>
                <a:lnTo>
                  <a:pt x="1127" y="3145"/>
                </a:lnTo>
                <a:lnTo>
                  <a:pt x="1120" y="3170"/>
                </a:lnTo>
                <a:lnTo>
                  <a:pt x="1114" y="3196"/>
                </a:lnTo>
                <a:lnTo>
                  <a:pt x="1110" y="3222"/>
                </a:lnTo>
                <a:lnTo>
                  <a:pt x="1106" y="3247"/>
                </a:lnTo>
                <a:lnTo>
                  <a:pt x="1102" y="3273"/>
                </a:lnTo>
                <a:lnTo>
                  <a:pt x="1100" y="3299"/>
                </a:lnTo>
                <a:lnTo>
                  <a:pt x="1098" y="3350"/>
                </a:lnTo>
                <a:lnTo>
                  <a:pt x="1098" y="3352"/>
                </a:lnTo>
                <a:lnTo>
                  <a:pt x="1097" y="3355"/>
                </a:lnTo>
                <a:lnTo>
                  <a:pt x="1097" y="3357"/>
                </a:lnTo>
                <a:lnTo>
                  <a:pt x="1096" y="3360"/>
                </a:lnTo>
                <a:lnTo>
                  <a:pt x="1095" y="3362"/>
                </a:lnTo>
                <a:lnTo>
                  <a:pt x="1093" y="3364"/>
                </a:lnTo>
                <a:lnTo>
                  <a:pt x="1092" y="3366"/>
                </a:lnTo>
                <a:lnTo>
                  <a:pt x="1090" y="3368"/>
                </a:lnTo>
                <a:lnTo>
                  <a:pt x="1088" y="3369"/>
                </a:lnTo>
                <a:lnTo>
                  <a:pt x="1086" y="3371"/>
                </a:lnTo>
                <a:lnTo>
                  <a:pt x="1084" y="3372"/>
                </a:lnTo>
                <a:lnTo>
                  <a:pt x="1081" y="3373"/>
                </a:lnTo>
                <a:lnTo>
                  <a:pt x="1079" y="3374"/>
                </a:lnTo>
                <a:lnTo>
                  <a:pt x="1076" y="3375"/>
                </a:lnTo>
                <a:lnTo>
                  <a:pt x="1074" y="3375"/>
                </a:lnTo>
                <a:lnTo>
                  <a:pt x="1071" y="3376"/>
                </a:lnTo>
                <a:lnTo>
                  <a:pt x="1068" y="3375"/>
                </a:lnTo>
                <a:lnTo>
                  <a:pt x="1065" y="3375"/>
                </a:lnTo>
                <a:lnTo>
                  <a:pt x="1063" y="3374"/>
                </a:lnTo>
                <a:lnTo>
                  <a:pt x="1060" y="3373"/>
                </a:lnTo>
                <a:lnTo>
                  <a:pt x="1058" y="3372"/>
                </a:lnTo>
                <a:lnTo>
                  <a:pt x="1056" y="3371"/>
                </a:lnTo>
                <a:lnTo>
                  <a:pt x="1054" y="3369"/>
                </a:lnTo>
                <a:lnTo>
                  <a:pt x="1052" y="3368"/>
                </a:lnTo>
                <a:lnTo>
                  <a:pt x="1051" y="3366"/>
                </a:lnTo>
                <a:lnTo>
                  <a:pt x="1049" y="3364"/>
                </a:lnTo>
                <a:lnTo>
                  <a:pt x="1048" y="3361"/>
                </a:lnTo>
                <a:lnTo>
                  <a:pt x="1047" y="3359"/>
                </a:lnTo>
                <a:lnTo>
                  <a:pt x="1046" y="3357"/>
                </a:lnTo>
                <a:lnTo>
                  <a:pt x="1045" y="3354"/>
                </a:lnTo>
                <a:lnTo>
                  <a:pt x="1045" y="3351"/>
                </a:lnTo>
                <a:lnTo>
                  <a:pt x="1045" y="3349"/>
                </a:lnTo>
                <a:lnTo>
                  <a:pt x="1047" y="3294"/>
                </a:lnTo>
                <a:lnTo>
                  <a:pt x="1050" y="3267"/>
                </a:lnTo>
                <a:lnTo>
                  <a:pt x="1053" y="3240"/>
                </a:lnTo>
                <a:lnTo>
                  <a:pt x="1057" y="3213"/>
                </a:lnTo>
                <a:lnTo>
                  <a:pt x="1063" y="3185"/>
                </a:lnTo>
                <a:lnTo>
                  <a:pt x="1069" y="3158"/>
                </a:lnTo>
                <a:lnTo>
                  <a:pt x="1076" y="3131"/>
                </a:lnTo>
                <a:lnTo>
                  <a:pt x="1077" y="3128"/>
                </a:lnTo>
                <a:lnTo>
                  <a:pt x="1078" y="3126"/>
                </a:lnTo>
                <a:lnTo>
                  <a:pt x="1079" y="3123"/>
                </a:lnTo>
                <a:lnTo>
                  <a:pt x="1081" y="3121"/>
                </a:lnTo>
                <a:lnTo>
                  <a:pt x="1082" y="3119"/>
                </a:lnTo>
                <a:lnTo>
                  <a:pt x="1084" y="3118"/>
                </a:lnTo>
                <a:lnTo>
                  <a:pt x="1086" y="3116"/>
                </a:lnTo>
                <a:lnTo>
                  <a:pt x="1088" y="3115"/>
                </a:lnTo>
                <a:lnTo>
                  <a:pt x="1090" y="3114"/>
                </a:lnTo>
                <a:lnTo>
                  <a:pt x="1093" y="3113"/>
                </a:lnTo>
                <a:lnTo>
                  <a:pt x="1095" y="3112"/>
                </a:lnTo>
                <a:lnTo>
                  <a:pt x="1097" y="3112"/>
                </a:lnTo>
                <a:lnTo>
                  <a:pt x="1100" y="3112"/>
                </a:lnTo>
                <a:lnTo>
                  <a:pt x="1103" y="3112"/>
                </a:lnTo>
                <a:lnTo>
                  <a:pt x="1105" y="3112"/>
                </a:lnTo>
                <a:lnTo>
                  <a:pt x="1108" y="3113"/>
                </a:lnTo>
                <a:moveTo>
                  <a:pt x="1088" y="3536"/>
                </a:moveTo>
                <a:lnTo>
                  <a:pt x="1090" y="3535"/>
                </a:lnTo>
                <a:lnTo>
                  <a:pt x="1093" y="3535"/>
                </a:lnTo>
                <a:lnTo>
                  <a:pt x="1096" y="3535"/>
                </a:lnTo>
                <a:lnTo>
                  <a:pt x="1098" y="3535"/>
                </a:lnTo>
                <a:lnTo>
                  <a:pt x="1101" y="3536"/>
                </a:lnTo>
                <a:lnTo>
                  <a:pt x="1103" y="3537"/>
                </a:lnTo>
                <a:lnTo>
                  <a:pt x="1105" y="3538"/>
                </a:lnTo>
                <a:lnTo>
                  <a:pt x="1108" y="3539"/>
                </a:lnTo>
                <a:lnTo>
                  <a:pt x="1110" y="3541"/>
                </a:lnTo>
                <a:lnTo>
                  <a:pt x="1112" y="3542"/>
                </a:lnTo>
                <a:lnTo>
                  <a:pt x="1113" y="3544"/>
                </a:lnTo>
                <a:lnTo>
                  <a:pt x="1115" y="3546"/>
                </a:lnTo>
                <a:lnTo>
                  <a:pt x="1117" y="3548"/>
                </a:lnTo>
                <a:lnTo>
                  <a:pt x="1118" y="3551"/>
                </a:lnTo>
                <a:lnTo>
                  <a:pt x="1119" y="3553"/>
                </a:lnTo>
                <a:lnTo>
                  <a:pt x="1120" y="3556"/>
                </a:lnTo>
                <a:lnTo>
                  <a:pt x="1132" y="3606"/>
                </a:lnTo>
                <a:lnTo>
                  <a:pt x="1147" y="3656"/>
                </a:lnTo>
                <a:lnTo>
                  <a:pt x="1165" y="3705"/>
                </a:lnTo>
                <a:lnTo>
                  <a:pt x="1185" y="3753"/>
                </a:lnTo>
                <a:lnTo>
                  <a:pt x="1186" y="3756"/>
                </a:lnTo>
                <a:lnTo>
                  <a:pt x="1186" y="3758"/>
                </a:lnTo>
                <a:lnTo>
                  <a:pt x="1187" y="3761"/>
                </a:lnTo>
                <a:lnTo>
                  <a:pt x="1187" y="3764"/>
                </a:lnTo>
                <a:lnTo>
                  <a:pt x="1187" y="3766"/>
                </a:lnTo>
                <a:lnTo>
                  <a:pt x="1187" y="3769"/>
                </a:lnTo>
                <a:lnTo>
                  <a:pt x="1186" y="3771"/>
                </a:lnTo>
                <a:lnTo>
                  <a:pt x="1185" y="3774"/>
                </a:lnTo>
                <a:lnTo>
                  <a:pt x="1184" y="3776"/>
                </a:lnTo>
                <a:lnTo>
                  <a:pt x="1183" y="3778"/>
                </a:lnTo>
                <a:lnTo>
                  <a:pt x="1181" y="3780"/>
                </a:lnTo>
                <a:lnTo>
                  <a:pt x="1180" y="3782"/>
                </a:lnTo>
                <a:lnTo>
                  <a:pt x="1178" y="3784"/>
                </a:lnTo>
                <a:lnTo>
                  <a:pt x="1176" y="3786"/>
                </a:lnTo>
                <a:lnTo>
                  <a:pt x="1173" y="3787"/>
                </a:lnTo>
                <a:lnTo>
                  <a:pt x="1171" y="3788"/>
                </a:lnTo>
                <a:lnTo>
                  <a:pt x="1168" y="3789"/>
                </a:lnTo>
                <a:lnTo>
                  <a:pt x="1166" y="3790"/>
                </a:lnTo>
                <a:lnTo>
                  <a:pt x="1163" y="3791"/>
                </a:lnTo>
                <a:lnTo>
                  <a:pt x="1161" y="3791"/>
                </a:lnTo>
                <a:lnTo>
                  <a:pt x="1158" y="3791"/>
                </a:lnTo>
                <a:lnTo>
                  <a:pt x="1156" y="3790"/>
                </a:lnTo>
                <a:lnTo>
                  <a:pt x="1153" y="3790"/>
                </a:lnTo>
                <a:lnTo>
                  <a:pt x="1151" y="3789"/>
                </a:lnTo>
                <a:lnTo>
                  <a:pt x="1148" y="3788"/>
                </a:lnTo>
                <a:lnTo>
                  <a:pt x="1146" y="3787"/>
                </a:lnTo>
                <a:lnTo>
                  <a:pt x="1144" y="3785"/>
                </a:lnTo>
                <a:lnTo>
                  <a:pt x="1142" y="3783"/>
                </a:lnTo>
                <a:lnTo>
                  <a:pt x="1140" y="3781"/>
                </a:lnTo>
                <a:lnTo>
                  <a:pt x="1138" y="3779"/>
                </a:lnTo>
                <a:lnTo>
                  <a:pt x="1137" y="3777"/>
                </a:lnTo>
                <a:lnTo>
                  <a:pt x="1136" y="3774"/>
                </a:lnTo>
                <a:lnTo>
                  <a:pt x="1115" y="3724"/>
                </a:lnTo>
                <a:lnTo>
                  <a:pt x="1097" y="3672"/>
                </a:lnTo>
                <a:lnTo>
                  <a:pt x="1081" y="3620"/>
                </a:lnTo>
                <a:lnTo>
                  <a:pt x="1068" y="3567"/>
                </a:lnTo>
                <a:lnTo>
                  <a:pt x="1067" y="3564"/>
                </a:lnTo>
                <a:lnTo>
                  <a:pt x="1067" y="3561"/>
                </a:lnTo>
                <a:lnTo>
                  <a:pt x="1067" y="3559"/>
                </a:lnTo>
                <a:lnTo>
                  <a:pt x="1068" y="3556"/>
                </a:lnTo>
                <a:lnTo>
                  <a:pt x="1068" y="3554"/>
                </a:lnTo>
                <a:lnTo>
                  <a:pt x="1069" y="3551"/>
                </a:lnTo>
                <a:lnTo>
                  <a:pt x="1070" y="3549"/>
                </a:lnTo>
                <a:lnTo>
                  <a:pt x="1071" y="3547"/>
                </a:lnTo>
                <a:lnTo>
                  <a:pt x="1073" y="3545"/>
                </a:lnTo>
                <a:lnTo>
                  <a:pt x="1075" y="3543"/>
                </a:lnTo>
                <a:lnTo>
                  <a:pt x="1076" y="3541"/>
                </a:lnTo>
                <a:lnTo>
                  <a:pt x="1078" y="3540"/>
                </a:lnTo>
                <a:lnTo>
                  <a:pt x="1080" y="3538"/>
                </a:lnTo>
                <a:lnTo>
                  <a:pt x="1083" y="3537"/>
                </a:lnTo>
                <a:lnTo>
                  <a:pt x="1085" y="3536"/>
                </a:lnTo>
                <a:lnTo>
                  <a:pt x="1088" y="3536"/>
                </a:lnTo>
                <a:moveTo>
                  <a:pt x="1247" y="3930"/>
                </a:moveTo>
                <a:lnTo>
                  <a:pt x="1249" y="3929"/>
                </a:lnTo>
                <a:lnTo>
                  <a:pt x="1251" y="3928"/>
                </a:lnTo>
                <a:lnTo>
                  <a:pt x="1254" y="3927"/>
                </a:lnTo>
                <a:lnTo>
                  <a:pt x="1256" y="3927"/>
                </a:lnTo>
                <a:lnTo>
                  <a:pt x="1259" y="3926"/>
                </a:lnTo>
                <a:lnTo>
                  <a:pt x="1262" y="3926"/>
                </a:lnTo>
                <a:lnTo>
                  <a:pt x="1264" y="3927"/>
                </a:lnTo>
                <a:lnTo>
                  <a:pt x="1267" y="3927"/>
                </a:lnTo>
                <a:lnTo>
                  <a:pt x="1269" y="3928"/>
                </a:lnTo>
                <a:lnTo>
                  <a:pt x="1271" y="3929"/>
                </a:lnTo>
                <a:lnTo>
                  <a:pt x="1274" y="3930"/>
                </a:lnTo>
                <a:lnTo>
                  <a:pt x="1276" y="3931"/>
                </a:lnTo>
                <a:lnTo>
                  <a:pt x="1278" y="3933"/>
                </a:lnTo>
                <a:lnTo>
                  <a:pt x="1280" y="3934"/>
                </a:lnTo>
                <a:lnTo>
                  <a:pt x="1281" y="3936"/>
                </a:lnTo>
                <a:lnTo>
                  <a:pt x="1283" y="3938"/>
                </a:lnTo>
                <a:lnTo>
                  <a:pt x="1335" y="4016"/>
                </a:lnTo>
                <a:lnTo>
                  <a:pt x="1355" y="4018"/>
                </a:lnTo>
                <a:lnTo>
                  <a:pt x="1376" y="4021"/>
                </a:lnTo>
                <a:lnTo>
                  <a:pt x="1396" y="4024"/>
                </a:lnTo>
                <a:lnTo>
                  <a:pt x="1417" y="4028"/>
                </a:lnTo>
                <a:lnTo>
                  <a:pt x="1419" y="4029"/>
                </a:lnTo>
                <a:lnTo>
                  <a:pt x="1422" y="4030"/>
                </a:lnTo>
                <a:lnTo>
                  <a:pt x="1424" y="4031"/>
                </a:lnTo>
                <a:lnTo>
                  <a:pt x="1426" y="4033"/>
                </a:lnTo>
                <a:lnTo>
                  <a:pt x="1428" y="4034"/>
                </a:lnTo>
                <a:lnTo>
                  <a:pt x="1430" y="4036"/>
                </a:lnTo>
                <a:lnTo>
                  <a:pt x="1432" y="4038"/>
                </a:lnTo>
                <a:lnTo>
                  <a:pt x="1434" y="4040"/>
                </a:lnTo>
                <a:lnTo>
                  <a:pt x="1435" y="4042"/>
                </a:lnTo>
                <a:lnTo>
                  <a:pt x="1436" y="4044"/>
                </a:lnTo>
                <a:lnTo>
                  <a:pt x="1437" y="4047"/>
                </a:lnTo>
                <a:lnTo>
                  <a:pt x="1438" y="4049"/>
                </a:lnTo>
                <a:lnTo>
                  <a:pt x="1438" y="4052"/>
                </a:lnTo>
                <a:lnTo>
                  <a:pt x="1438" y="4054"/>
                </a:lnTo>
                <a:lnTo>
                  <a:pt x="1438" y="4057"/>
                </a:lnTo>
                <a:lnTo>
                  <a:pt x="1438" y="4059"/>
                </a:lnTo>
                <a:lnTo>
                  <a:pt x="1437" y="4062"/>
                </a:lnTo>
                <a:lnTo>
                  <a:pt x="1436" y="4064"/>
                </a:lnTo>
                <a:lnTo>
                  <a:pt x="1435" y="4067"/>
                </a:lnTo>
                <a:lnTo>
                  <a:pt x="1434" y="4069"/>
                </a:lnTo>
                <a:lnTo>
                  <a:pt x="1432" y="4071"/>
                </a:lnTo>
                <a:lnTo>
                  <a:pt x="1430" y="4073"/>
                </a:lnTo>
                <a:lnTo>
                  <a:pt x="1428" y="4075"/>
                </a:lnTo>
                <a:lnTo>
                  <a:pt x="1426" y="4076"/>
                </a:lnTo>
                <a:lnTo>
                  <a:pt x="1424" y="4078"/>
                </a:lnTo>
                <a:lnTo>
                  <a:pt x="1422" y="4079"/>
                </a:lnTo>
                <a:lnTo>
                  <a:pt x="1420" y="4080"/>
                </a:lnTo>
                <a:lnTo>
                  <a:pt x="1417" y="4080"/>
                </a:lnTo>
                <a:lnTo>
                  <a:pt x="1415" y="4081"/>
                </a:lnTo>
                <a:lnTo>
                  <a:pt x="1412" y="4081"/>
                </a:lnTo>
                <a:lnTo>
                  <a:pt x="1409" y="4081"/>
                </a:lnTo>
                <a:lnTo>
                  <a:pt x="1407" y="4080"/>
                </a:lnTo>
                <a:lnTo>
                  <a:pt x="1393" y="4078"/>
                </a:lnTo>
                <a:lnTo>
                  <a:pt x="1386" y="4076"/>
                </a:lnTo>
                <a:lnTo>
                  <a:pt x="1380" y="4075"/>
                </a:lnTo>
                <a:lnTo>
                  <a:pt x="1404" y="4106"/>
                </a:lnTo>
                <a:lnTo>
                  <a:pt x="1405" y="4109"/>
                </a:lnTo>
                <a:lnTo>
                  <a:pt x="1407" y="4111"/>
                </a:lnTo>
                <a:lnTo>
                  <a:pt x="1408" y="4114"/>
                </a:lnTo>
                <a:lnTo>
                  <a:pt x="1409" y="4116"/>
                </a:lnTo>
                <a:lnTo>
                  <a:pt x="1410" y="4119"/>
                </a:lnTo>
                <a:lnTo>
                  <a:pt x="1410" y="4121"/>
                </a:lnTo>
                <a:lnTo>
                  <a:pt x="1410" y="4124"/>
                </a:lnTo>
                <a:lnTo>
                  <a:pt x="1410" y="4126"/>
                </a:lnTo>
                <a:lnTo>
                  <a:pt x="1410" y="4129"/>
                </a:lnTo>
                <a:lnTo>
                  <a:pt x="1409" y="4131"/>
                </a:lnTo>
                <a:lnTo>
                  <a:pt x="1408" y="4133"/>
                </a:lnTo>
                <a:lnTo>
                  <a:pt x="1407" y="4136"/>
                </a:lnTo>
                <a:lnTo>
                  <a:pt x="1406" y="4138"/>
                </a:lnTo>
                <a:lnTo>
                  <a:pt x="1404" y="4140"/>
                </a:lnTo>
                <a:lnTo>
                  <a:pt x="1403" y="4142"/>
                </a:lnTo>
                <a:lnTo>
                  <a:pt x="1401" y="4143"/>
                </a:lnTo>
                <a:lnTo>
                  <a:pt x="1398" y="4145"/>
                </a:lnTo>
                <a:lnTo>
                  <a:pt x="1396" y="4147"/>
                </a:lnTo>
                <a:lnTo>
                  <a:pt x="1394" y="4148"/>
                </a:lnTo>
                <a:lnTo>
                  <a:pt x="1391" y="4149"/>
                </a:lnTo>
                <a:lnTo>
                  <a:pt x="1389" y="4149"/>
                </a:lnTo>
                <a:lnTo>
                  <a:pt x="1386" y="4150"/>
                </a:lnTo>
                <a:lnTo>
                  <a:pt x="1384" y="4150"/>
                </a:lnTo>
                <a:lnTo>
                  <a:pt x="1381" y="4150"/>
                </a:lnTo>
                <a:lnTo>
                  <a:pt x="1378" y="4149"/>
                </a:lnTo>
                <a:lnTo>
                  <a:pt x="1376" y="4149"/>
                </a:lnTo>
                <a:lnTo>
                  <a:pt x="1374" y="4148"/>
                </a:lnTo>
                <a:lnTo>
                  <a:pt x="1371" y="4147"/>
                </a:lnTo>
                <a:lnTo>
                  <a:pt x="1369" y="4146"/>
                </a:lnTo>
                <a:lnTo>
                  <a:pt x="1367" y="4144"/>
                </a:lnTo>
                <a:lnTo>
                  <a:pt x="1365" y="4142"/>
                </a:lnTo>
                <a:lnTo>
                  <a:pt x="1363" y="4140"/>
                </a:lnTo>
                <a:lnTo>
                  <a:pt x="1307" y="4066"/>
                </a:lnTo>
                <a:lnTo>
                  <a:pt x="1285" y="4065"/>
                </a:lnTo>
                <a:lnTo>
                  <a:pt x="1264" y="4065"/>
                </a:lnTo>
                <a:lnTo>
                  <a:pt x="1221" y="4064"/>
                </a:lnTo>
                <a:lnTo>
                  <a:pt x="1218" y="4064"/>
                </a:lnTo>
                <a:lnTo>
                  <a:pt x="1216" y="4064"/>
                </a:lnTo>
                <a:lnTo>
                  <a:pt x="1213" y="4064"/>
                </a:lnTo>
                <a:lnTo>
                  <a:pt x="1211" y="4063"/>
                </a:lnTo>
                <a:lnTo>
                  <a:pt x="1209" y="4062"/>
                </a:lnTo>
                <a:lnTo>
                  <a:pt x="1206" y="4061"/>
                </a:lnTo>
                <a:lnTo>
                  <a:pt x="1204" y="4059"/>
                </a:lnTo>
                <a:lnTo>
                  <a:pt x="1202" y="4058"/>
                </a:lnTo>
                <a:lnTo>
                  <a:pt x="1201" y="4056"/>
                </a:lnTo>
                <a:lnTo>
                  <a:pt x="1199" y="4054"/>
                </a:lnTo>
                <a:lnTo>
                  <a:pt x="1198" y="4052"/>
                </a:lnTo>
                <a:lnTo>
                  <a:pt x="1196" y="4049"/>
                </a:lnTo>
                <a:lnTo>
                  <a:pt x="1195" y="4047"/>
                </a:lnTo>
                <a:lnTo>
                  <a:pt x="1195" y="4045"/>
                </a:lnTo>
                <a:lnTo>
                  <a:pt x="1194" y="4042"/>
                </a:lnTo>
                <a:lnTo>
                  <a:pt x="1194" y="4039"/>
                </a:lnTo>
                <a:lnTo>
                  <a:pt x="1194" y="4037"/>
                </a:lnTo>
                <a:lnTo>
                  <a:pt x="1194" y="4034"/>
                </a:lnTo>
                <a:lnTo>
                  <a:pt x="1195" y="4031"/>
                </a:lnTo>
                <a:lnTo>
                  <a:pt x="1196" y="4029"/>
                </a:lnTo>
                <a:lnTo>
                  <a:pt x="1197" y="4027"/>
                </a:lnTo>
                <a:lnTo>
                  <a:pt x="1198" y="4024"/>
                </a:lnTo>
                <a:lnTo>
                  <a:pt x="1200" y="4022"/>
                </a:lnTo>
                <a:lnTo>
                  <a:pt x="1201" y="4020"/>
                </a:lnTo>
                <a:lnTo>
                  <a:pt x="1203" y="4019"/>
                </a:lnTo>
                <a:lnTo>
                  <a:pt x="1205" y="4017"/>
                </a:lnTo>
                <a:lnTo>
                  <a:pt x="1207" y="4016"/>
                </a:lnTo>
                <a:lnTo>
                  <a:pt x="1209" y="4015"/>
                </a:lnTo>
                <a:lnTo>
                  <a:pt x="1212" y="4014"/>
                </a:lnTo>
                <a:lnTo>
                  <a:pt x="1214" y="4013"/>
                </a:lnTo>
                <a:lnTo>
                  <a:pt x="1217" y="4013"/>
                </a:lnTo>
                <a:lnTo>
                  <a:pt x="1220" y="4012"/>
                </a:lnTo>
                <a:lnTo>
                  <a:pt x="1232" y="4012"/>
                </a:lnTo>
                <a:lnTo>
                  <a:pt x="1244" y="4012"/>
                </a:lnTo>
                <a:lnTo>
                  <a:pt x="1268" y="4011"/>
                </a:lnTo>
                <a:lnTo>
                  <a:pt x="1260" y="4001"/>
                </a:lnTo>
                <a:lnTo>
                  <a:pt x="1253" y="3989"/>
                </a:lnTo>
                <a:lnTo>
                  <a:pt x="1239" y="3966"/>
                </a:lnTo>
                <a:lnTo>
                  <a:pt x="1237" y="3964"/>
                </a:lnTo>
                <a:lnTo>
                  <a:pt x="1236" y="3962"/>
                </a:lnTo>
                <a:lnTo>
                  <a:pt x="1236" y="3959"/>
                </a:lnTo>
                <a:lnTo>
                  <a:pt x="1235" y="3957"/>
                </a:lnTo>
                <a:lnTo>
                  <a:pt x="1235" y="3954"/>
                </a:lnTo>
                <a:lnTo>
                  <a:pt x="1235" y="3952"/>
                </a:lnTo>
                <a:lnTo>
                  <a:pt x="1235" y="3949"/>
                </a:lnTo>
                <a:lnTo>
                  <a:pt x="1235" y="3947"/>
                </a:lnTo>
                <a:lnTo>
                  <a:pt x="1236" y="3945"/>
                </a:lnTo>
                <a:lnTo>
                  <a:pt x="1237" y="3942"/>
                </a:lnTo>
                <a:lnTo>
                  <a:pt x="1238" y="3940"/>
                </a:lnTo>
                <a:lnTo>
                  <a:pt x="1239" y="3938"/>
                </a:lnTo>
                <a:lnTo>
                  <a:pt x="1241" y="3936"/>
                </a:lnTo>
                <a:lnTo>
                  <a:pt x="1243" y="3934"/>
                </a:lnTo>
                <a:lnTo>
                  <a:pt x="1245" y="3932"/>
                </a:lnTo>
                <a:lnTo>
                  <a:pt x="1247" y="3930"/>
                </a:lnTo>
                <a:moveTo>
                  <a:pt x="1048" y="4061"/>
                </a:moveTo>
                <a:lnTo>
                  <a:pt x="1048" y="4064"/>
                </a:lnTo>
                <a:lnTo>
                  <a:pt x="1049" y="4067"/>
                </a:lnTo>
                <a:lnTo>
                  <a:pt x="1049" y="4069"/>
                </a:lnTo>
                <a:lnTo>
                  <a:pt x="1049" y="4072"/>
                </a:lnTo>
                <a:lnTo>
                  <a:pt x="1048" y="4074"/>
                </a:lnTo>
                <a:lnTo>
                  <a:pt x="1048" y="4077"/>
                </a:lnTo>
                <a:lnTo>
                  <a:pt x="1047" y="4079"/>
                </a:lnTo>
                <a:lnTo>
                  <a:pt x="1046" y="4082"/>
                </a:lnTo>
                <a:lnTo>
                  <a:pt x="1044" y="4084"/>
                </a:lnTo>
                <a:lnTo>
                  <a:pt x="1043" y="4086"/>
                </a:lnTo>
                <a:lnTo>
                  <a:pt x="1041" y="4088"/>
                </a:lnTo>
                <a:lnTo>
                  <a:pt x="1039" y="4089"/>
                </a:lnTo>
                <a:lnTo>
                  <a:pt x="1037" y="4091"/>
                </a:lnTo>
                <a:lnTo>
                  <a:pt x="1035" y="4092"/>
                </a:lnTo>
                <a:lnTo>
                  <a:pt x="1032" y="4093"/>
                </a:lnTo>
                <a:lnTo>
                  <a:pt x="1030" y="4093"/>
                </a:lnTo>
                <a:lnTo>
                  <a:pt x="983" y="4107"/>
                </a:lnTo>
                <a:lnTo>
                  <a:pt x="937" y="4124"/>
                </a:lnTo>
                <a:lnTo>
                  <a:pt x="892" y="4143"/>
                </a:lnTo>
                <a:lnTo>
                  <a:pt x="848" y="4164"/>
                </a:lnTo>
                <a:lnTo>
                  <a:pt x="845" y="4165"/>
                </a:lnTo>
                <a:lnTo>
                  <a:pt x="843" y="4166"/>
                </a:lnTo>
                <a:lnTo>
                  <a:pt x="840" y="4167"/>
                </a:lnTo>
                <a:lnTo>
                  <a:pt x="838" y="4167"/>
                </a:lnTo>
                <a:lnTo>
                  <a:pt x="835" y="4167"/>
                </a:lnTo>
                <a:lnTo>
                  <a:pt x="833" y="4167"/>
                </a:lnTo>
                <a:lnTo>
                  <a:pt x="830" y="4166"/>
                </a:lnTo>
                <a:lnTo>
                  <a:pt x="828" y="4166"/>
                </a:lnTo>
                <a:lnTo>
                  <a:pt x="825" y="4165"/>
                </a:lnTo>
                <a:lnTo>
                  <a:pt x="823" y="4164"/>
                </a:lnTo>
                <a:lnTo>
                  <a:pt x="821" y="4162"/>
                </a:lnTo>
                <a:lnTo>
                  <a:pt x="819" y="4161"/>
                </a:lnTo>
                <a:lnTo>
                  <a:pt x="817" y="4159"/>
                </a:lnTo>
                <a:lnTo>
                  <a:pt x="815" y="4157"/>
                </a:lnTo>
                <a:lnTo>
                  <a:pt x="813" y="4155"/>
                </a:lnTo>
                <a:lnTo>
                  <a:pt x="812" y="4152"/>
                </a:lnTo>
                <a:lnTo>
                  <a:pt x="811" y="4150"/>
                </a:lnTo>
                <a:lnTo>
                  <a:pt x="810" y="4147"/>
                </a:lnTo>
                <a:lnTo>
                  <a:pt x="810" y="4145"/>
                </a:lnTo>
                <a:lnTo>
                  <a:pt x="809" y="4142"/>
                </a:lnTo>
                <a:lnTo>
                  <a:pt x="809" y="4140"/>
                </a:lnTo>
                <a:lnTo>
                  <a:pt x="810" y="4137"/>
                </a:lnTo>
                <a:lnTo>
                  <a:pt x="810" y="4135"/>
                </a:lnTo>
                <a:lnTo>
                  <a:pt x="811" y="4132"/>
                </a:lnTo>
                <a:lnTo>
                  <a:pt x="812" y="4130"/>
                </a:lnTo>
                <a:lnTo>
                  <a:pt x="813" y="4127"/>
                </a:lnTo>
                <a:lnTo>
                  <a:pt x="814" y="4125"/>
                </a:lnTo>
                <a:lnTo>
                  <a:pt x="816" y="4123"/>
                </a:lnTo>
                <a:lnTo>
                  <a:pt x="817" y="4121"/>
                </a:lnTo>
                <a:lnTo>
                  <a:pt x="819" y="4119"/>
                </a:lnTo>
                <a:lnTo>
                  <a:pt x="821" y="4118"/>
                </a:lnTo>
                <a:lnTo>
                  <a:pt x="824" y="4116"/>
                </a:lnTo>
                <a:lnTo>
                  <a:pt x="870" y="4095"/>
                </a:lnTo>
                <a:lnTo>
                  <a:pt x="918" y="4075"/>
                </a:lnTo>
                <a:lnTo>
                  <a:pt x="966" y="4057"/>
                </a:lnTo>
                <a:lnTo>
                  <a:pt x="1016" y="4042"/>
                </a:lnTo>
                <a:lnTo>
                  <a:pt x="1018" y="4042"/>
                </a:lnTo>
                <a:lnTo>
                  <a:pt x="1021" y="4042"/>
                </a:lnTo>
                <a:lnTo>
                  <a:pt x="1024" y="4042"/>
                </a:lnTo>
                <a:lnTo>
                  <a:pt x="1026" y="4042"/>
                </a:lnTo>
                <a:lnTo>
                  <a:pt x="1029" y="4043"/>
                </a:lnTo>
                <a:lnTo>
                  <a:pt x="1031" y="4043"/>
                </a:lnTo>
                <a:lnTo>
                  <a:pt x="1034" y="4044"/>
                </a:lnTo>
                <a:lnTo>
                  <a:pt x="1036" y="4046"/>
                </a:lnTo>
                <a:lnTo>
                  <a:pt x="1038" y="4047"/>
                </a:lnTo>
                <a:lnTo>
                  <a:pt x="1040" y="4048"/>
                </a:lnTo>
                <a:lnTo>
                  <a:pt x="1042" y="4050"/>
                </a:lnTo>
                <a:lnTo>
                  <a:pt x="1044" y="4052"/>
                </a:lnTo>
                <a:lnTo>
                  <a:pt x="1045" y="4054"/>
                </a:lnTo>
                <a:lnTo>
                  <a:pt x="1046" y="4056"/>
                </a:lnTo>
                <a:lnTo>
                  <a:pt x="1047" y="4059"/>
                </a:lnTo>
                <a:lnTo>
                  <a:pt x="1048" y="4061"/>
                </a:lnTo>
                <a:moveTo>
                  <a:pt x="1563" y="4097"/>
                </a:moveTo>
                <a:lnTo>
                  <a:pt x="1564" y="4095"/>
                </a:lnTo>
                <a:lnTo>
                  <a:pt x="1565" y="4093"/>
                </a:lnTo>
                <a:lnTo>
                  <a:pt x="1567" y="4091"/>
                </a:lnTo>
                <a:lnTo>
                  <a:pt x="1568" y="4089"/>
                </a:lnTo>
                <a:lnTo>
                  <a:pt x="1570" y="4087"/>
                </a:lnTo>
                <a:lnTo>
                  <a:pt x="1572" y="4086"/>
                </a:lnTo>
                <a:lnTo>
                  <a:pt x="1574" y="4084"/>
                </a:lnTo>
                <a:lnTo>
                  <a:pt x="1577" y="4083"/>
                </a:lnTo>
                <a:lnTo>
                  <a:pt x="1579" y="4082"/>
                </a:lnTo>
                <a:lnTo>
                  <a:pt x="1582" y="4082"/>
                </a:lnTo>
                <a:lnTo>
                  <a:pt x="1584" y="4081"/>
                </a:lnTo>
                <a:lnTo>
                  <a:pt x="1587" y="4081"/>
                </a:lnTo>
                <a:lnTo>
                  <a:pt x="1589" y="4081"/>
                </a:lnTo>
                <a:lnTo>
                  <a:pt x="1592" y="4082"/>
                </a:lnTo>
                <a:lnTo>
                  <a:pt x="1594" y="4082"/>
                </a:lnTo>
                <a:lnTo>
                  <a:pt x="1597" y="4083"/>
                </a:lnTo>
                <a:lnTo>
                  <a:pt x="1638" y="4101"/>
                </a:lnTo>
                <a:lnTo>
                  <a:pt x="1680" y="4121"/>
                </a:lnTo>
                <a:lnTo>
                  <a:pt x="1722" y="4144"/>
                </a:lnTo>
                <a:lnTo>
                  <a:pt x="1765" y="4168"/>
                </a:lnTo>
                <a:lnTo>
                  <a:pt x="1767" y="4170"/>
                </a:lnTo>
                <a:lnTo>
                  <a:pt x="1769" y="4172"/>
                </a:lnTo>
                <a:lnTo>
                  <a:pt x="1771" y="4174"/>
                </a:lnTo>
                <a:lnTo>
                  <a:pt x="1772" y="4176"/>
                </a:lnTo>
                <a:lnTo>
                  <a:pt x="1773" y="4178"/>
                </a:lnTo>
                <a:lnTo>
                  <a:pt x="1775" y="4180"/>
                </a:lnTo>
                <a:lnTo>
                  <a:pt x="1775" y="4183"/>
                </a:lnTo>
                <a:lnTo>
                  <a:pt x="1776" y="4185"/>
                </a:lnTo>
                <a:lnTo>
                  <a:pt x="1777" y="4188"/>
                </a:lnTo>
                <a:lnTo>
                  <a:pt x="1777" y="4190"/>
                </a:lnTo>
                <a:lnTo>
                  <a:pt x="1777" y="4193"/>
                </a:lnTo>
                <a:lnTo>
                  <a:pt x="1776" y="4195"/>
                </a:lnTo>
                <a:lnTo>
                  <a:pt x="1776" y="4198"/>
                </a:lnTo>
                <a:lnTo>
                  <a:pt x="1775" y="4200"/>
                </a:lnTo>
                <a:lnTo>
                  <a:pt x="1774" y="4203"/>
                </a:lnTo>
                <a:lnTo>
                  <a:pt x="1773" y="4205"/>
                </a:lnTo>
                <a:lnTo>
                  <a:pt x="1771" y="4208"/>
                </a:lnTo>
                <a:lnTo>
                  <a:pt x="1770" y="4210"/>
                </a:lnTo>
                <a:lnTo>
                  <a:pt x="1768" y="4211"/>
                </a:lnTo>
                <a:lnTo>
                  <a:pt x="1766" y="4213"/>
                </a:lnTo>
                <a:lnTo>
                  <a:pt x="1764" y="4214"/>
                </a:lnTo>
                <a:lnTo>
                  <a:pt x="1761" y="4215"/>
                </a:lnTo>
                <a:lnTo>
                  <a:pt x="1759" y="4216"/>
                </a:lnTo>
                <a:lnTo>
                  <a:pt x="1757" y="4217"/>
                </a:lnTo>
                <a:lnTo>
                  <a:pt x="1754" y="4217"/>
                </a:lnTo>
                <a:lnTo>
                  <a:pt x="1751" y="4218"/>
                </a:lnTo>
                <a:lnTo>
                  <a:pt x="1749" y="4218"/>
                </a:lnTo>
                <a:lnTo>
                  <a:pt x="1746" y="4217"/>
                </a:lnTo>
                <a:lnTo>
                  <a:pt x="1744" y="4217"/>
                </a:lnTo>
                <a:lnTo>
                  <a:pt x="1741" y="4216"/>
                </a:lnTo>
                <a:lnTo>
                  <a:pt x="1739" y="4215"/>
                </a:lnTo>
                <a:lnTo>
                  <a:pt x="1737" y="4213"/>
                </a:lnTo>
                <a:lnTo>
                  <a:pt x="1696" y="4190"/>
                </a:lnTo>
                <a:lnTo>
                  <a:pt x="1656" y="4168"/>
                </a:lnTo>
                <a:lnTo>
                  <a:pt x="1616" y="4149"/>
                </a:lnTo>
                <a:lnTo>
                  <a:pt x="1577" y="4132"/>
                </a:lnTo>
                <a:lnTo>
                  <a:pt x="1574" y="4131"/>
                </a:lnTo>
                <a:lnTo>
                  <a:pt x="1572" y="4130"/>
                </a:lnTo>
                <a:lnTo>
                  <a:pt x="1570" y="4128"/>
                </a:lnTo>
                <a:lnTo>
                  <a:pt x="1568" y="4126"/>
                </a:lnTo>
                <a:lnTo>
                  <a:pt x="1566" y="4124"/>
                </a:lnTo>
                <a:lnTo>
                  <a:pt x="1565" y="4122"/>
                </a:lnTo>
                <a:lnTo>
                  <a:pt x="1564" y="4120"/>
                </a:lnTo>
                <a:lnTo>
                  <a:pt x="1563" y="4118"/>
                </a:lnTo>
                <a:lnTo>
                  <a:pt x="1562" y="4116"/>
                </a:lnTo>
                <a:lnTo>
                  <a:pt x="1561" y="4113"/>
                </a:lnTo>
                <a:lnTo>
                  <a:pt x="1561" y="4111"/>
                </a:lnTo>
                <a:lnTo>
                  <a:pt x="1561" y="4108"/>
                </a:lnTo>
                <a:lnTo>
                  <a:pt x="1561" y="4105"/>
                </a:lnTo>
                <a:lnTo>
                  <a:pt x="1561" y="4103"/>
                </a:lnTo>
                <a:lnTo>
                  <a:pt x="1562" y="4100"/>
                </a:lnTo>
                <a:lnTo>
                  <a:pt x="1563" y="4097"/>
                </a:lnTo>
                <a:moveTo>
                  <a:pt x="686" y="4229"/>
                </a:moveTo>
                <a:lnTo>
                  <a:pt x="687" y="4232"/>
                </a:lnTo>
                <a:lnTo>
                  <a:pt x="689" y="4234"/>
                </a:lnTo>
                <a:lnTo>
                  <a:pt x="690" y="4237"/>
                </a:lnTo>
                <a:lnTo>
                  <a:pt x="690" y="4239"/>
                </a:lnTo>
                <a:lnTo>
                  <a:pt x="691" y="4242"/>
                </a:lnTo>
                <a:lnTo>
                  <a:pt x="691" y="4244"/>
                </a:lnTo>
                <a:lnTo>
                  <a:pt x="691" y="4247"/>
                </a:lnTo>
                <a:lnTo>
                  <a:pt x="691" y="4249"/>
                </a:lnTo>
                <a:lnTo>
                  <a:pt x="690" y="4252"/>
                </a:lnTo>
                <a:lnTo>
                  <a:pt x="689" y="4254"/>
                </a:lnTo>
                <a:lnTo>
                  <a:pt x="688" y="4256"/>
                </a:lnTo>
                <a:lnTo>
                  <a:pt x="687" y="4259"/>
                </a:lnTo>
                <a:lnTo>
                  <a:pt x="686" y="4261"/>
                </a:lnTo>
                <a:lnTo>
                  <a:pt x="684" y="4263"/>
                </a:lnTo>
                <a:lnTo>
                  <a:pt x="682" y="4265"/>
                </a:lnTo>
                <a:lnTo>
                  <a:pt x="680" y="4266"/>
                </a:lnTo>
                <a:lnTo>
                  <a:pt x="641" y="4296"/>
                </a:lnTo>
                <a:lnTo>
                  <a:pt x="602" y="4327"/>
                </a:lnTo>
                <a:lnTo>
                  <a:pt x="565" y="4359"/>
                </a:lnTo>
                <a:lnTo>
                  <a:pt x="529" y="4392"/>
                </a:lnTo>
                <a:lnTo>
                  <a:pt x="527" y="4394"/>
                </a:lnTo>
                <a:lnTo>
                  <a:pt x="525" y="4396"/>
                </a:lnTo>
                <a:lnTo>
                  <a:pt x="522" y="4397"/>
                </a:lnTo>
                <a:lnTo>
                  <a:pt x="520" y="4398"/>
                </a:lnTo>
                <a:lnTo>
                  <a:pt x="517" y="4399"/>
                </a:lnTo>
                <a:lnTo>
                  <a:pt x="515" y="4399"/>
                </a:lnTo>
                <a:lnTo>
                  <a:pt x="512" y="4399"/>
                </a:lnTo>
                <a:lnTo>
                  <a:pt x="510" y="4399"/>
                </a:lnTo>
                <a:lnTo>
                  <a:pt x="507" y="4399"/>
                </a:lnTo>
                <a:lnTo>
                  <a:pt x="504" y="4399"/>
                </a:lnTo>
                <a:lnTo>
                  <a:pt x="502" y="4398"/>
                </a:lnTo>
                <a:lnTo>
                  <a:pt x="500" y="4397"/>
                </a:lnTo>
                <a:lnTo>
                  <a:pt x="497" y="4396"/>
                </a:lnTo>
                <a:lnTo>
                  <a:pt x="495" y="4395"/>
                </a:lnTo>
                <a:lnTo>
                  <a:pt x="493" y="4393"/>
                </a:lnTo>
                <a:lnTo>
                  <a:pt x="491" y="4391"/>
                </a:lnTo>
                <a:lnTo>
                  <a:pt x="489" y="4389"/>
                </a:lnTo>
                <a:lnTo>
                  <a:pt x="488" y="4387"/>
                </a:lnTo>
                <a:lnTo>
                  <a:pt x="486" y="4385"/>
                </a:lnTo>
                <a:lnTo>
                  <a:pt x="485" y="4382"/>
                </a:lnTo>
                <a:lnTo>
                  <a:pt x="485" y="4380"/>
                </a:lnTo>
                <a:lnTo>
                  <a:pt x="484" y="4377"/>
                </a:lnTo>
                <a:lnTo>
                  <a:pt x="484" y="4375"/>
                </a:lnTo>
                <a:lnTo>
                  <a:pt x="484" y="4372"/>
                </a:lnTo>
                <a:lnTo>
                  <a:pt x="484" y="4369"/>
                </a:lnTo>
                <a:lnTo>
                  <a:pt x="485" y="4367"/>
                </a:lnTo>
                <a:lnTo>
                  <a:pt x="486" y="4364"/>
                </a:lnTo>
                <a:lnTo>
                  <a:pt x="487" y="4362"/>
                </a:lnTo>
                <a:lnTo>
                  <a:pt x="488" y="4360"/>
                </a:lnTo>
                <a:lnTo>
                  <a:pt x="489" y="4357"/>
                </a:lnTo>
                <a:lnTo>
                  <a:pt x="491" y="4355"/>
                </a:lnTo>
                <a:lnTo>
                  <a:pt x="493" y="4353"/>
                </a:lnTo>
                <a:lnTo>
                  <a:pt x="530" y="4320"/>
                </a:lnTo>
                <a:lnTo>
                  <a:pt x="568" y="4287"/>
                </a:lnTo>
                <a:lnTo>
                  <a:pt x="608" y="4254"/>
                </a:lnTo>
                <a:lnTo>
                  <a:pt x="649" y="4223"/>
                </a:lnTo>
                <a:lnTo>
                  <a:pt x="651" y="4222"/>
                </a:lnTo>
                <a:lnTo>
                  <a:pt x="654" y="4221"/>
                </a:lnTo>
                <a:lnTo>
                  <a:pt x="656" y="4220"/>
                </a:lnTo>
                <a:lnTo>
                  <a:pt x="659" y="4219"/>
                </a:lnTo>
                <a:lnTo>
                  <a:pt x="661" y="4218"/>
                </a:lnTo>
                <a:lnTo>
                  <a:pt x="664" y="4218"/>
                </a:lnTo>
                <a:lnTo>
                  <a:pt x="666" y="4218"/>
                </a:lnTo>
                <a:lnTo>
                  <a:pt x="669" y="4219"/>
                </a:lnTo>
                <a:lnTo>
                  <a:pt x="671" y="4219"/>
                </a:lnTo>
                <a:lnTo>
                  <a:pt x="674" y="4220"/>
                </a:lnTo>
                <a:lnTo>
                  <a:pt x="676" y="4221"/>
                </a:lnTo>
                <a:lnTo>
                  <a:pt x="678" y="4222"/>
                </a:lnTo>
                <a:lnTo>
                  <a:pt x="681" y="4224"/>
                </a:lnTo>
                <a:lnTo>
                  <a:pt x="682" y="4225"/>
                </a:lnTo>
                <a:lnTo>
                  <a:pt x="684" y="4227"/>
                </a:lnTo>
                <a:lnTo>
                  <a:pt x="686" y="4229"/>
                </a:lnTo>
                <a:moveTo>
                  <a:pt x="1503" y="4258"/>
                </a:moveTo>
                <a:lnTo>
                  <a:pt x="1505" y="4257"/>
                </a:lnTo>
                <a:lnTo>
                  <a:pt x="1507" y="4255"/>
                </a:lnTo>
                <a:lnTo>
                  <a:pt x="1509" y="4254"/>
                </a:lnTo>
                <a:lnTo>
                  <a:pt x="1512" y="4253"/>
                </a:lnTo>
                <a:lnTo>
                  <a:pt x="1514" y="4252"/>
                </a:lnTo>
                <a:lnTo>
                  <a:pt x="1517" y="4251"/>
                </a:lnTo>
                <a:lnTo>
                  <a:pt x="1520" y="4251"/>
                </a:lnTo>
                <a:lnTo>
                  <a:pt x="1522" y="4251"/>
                </a:lnTo>
                <a:lnTo>
                  <a:pt x="1525" y="4251"/>
                </a:lnTo>
                <a:lnTo>
                  <a:pt x="1527" y="4251"/>
                </a:lnTo>
                <a:lnTo>
                  <a:pt x="1530" y="4252"/>
                </a:lnTo>
                <a:lnTo>
                  <a:pt x="1532" y="4253"/>
                </a:lnTo>
                <a:lnTo>
                  <a:pt x="1534" y="4254"/>
                </a:lnTo>
                <a:lnTo>
                  <a:pt x="1537" y="4255"/>
                </a:lnTo>
                <a:lnTo>
                  <a:pt x="1539" y="4257"/>
                </a:lnTo>
                <a:lnTo>
                  <a:pt x="1541" y="4258"/>
                </a:lnTo>
                <a:lnTo>
                  <a:pt x="1578" y="4295"/>
                </a:lnTo>
                <a:lnTo>
                  <a:pt x="1615" y="4331"/>
                </a:lnTo>
                <a:lnTo>
                  <a:pt x="1653" y="4365"/>
                </a:lnTo>
                <a:lnTo>
                  <a:pt x="1691" y="4397"/>
                </a:lnTo>
                <a:lnTo>
                  <a:pt x="1693" y="4399"/>
                </a:lnTo>
                <a:lnTo>
                  <a:pt x="1694" y="4401"/>
                </a:lnTo>
                <a:lnTo>
                  <a:pt x="1696" y="4403"/>
                </a:lnTo>
                <a:lnTo>
                  <a:pt x="1697" y="4405"/>
                </a:lnTo>
                <a:lnTo>
                  <a:pt x="1698" y="4408"/>
                </a:lnTo>
                <a:lnTo>
                  <a:pt x="1699" y="4410"/>
                </a:lnTo>
                <a:lnTo>
                  <a:pt x="1699" y="4413"/>
                </a:lnTo>
                <a:lnTo>
                  <a:pt x="1700" y="4415"/>
                </a:lnTo>
                <a:lnTo>
                  <a:pt x="1700" y="4418"/>
                </a:lnTo>
                <a:lnTo>
                  <a:pt x="1700" y="4420"/>
                </a:lnTo>
                <a:lnTo>
                  <a:pt x="1699" y="4423"/>
                </a:lnTo>
                <a:lnTo>
                  <a:pt x="1699" y="4425"/>
                </a:lnTo>
                <a:lnTo>
                  <a:pt x="1698" y="4428"/>
                </a:lnTo>
                <a:lnTo>
                  <a:pt x="1697" y="4430"/>
                </a:lnTo>
                <a:lnTo>
                  <a:pt x="1695" y="4432"/>
                </a:lnTo>
                <a:lnTo>
                  <a:pt x="1694" y="4434"/>
                </a:lnTo>
                <a:lnTo>
                  <a:pt x="1692" y="4436"/>
                </a:lnTo>
                <a:lnTo>
                  <a:pt x="1690" y="4438"/>
                </a:lnTo>
                <a:lnTo>
                  <a:pt x="1687" y="4440"/>
                </a:lnTo>
                <a:lnTo>
                  <a:pt x="1685" y="4441"/>
                </a:lnTo>
                <a:lnTo>
                  <a:pt x="1683" y="4442"/>
                </a:lnTo>
                <a:lnTo>
                  <a:pt x="1680" y="4443"/>
                </a:lnTo>
                <a:lnTo>
                  <a:pt x="1678" y="4443"/>
                </a:lnTo>
                <a:lnTo>
                  <a:pt x="1676" y="4444"/>
                </a:lnTo>
                <a:lnTo>
                  <a:pt x="1673" y="4444"/>
                </a:lnTo>
                <a:lnTo>
                  <a:pt x="1671" y="4444"/>
                </a:lnTo>
                <a:lnTo>
                  <a:pt x="1668" y="4443"/>
                </a:lnTo>
                <a:lnTo>
                  <a:pt x="1666" y="4443"/>
                </a:lnTo>
                <a:lnTo>
                  <a:pt x="1663" y="4442"/>
                </a:lnTo>
                <a:lnTo>
                  <a:pt x="1661" y="4441"/>
                </a:lnTo>
                <a:lnTo>
                  <a:pt x="1659" y="4439"/>
                </a:lnTo>
                <a:lnTo>
                  <a:pt x="1657" y="4437"/>
                </a:lnTo>
                <a:lnTo>
                  <a:pt x="1618" y="4404"/>
                </a:lnTo>
                <a:lnTo>
                  <a:pt x="1579" y="4369"/>
                </a:lnTo>
                <a:lnTo>
                  <a:pt x="1541" y="4333"/>
                </a:lnTo>
                <a:lnTo>
                  <a:pt x="1503" y="4295"/>
                </a:lnTo>
                <a:lnTo>
                  <a:pt x="1501" y="4293"/>
                </a:lnTo>
                <a:lnTo>
                  <a:pt x="1499" y="4291"/>
                </a:lnTo>
                <a:lnTo>
                  <a:pt x="1498" y="4289"/>
                </a:lnTo>
                <a:lnTo>
                  <a:pt x="1497" y="4287"/>
                </a:lnTo>
                <a:lnTo>
                  <a:pt x="1496" y="4284"/>
                </a:lnTo>
                <a:lnTo>
                  <a:pt x="1496" y="4282"/>
                </a:lnTo>
                <a:lnTo>
                  <a:pt x="1495" y="4279"/>
                </a:lnTo>
                <a:lnTo>
                  <a:pt x="1495" y="4277"/>
                </a:lnTo>
                <a:lnTo>
                  <a:pt x="1495" y="4274"/>
                </a:lnTo>
                <a:lnTo>
                  <a:pt x="1496" y="4272"/>
                </a:lnTo>
                <a:lnTo>
                  <a:pt x="1496" y="4269"/>
                </a:lnTo>
                <a:lnTo>
                  <a:pt x="1497" y="4267"/>
                </a:lnTo>
                <a:lnTo>
                  <a:pt x="1498" y="4265"/>
                </a:lnTo>
                <a:lnTo>
                  <a:pt x="1499" y="4262"/>
                </a:lnTo>
                <a:lnTo>
                  <a:pt x="1501" y="4260"/>
                </a:lnTo>
                <a:lnTo>
                  <a:pt x="1503" y="4258"/>
                </a:lnTo>
                <a:moveTo>
                  <a:pt x="1880" y="4280"/>
                </a:moveTo>
                <a:lnTo>
                  <a:pt x="1881" y="4278"/>
                </a:lnTo>
                <a:lnTo>
                  <a:pt x="1883" y="4277"/>
                </a:lnTo>
                <a:lnTo>
                  <a:pt x="1885" y="4275"/>
                </a:lnTo>
                <a:lnTo>
                  <a:pt x="1888" y="4274"/>
                </a:lnTo>
                <a:lnTo>
                  <a:pt x="1890" y="4273"/>
                </a:lnTo>
                <a:lnTo>
                  <a:pt x="1892" y="4272"/>
                </a:lnTo>
                <a:lnTo>
                  <a:pt x="1895" y="4271"/>
                </a:lnTo>
                <a:lnTo>
                  <a:pt x="1897" y="4271"/>
                </a:lnTo>
                <a:lnTo>
                  <a:pt x="1900" y="4271"/>
                </a:lnTo>
                <a:lnTo>
                  <a:pt x="1902" y="4271"/>
                </a:lnTo>
                <a:lnTo>
                  <a:pt x="1905" y="4271"/>
                </a:lnTo>
                <a:lnTo>
                  <a:pt x="1907" y="4272"/>
                </a:lnTo>
                <a:lnTo>
                  <a:pt x="1910" y="4273"/>
                </a:lnTo>
                <a:lnTo>
                  <a:pt x="1912" y="4274"/>
                </a:lnTo>
                <a:lnTo>
                  <a:pt x="1915" y="4275"/>
                </a:lnTo>
                <a:lnTo>
                  <a:pt x="1917" y="4276"/>
                </a:lnTo>
                <a:lnTo>
                  <a:pt x="1953" y="4306"/>
                </a:lnTo>
                <a:lnTo>
                  <a:pt x="1970" y="4321"/>
                </a:lnTo>
                <a:lnTo>
                  <a:pt x="1988" y="4337"/>
                </a:lnTo>
                <a:lnTo>
                  <a:pt x="2066" y="4408"/>
                </a:lnTo>
                <a:lnTo>
                  <a:pt x="2067" y="4410"/>
                </a:lnTo>
                <a:lnTo>
                  <a:pt x="2069" y="4412"/>
                </a:lnTo>
                <a:lnTo>
                  <a:pt x="2070" y="4415"/>
                </a:lnTo>
                <a:lnTo>
                  <a:pt x="2071" y="4417"/>
                </a:lnTo>
                <a:lnTo>
                  <a:pt x="2072" y="4419"/>
                </a:lnTo>
                <a:lnTo>
                  <a:pt x="2073" y="4422"/>
                </a:lnTo>
                <a:lnTo>
                  <a:pt x="2073" y="4424"/>
                </a:lnTo>
                <a:lnTo>
                  <a:pt x="2074" y="4427"/>
                </a:lnTo>
                <a:lnTo>
                  <a:pt x="2074" y="4429"/>
                </a:lnTo>
                <a:lnTo>
                  <a:pt x="2073" y="4432"/>
                </a:lnTo>
                <a:lnTo>
                  <a:pt x="2073" y="4434"/>
                </a:lnTo>
                <a:lnTo>
                  <a:pt x="2072" y="4437"/>
                </a:lnTo>
                <a:lnTo>
                  <a:pt x="2071" y="4439"/>
                </a:lnTo>
                <a:lnTo>
                  <a:pt x="2070" y="4441"/>
                </a:lnTo>
                <a:lnTo>
                  <a:pt x="2068" y="4443"/>
                </a:lnTo>
                <a:lnTo>
                  <a:pt x="2067" y="4445"/>
                </a:lnTo>
                <a:lnTo>
                  <a:pt x="2065" y="4447"/>
                </a:lnTo>
                <a:lnTo>
                  <a:pt x="2063" y="4449"/>
                </a:lnTo>
                <a:lnTo>
                  <a:pt x="2060" y="4450"/>
                </a:lnTo>
                <a:lnTo>
                  <a:pt x="2058" y="4452"/>
                </a:lnTo>
                <a:lnTo>
                  <a:pt x="2056" y="4453"/>
                </a:lnTo>
                <a:lnTo>
                  <a:pt x="2053" y="4453"/>
                </a:lnTo>
                <a:lnTo>
                  <a:pt x="2051" y="4454"/>
                </a:lnTo>
                <a:lnTo>
                  <a:pt x="2048" y="4454"/>
                </a:lnTo>
                <a:lnTo>
                  <a:pt x="2045" y="4454"/>
                </a:lnTo>
                <a:lnTo>
                  <a:pt x="2043" y="4453"/>
                </a:lnTo>
                <a:lnTo>
                  <a:pt x="2040" y="4453"/>
                </a:lnTo>
                <a:lnTo>
                  <a:pt x="2038" y="4452"/>
                </a:lnTo>
                <a:lnTo>
                  <a:pt x="2035" y="4451"/>
                </a:lnTo>
                <a:lnTo>
                  <a:pt x="2033" y="4450"/>
                </a:lnTo>
                <a:lnTo>
                  <a:pt x="2031" y="4448"/>
                </a:lnTo>
                <a:lnTo>
                  <a:pt x="2029" y="4446"/>
                </a:lnTo>
                <a:lnTo>
                  <a:pt x="1953" y="4376"/>
                </a:lnTo>
                <a:lnTo>
                  <a:pt x="1935" y="4361"/>
                </a:lnTo>
                <a:lnTo>
                  <a:pt x="1918" y="4346"/>
                </a:lnTo>
                <a:lnTo>
                  <a:pt x="1884" y="4318"/>
                </a:lnTo>
                <a:lnTo>
                  <a:pt x="1882" y="4316"/>
                </a:lnTo>
                <a:lnTo>
                  <a:pt x="1880" y="4314"/>
                </a:lnTo>
                <a:lnTo>
                  <a:pt x="1878" y="4312"/>
                </a:lnTo>
                <a:lnTo>
                  <a:pt x="1877" y="4310"/>
                </a:lnTo>
                <a:lnTo>
                  <a:pt x="1876" y="4308"/>
                </a:lnTo>
                <a:lnTo>
                  <a:pt x="1875" y="4305"/>
                </a:lnTo>
                <a:lnTo>
                  <a:pt x="1875" y="4303"/>
                </a:lnTo>
                <a:lnTo>
                  <a:pt x="1874" y="4300"/>
                </a:lnTo>
                <a:lnTo>
                  <a:pt x="1874" y="4298"/>
                </a:lnTo>
                <a:lnTo>
                  <a:pt x="1874" y="4295"/>
                </a:lnTo>
                <a:lnTo>
                  <a:pt x="1874" y="4293"/>
                </a:lnTo>
                <a:lnTo>
                  <a:pt x="1875" y="4290"/>
                </a:lnTo>
                <a:lnTo>
                  <a:pt x="1876" y="4288"/>
                </a:lnTo>
                <a:lnTo>
                  <a:pt x="1877" y="4285"/>
                </a:lnTo>
                <a:lnTo>
                  <a:pt x="1878" y="4283"/>
                </a:lnTo>
                <a:lnTo>
                  <a:pt x="1880" y="4280"/>
                </a:lnTo>
                <a:moveTo>
                  <a:pt x="390" y="4498"/>
                </a:moveTo>
                <a:lnTo>
                  <a:pt x="392" y="4500"/>
                </a:lnTo>
                <a:lnTo>
                  <a:pt x="394" y="4502"/>
                </a:lnTo>
                <a:lnTo>
                  <a:pt x="395" y="4504"/>
                </a:lnTo>
                <a:lnTo>
                  <a:pt x="396" y="4506"/>
                </a:lnTo>
                <a:lnTo>
                  <a:pt x="397" y="4509"/>
                </a:lnTo>
                <a:lnTo>
                  <a:pt x="398" y="4511"/>
                </a:lnTo>
                <a:lnTo>
                  <a:pt x="399" y="4514"/>
                </a:lnTo>
                <a:lnTo>
                  <a:pt x="399" y="4516"/>
                </a:lnTo>
                <a:lnTo>
                  <a:pt x="399" y="4519"/>
                </a:lnTo>
                <a:lnTo>
                  <a:pt x="399" y="4521"/>
                </a:lnTo>
                <a:lnTo>
                  <a:pt x="398" y="4524"/>
                </a:lnTo>
                <a:lnTo>
                  <a:pt x="398" y="4526"/>
                </a:lnTo>
                <a:lnTo>
                  <a:pt x="397" y="4529"/>
                </a:lnTo>
                <a:lnTo>
                  <a:pt x="396" y="4531"/>
                </a:lnTo>
                <a:lnTo>
                  <a:pt x="394" y="4533"/>
                </a:lnTo>
                <a:lnTo>
                  <a:pt x="393" y="4535"/>
                </a:lnTo>
                <a:lnTo>
                  <a:pt x="360" y="4576"/>
                </a:lnTo>
                <a:lnTo>
                  <a:pt x="328" y="4615"/>
                </a:lnTo>
                <a:lnTo>
                  <a:pt x="299" y="4654"/>
                </a:lnTo>
                <a:lnTo>
                  <a:pt x="272" y="4692"/>
                </a:lnTo>
                <a:lnTo>
                  <a:pt x="270" y="4695"/>
                </a:lnTo>
                <a:lnTo>
                  <a:pt x="268" y="4696"/>
                </a:lnTo>
                <a:lnTo>
                  <a:pt x="266" y="4698"/>
                </a:lnTo>
                <a:lnTo>
                  <a:pt x="264" y="4700"/>
                </a:lnTo>
                <a:lnTo>
                  <a:pt x="262" y="4701"/>
                </a:lnTo>
                <a:lnTo>
                  <a:pt x="259" y="4702"/>
                </a:lnTo>
                <a:lnTo>
                  <a:pt x="257" y="4703"/>
                </a:lnTo>
                <a:lnTo>
                  <a:pt x="255" y="4703"/>
                </a:lnTo>
                <a:lnTo>
                  <a:pt x="252" y="4704"/>
                </a:lnTo>
                <a:lnTo>
                  <a:pt x="250" y="4704"/>
                </a:lnTo>
                <a:lnTo>
                  <a:pt x="247" y="4704"/>
                </a:lnTo>
                <a:lnTo>
                  <a:pt x="245" y="4703"/>
                </a:lnTo>
                <a:lnTo>
                  <a:pt x="242" y="4703"/>
                </a:lnTo>
                <a:lnTo>
                  <a:pt x="240" y="4702"/>
                </a:lnTo>
                <a:lnTo>
                  <a:pt x="237" y="4701"/>
                </a:lnTo>
                <a:lnTo>
                  <a:pt x="235" y="4699"/>
                </a:lnTo>
                <a:lnTo>
                  <a:pt x="233" y="4698"/>
                </a:lnTo>
                <a:lnTo>
                  <a:pt x="231" y="4696"/>
                </a:lnTo>
                <a:lnTo>
                  <a:pt x="229" y="4694"/>
                </a:lnTo>
                <a:lnTo>
                  <a:pt x="228" y="4691"/>
                </a:lnTo>
                <a:lnTo>
                  <a:pt x="226" y="4689"/>
                </a:lnTo>
                <a:lnTo>
                  <a:pt x="225" y="4687"/>
                </a:lnTo>
                <a:lnTo>
                  <a:pt x="225" y="4684"/>
                </a:lnTo>
                <a:lnTo>
                  <a:pt x="224" y="4682"/>
                </a:lnTo>
                <a:lnTo>
                  <a:pt x="224" y="4679"/>
                </a:lnTo>
                <a:lnTo>
                  <a:pt x="223" y="4677"/>
                </a:lnTo>
                <a:lnTo>
                  <a:pt x="224" y="4674"/>
                </a:lnTo>
                <a:lnTo>
                  <a:pt x="224" y="4672"/>
                </a:lnTo>
                <a:lnTo>
                  <a:pt x="225" y="4669"/>
                </a:lnTo>
                <a:lnTo>
                  <a:pt x="225" y="4667"/>
                </a:lnTo>
                <a:lnTo>
                  <a:pt x="227" y="4665"/>
                </a:lnTo>
                <a:lnTo>
                  <a:pt x="228" y="4662"/>
                </a:lnTo>
                <a:lnTo>
                  <a:pt x="256" y="4623"/>
                </a:lnTo>
                <a:lnTo>
                  <a:pt x="286" y="4583"/>
                </a:lnTo>
                <a:lnTo>
                  <a:pt x="352" y="4501"/>
                </a:lnTo>
                <a:lnTo>
                  <a:pt x="354" y="4499"/>
                </a:lnTo>
                <a:lnTo>
                  <a:pt x="356" y="4498"/>
                </a:lnTo>
                <a:lnTo>
                  <a:pt x="358" y="4496"/>
                </a:lnTo>
                <a:lnTo>
                  <a:pt x="361" y="4495"/>
                </a:lnTo>
                <a:lnTo>
                  <a:pt x="363" y="4494"/>
                </a:lnTo>
                <a:lnTo>
                  <a:pt x="365" y="4493"/>
                </a:lnTo>
                <a:lnTo>
                  <a:pt x="368" y="4492"/>
                </a:lnTo>
                <a:lnTo>
                  <a:pt x="371" y="4492"/>
                </a:lnTo>
                <a:lnTo>
                  <a:pt x="373" y="4492"/>
                </a:lnTo>
                <a:lnTo>
                  <a:pt x="376" y="4492"/>
                </a:lnTo>
                <a:lnTo>
                  <a:pt x="378" y="4492"/>
                </a:lnTo>
                <a:lnTo>
                  <a:pt x="381" y="4493"/>
                </a:lnTo>
                <a:lnTo>
                  <a:pt x="383" y="4494"/>
                </a:lnTo>
                <a:lnTo>
                  <a:pt x="386" y="4495"/>
                </a:lnTo>
                <a:lnTo>
                  <a:pt x="388" y="4497"/>
                </a:lnTo>
                <a:lnTo>
                  <a:pt x="390" y="4498"/>
                </a:lnTo>
                <a:moveTo>
                  <a:pt x="1816" y="4528"/>
                </a:moveTo>
                <a:lnTo>
                  <a:pt x="1817" y="4526"/>
                </a:lnTo>
                <a:lnTo>
                  <a:pt x="1819" y="4524"/>
                </a:lnTo>
                <a:lnTo>
                  <a:pt x="1821" y="4523"/>
                </a:lnTo>
                <a:lnTo>
                  <a:pt x="1823" y="4521"/>
                </a:lnTo>
                <a:lnTo>
                  <a:pt x="1825" y="4520"/>
                </a:lnTo>
                <a:lnTo>
                  <a:pt x="1828" y="4519"/>
                </a:lnTo>
                <a:lnTo>
                  <a:pt x="1830" y="4518"/>
                </a:lnTo>
                <a:lnTo>
                  <a:pt x="1833" y="4518"/>
                </a:lnTo>
                <a:lnTo>
                  <a:pt x="1835" y="4517"/>
                </a:lnTo>
                <a:lnTo>
                  <a:pt x="1838" y="4517"/>
                </a:lnTo>
                <a:lnTo>
                  <a:pt x="1840" y="4517"/>
                </a:lnTo>
                <a:lnTo>
                  <a:pt x="1843" y="4518"/>
                </a:lnTo>
                <a:lnTo>
                  <a:pt x="1845" y="4519"/>
                </a:lnTo>
                <a:lnTo>
                  <a:pt x="1847" y="4520"/>
                </a:lnTo>
                <a:lnTo>
                  <a:pt x="1850" y="4521"/>
                </a:lnTo>
                <a:lnTo>
                  <a:pt x="1852" y="4522"/>
                </a:lnTo>
                <a:lnTo>
                  <a:pt x="1898" y="4553"/>
                </a:lnTo>
                <a:lnTo>
                  <a:pt x="1942" y="4582"/>
                </a:lnTo>
                <a:lnTo>
                  <a:pt x="1984" y="4607"/>
                </a:lnTo>
                <a:lnTo>
                  <a:pt x="2025" y="4630"/>
                </a:lnTo>
                <a:lnTo>
                  <a:pt x="2027" y="4632"/>
                </a:lnTo>
                <a:lnTo>
                  <a:pt x="2029" y="4633"/>
                </a:lnTo>
                <a:lnTo>
                  <a:pt x="2031" y="4635"/>
                </a:lnTo>
                <a:lnTo>
                  <a:pt x="2033" y="4637"/>
                </a:lnTo>
                <a:lnTo>
                  <a:pt x="2034" y="4639"/>
                </a:lnTo>
                <a:lnTo>
                  <a:pt x="2036" y="4641"/>
                </a:lnTo>
                <a:lnTo>
                  <a:pt x="2037" y="4644"/>
                </a:lnTo>
                <a:lnTo>
                  <a:pt x="2038" y="4646"/>
                </a:lnTo>
                <a:lnTo>
                  <a:pt x="2038" y="4649"/>
                </a:lnTo>
                <a:lnTo>
                  <a:pt x="2039" y="4651"/>
                </a:lnTo>
                <a:lnTo>
                  <a:pt x="2039" y="4654"/>
                </a:lnTo>
                <a:lnTo>
                  <a:pt x="2039" y="4656"/>
                </a:lnTo>
                <a:lnTo>
                  <a:pt x="2038" y="4659"/>
                </a:lnTo>
                <a:lnTo>
                  <a:pt x="2038" y="4661"/>
                </a:lnTo>
                <a:lnTo>
                  <a:pt x="2037" y="4664"/>
                </a:lnTo>
                <a:lnTo>
                  <a:pt x="2036" y="4666"/>
                </a:lnTo>
                <a:lnTo>
                  <a:pt x="2034" y="4669"/>
                </a:lnTo>
                <a:lnTo>
                  <a:pt x="2033" y="4671"/>
                </a:lnTo>
                <a:lnTo>
                  <a:pt x="2031" y="4672"/>
                </a:lnTo>
                <a:lnTo>
                  <a:pt x="2029" y="4674"/>
                </a:lnTo>
                <a:lnTo>
                  <a:pt x="2027" y="4675"/>
                </a:lnTo>
                <a:lnTo>
                  <a:pt x="2025" y="4677"/>
                </a:lnTo>
                <a:lnTo>
                  <a:pt x="2022" y="4678"/>
                </a:lnTo>
                <a:lnTo>
                  <a:pt x="2020" y="4678"/>
                </a:lnTo>
                <a:lnTo>
                  <a:pt x="2017" y="4679"/>
                </a:lnTo>
                <a:lnTo>
                  <a:pt x="2015" y="4679"/>
                </a:lnTo>
                <a:lnTo>
                  <a:pt x="2012" y="4680"/>
                </a:lnTo>
                <a:lnTo>
                  <a:pt x="2010" y="4679"/>
                </a:lnTo>
                <a:lnTo>
                  <a:pt x="2007" y="4679"/>
                </a:lnTo>
                <a:lnTo>
                  <a:pt x="2005" y="4678"/>
                </a:lnTo>
                <a:lnTo>
                  <a:pt x="2002" y="4678"/>
                </a:lnTo>
                <a:lnTo>
                  <a:pt x="2000" y="4676"/>
                </a:lnTo>
                <a:lnTo>
                  <a:pt x="1958" y="4653"/>
                </a:lnTo>
                <a:lnTo>
                  <a:pt x="1914" y="4627"/>
                </a:lnTo>
                <a:lnTo>
                  <a:pt x="1868" y="4598"/>
                </a:lnTo>
                <a:lnTo>
                  <a:pt x="1822" y="4565"/>
                </a:lnTo>
                <a:lnTo>
                  <a:pt x="1820" y="4564"/>
                </a:lnTo>
                <a:lnTo>
                  <a:pt x="1818" y="4562"/>
                </a:lnTo>
                <a:lnTo>
                  <a:pt x="1816" y="4560"/>
                </a:lnTo>
                <a:lnTo>
                  <a:pt x="1814" y="4558"/>
                </a:lnTo>
                <a:lnTo>
                  <a:pt x="1813" y="4556"/>
                </a:lnTo>
                <a:lnTo>
                  <a:pt x="1812" y="4553"/>
                </a:lnTo>
                <a:lnTo>
                  <a:pt x="1811" y="4551"/>
                </a:lnTo>
                <a:lnTo>
                  <a:pt x="1811" y="4548"/>
                </a:lnTo>
                <a:lnTo>
                  <a:pt x="1810" y="4546"/>
                </a:lnTo>
                <a:lnTo>
                  <a:pt x="1810" y="4543"/>
                </a:lnTo>
                <a:lnTo>
                  <a:pt x="1811" y="4541"/>
                </a:lnTo>
                <a:lnTo>
                  <a:pt x="1811" y="4538"/>
                </a:lnTo>
                <a:lnTo>
                  <a:pt x="1812" y="4536"/>
                </a:lnTo>
                <a:lnTo>
                  <a:pt x="1813" y="4533"/>
                </a:lnTo>
                <a:lnTo>
                  <a:pt x="1814" y="4531"/>
                </a:lnTo>
                <a:lnTo>
                  <a:pt x="1816" y="4528"/>
                </a:lnTo>
                <a:moveTo>
                  <a:pt x="2174" y="4556"/>
                </a:moveTo>
                <a:lnTo>
                  <a:pt x="2176" y="4555"/>
                </a:lnTo>
                <a:lnTo>
                  <a:pt x="2178" y="4554"/>
                </a:lnTo>
                <a:lnTo>
                  <a:pt x="2180" y="4552"/>
                </a:lnTo>
                <a:lnTo>
                  <a:pt x="2183" y="4552"/>
                </a:lnTo>
                <a:lnTo>
                  <a:pt x="2185" y="4551"/>
                </a:lnTo>
                <a:lnTo>
                  <a:pt x="2188" y="4551"/>
                </a:lnTo>
                <a:lnTo>
                  <a:pt x="2190" y="4551"/>
                </a:lnTo>
                <a:lnTo>
                  <a:pt x="2193" y="4551"/>
                </a:lnTo>
                <a:lnTo>
                  <a:pt x="2195" y="4551"/>
                </a:lnTo>
                <a:lnTo>
                  <a:pt x="2198" y="4552"/>
                </a:lnTo>
                <a:lnTo>
                  <a:pt x="2200" y="4553"/>
                </a:lnTo>
                <a:lnTo>
                  <a:pt x="2203" y="4554"/>
                </a:lnTo>
                <a:lnTo>
                  <a:pt x="2205" y="4555"/>
                </a:lnTo>
                <a:lnTo>
                  <a:pt x="2207" y="4557"/>
                </a:lnTo>
                <a:lnTo>
                  <a:pt x="2209" y="4558"/>
                </a:lnTo>
                <a:lnTo>
                  <a:pt x="2211" y="4560"/>
                </a:lnTo>
                <a:lnTo>
                  <a:pt x="2227" y="4581"/>
                </a:lnTo>
                <a:lnTo>
                  <a:pt x="2241" y="4600"/>
                </a:lnTo>
                <a:lnTo>
                  <a:pt x="2253" y="4618"/>
                </a:lnTo>
                <a:lnTo>
                  <a:pt x="2263" y="4634"/>
                </a:lnTo>
                <a:lnTo>
                  <a:pt x="2270" y="4650"/>
                </a:lnTo>
                <a:lnTo>
                  <a:pt x="2273" y="4658"/>
                </a:lnTo>
                <a:lnTo>
                  <a:pt x="2276" y="4665"/>
                </a:lnTo>
                <a:lnTo>
                  <a:pt x="2278" y="4672"/>
                </a:lnTo>
                <a:lnTo>
                  <a:pt x="2280" y="4680"/>
                </a:lnTo>
                <a:lnTo>
                  <a:pt x="2281" y="4687"/>
                </a:lnTo>
                <a:lnTo>
                  <a:pt x="2281" y="4690"/>
                </a:lnTo>
                <a:lnTo>
                  <a:pt x="2282" y="4693"/>
                </a:lnTo>
                <a:lnTo>
                  <a:pt x="2282" y="4697"/>
                </a:lnTo>
                <a:lnTo>
                  <a:pt x="2282" y="4701"/>
                </a:lnTo>
                <a:lnTo>
                  <a:pt x="2281" y="4705"/>
                </a:lnTo>
                <a:lnTo>
                  <a:pt x="2281" y="4708"/>
                </a:lnTo>
                <a:lnTo>
                  <a:pt x="2280" y="4712"/>
                </a:lnTo>
                <a:lnTo>
                  <a:pt x="2279" y="4716"/>
                </a:lnTo>
                <a:lnTo>
                  <a:pt x="2278" y="4719"/>
                </a:lnTo>
                <a:lnTo>
                  <a:pt x="2276" y="4722"/>
                </a:lnTo>
                <a:lnTo>
                  <a:pt x="2275" y="4725"/>
                </a:lnTo>
                <a:lnTo>
                  <a:pt x="2273" y="4728"/>
                </a:lnTo>
                <a:lnTo>
                  <a:pt x="2271" y="4731"/>
                </a:lnTo>
                <a:lnTo>
                  <a:pt x="2268" y="4734"/>
                </a:lnTo>
                <a:lnTo>
                  <a:pt x="2266" y="4736"/>
                </a:lnTo>
                <a:lnTo>
                  <a:pt x="2263" y="4739"/>
                </a:lnTo>
                <a:lnTo>
                  <a:pt x="2260" y="4741"/>
                </a:lnTo>
                <a:lnTo>
                  <a:pt x="2257" y="4743"/>
                </a:lnTo>
                <a:lnTo>
                  <a:pt x="2254" y="4745"/>
                </a:lnTo>
                <a:lnTo>
                  <a:pt x="2250" y="4747"/>
                </a:lnTo>
                <a:lnTo>
                  <a:pt x="2247" y="4748"/>
                </a:lnTo>
                <a:lnTo>
                  <a:pt x="2244" y="4749"/>
                </a:lnTo>
                <a:lnTo>
                  <a:pt x="2241" y="4750"/>
                </a:lnTo>
                <a:lnTo>
                  <a:pt x="2237" y="4751"/>
                </a:lnTo>
                <a:lnTo>
                  <a:pt x="2231" y="4752"/>
                </a:lnTo>
                <a:lnTo>
                  <a:pt x="2224" y="4753"/>
                </a:lnTo>
                <a:lnTo>
                  <a:pt x="2217" y="4753"/>
                </a:lnTo>
                <a:lnTo>
                  <a:pt x="2210" y="4753"/>
                </a:lnTo>
                <a:lnTo>
                  <a:pt x="2203" y="4752"/>
                </a:lnTo>
                <a:lnTo>
                  <a:pt x="2200" y="4752"/>
                </a:lnTo>
                <a:lnTo>
                  <a:pt x="2197" y="4751"/>
                </a:lnTo>
                <a:lnTo>
                  <a:pt x="2195" y="4751"/>
                </a:lnTo>
                <a:lnTo>
                  <a:pt x="2192" y="4750"/>
                </a:lnTo>
                <a:lnTo>
                  <a:pt x="2190" y="4748"/>
                </a:lnTo>
                <a:lnTo>
                  <a:pt x="2188" y="4747"/>
                </a:lnTo>
                <a:lnTo>
                  <a:pt x="2186" y="4745"/>
                </a:lnTo>
                <a:lnTo>
                  <a:pt x="2185" y="4743"/>
                </a:lnTo>
                <a:lnTo>
                  <a:pt x="2183" y="4741"/>
                </a:lnTo>
                <a:lnTo>
                  <a:pt x="2182" y="4739"/>
                </a:lnTo>
                <a:lnTo>
                  <a:pt x="2181" y="4737"/>
                </a:lnTo>
                <a:lnTo>
                  <a:pt x="2180" y="4734"/>
                </a:lnTo>
                <a:lnTo>
                  <a:pt x="2179" y="4732"/>
                </a:lnTo>
                <a:lnTo>
                  <a:pt x="2179" y="4730"/>
                </a:lnTo>
                <a:lnTo>
                  <a:pt x="2179" y="4727"/>
                </a:lnTo>
                <a:lnTo>
                  <a:pt x="2179" y="4724"/>
                </a:lnTo>
                <a:lnTo>
                  <a:pt x="2179" y="4722"/>
                </a:lnTo>
                <a:lnTo>
                  <a:pt x="2179" y="4719"/>
                </a:lnTo>
                <a:lnTo>
                  <a:pt x="2180" y="4716"/>
                </a:lnTo>
                <a:lnTo>
                  <a:pt x="2181" y="4714"/>
                </a:lnTo>
                <a:lnTo>
                  <a:pt x="2183" y="4712"/>
                </a:lnTo>
                <a:lnTo>
                  <a:pt x="2184" y="4710"/>
                </a:lnTo>
                <a:lnTo>
                  <a:pt x="2186" y="4708"/>
                </a:lnTo>
                <a:lnTo>
                  <a:pt x="2188" y="4706"/>
                </a:lnTo>
                <a:lnTo>
                  <a:pt x="2190" y="4704"/>
                </a:lnTo>
                <a:lnTo>
                  <a:pt x="2192" y="4703"/>
                </a:lnTo>
                <a:lnTo>
                  <a:pt x="2194" y="4702"/>
                </a:lnTo>
                <a:lnTo>
                  <a:pt x="2196" y="4701"/>
                </a:lnTo>
                <a:lnTo>
                  <a:pt x="2199" y="4701"/>
                </a:lnTo>
                <a:lnTo>
                  <a:pt x="2201" y="4700"/>
                </a:lnTo>
                <a:lnTo>
                  <a:pt x="2204" y="4700"/>
                </a:lnTo>
                <a:lnTo>
                  <a:pt x="2207" y="4700"/>
                </a:lnTo>
                <a:lnTo>
                  <a:pt x="2211" y="4701"/>
                </a:lnTo>
                <a:lnTo>
                  <a:pt x="2216" y="4701"/>
                </a:lnTo>
                <a:lnTo>
                  <a:pt x="2219" y="4700"/>
                </a:lnTo>
                <a:lnTo>
                  <a:pt x="2222" y="4700"/>
                </a:lnTo>
                <a:lnTo>
                  <a:pt x="2224" y="4700"/>
                </a:lnTo>
                <a:lnTo>
                  <a:pt x="2226" y="4699"/>
                </a:lnTo>
                <a:lnTo>
                  <a:pt x="2228" y="4699"/>
                </a:lnTo>
                <a:lnTo>
                  <a:pt x="2229" y="4698"/>
                </a:lnTo>
                <a:lnTo>
                  <a:pt x="2229" y="4695"/>
                </a:lnTo>
                <a:lnTo>
                  <a:pt x="2229" y="4694"/>
                </a:lnTo>
                <a:lnTo>
                  <a:pt x="2228" y="4693"/>
                </a:lnTo>
                <a:lnTo>
                  <a:pt x="2228" y="4690"/>
                </a:lnTo>
                <a:lnTo>
                  <a:pt x="2227" y="4686"/>
                </a:lnTo>
                <a:lnTo>
                  <a:pt x="2226" y="4682"/>
                </a:lnTo>
                <a:lnTo>
                  <a:pt x="2224" y="4678"/>
                </a:lnTo>
                <a:lnTo>
                  <a:pt x="2222" y="4673"/>
                </a:lnTo>
                <a:lnTo>
                  <a:pt x="2219" y="4667"/>
                </a:lnTo>
                <a:lnTo>
                  <a:pt x="2216" y="4660"/>
                </a:lnTo>
                <a:lnTo>
                  <a:pt x="2212" y="4653"/>
                </a:lnTo>
                <a:lnTo>
                  <a:pt x="2208" y="4646"/>
                </a:lnTo>
                <a:lnTo>
                  <a:pt x="2197" y="4630"/>
                </a:lnTo>
                <a:lnTo>
                  <a:pt x="2184" y="4613"/>
                </a:lnTo>
                <a:lnTo>
                  <a:pt x="2170" y="4593"/>
                </a:lnTo>
                <a:lnTo>
                  <a:pt x="2168" y="4591"/>
                </a:lnTo>
                <a:lnTo>
                  <a:pt x="2166" y="4589"/>
                </a:lnTo>
                <a:lnTo>
                  <a:pt x="2165" y="4587"/>
                </a:lnTo>
                <a:lnTo>
                  <a:pt x="2164" y="4584"/>
                </a:lnTo>
                <a:lnTo>
                  <a:pt x="2164" y="4582"/>
                </a:lnTo>
                <a:lnTo>
                  <a:pt x="2163" y="4579"/>
                </a:lnTo>
                <a:lnTo>
                  <a:pt x="2163" y="4577"/>
                </a:lnTo>
                <a:lnTo>
                  <a:pt x="2163" y="4574"/>
                </a:lnTo>
                <a:lnTo>
                  <a:pt x="2164" y="4572"/>
                </a:lnTo>
                <a:lnTo>
                  <a:pt x="2164" y="4569"/>
                </a:lnTo>
                <a:lnTo>
                  <a:pt x="2165" y="4567"/>
                </a:lnTo>
                <a:lnTo>
                  <a:pt x="2166" y="4564"/>
                </a:lnTo>
                <a:lnTo>
                  <a:pt x="2168" y="4562"/>
                </a:lnTo>
                <a:lnTo>
                  <a:pt x="2170" y="4560"/>
                </a:lnTo>
                <a:lnTo>
                  <a:pt x="2171" y="4558"/>
                </a:lnTo>
                <a:lnTo>
                  <a:pt x="2174" y="4556"/>
                </a:lnTo>
                <a:moveTo>
                  <a:pt x="157" y="4824"/>
                </a:moveTo>
                <a:lnTo>
                  <a:pt x="159" y="4826"/>
                </a:lnTo>
                <a:lnTo>
                  <a:pt x="161" y="4827"/>
                </a:lnTo>
                <a:lnTo>
                  <a:pt x="163" y="4829"/>
                </a:lnTo>
                <a:lnTo>
                  <a:pt x="165" y="4831"/>
                </a:lnTo>
                <a:lnTo>
                  <a:pt x="166" y="4833"/>
                </a:lnTo>
                <a:lnTo>
                  <a:pt x="167" y="4835"/>
                </a:lnTo>
                <a:lnTo>
                  <a:pt x="168" y="4838"/>
                </a:lnTo>
                <a:lnTo>
                  <a:pt x="169" y="4840"/>
                </a:lnTo>
                <a:lnTo>
                  <a:pt x="170" y="4843"/>
                </a:lnTo>
                <a:lnTo>
                  <a:pt x="170" y="4845"/>
                </a:lnTo>
                <a:lnTo>
                  <a:pt x="170" y="4848"/>
                </a:lnTo>
                <a:lnTo>
                  <a:pt x="170" y="4850"/>
                </a:lnTo>
                <a:lnTo>
                  <a:pt x="170" y="4853"/>
                </a:lnTo>
                <a:lnTo>
                  <a:pt x="169" y="4855"/>
                </a:lnTo>
                <a:lnTo>
                  <a:pt x="168" y="4858"/>
                </a:lnTo>
                <a:lnTo>
                  <a:pt x="167" y="4860"/>
                </a:lnTo>
                <a:lnTo>
                  <a:pt x="154" y="4886"/>
                </a:lnTo>
                <a:lnTo>
                  <a:pt x="142" y="4909"/>
                </a:lnTo>
                <a:lnTo>
                  <a:pt x="133" y="4930"/>
                </a:lnTo>
                <a:lnTo>
                  <a:pt x="126" y="4947"/>
                </a:lnTo>
                <a:lnTo>
                  <a:pt x="110" y="4994"/>
                </a:lnTo>
                <a:lnTo>
                  <a:pt x="102" y="5017"/>
                </a:lnTo>
                <a:lnTo>
                  <a:pt x="96" y="5040"/>
                </a:lnTo>
                <a:lnTo>
                  <a:pt x="95" y="5043"/>
                </a:lnTo>
                <a:lnTo>
                  <a:pt x="94" y="5045"/>
                </a:lnTo>
                <a:lnTo>
                  <a:pt x="93" y="5048"/>
                </a:lnTo>
                <a:lnTo>
                  <a:pt x="91" y="5050"/>
                </a:lnTo>
                <a:lnTo>
                  <a:pt x="89" y="5051"/>
                </a:lnTo>
                <a:lnTo>
                  <a:pt x="87" y="5053"/>
                </a:lnTo>
                <a:lnTo>
                  <a:pt x="85" y="5055"/>
                </a:lnTo>
                <a:lnTo>
                  <a:pt x="83" y="5056"/>
                </a:lnTo>
                <a:lnTo>
                  <a:pt x="81" y="5057"/>
                </a:lnTo>
                <a:lnTo>
                  <a:pt x="79" y="5058"/>
                </a:lnTo>
                <a:lnTo>
                  <a:pt x="76" y="5059"/>
                </a:lnTo>
                <a:lnTo>
                  <a:pt x="73" y="5059"/>
                </a:lnTo>
                <a:lnTo>
                  <a:pt x="71" y="5059"/>
                </a:lnTo>
                <a:lnTo>
                  <a:pt x="68" y="5059"/>
                </a:lnTo>
                <a:lnTo>
                  <a:pt x="66" y="5059"/>
                </a:lnTo>
                <a:lnTo>
                  <a:pt x="63" y="5058"/>
                </a:lnTo>
                <a:lnTo>
                  <a:pt x="60" y="5057"/>
                </a:lnTo>
                <a:lnTo>
                  <a:pt x="58" y="5056"/>
                </a:lnTo>
                <a:lnTo>
                  <a:pt x="56" y="5055"/>
                </a:lnTo>
                <a:lnTo>
                  <a:pt x="54" y="5054"/>
                </a:lnTo>
                <a:lnTo>
                  <a:pt x="52" y="5052"/>
                </a:lnTo>
                <a:lnTo>
                  <a:pt x="50" y="5050"/>
                </a:lnTo>
                <a:lnTo>
                  <a:pt x="49" y="5048"/>
                </a:lnTo>
                <a:lnTo>
                  <a:pt x="47" y="5046"/>
                </a:lnTo>
                <a:lnTo>
                  <a:pt x="46" y="5044"/>
                </a:lnTo>
                <a:lnTo>
                  <a:pt x="45" y="5042"/>
                </a:lnTo>
                <a:lnTo>
                  <a:pt x="45" y="5039"/>
                </a:lnTo>
                <a:lnTo>
                  <a:pt x="44" y="5037"/>
                </a:lnTo>
                <a:lnTo>
                  <a:pt x="44" y="5034"/>
                </a:lnTo>
                <a:lnTo>
                  <a:pt x="44" y="5032"/>
                </a:lnTo>
                <a:lnTo>
                  <a:pt x="44" y="5029"/>
                </a:lnTo>
                <a:lnTo>
                  <a:pt x="45" y="5026"/>
                </a:lnTo>
                <a:lnTo>
                  <a:pt x="52" y="5002"/>
                </a:lnTo>
                <a:lnTo>
                  <a:pt x="60" y="4977"/>
                </a:lnTo>
                <a:lnTo>
                  <a:pt x="77" y="4928"/>
                </a:lnTo>
                <a:lnTo>
                  <a:pt x="85" y="4909"/>
                </a:lnTo>
                <a:lnTo>
                  <a:pt x="95" y="4887"/>
                </a:lnTo>
                <a:lnTo>
                  <a:pt x="107" y="4862"/>
                </a:lnTo>
                <a:lnTo>
                  <a:pt x="121" y="4835"/>
                </a:lnTo>
                <a:lnTo>
                  <a:pt x="122" y="4833"/>
                </a:lnTo>
                <a:lnTo>
                  <a:pt x="124" y="4831"/>
                </a:lnTo>
                <a:lnTo>
                  <a:pt x="126" y="4829"/>
                </a:lnTo>
                <a:lnTo>
                  <a:pt x="128" y="4827"/>
                </a:lnTo>
                <a:lnTo>
                  <a:pt x="130" y="4826"/>
                </a:lnTo>
                <a:lnTo>
                  <a:pt x="132" y="4824"/>
                </a:lnTo>
                <a:lnTo>
                  <a:pt x="134" y="4823"/>
                </a:lnTo>
                <a:lnTo>
                  <a:pt x="137" y="4822"/>
                </a:lnTo>
                <a:lnTo>
                  <a:pt x="139" y="4822"/>
                </a:lnTo>
                <a:lnTo>
                  <a:pt x="142" y="4821"/>
                </a:lnTo>
                <a:lnTo>
                  <a:pt x="144" y="4821"/>
                </a:lnTo>
                <a:lnTo>
                  <a:pt x="147" y="4821"/>
                </a:lnTo>
                <a:lnTo>
                  <a:pt x="149" y="4822"/>
                </a:lnTo>
                <a:lnTo>
                  <a:pt x="152" y="4822"/>
                </a:lnTo>
                <a:lnTo>
                  <a:pt x="155" y="4823"/>
                </a:lnTo>
                <a:lnTo>
                  <a:pt x="157" y="4824"/>
                </a:lnTo>
                <a:moveTo>
                  <a:pt x="36" y="5203"/>
                </a:moveTo>
                <a:lnTo>
                  <a:pt x="39" y="5204"/>
                </a:lnTo>
                <a:lnTo>
                  <a:pt x="41" y="5204"/>
                </a:lnTo>
                <a:lnTo>
                  <a:pt x="43" y="5205"/>
                </a:lnTo>
                <a:lnTo>
                  <a:pt x="46" y="5206"/>
                </a:lnTo>
                <a:lnTo>
                  <a:pt x="48" y="5207"/>
                </a:lnTo>
                <a:lnTo>
                  <a:pt x="50" y="5209"/>
                </a:lnTo>
                <a:lnTo>
                  <a:pt x="52" y="5211"/>
                </a:lnTo>
                <a:lnTo>
                  <a:pt x="53" y="5213"/>
                </a:lnTo>
                <a:lnTo>
                  <a:pt x="55" y="5215"/>
                </a:lnTo>
                <a:lnTo>
                  <a:pt x="56" y="5217"/>
                </a:lnTo>
                <a:lnTo>
                  <a:pt x="57" y="5219"/>
                </a:lnTo>
                <a:lnTo>
                  <a:pt x="58" y="5222"/>
                </a:lnTo>
                <a:lnTo>
                  <a:pt x="59" y="5224"/>
                </a:lnTo>
                <a:lnTo>
                  <a:pt x="59" y="5227"/>
                </a:lnTo>
                <a:lnTo>
                  <a:pt x="59" y="5229"/>
                </a:lnTo>
                <a:lnTo>
                  <a:pt x="59" y="5232"/>
                </a:lnTo>
                <a:lnTo>
                  <a:pt x="55" y="5281"/>
                </a:lnTo>
                <a:lnTo>
                  <a:pt x="53" y="5330"/>
                </a:lnTo>
                <a:lnTo>
                  <a:pt x="53" y="5379"/>
                </a:lnTo>
                <a:lnTo>
                  <a:pt x="55" y="5428"/>
                </a:lnTo>
                <a:lnTo>
                  <a:pt x="55" y="5431"/>
                </a:lnTo>
                <a:lnTo>
                  <a:pt x="55" y="5433"/>
                </a:lnTo>
                <a:lnTo>
                  <a:pt x="54" y="5436"/>
                </a:lnTo>
                <a:lnTo>
                  <a:pt x="53" y="5438"/>
                </a:lnTo>
                <a:lnTo>
                  <a:pt x="52" y="5441"/>
                </a:lnTo>
                <a:lnTo>
                  <a:pt x="51" y="5443"/>
                </a:lnTo>
                <a:lnTo>
                  <a:pt x="50" y="5445"/>
                </a:lnTo>
                <a:lnTo>
                  <a:pt x="48" y="5447"/>
                </a:lnTo>
                <a:lnTo>
                  <a:pt x="46" y="5449"/>
                </a:lnTo>
                <a:lnTo>
                  <a:pt x="44" y="5450"/>
                </a:lnTo>
                <a:lnTo>
                  <a:pt x="42" y="5452"/>
                </a:lnTo>
                <a:lnTo>
                  <a:pt x="40" y="5453"/>
                </a:lnTo>
                <a:lnTo>
                  <a:pt x="38" y="5454"/>
                </a:lnTo>
                <a:lnTo>
                  <a:pt x="35" y="5455"/>
                </a:lnTo>
                <a:lnTo>
                  <a:pt x="33" y="5455"/>
                </a:lnTo>
                <a:lnTo>
                  <a:pt x="30" y="5455"/>
                </a:lnTo>
                <a:lnTo>
                  <a:pt x="27" y="5455"/>
                </a:lnTo>
                <a:lnTo>
                  <a:pt x="25" y="5455"/>
                </a:lnTo>
                <a:lnTo>
                  <a:pt x="22" y="5455"/>
                </a:lnTo>
                <a:lnTo>
                  <a:pt x="19" y="5454"/>
                </a:lnTo>
                <a:lnTo>
                  <a:pt x="17" y="5453"/>
                </a:lnTo>
                <a:lnTo>
                  <a:pt x="15" y="5452"/>
                </a:lnTo>
                <a:lnTo>
                  <a:pt x="13" y="5450"/>
                </a:lnTo>
                <a:lnTo>
                  <a:pt x="11" y="5449"/>
                </a:lnTo>
                <a:lnTo>
                  <a:pt x="9" y="5447"/>
                </a:lnTo>
                <a:lnTo>
                  <a:pt x="7" y="5445"/>
                </a:lnTo>
                <a:lnTo>
                  <a:pt x="6" y="5443"/>
                </a:lnTo>
                <a:lnTo>
                  <a:pt x="5" y="5441"/>
                </a:lnTo>
                <a:lnTo>
                  <a:pt x="4" y="5438"/>
                </a:lnTo>
                <a:lnTo>
                  <a:pt x="3" y="5436"/>
                </a:lnTo>
                <a:lnTo>
                  <a:pt x="2" y="5433"/>
                </a:lnTo>
                <a:lnTo>
                  <a:pt x="2" y="5430"/>
                </a:lnTo>
                <a:lnTo>
                  <a:pt x="0" y="5370"/>
                </a:lnTo>
                <a:lnTo>
                  <a:pt x="0" y="5351"/>
                </a:lnTo>
                <a:lnTo>
                  <a:pt x="1" y="5320"/>
                </a:lnTo>
                <a:lnTo>
                  <a:pt x="2" y="5288"/>
                </a:lnTo>
                <a:lnTo>
                  <a:pt x="4" y="5257"/>
                </a:lnTo>
                <a:lnTo>
                  <a:pt x="7" y="5226"/>
                </a:lnTo>
                <a:lnTo>
                  <a:pt x="7" y="5224"/>
                </a:lnTo>
                <a:lnTo>
                  <a:pt x="8" y="5221"/>
                </a:lnTo>
                <a:lnTo>
                  <a:pt x="9" y="5219"/>
                </a:lnTo>
                <a:lnTo>
                  <a:pt x="10" y="5217"/>
                </a:lnTo>
                <a:lnTo>
                  <a:pt x="11" y="5214"/>
                </a:lnTo>
                <a:lnTo>
                  <a:pt x="13" y="5212"/>
                </a:lnTo>
                <a:lnTo>
                  <a:pt x="14" y="5210"/>
                </a:lnTo>
                <a:lnTo>
                  <a:pt x="16" y="5209"/>
                </a:lnTo>
                <a:lnTo>
                  <a:pt x="18" y="5207"/>
                </a:lnTo>
                <a:lnTo>
                  <a:pt x="20" y="5206"/>
                </a:lnTo>
                <a:lnTo>
                  <a:pt x="23" y="5205"/>
                </a:lnTo>
                <a:lnTo>
                  <a:pt x="25" y="5204"/>
                </a:lnTo>
                <a:lnTo>
                  <a:pt x="28" y="5203"/>
                </a:lnTo>
                <a:lnTo>
                  <a:pt x="30" y="5203"/>
                </a:lnTo>
                <a:lnTo>
                  <a:pt x="33" y="5203"/>
                </a:lnTo>
                <a:lnTo>
                  <a:pt x="36" y="5203"/>
                </a:lnTo>
                <a:moveTo>
                  <a:pt x="48" y="5601"/>
                </a:moveTo>
                <a:lnTo>
                  <a:pt x="51" y="5601"/>
                </a:lnTo>
                <a:lnTo>
                  <a:pt x="54" y="5601"/>
                </a:lnTo>
                <a:lnTo>
                  <a:pt x="56" y="5601"/>
                </a:lnTo>
                <a:lnTo>
                  <a:pt x="59" y="5602"/>
                </a:lnTo>
                <a:lnTo>
                  <a:pt x="61" y="5602"/>
                </a:lnTo>
                <a:lnTo>
                  <a:pt x="64" y="5603"/>
                </a:lnTo>
                <a:lnTo>
                  <a:pt x="66" y="5604"/>
                </a:lnTo>
                <a:lnTo>
                  <a:pt x="68" y="5606"/>
                </a:lnTo>
                <a:lnTo>
                  <a:pt x="70" y="5607"/>
                </a:lnTo>
                <a:lnTo>
                  <a:pt x="72" y="5609"/>
                </a:lnTo>
                <a:lnTo>
                  <a:pt x="74" y="5611"/>
                </a:lnTo>
                <a:lnTo>
                  <a:pt x="75" y="5613"/>
                </a:lnTo>
                <a:lnTo>
                  <a:pt x="77" y="5615"/>
                </a:lnTo>
                <a:lnTo>
                  <a:pt x="78" y="5617"/>
                </a:lnTo>
                <a:lnTo>
                  <a:pt x="78" y="5620"/>
                </a:lnTo>
                <a:lnTo>
                  <a:pt x="79" y="5622"/>
                </a:lnTo>
                <a:lnTo>
                  <a:pt x="89" y="5670"/>
                </a:lnTo>
                <a:lnTo>
                  <a:pt x="101" y="5718"/>
                </a:lnTo>
                <a:lnTo>
                  <a:pt x="114" y="5766"/>
                </a:lnTo>
                <a:lnTo>
                  <a:pt x="129" y="5813"/>
                </a:lnTo>
                <a:lnTo>
                  <a:pt x="130" y="5816"/>
                </a:lnTo>
                <a:lnTo>
                  <a:pt x="130" y="5818"/>
                </a:lnTo>
                <a:lnTo>
                  <a:pt x="130" y="5821"/>
                </a:lnTo>
                <a:lnTo>
                  <a:pt x="130" y="5824"/>
                </a:lnTo>
                <a:lnTo>
                  <a:pt x="130" y="5826"/>
                </a:lnTo>
                <a:lnTo>
                  <a:pt x="129" y="5828"/>
                </a:lnTo>
                <a:lnTo>
                  <a:pt x="128" y="5831"/>
                </a:lnTo>
                <a:lnTo>
                  <a:pt x="127" y="5833"/>
                </a:lnTo>
                <a:lnTo>
                  <a:pt x="126" y="5835"/>
                </a:lnTo>
                <a:lnTo>
                  <a:pt x="125" y="5837"/>
                </a:lnTo>
                <a:lnTo>
                  <a:pt x="123" y="5839"/>
                </a:lnTo>
                <a:lnTo>
                  <a:pt x="121" y="5841"/>
                </a:lnTo>
                <a:lnTo>
                  <a:pt x="119" y="5843"/>
                </a:lnTo>
                <a:lnTo>
                  <a:pt x="117" y="5844"/>
                </a:lnTo>
                <a:lnTo>
                  <a:pt x="115" y="5845"/>
                </a:lnTo>
                <a:lnTo>
                  <a:pt x="112" y="5846"/>
                </a:lnTo>
                <a:lnTo>
                  <a:pt x="109" y="5847"/>
                </a:lnTo>
                <a:lnTo>
                  <a:pt x="107" y="5847"/>
                </a:lnTo>
                <a:lnTo>
                  <a:pt x="104" y="5847"/>
                </a:lnTo>
                <a:lnTo>
                  <a:pt x="101" y="5847"/>
                </a:lnTo>
                <a:lnTo>
                  <a:pt x="99" y="5847"/>
                </a:lnTo>
                <a:lnTo>
                  <a:pt x="96" y="5846"/>
                </a:lnTo>
                <a:lnTo>
                  <a:pt x="94" y="5845"/>
                </a:lnTo>
                <a:lnTo>
                  <a:pt x="92" y="5844"/>
                </a:lnTo>
                <a:lnTo>
                  <a:pt x="89" y="5843"/>
                </a:lnTo>
                <a:lnTo>
                  <a:pt x="87" y="5842"/>
                </a:lnTo>
                <a:lnTo>
                  <a:pt x="85" y="5840"/>
                </a:lnTo>
                <a:lnTo>
                  <a:pt x="83" y="5838"/>
                </a:lnTo>
                <a:lnTo>
                  <a:pt x="82" y="5836"/>
                </a:lnTo>
                <a:lnTo>
                  <a:pt x="80" y="5834"/>
                </a:lnTo>
                <a:lnTo>
                  <a:pt x="79" y="5832"/>
                </a:lnTo>
                <a:lnTo>
                  <a:pt x="78" y="5829"/>
                </a:lnTo>
                <a:lnTo>
                  <a:pt x="63" y="5780"/>
                </a:lnTo>
                <a:lnTo>
                  <a:pt x="49" y="5731"/>
                </a:lnTo>
                <a:lnTo>
                  <a:pt x="37" y="5682"/>
                </a:lnTo>
                <a:lnTo>
                  <a:pt x="27" y="5632"/>
                </a:lnTo>
                <a:lnTo>
                  <a:pt x="27" y="5630"/>
                </a:lnTo>
                <a:lnTo>
                  <a:pt x="27" y="5627"/>
                </a:lnTo>
                <a:lnTo>
                  <a:pt x="27" y="5624"/>
                </a:lnTo>
                <a:lnTo>
                  <a:pt x="27" y="5622"/>
                </a:lnTo>
                <a:lnTo>
                  <a:pt x="28" y="5619"/>
                </a:lnTo>
                <a:lnTo>
                  <a:pt x="29" y="5617"/>
                </a:lnTo>
                <a:lnTo>
                  <a:pt x="30" y="5615"/>
                </a:lnTo>
                <a:lnTo>
                  <a:pt x="31" y="5613"/>
                </a:lnTo>
                <a:lnTo>
                  <a:pt x="33" y="5611"/>
                </a:lnTo>
                <a:lnTo>
                  <a:pt x="35" y="5609"/>
                </a:lnTo>
                <a:lnTo>
                  <a:pt x="37" y="5607"/>
                </a:lnTo>
                <a:lnTo>
                  <a:pt x="39" y="5605"/>
                </a:lnTo>
                <a:lnTo>
                  <a:pt x="41" y="5604"/>
                </a:lnTo>
                <a:lnTo>
                  <a:pt x="43" y="5603"/>
                </a:lnTo>
                <a:lnTo>
                  <a:pt x="45" y="5602"/>
                </a:lnTo>
                <a:lnTo>
                  <a:pt x="48" y="5601"/>
                </a:lnTo>
                <a:moveTo>
                  <a:pt x="164" y="5983"/>
                </a:moveTo>
                <a:lnTo>
                  <a:pt x="167" y="5982"/>
                </a:lnTo>
                <a:lnTo>
                  <a:pt x="169" y="5981"/>
                </a:lnTo>
                <a:lnTo>
                  <a:pt x="172" y="5981"/>
                </a:lnTo>
                <a:lnTo>
                  <a:pt x="174" y="5981"/>
                </a:lnTo>
                <a:lnTo>
                  <a:pt x="177" y="5981"/>
                </a:lnTo>
                <a:lnTo>
                  <a:pt x="180" y="5981"/>
                </a:lnTo>
                <a:lnTo>
                  <a:pt x="182" y="5982"/>
                </a:lnTo>
                <a:lnTo>
                  <a:pt x="184" y="5983"/>
                </a:lnTo>
                <a:lnTo>
                  <a:pt x="187" y="5984"/>
                </a:lnTo>
                <a:lnTo>
                  <a:pt x="189" y="5985"/>
                </a:lnTo>
                <a:lnTo>
                  <a:pt x="191" y="5987"/>
                </a:lnTo>
                <a:lnTo>
                  <a:pt x="193" y="5988"/>
                </a:lnTo>
                <a:lnTo>
                  <a:pt x="195" y="5990"/>
                </a:lnTo>
                <a:lnTo>
                  <a:pt x="196" y="5992"/>
                </a:lnTo>
                <a:lnTo>
                  <a:pt x="198" y="5995"/>
                </a:lnTo>
                <a:lnTo>
                  <a:pt x="199" y="5997"/>
                </a:lnTo>
                <a:lnTo>
                  <a:pt x="220" y="6042"/>
                </a:lnTo>
                <a:lnTo>
                  <a:pt x="241" y="6086"/>
                </a:lnTo>
                <a:lnTo>
                  <a:pt x="264" y="6130"/>
                </a:lnTo>
                <a:lnTo>
                  <a:pt x="288" y="6174"/>
                </a:lnTo>
                <a:lnTo>
                  <a:pt x="289" y="6176"/>
                </a:lnTo>
                <a:lnTo>
                  <a:pt x="290" y="6179"/>
                </a:lnTo>
                <a:lnTo>
                  <a:pt x="291" y="6181"/>
                </a:lnTo>
                <a:lnTo>
                  <a:pt x="291" y="6184"/>
                </a:lnTo>
                <a:lnTo>
                  <a:pt x="291" y="6186"/>
                </a:lnTo>
                <a:lnTo>
                  <a:pt x="291" y="6189"/>
                </a:lnTo>
                <a:lnTo>
                  <a:pt x="291" y="6191"/>
                </a:lnTo>
                <a:lnTo>
                  <a:pt x="290" y="6194"/>
                </a:lnTo>
                <a:lnTo>
                  <a:pt x="289" y="6196"/>
                </a:lnTo>
                <a:lnTo>
                  <a:pt x="288" y="6198"/>
                </a:lnTo>
                <a:lnTo>
                  <a:pt x="287" y="6201"/>
                </a:lnTo>
                <a:lnTo>
                  <a:pt x="286" y="6203"/>
                </a:lnTo>
                <a:lnTo>
                  <a:pt x="284" y="6205"/>
                </a:lnTo>
                <a:lnTo>
                  <a:pt x="282" y="6207"/>
                </a:lnTo>
                <a:lnTo>
                  <a:pt x="280" y="6209"/>
                </a:lnTo>
                <a:lnTo>
                  <a:pt x="278" y="6210"/>
                </a:lnTo>
                <a:lnTo>
                  <a:pt x="275" y="6211"/>
                </a:lnTo>
                <a:lnTo>
                  <a:pt x="273" y="6212"/>
                </a:lnTo>
                <a:lnTo>
                  <a:pt x="270" y="6213"/>
                </a:lnTo>
                <a:lnTo>
                  <a:pt x="268" y="6213"/>
                </a:lnTo>
                <a:lnTo>
                  <a:pt x="265" y="6213"/>
                </a:lnTo>
                <a:lnTo>
                  <a:pt x="263" y="6213"/>
                </a:lnTo>
                <a:lnTo>
                  <a:pt x="260" y="6213"/>
                </a:lnTo>
                <a:lnTo>
                  <a:pt x="258" y="6212"/>
                </a:lnTo>
                <a:lnTo>
                  <a:pt x="255" y="6211"/>
                </a:lnTo>
                <a:lnTo>
                  <a:pt x="253" y="6210"/>
                </a:lnTo>
                <a:lnTo>
                  <a:pt x="251" y="6209"/>
                </a:lnTo>
                <a:lnTo>
                  <a:pt x="249" y="6207"/>
                </a:lnTo>
                <a:lnTo>
                  <a:pt x="247" y="6206"/>
                </a:lnTo>
                <a:lnTo>
                  <a:pt x="245" y="6204"/>
                </a:lnTo>
                <a:lnTo>
                  <a:pt x="243" y="6201"/>
                </a:lnTo>
                <a:lnTo>
                  <a:pt x="242" y="6199"/>
                </a:lnTo>
                <a:lnTo>
                  <a:pt x="217" y="6155"/>
                </a:lnTo>
                <a:lnTo>
                  <a:pt x="194" y="6110"/>
                </a:lnTo>
                <a:lnTo>
                  <a:pt x="172" y="6064"/>
                </a:lnTo>
                <a:lnTo>
                  <a:pt x="151" y="6018"/>
                </a:lnTo>
                <a:lnTo>
                  <a:pt x="150" y="6016"/>
                </a:lnTo>
                <a:lnTo>
                  <a:pt x="149" y="6013"/>
                </a:lnTo>
                <a:lnTo>
                  <a:pt x="149" y="6011"/>
                </a:lnTo>
                <a:lnTo>
                  <a:pt x="149" y="6008"/>
                </a:lnTo>
                <a:lnTo>
                  <a:pt x="149" y="6006"/>
                </a:lnTo>
                <a:lnTo>
                  <a:pt x="149" y="6003"/>
                </a:lnTo>
                <a:lnTo>
                  <a:pt x="150" y="6000"/>
                </a:lnTo>
                <a:lnTo>
                  <a:pt x="150" y="5998"/>
                </a:lnTo>
                <a:lnTo>
                  <a:pt x="151" y="5996"/>
                </a:lnTo>
                <a:lnTo>
                  <a:pt x="153" y="5993"/>
                </a:lnTo>
                <a:lnTo>
                  <a:pt x="154" y="5991"/>
                </a:lnTo>
                <a:lnTo>
                  <a:pt x="156" y="5989"/>
                </a:lnTo>
                <a:lnTo>
                  <a:pt x="157" y="5988"/>
                </a:lnTo>
                <a:lnTo>
                  <a:pt x="159" y="5986"/>
                </a:lnTo>
                <a:lnTo>
                  <a:pt x="162" y="5984"/>
                </a:lnTo>
                <a:lnTo>
                  <a:pt x="164" y="5983"/>
                </a:lnTo>
                <a:moveTo>
                  <a:pt x="355" y="6335"/>
                </a:moveTo>
                <a:lnTo>
                  <a:pt x="357" y="6334"/>
                </a:lnTo>
                <a:lnTo>
                  <a:pt x="360" y="6333"/>
                </a:lnTo>
                <a:lnTo>
                  <a:pt x="362" y="6332"/>
                </a:lnTo>
                <a:lnTo>
                  <a:pt x="364" y="6331"/>
                </a:lnTo>
                <a:lnTo>
                  <a:pt x="367" y="6331"/>
                </a:lnTo>
                <a:lnTo>
                  <a:pt x="369" y="6331"/>
                </a:lnTo>
                <a:lnTo>
                  <a:pt x="372" y="6331"/>
                </a:lnTo>
                <a:lnTo>
                  <a:pt x="374" y="6331"/>
                </a:lnTo>
                <a:lnTo>
                  <a:pt x="377" y="6332"/>
                </a:lnTo>
                <a:lnTo>
                  <a:pt x="379" y="6333"/>
                </a:lnTo>
                <a:lnTo>
                  <a:pt x="381" y="6334"/>
                </a:lnTo>
                <a:lnTo>
                  <a:pt x="384" y="6335"/>
                </a:lnTo>
                <a:lnTo>
                  <a:pt x="386" y="6336"/>
                </a:lnTo>
                <a:lnTo>
                  <a:pt x="388" y="6338"/>
                </a:lnTo>
                <a:lnTo>
                  <a:pt x="389" y="6340"/>
                </a:lnTo>
                <a:lnTo>
                  <a:pt x="391" y="6342"/>
                </a:lnTo>
                <a:lnTo>
                  <a:pt x="419" y="6383"/>
                </a:lnTo>
                <a:lnTo>
                  <a:pt x="448" y="6423"/>
                </a:lnTo>
                <a:lnTo>
                  <a:pt x="508" y="6502"/>
                </a:lnTo>
                <a:lnTo>
                  <a:pt x="509" y="6504"/>
                </a:lnTo>
                <a:lnTo>
                  <a:pt x="511" y="6507"/>
                </a:lnTo>
                <a:lnTo>
                  <a:pt x="512" y="6509"/>
                </a:lnTo>
                <a:lnTo>
                  <a:pt x="513" y="6512"/>
                </a:lnTo>
                <a:lnTo>
                  <a:pt x="513" y="6514"/>
                </a:lnTo>
                <a:lnTo>
                  <a:pt x="513" y="6517"/>
                </a:lnTo>
                <a:lnTo>
                  <a:pt x="514" y="6519"/>
                </a:lnTo>
                <a:lnTo>
                  <a:pt x="513" y="6522"/>
                </a:lnTo>
                <a:lnTo>
                  <a:pt x="513" y="6524"/>
                </a:lnTo>
                <a:lnTo>
                  <a:pt x="512" y="6527"/>
                </a:lnTo>
                <a:lnTo>
                  <a:pt x="512" y="6529"/>
                </a:lnTo>
                <a:lnTo>
                  <a:pt x="510" y="6531"/>
                </a:lnTo>
                <a:lnTo>
                  <a:pt x="509" y="6533"/>
                </a:lnTo>
                <a:lnTo>
                  <a:pt x="508" y="6535"/>
                </a:lnTo>
                <a:lnTo>
                  <a:pt x="506" y="6537"/>
                </a:lnTo>
                <a:lnTo>
                  <a:pt x="504" y="6539"/>
                </a:lnTo>
                <a:lnTo>
                  <a:pt x="502" y="6541"/>
                </a:lnTo>
                <a:lnTo>
                  <a:pt x="499" y="6542"/>
                </a:lnTo>
                <a:lnTo>
                  <a:pt x="497" y="6543"/>
                </a:lnTo>
                <a:lnTo>
                  <a:pt x="494" y="6544"/>
                </a:lnTo>
                <a:lnTo>
                  <a:pt x="492" y="6544"/>
                </a:lnTo>
                <a:lnTo>
                  <a:pt x="489" y="6545"/>
                </a:lnTo>
                <a:lnTo>
                  <a:pt x="487" y="6545"/>
                </a:lnTo>
                <a:lnTo>
                  <a:pt x="484" y="6545"/>
                </a:lnTo>
                <a:lnTo>
                  <a:pt x="482" y="6544"/>
                </a:lnTo>
                <a:lnTo>
                  <a:pt x="479" y="6544"/>
                </a:lnTo>
                <a:lnTo>
                  <a:pt x="477" y="6543"/>
                </a:lnTo>
                <a:lnTo>
                  <a:pt x="475" y="6542"/>
                </a:lnTo>
                <a:lnTo>
                  <a:pt x="473" y="6540"/>
                </a:lnTo>
                <a:lnTo>
                  <a:pt x="471" y="6539"/>
                </a:lnTo>
                <a:lnTo>
                  <a:pt x="469" y="6537"/>
                </a:lnTo>
                <a:lnTo>
                  <a:pt x="467" y="6535"/>
                </a:lnTo>
                <a:lnTo>
                  <a:pt x="347" y="6372"/>
                </a:lnTo>
                <a:lnTo>
                  <a:pt x="346" y="6370"/>
                </a:lnTo>
                <a:lnTo>
                  <a:pt x="344" y="6367"/>
                </a:lnTo>
                <a:lnTo>
                  <a:pt x="344" y="6365"/>
                </a:lnTo>
                <a:lnTo>
                  <a:pt x="343" y="6362"/>
                </a:lnTo>
                <a:lnTo>
                  <a:pt x="343" y="6360"/>
                </a:lnTo>
                <a:lnTo>
                  <a:pt x="343" y="6357"/>
                </a:lnTo>
                <a:lnTo>
                  <a:pt x="343" y="6355"/>
                </a:lnTo>
                <a:lnTo>
                  <a:pt x="343" y="6352"/>
                </a:lnTo>
                <a:lnTo>
                  <a:pt x="344" y="6350"/>
                </a:lnTo>
                <a:lnTo>
                  <a:pt x="345" y="6347"/>
                </a:lnTo>
                <a:lnTo>
                  <a:pt x="346" y="6345"/>
                </a:lnTo>
                <a:lnTo>
                  <a:pt x="347" y="6343"/>
                </a:lnTo>
                <a:lnTo>
                  <a:pt x="349" y="6340"/>
                </a:lnTo>
                <a:lnTo>
                  <a:pt x="351" y="6339"/>
                </a:lnTo>
                <a:lnTo>
                  <a:pt x="353" y="6337"/>
                </a:lnTo>
                <a:lnTo>
                  <a:pt x="355" y="6335"/>
                </a:lnTo>
                <a:moveTo>
                  <a:pt x="599" y="6651"/>
                </a:moveTo>
                <a:lnTo>
                  <a:pt x="601" y="6649"/>
                </a:lnTo>
                <a:lnTo>
                  <a:pt x="603" y="6648"/>
                </a:lnTo>
                <a:lnTo>
                  <a:pt x="606" y="6647"/>
                </a:lnTo>
                <a:lnTo>
                  <a:pt x="608" y="6646"/>
                </a:lnTo>
                <a:lnTo>
                  <a:pt x="611" y="6645"/>
                </a:lnTo>
                <a:lnTo>
                  <a:pt x="613" y="6644"/>
                </a:lnTo>
                <a:lnTo>
                  <a:pt x="616" y="6644"/>
                </a:lnTo>
                <a:lnTo>
                  <a:pt x="618" y="6644"/>
                </a:lnTo>
                <a:lnTo>
                  <a:pt x="621" y="6644"/>
                </a:lnTo>
                <a:lnTo>
                  <a:pt x="623" y="6645"/>
                </a:lnTo>
                <a:lnTo>
                  <a:pt x="626" y="6646"/>
                </a:lnTo>
                <a:lnTo>
                  <a:pt x="628" y="6647"/>
                </a:lnTo>
                <a:lnTo>
                  <a:pt x="631" y="6648"/>
                </a:lnTo>
                <a:lnTo>
                  <a:pt x="633" y="6649"/>
                </a:lnTo>
                <a:lnTo>
                  <a:pt x="635" y="6651"/>
                </a:lnTo>
                <a:lnTo>
                  <a:pt x="637" y="6653"/>
                </a:lnTo>
                <a:lnTo>
                  <a:pt x="705" y="6725"/>
                </a:lnTo>
                <a:lnTo>
                  <a:pt x="740" y="6760"/>
                </a:lnTo>
                <a:lnTo>
                  <a:pt x="776" y="6794"/>
                </a:lnTo>
                <a:lnTo>
                  <a:pt x="778" y="6796"/>
                </a:lnTo>
                <a:lnTo>
                  <a:pt x="779" y="6798"/>
                </a:lnTo>
                <a:lnTo>
                  <a:pt x="781" y="6800"/>
                </a:lnTo>
                <a:lnTo>
                  <a:pt x="782" y="6803"/>
                </a:lnTo>
                <a:lnTo>
                  <a:pt x="783" y="6805"/>
                </a:lnTo>
                <a:lnTo>
                  <a:pt x="784" y="6807"/>
                </a:lnTo>
                <a:lnTo>
                  <a:pt x="784" y="6810"/>
                </a:lnTo>
                <a:lnTo>
                  <a:pt x="784" y="6812"/>
                </a:lnTo>
                <a:lnTo>
                  <a:pt x="784" y="6815"/>
                </a:lnTo>
                <a:lnTo>
                  <a:pt x="784" y="6817"/>
                </a:lnTo>
                <a:lnTo>
                  <a:pt x="783" y="6820"/>
                </a:lnTo>
                <a:lnTo>
                  <a:pt x="782" y="6822"/>
                </a:lnTo>
                <a:lnTo>
                  <a:pt x="781" y="6824"/>
                </a:lnTo>
                <a:lnTo>
                  <a:pt x="780" y="6827"/>
                </a:lnTo>
                <a:lnTo>
                  <a:pt x="779" y="6829"/>
                </a:lnTo>
                <a:lnTo>
                  <a:pt x="777" y="6831"/>
                </a:lnTo>
                <a:lnTo>
                  <a:pt x="775" y="6833"/>
                </a:lnTo>
                <a:lnTo>
                  <a:pt x="773" y="6835"/>
                </a:lnTo>
                <a:lnTo>
                  <a:pt x="771" y="6836"/>
                </a:lnTo>
                <a:lnTo>
                  <a:pt x="768" y="6837"/>
                </a:lnTo>
                <a:lnTo>
                  <a:pt x="766" y="6838"/>
                </a:lnTo>
                <a:lnTo>
                  <a:pt x="763" y="6839"/>
                </a:lnTo>
                <a:lnTo>
                  <a:pt x="761" y="6839"/>
                </a:lnTo>
                <a:lnTo>
                  <a:pt x="758" y="6839"/>
                </a:lnTo>
                <a:lnTo>
                  <a:pt x="756" y="6839"/>
                </a:lnTo>
                <a:lnTo>
                  <a:pt x="753" y="6839"/>
                </a:lnTo>
                <a:lnTo>
                  <a:pt x="751" y="6838"/>
                </a:lnTo>
                <a:lnTo>
                  <a:pt x="748" y="6838"/>
                </a:lnTo>
                <a:lnTo>
                  <a:pt x="746" y="6837"/>
                </a:lnTo>
                <a:lnTo>
                  <a:pt x="744" y="6835"/>
                </a:lnTo>
                <a:lnTo>
                  <a:pt x="742" y="6834"/>
                </a:lnTo>
                <a:lnTo>
                  <a:pt x="740" y="6832"/>
                </a:lnTo>
                <a:lnTo>
                  <a:pt x="703" y="6798"/>
                </a:lnTo>
                <a:lnTo>
                  <a:pt x="668" y="6762"/>
                </a:lnTo>
                <a:lnTo>
                  <a:pt x="598" y="6689"/>
                </a:lnTo>
                <a:lnTo>
                  <a:pt x="596" y="6687"/>
                </a:lnTo>
                <a:lnTo>
                  <a:pt x="595" y="6685"/>
                </a:lnTo>
                <a:lnTo>
                  <a:pt x="593" y="6682"/>
                </a:lnTo>
                <a:lnTo>
                  <a:pt x="592" y="6680"/>
                </a:lnTo>
                <a:lnTo>
                  <a:pt x="591" y="6677"/>
                </a:lnTo>
                <a:lnTo>
                  <a:pt x="591" y="6675"/>
                </a:lnTo>
                <a:lnTo>
                  <a:pt x="591" y="6672"/>
                </a:lnTo>
                <a:lnTo>
                  <a:pt x="591" y="6670"/>
                </a:lnTo>
                <a:lnTo>
                  <a:pt x="591" y="6667"/>
                </a:lnTo>
                <a:lnTo>
                  <a:pt x="591" y="6665"/>
                </a:lnTo>
                <a:lnTo>
                  <a:pt x="592" y="6662"/>
                </a:lnTo>
                <a:lnTo>
                  <a:pt x="593" y="6660"/>
                </a:lnTo>
                <a:lnTo>
                  <a:pt x="594" y="6657"/>
                </a:lnTo>
                <a:lnTo>
                  <a:pt x="595" y="6655"/>
                </a:lnTo>
                <a:lnTo>
                  <a:pt x="597" y="6653"/>
                </a:lnTo>
                <a:lnTo>
                  <a:pt x="599" y="6651"/>
                </a:lnTo>
                <a:moveTo>
                  <a:pt x="888" y="6927"/>
                </a:moveTo>
                <a:lnTo>
                  <a:pt x="890" y="6925"/>
                </a:lnTo>
                <a:lnTo>
                  <a:pt x="892" y="6923"/>
                </a:lnTo>
                <a:lnTo>
                  <a:pt x="894" y="6922"/>
                </a:lnTo>
                <a:lnTo>
                  <a:pt x="896" y="6921"/>
                </a:lnTo>
                <a:lnTo>
                  <a:pt x="899" y="6919"/>
                </a:lnTo>
                <a:lnTo>
                  <a:pt x="901" y="6919"/>
                </a:lnTo>
                <a:lnTo>
                  <a:pt x="904" y="6918"/>
                </a:lnTo>
                <a:lnTo>
                  <a:pt x="906" y="6918"/>
                </a:lnTo>
                <a:lnTo>
                  <a:pt x="909" y="6917"/>
                </a:lnTo>
                <a:lnTo>
                  <a:pt x="911" y="6917"/>
                </a:lnTo>
                <a:lnTo>
                  <a:pt x="914" y="6918"/>
                </a:lnTo>
                <a:lnTo>
                  <a:pt x="916" y="6918"/>
                </a:lnTo>
                <a:lnTo>
                  <a:pt x="919" y="6919"/>
                </a:lnTo>
                <a:lnTo>
                  <a:pt x="921" y="6920"/>
                </a:lnTo>
                <a:lnTo>
                  <a:pt x="924" y="6921"/>
                </a:lnTo>
                <a:lnTo>
                  <a:pt x="926" y="6923"/>
                </a:lnTo>
                <a:lnTo>
                  <a:pt x="965" y="6954"/>
                </a:lnTo>
                <a:lnTo>
                  <a:pt x="1005" y="6984"/>
                </a:lnTo>
                <a:lnTo>
                  <a:pt x="1085" y="7040"/>
                </a:lnTo>
                <a:lnTo>
                  <a:pt x="1087" y="7042"/>
                </a:lnTo>
                <a:lnTo>
                  <a:pt x="1089" y="7043"/>
                </a:lnTo>
                <a:lnTo>
                  <a:pt x="1091" y="7045"/>
                </a:lnTo>
                <a:lnTo>
                  <a:pt x="1093" y="7047"/>
                </a:lnTo>
                <a:lnTo>
                  <a:pt x="1094" y="7050"/>
                </a:lnTo>
                <a:lnTo>
                  <a:pt x="1095" y="7052"/>
                </a:lnTo>
                <a:lnTo>
                  <a:pt x="1096" y="7054"/>
                </a:lnTo>
                <a:lnTo>
                  <a:pt x="1097" y="7057"/>
                </a:lnTo>
                <a:lnTo>
                  <a:pt x="1097" y="7059"/>
                </a:lnTo>
                <a:lnTo>
                  <a:pt x="1097" y="7061"/>
                </a:lnTo>
                <a:lnTo>
                  <a:pt x="1097" y="7064"/>
                </a:lnTo>
                <a:lnTo>
                  <a:pt x="1097" y="7066"/>
                </a:lnTo>
                <a:lnTo>
                  <a:pt x="1096" y="7069"/>
                </a:lnTo>
                <a:lnTo>
                  <a:pt x="1095" y="7071"/>
                </a:lnTo>
                <a:lnTo>
                  <a:pt x="1094" y="7074"/>
                </a:lnTo>
                <a:lnTo>
                  <a:pt x="1093" y="7076"/>
                </a:lnTo>
                <a:lnTo>
                  <a:pt x="1091" y="7078"/>
                </a:lnTo>
                <a:lnTo>
                  <a:pt x="1089" y="7080"/>
                </a:lnTo>
                <a:lnTo>
                  <a:pt x="1087" y="7082"/>
                </a:lnTo>
                <a:lnTo>
                  <a:pt x="1085" y="7084"/>
                </a:lnTo>
                <a:lnTo>
                  <a:pt x="1083" y="7085"/>
                </a:lnTo>
                <a:lnTo>
                  <a:pt x="1081" y="7086"/>
                </a:lnTo>
                <a:lnTo>
                  <a:pt x="1078" y="7087"/>
                </a:lnTo>
                <a:lnTo>
                  <a:pt x="1076" y="7088"/>
                </a:lnTo>
                <a:lnTo>
                  <a:pt x="1073" y="7088"/>
                </a:lnTo>
                <a:lnTo>
                  <a:pt x="1071" y="7088"/>
                </a:lnTo>
                <a:lnTo>
                  <a:pt x="1068" y="7088"/>
                </a:lnTo>
                <a:lnTo>
                  <a:pt x="1066" y="7088"/>
                </a:lnTo>
                <a:lnTo>
                  <a:pt x="1063" y="7087"/>
                </a:lnTo>
                <a:lnTo>
                  <a:pt x="1061" y="7087"/>
                </a:lnTo>
                <a:lnTo>
                  <a:pt x="1058" y="7085"/>
                </a:lnTo>
                <a:lnTo>
                  <a:pt x="1056" y="7084"/>
                </a:lnTo>
                <a:lnTo>
                  <a:pt x="974" y="7027"/>
                </a:lnTo>
                <a:lnTo>
                  <a:pt x="933" y="6997"/>
                </a:lnTo>
                <a:lnTo>
                  <a:pt x="893" y="6965"/>
                </a:lnTo>
                <a:lnTo>
                  <a:pt x="891" y="6963"/>
                </a:lnTo>
                <a:lnTo>
                  <a:pt x="889" y="6961"/>
                </a:lnTo>
                <a:lnTo>
                  <a:pt x="887" y="6959"/>
                </a:lnTo>
                <a:lnTo>
                  <a:pt x="886" y="6957"/>
                </a:lnTo>
                <a:lnTo>
                  <a:pt x="885" y="6954"/>
                </a:lnTo>
                <a:lnTo>
                  <a:pt x="884" y="6952"/>
                </a:lnTo>
                <a:lnTo>
                  <a:pt x="883" y="6949"/>
                </a:lnTo>
                <a:lnTo>
                  <a:pt x="882" y="6947"/>
                </a:lnTo>
                <a:lnTo>
                  <a:pt x="882" y="6944"/>
                </a:lnTo>
                <a:lnTo>
                  <a:pt x="882" y="6942"/>
                </a:lnTo>
                <a:lnTo>
                  <a:pt x="883" y="6939"/>
                </a:lnTo>
                <a:lnTo>
                  <a:pt x="883" y="6937"/>
                </a:lnTo>
                <a:lnTo>
                  <a:pt x="884" y="6934"/>
                </a:lnTo>
                <a:lnTo>
                  <a:pt x="885" y="6932"/>
                </a:lnTo>
                <a:lnTo>
                  <a:pt x="886" y="6929"/>
                </a:lnTo>
                <a:lnTo>
                  <a:pt x="888" y="6927"/>
                </a:lnTo>
                <a:moveTo>
                  <a:pt x="1219" y="7151"/>
                </a:moveTo>
                <a:lnTo>
                  <a:pt x="1220" y="7149"/>
                </a:lnTo>
                <a:lnTo>
                  <a:pt x="1222" y="7147"/>
                </a:lnTo>
                <a:lnTo>
                  <a:pt x="1224" y="7145"/>
                </a:lnTo>
                <a:lnTo>
                  <a:pt x="1226" y="7143"/>
                </a:lnTo>
                <a:lnTo>
                  <a:pt x="1228" y="7142"/>
                </a:lnTo>
                <a:lnTo>
                  <a:pt x="1230" y="7140"/>
                </a:lnTo>
                <a:lnTo>
                  <a:pt x="1232" y="7139"/>
                </a:lnTo>
                <a:lnTo>
                  <a:pt x="1235" y="7138"/>
                </a:lnTo>
                <a:lnTo>
                  <a:pt x="1237" y="7138"/>
                </a:lnTo>
                <a:lnTo>
                  <a:pt x="1240" y="7137"/>
                </a:lnTo>
                <a:lnTo>
                  <a:pt x="1242" y="7137"/>
                </a:lnTo>
                <a:lnTo>
                  <a:pt x="1245" y="7137"/>
                </a:lnTo>
                <a:lnTo>
                  <a:pt x="1247" y="7137"/>
                </a:lnTo>
                <a:lnTo>
                  <a:pt x="1250" y="7138"/>
                </a:lnTo>
                <a:lnTo>
                  <a:pt x="1252" y="7139"/>
                </a:lnTo>
                <a:lnTo>
                  <a:pt x="1255" y="7140"/>
                </a:lnTo>
                <a:lnTo>
                  <a:pt x="1300" y="7163"/>
                </a:lnTo>
                <a:lnTo>
                  <a:pt x="1345" y="7184"/>
                </a:lnTo>
                <a:lnTo>
                  <a:pt x="1390" y="7202"/>
                </a:lnTo>
                <a:lnTo>
                  <a:pt x="1434" y="7219"/>
                </a:lnTo>
                <a:lnTo>
                  <a:pt x="1436" y="7220"/>
                </a:lnTo>
                <a:lnTo>
                  <a:pt x="1439" y="7221"/>
                </a:lnTo>
                <a:lnTo>
                  <a:pt x="1441" y="7223"/>
                </a:lnTo>
                <a:lnTo>
                  <a:pt x="1443" y="7224"/>
                </a:lnTo>
                <a:lnTo>
                  <a:pt x="1445" y="7226"/>
                </a:lnTo>
                <a:lnTo>
                  <a:pt x="1446" y="7228"/>
                </a:lnTo>
                <a:lnTo>
                  <a:pt x="1448" y="7230"/>
                </a:lnTo>
                <a:lnTo>
                  <a:pt x="1449" y="7233"/>
                </a:lnTo>
                <a:lnTo>
                  <a:pt x="1450" y="7235"/>
                </a:lnTo>
                <a:lnTo>
                  <a:pt x="1451" y="7237"/>
                </a:lnTo>
                <a:lnTo>
                  <a:pt x="1451" y="7240"/>
                </a:lnTo>
                <a:lnTo>
                  <a:pt x="1452" y="7242"/>
                </a:lnTo>
                <a:lnTo>
                  <a:pt x="1452" y="7245"/>
                </a:lnTo>
                <a:lnTo>
                  <a:pt x="1452" y="7248"/>
                </a:lnTo>
                <a:lnTo>
                  <a:pt x="1451" y="7250"/>
                </a:lnTo>
                <a:lnTo>
                  <a:pt x="1451" y="7253"/>
                </a:lnTo>
                <a:lnTo>
                  <a:pt x="1450" y="7256"/>
                </a:lnTo>
                <a:lnTo>
                  <a:pt x="1448" y="7258"/>
                </a:lnTo>
                <a:lnTo>
                  <a:pt x="1447" y="7260"/>
                </a:lnTo>
                <a:lnTo>
                  <a:pt x="1445" y="7262"/>
                </a:lnTo>
                <a:lnTo>
                  <a:pt x="1443" y="7264"/>
                </a:lnTo>
                <a:lnTo>
                  <a:pt x="1441" y="7266"/>
                </a:lnTo>
                <a:lnTo>
                  <a:pt x="1439" y="7267"/>
                </a:lnTo>
                <a:lnTo>
                  <a:pt x="1437" y="7268"/>
                </a:lnTo>
                <a:lnTo>
                  <a:pt x="1435" y="7269"/>
                </a:lnTo>
                <a:lnTo>
                  <a:pt x="1432" y="7270"/>
                </a:lnTo>
                <a:lnTo>
                  <a:pt x="1430" y="7270"/>
                </a:lnTo>
                <a:lnTo>
                  <a:pt x="1427" y="7271"/>
                </a:lnTo>
                <a:lnTo>
                  <a:pt x="1425" y="7271"/>
                </a:lnTo>
                <a:lnTo>
                  <a:pt x="1422" y="7270"/>
                </a:lnTo>
                <a:lnTo>
                  <a:pt x="1419" y="7270"/>
                </a:lnTo>
                <a:lnTo>
                  <a:pt x="1417" y="7269"/>
                </a:lnTo>
                <a:lnTo>
                  <a:pt x="1371" y="7252"/>
                </a:lnTo>
                <a:lnTo>
                  <a:pt x="1324" y="7232"/>
                </a:lnTo>
                <a:lnTo>
                  <a:pt x="1277" y="7211"/>
                </a:lnTo>
                <a:lnTo>
                  <a:pt x="1231" y="7187"/>
                </a:lnTo>
                <a:lnTo>
                  <a:pt x="1228" y="7186"/>
                </a:lnTo>
                <a:lnTo>
                  <a:pt x="1226" y="7184"/>
                </a:lnTo>
                <a:lnTo>
                  <a:pt x="1224" y="7182"/>
                </a:lnTo>
                <a:lnTo>
                  <a:pt x="1223" y="7180"/>
                </a:lnTo>
                <a:lnTo>
                  <a:pt x="1221" y="7178"/>
                </a:lnTo>
                <a:lnTo>
                  <a:pt x="1220" y="7176"/>
                </a:lnTo>
                <a:lnTo>
                  <a:pt x="1219" y="7174"/>
                </a:lnTo>
                <a:lnTo>
                  <a:pt x="1218" y="7171"/>
                </a:lnTo>
                <a:lnTo>
                  <a:pt x="1217" y="7169"/>
                </a:lnTo>
                <a:lnTo>
                  <a:pt x="1216" y="7166"/>
                </a:lnTo>
                <a:lnTo>
                  <a:pt x="1216" y="7164"/>
                </a:lnTo>
                <a:lnTo>
                  <a:pt x="1216" y="7161"/>
                </a:lnTo>
                <a:lnTo>
                  <a:pt x="1217" y="7159"/>
                </a:lnTo>
                <a:lnTo>
                  <a:pt x="1217" y="7156"/>
                </a:lnTo>
                <a:lnTo>
                  <a:pt x="1218" y="7153"/>
                </a:lnTo>
                <a:lnTo>
                  <a:pt x="1219" y="7151"/>
                </a:lnTo>
                <a:moveTo>
                  <a:pt x="1593" y="7290"/>
                </a:moveTo>
                <a:lnTo>
                  <a:pt x="1593" y="7287"/>
                </a:lnTo>
                <a:lnTo>
                  <a:pt x="1594" y="7285"/>
                </a:lnTo>
                <a:lnTo>
                  <a:pt x="1595" y="7282"/>
                </a:lnTo>
                <a:lnTo>
                  <a:pt x="1596" y="7280"/>
                </a:lnTo>
                <a:lnTo>
                  <a:pt x="1598" y="7278"/>
                </a:lnTo>
                <a:lnTo>
                  <a:pt x="1599" y="7276"/>
                </a:lnTo>
                <a:lnTo>
                  <a:pt x="1601" y="7274"/>
                </a:lnTo>
                <a:lnTo>
                  <a:pt x="1603" y="7272"/>
                </a:lnTo>
                <a:lnTo>
                  <a:pt x="1605" y="7271"/>
                </a:lnTo>
                <a:lnTo>
                  <a:pt x="1608" y="7269"/>
                </a:lnTo>
                <a:lnTo>
                  <a:pt x="1610" y="7268"/>
                </a:lnTo>
                <a:lnTo>
                  <a:pt x="1612" y="7268"/>
                </a:lnTo>
                <a:lnTo>
                  <a:pt x="1615" y="7267"/>
                </a:lnTo>
                <a:lnTo>
                  <a:pt x="1617" y="7267"/>
                </a:lnTo>
                <a:lnTo>
                  <a:pt x="1620" y="7267"/>
                </a:lnTo>
                <a:lnTo>
                  <a:pt x="1623" y="7267"/>
                </a:lnTo>
                <a:lnTo>
                  <a:pt x="1647" y="7270"/>
                </a:lnTo>
                <a:lnTo>
                  <a:pt x="1671" y="7272"/>
                </a:lnTo>
                <a:lnTo>
                  <a:pt x="1695" y="7274"/>
                </a:lnTo>
                <a:lnTo>
                  <a:pt x="1719" y="7274"/>
                </a:lnTo>
                <a:lnTo>
                  <a:pt x="1721" y="7274"/>
                </a:lnTo>
                <a:lnTo>
                  <a:pt x="1724" y="7275"/>
                </a:lnTo>
                <a:lnTo>
                  <a:pt x="1726" y="7275"/>
                </a:lnTo>
                <a:lnTo>
                  <a:pt x="1729" y="7276"/>
                </a:lnTo>
                <a:lnTo>
                  <a:pt x="1731" y="7277"/>
                </a:lnTo>
                <a:lnTo>
                  <a:pt x="1733" y="7279"/>
                </a:lnTo>
                <a:lnTo>
                  <a:pt x="1735" y="7280"/>
                </a:lnTo>
                <a:lnTo>
                  <a:pt x="1737" y="7282"/>
                </a:lnTo>
                <a:lnTo>
                  <a:pt x="1739" y="7284"/>
                </a:lnTo>
                <a:lnTo>
                  <a:pt x="1740" y="7286"/>
                </a:lnTo>
                <a:lnTo>
                  <a:pt x="1741" y="7288"/>
                </a:lnTo>
                <a:lnTo>
                  <a:pt x="1743" y="7291"/>
                </a:lnTo>
                <a:lnTo>
                  <a:pt x="1743" y="7293"/>
                </a:lnTo>
                <a:lnTo>
                  <a:pt x="1744" y="7296"/>
                </a:lnTo>
                <a:lnTo>
                  <a:pt x="1745" y="7298"/>
                </a:lnTo>
                <a:lnTo>
                  <a:pt x="1745" y="7301"/>
                </a:lnTo>
                <a:lnTo>
                  <a:pt x="1745" y="7304"/>
                </a:lnTo>
                <a:lnTo>
                  <a:pt x="1744" y="7306"/>
                </a:lnTo>
                <a:lnTo>
                  <a:pt x="1743" y="7309"/>
                </a:lnTo>
                <a:lnTo>
                  <a:pt x="1743" y="7311"/>
                </a:lnTo>
                <a:lnTo>
                  <a:pt x="1741" y="7313"/>
                </a:lnTo>
                <a:lnTo>
                  <a:pt x="1740" y="7316"/>
                </a:lnTo>
                <a:lnTo>
                  <a:pt x="1739" y="7318"/>
                </a:lnTo>
                <a:lnTo>
                  <a:pt x="1737" y="7319"/>
                </a:lnTo>
                <a:lnTo>
                  <a:pt x="1735" y="7321"/>
                </a:lnTo>
                <a:lnTo>
                  <a:pt x="1733" y="7323"/>
                </a:lnTo>
                <a:lnTo>
                  <a:pt x="1731" y="7324"/>
                </a:lnTo>
                <a:lnTo>
                  <a:pt x="1729" y="7325"/>
                </a:lnTo>
                <a:lnTo>
                  <a:pt x="1726" y="7326"/>
                </a:lnTo>
                <a:lnTo>
                  <a:pt x="1724" y="7326"/>
                </a:lnTo>
                <a:lnTo>
                  <a:pt x="1721" y="7327"/>
                </a:lnTo>
                <a:lnTo>
                  <a:pt x="1719" y="7327"/>
                </a:lnTo>
                <a:lnTo>
                  <a:pt x="1693" y="7326"/>
                </a:lnTo>
                <a:lnTo>
                  <a:pt x="1668" y="7325"/>
                </a:lnTo>
                <a:lnTo>
                  <a:pt x="1642" y="7322"/>
                </a:lnTo>
                <a:lnTo>
                  <a:pt x="1616" y="7319"/>
                </a:lnTo>
                <a:lnTo>
                  <a:pt x="1613" y="7318"/>
                </a:lnTo>
                <a:lnTo>
                  <a:pt x="1610" y="7318"/>
                </a:lnTo>
                <a:lnTo>
                  <a:pt x="1608" y="7317"/>
                </a:lnTo>
                <a:lnTo>
                  <a:pt x="1605" y="7316"/>
                </a:lnTo>
                <a:lnTo>
                  <a:pt x="1603" y="7314"/>
                </a:lnTo>
                <a:lnTo>
                  <a:pt x="1601" y="7313"/>
                </a:lnTo>
                <a:lnTo>
                  <a:pt x="1599" y="7311"/>
                </a:lnTo>
                <a:lnTo>
                  <a:pt x="1598" y="7309"/>
                </a:lnTo>
                <a:lnTo>
                  <a:pt x="1596" y="7307"/>
                </a:lnTo>
                <a:lnTo>
                  <a:pt x="1595" y="7305"/>
                </a:lnTo>
                <a:lnTo>
                  <a:pt x="1594" y="7303"/>
                </a:lnTo>
                <a:lnTo>
                  <a:pt x="1593" y="7300"/>
                </a:lnTo>
                <a:lnTo>
                  <a:pt x="1593" y="7298"/>
                </a:lnTo>
                <a:lnTo>
                  <a:pt x="1592" y="7295"/>
                </a:lnTo>
                <a:lnTo>
                  <a:pt x="1592" y="7293"/>
                </a:lnTo>
                <a:lnTo>
                  <a:pt x="1593" y="7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">
  <p:cSld name="TITLE_AND_BODY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/>
          <p:nvPr/>
        </p:nvSpPr>
        <p:spPr>
          <a:xfrm>
            <a:off x="3322875" y="2380923"/>
            <a:ext cx="2418600" cy="218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6079500" y="2380923"/>
            <a:ext cx="2418600" cy="218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645900" y="2381504"/>
            <a:ext cx="2418600" cy="218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>
            <a:off x="565200" y="1839600"/>
            <a:ext cx="2577600" cy="263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1" name="Google Shape;361;p27"/>
          <p:cNvSpPr/>
          <p:nvPr/>
        </p:nvSpPr>
        <p:spPr>
          <a:xfrm>
            <a:off x="1622250" y="1607413"/>
            <a:ext cx="463500" cy="463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3283200" y="1839600"/>
            <a:ext cx="2577600" cy="263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4340250" y="1607425"/>
            <a:ext cx="463500" cy="463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4" name="Google Shape;364;p27"/>
          <p:cNvSpPr/>
          <p:nvPr/>
        </p:nvSpPr>
        <p:spPr>
          <a:xfrm>
            <a:off x="6001200" y="1839600"/>
            <a:ext cx="2577600" cy="263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7058250" y="1607425"/>
            <a:ext cx="463500" cy="463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6" name="Google Shape;366;p2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2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27"/>
          <p:cNvSpPr txBox="1"/>
          <p:nvPr/>
        </p:nvSpPr>
        <p:spPr>
          <a:xfrm>
            <a:off x="1614175" y="1607425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4336400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7051025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72" name="Google Shape;372;p27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73" name="Google Shape;373;p27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74" name="Google Shape;374;p27"/>
          <p:cNvSpPr/>
          <p:nvPr/>
        </p:nvSpPr>
        <p:spPr>
          <a:xfrm>
            <a:off x="-285827" y="4663230"/>
            <a:ext cx="724464" cy="1018838"/>
          </a:xfrm>
          <a:custGeom>
            <a:rect b="b" l="l" r="r" t="t"/>
            <a:pathLst>
              <a:path extrusionOk="0" h="7327" w="5210">
                <a:moveTo>
                  <a:pt x="4879" y="62"/>
                </a:moveTo>
                <a:lnTo>
                  <a:pt x="4828" y="58"/>
                </a:lnTo>
                <a:lnTo>
                  <a:pt x="4777" y="55"/>
                </a:lnTo>
                <a:lnTo>
                  <a:pt x="4727" y="54"/>
                </a:lnTo>
                <a:lnTo>
                  <a:pt x="4677" y="53"/>
                </a:lnTo>
                <a:lnTo>
                  <a:pt x="4674" y="53"/>
                </a:lnTo>
                <a:lnTo>
                  <a:pt x="4672" y="52"/>
                </a:lnTo>
                <a:lnTo>
                  <a:pt x="4669" y="52"/>
                </a:lnTo>
                <a:lnTo>
                  <a:pt x="4667" y="51"/>
                </a:lnTo>
                <a:lnTo>
                  <a:pt x="4664" y="50"/>
                </a:lnTo>
                <a:lnTo>
                  <a:pt x="4662" y="48"/>
                </a:lnTo>
                <a:lnTo>
                  <a:pt x="4660" y="47"/>
                </a:lnTo>
                <a:lnTo>
                  <a:pt x="4658" y="45"/>
                </a:lnTo>
                <a:lnTo>
                  <a:pt x="4656" y="43"/>
                </a:lnTo>
                <a:lnTo>
                  <a:pt x="4655" y="41"/>
                </a:lnTo>
                <a:lnTo>
                  <a:pt x="4653" y="39"/>
                </a:lnTo>
                <a:lnTo>
                  <a:pt x="4652" y="37"/>
                </a:lnTo>
                <a:lnTo>
                  <a:pt x="4651" y="34"/>
                </a:lnTo>
                <a:lnTo>
                  <a:pt x="4651" y="31"/>
                </a:lnTo>
                <a:lnTo>
                  <a:pt x="4650" y="29"/>
                </a:lnTo>
                <a:lnTo>
                  <a:pt x="4650" y="26"/>
                </a:lnTo>
                <a:lnTo>
                  <a:pt x="4650" y="23"/>
                </a:lnTo>
                <a:lnTo>
                  <a:pt x="4651" y="21"/>
                </a:lnTo>
                <a:lnTo>
                  <a:pt x="4651" y="18"/>
                </a:lnTo>
                <a:lnTo>
                  <a:pt x="4652" y="16"/>
                </a:lnTo>
                <a:lnTo>
                  <a:pt x="4653" y="14"/>
                </a:lnTo>
                <a:lnTo>
                  <a:pt x="4655" y="12"/>
                </a:lnTo>
                <a:lnTo>
                  <a:pt x="4656" y="10"/>
                </a:lnTo>
                <a:lnTo>
                  <a:pt x="4658" y="8"/>
                </a:lnTo>
                <a:lnTo>
                  <a:pt x="4660" y="6"/>
                </a:lnTo>
                <a:lnTo>
                  <a:pt x="4662" y="5"/>
                </a:lnTo>
                <a:lnTo>
                  <a:pt x="4664" y="3"/>
                </a:lnTo>
                <a:lnTo>
                  <a:pt x="4667" y="2"/>
                </a:lnTo>
                <a:lnTo>
                  <a:pt x="4669" y="1"/>
                </a:lnTo>
                <a:lnTo>
                  <a:pt x="4672" y="1"/>
                </a:lnTo>
                <a:lnTo>
                  <a:pt x="4674" y="0"/>
                </a:lnTo>
                <a:lnTo>
                  <a:pt x="4677" y="0"/>
                </a:lnTo>
                <a:lnTo>
                  <a:pt x="4728" y="1"/>
                </a:lnTo>
                <a:lnTo>
                  <a:pt x="4779" y="2"/>
                </a:lnTo>
                <a:lnTo>
                  <a:pt x="4831" y="5"/>
                </a:lnTo>
                <a:lnTo>
                  <a:pt x="4883" y="9"/>
                </a:lnTo>
                <a:lnTo>
                  <a:pt x="4886" y="9"/>
                </a:lnTo>
                <a:lnTo>
                  <a:pt x="4888" y="10"/>
                </a:lnTo>
                <a:lnTo>
                  <a:pt x="4891" y="11"/>
                </a:lnTo>
                <a:lnTo>
                  <a:pt x="4893" y="12"/>
                </a:lnTo>
                <a:lnTo>
                  <a:pt x="4896" y="14"/>
                </a:lnTo>
                <a:lnTo>
                  <a:pt x="4898" y="15"/>
                </a:lnTo>
                <a:lnTo>
                  <a:pt x="4900" y="17"/>
                </a:lnTo>
                <a:lnTo>
                  <a:pt x="4901" y="19"/>
                </a:lnTo>
                <a:lnTo>
                  <a:pt x="4903" y="21"/>
                </a:lnTo>
                <a:lnTo>
                  <a:pt x="4904" y="23"/>
                </a:lnTo>
                <a:lnTo>
                  <a:pt x="4905" y="25"/>
                </a:lnTo>
                <a:lnTo>
                  <a:pt x="4906" y="27"/>
                </a:lnTo>
                <a:lnTo>
                  <a:pt x="4907" y="30"/>
                </a:lnTo>
                <a:lnTo>
                  <a:pt x="4907" y="33"/>
                </a:lnTo>
                <a:lnTo>
                  <a:pt x="4907" y="35"/>
                </a:lnTo>
                <a:lnTo>
                  <a:pt x="4907" y="38"/>
                </a:lnTo>
                <a:lnTo>
                  <a:pt x="4907" y="41"/>
                </a:lnTo>
                <a:lnTo>
                  <a:pt x="4906" y="43"/>
                </a:lnTo>
                <a:lnTo>
                  <a:pt x="4905" y="46"/>
                </a:lnTo>
                <a:lnTo>
                  <a:pt x="4904" y="48"/>
                </a:lnTo>
                <a:lnTo>
                  <a:pt x="4903" y="50"/>
                </a:lnTo>
                <a:lnTo>
                  <a:pt x="4901" y="52"/>
                </a:lnTo>
                <a:lnTo>
                  <a:pt x="4900" y="54"/>
                </a:lnTo>
                <a:lnTo>
                  <a:pt x="4898" y="56"/>
                </a:lnTo>
                <a:lnTo>
                  <a:pt x="4896" y="57"/>
                </a:lnTo>
                <a:lnTo>
                  <a:pt x="4894" y="59"/>
                </a:lnTo>
                <a:lnTo>
                  <a:pt x="4892" y="60"/>
                </a:lnTo>
                <a:lnTo>
                  <a:pt x="4889" y="61"/>
                </a:lnTo>
                <a:lnTo>
                  <a:pt x="4887" y="61"/>
                </a:lnTo>
                <a:lnTo>
                  <a:pt x="4884" y="62"/>
                </a:lnTo>
                <a:lnTo>
                  <a:pt x="4882" y="62"/>
                </a:lnTo>
                <a:lnTo>
                  <a:pt x="4879" y="62"/>
                </a:lnTo>
                <a:moveTo>
                  <a:pt x="4499" y="34"/>
                </a:moveTo>
                <a:lnTo>
                  <a:pt x="4499" y="37"/>
                </a:lnTo>
                <a:lnTo>
                  <a:pt x="4499" y="39"/>
                </a:lnTo>
                <a:lnTo>
                  <a:pt x="4499" y="42"/>
                </a:lnTo>
                <a:lnTo>
                  <a:pt x="4498" y="44"/>
                </a:lnTo>
                <a:lnTo>
                  <a:pt x="4498" y="47"/>
                </a:lnTo>
                <a:lnTo>
                  <a:pt x="4496" y="49"/>
                </a:lnTo>
                <a:lnTo>
                  <a:pt x="4495" y="51"/>
                </a:lnTo>
                <a:lnTo>
                  <a:pt x="4494" y="53"/>
                </a:lnTo>
                <a:lnTo>
                  <a:pt x="4492" y="55"/>
                </a:lnTo>
                <a:lnTo>
                  <a:pt x="4490" y="57"/>
                </a:lnTo>
                <a:lnTo>
                  <a:pt x="4488" y="58"/>
                </a:lnTo>
                <a:lnTo>
                  <a:pt x="4486" y="60"/>
                </a:lnTo>
                <a:lnTo>
                  <a:pt x="4484" y="61"/>
                </a:lnTo>
                <a:lnTo>
                  <a:pt x="4481" y="62"/>
                </a:lnTo>
                <a:lnTo>
                  <a:pt x="4479" y="62"/>
                </a:lnTo>
                <a:lnTo>
                  <a:pt x="4476" y="63"/>
                </a:lnTo>
                <a:lnTo>
                  <a:pt x="4425" y="68"/>
                </a:lnTo>
                <a:lnTo>
                  <a:pt x="4375" y="75"/>
                </a:lnTo>
                <a:lnTo>
                  <a:pt x="4325" y="83"/>
                </a:lnTo>
                <a:lnTo>
                  <a:pt x="4276" y="92"/>
                </a:lnTo>
                <a:lnTo>
                  <a:pt x="4274" y="92"/>
                </a:lnTo>
                <a:lnTo>
                  <a:pt x="4271" y="93"/>
                </a:lnTo>
                <a:lnTo>
                  <a:pt x="4268" y="92"/>
                </a:lnTo>
                <a:lnTo>
                  <a:pt x="4266" y="92"/>
                </a:lnTo>
                <a:lnTo>
                  <a:pt x="4263" y="91"/>
                </a:lnTo>
                <a:lnTo>
                  <a:pt x="4261" y="91"/>
                </a:lnTo>
                <a:lnTo>
                  <a:pt x="4259" y="90"/>
                </a:lnTo>
                <a:lnTo>
                  <a:pt x="4257" y="88"/>
                </a:lnTo>
                <a:lnTo>
                  <a:pt x="4255" y="87"/>
                </a:lnTo>
                <a:lnTo>
                  <a:pt x="4253" y="85"/>
                </a:lnTo>
                <a:lnTo>
                  <a:pt x="4251" y="83"/>
                </a:lnTo>
                <a:lnTo>
                  <a:pt x="4249" y="81"/>
                </a:lnTo>
                <a:lnTo>
                  <a:pt x="4248" y="79"/>
                </a:lnTo>
                <a:lnTo>
                  <a:pt x="4247" y="77"/>
                </a:lnTo>
                <a:lnTo>
                  <a:pt x="4246" y="75"/>
                </a:lnTo>
                <a:lnTo>
                  <a:pt x="4245" y="72"/>
                </a:lnTo>
                <a:lnTo>
                  <a:pt x="4245" y="69"/>
                </a:lnTo>
                <a:lnTo>
                  <a:pt x="4245" y="66"/>
                </a:lnTo>
                <a:lnTo>
                  <a:pt x="4245" y="64"/>
                </a:lnTo>
                <a:lnTo>
                  <a:pt x="4245" y="61"/>
                </a:lnTo>
                <a:lnTo>
                  <a:pt x="4246" y="59"/>
                </a:lnTo>
                <a:lnTo>
                  <a:pt x="4247" y="56"/>
                </a:lnTo>
                <a:lnTo>
                  <a:pt x="4248" y="54"/>
                </a:lnTo>
                <a:lnTo>
                  <a:pt x="4249" y="51"/>
                </a:lnTo>
                <a:lnTo>
                  <a:pt x="4251" y="49"/>
                </a:lnTo>
                <a:lnTo>
                  <a:pt x="4253" y="47"/>
                </a:lnTo>
                <a:lnTo>
                  <a:pt x="4255" y="46"/>
                </a:lnTo>
                <a:lnTo>
                  <a:pt x="4257" y="44"/>
                </a:lnTo>
                <a:lnTo>
                  <a:pt x="4259" y="43"/>
                </a:lnTo>
                <a:lnTo>
                  <a:pt x="4261" y="42"/>
                </a:lnTo>
                <a:lnTo>
                  <a:pt x="4264" y="41"/>
                </a:lnTo>
                <a:lnTo>
                  <a:pt x="4266" y="40"/>
                </a:lnTo>
                <a:lnTo>
                  <a:pt x="4316" y="31"/>
                </a:lnTo>
                <a:lnTo>
                  <a:pt x="4367" y="23"/>
                </a:lnTo>
                <a:lnTo>
                  <a:pt x="4418" y="16"/>
                </a:lnTo>
                <a:lnTo>
                  <a:pt x="4471" y="10"/>
                </a:lnTo>
                <a:lnTo>
                  <a:pt x="4474" y="10"/>
                </a:lnTo>
                <a:lnTo>
                  <a:pt x="4476" y="10"/>
                </a:lnTo>
                <a:lnTo>
                  <a:pt x="4479" y="11"/>
                </a:lnTo>
                <a:lnTo>
                  <a:pt x="4481" y="11"/>
                </a:lnTo>
                <a:lnTo>
                  <a:pt x="4484" y="12"/>
                </a:lnTo>
                <a:lnTo>
                  <a:pt x="4486" y="13"/>
                </a:lnTo>
                <a:lnTo>
                  <a:pt x="4488" y="14"/>
                </a:lnTo>
                <a:lnTo>
                  <a:pt x="4490" y="16"/>
                </a:lnTo>
                <a:lnTo>
                  <a:pt x="4492" y="18"/>
                </a:lnTo>
                <a:lnTo>
                  <a:pt x="4494" y="20"/>
                </a:lnTo>
                <a:lnTo>
                  <a:pt x="4495" y="22"/>
                </a:lnTo>
                <a:lnTo>
                  <a:pt x="4496" y="24"/>
                </a:lnTo>
                <a:lnTo>
                  <a:pt x="4497" y="26"/>
                </a:lnTo>
                <a:lnTo>
                  <a:pt x="4498" y="29"/>
                </a:lnTo>
                <a:lnTo>
                  <a:pt x="4499" y="31"/>
                </a:lnTo>
                <a:lnTo>
                  <a:pt x="4499" y="34"/>
                </a:lnTo>
                <a:moveTo>
                  <a:pt x="5057" y="58"/>
                </a:moveTo>
                <a:lnTo>
                  <a:pt x="5058" y="55"/>
                </a:lnTo>
                <a:lnTo>
                  <a:pt x="5058" y="53"/>
                </a:lnTo>
                <a:lnTo>
                  <a:pt x="5059" y="50"/>
                </a:lnTo>
                <a:lnTo>
                  <a:pt x="5061" y="48"/>
                </a:lnTo>
                <a:lnTo>
                  <a:pt x="5062" y="46"/>
                </a:lnTo>
                <a:lnTo>
                  <a:pt x="5064" y="44"/>
                </a:lnTo>
                <a:lnTo>
                  <a:pt x="5066" y="42"/>
                </a:lnTo>
                <a:lnTo>
                  <a:pt x="5068" y="41"/>
                </a:lnTo>
                <a:lnTo>
                  <a:pt x="5070" y="39"/>
                </a:lnTo>
                <a:lnTo>
                  <a:pt x="5072" y="38"/>
                </a:lnTo>
                <a:lnTo>
                  <a:pt x="5074" y="37"/>
                </a:lnTo>
                <a:lnTo>
                  <a:pt x="5077" y="36"/>
                </a:lnTo>
                <a:lnTo>
                  <a:pt x="5079" y="36"/>
                </a:lnTo>
                <a:lnTo>
                  <a:pt x="5082" y="36"/>
                </a:lnTo>
                <a:lnTo>
                  <a:pt x="5084" y="36"/>
                </a:lnTo>
                <a:lnTo>
                  <a:pt x="5087" y="36"/>
                </a:lnTo>
                <a:lnTo>
                  <a:pt x="5189" y="56"/>
                </a:lnTo>
                <a:lnTo>
                  <a:pt x="5192" y="57"/>
                </a:lnTo>
                <a:lnTo>
                  <a:pt x="5194" y="58"/>
                </a:lnTo>
                <a:lnTo>
                  <a:pt x="5196" y="59"/>
                </a:lnTo>
                <a:lnTo>
                  <a:pt x="5198" y="60"/>
                </a:lnTo>
                <a:lnTo>
                  <a:pt x="5200" y="62"/>
                </a:lnTo>
                <a:lnTo>
                  <a:pt x="5202" y="63"/>
                </a:lnTo>
                <a:lnTo>
                  <a:pt x="5204" y="65"/>
                </a:lnTo>
                <a:lnTo>
                  <a:pt x="5205" y="67"/>
                </a:lnTo>
                <a:lnTo>
                  <a:pt x="5207" y="70"/>
                </a:lnTo>
                <a:lnTo>
                  <a:pt x="5208" y="72"/>
                </a:lnTo>
                <a:lnTo>
                  <a:pt x="5209" y="74"/>
                </a:lnTo>
                <a:lnTo>
                  <a:pt x="5209" y="77"/>
                </a:lnTo>
                <a:lnTo>
                  <a:pt x="5209" y="79"/>
                </a:lnTo>
                <a:lnTo>
                  <a:pt x="5210" y="82"/>
                </a:lnTo>
                <a:lnTo>
                  <a:pt x="5209" y="84"/>
                </a:lnTo>
                <a:lnTo>
                  <a:pt x="5209" y="87"/>
                </a:lnTo>
                <a:lnTo>
                  <a:pt x="5208" y="90"/>
                </a:lnTo>
                <a:lnTo>
                  <a:pt x="5207" y="92"/>
                </a:lnTo>
                <a:lnTo>
                  <a:pt x="5206" y="95"/>
                </a:lnTo>
                <a:lnTo>
                  <a:pt x="5205" y="97"/>
                </a:lnTo>
                <a:lnTo>
                  <a:pt x="5203" y="99"/>
                </a:lnTo>
                <a:lnTo>
                  <a:pt x="5202" y="101"/>
                </a:lnTo>
                <a:lnTo>
                  <a:pt x="5200" y="103"/>
                </a:lnTo>
                <a:lnTo>
                  <a:pt x="5198" y="104"/>
                </a:lnTo>
                <a:lnTo>
                  <a:pt x="5195" y="106"/>
                </a:lnTo>
                <a:lnTo>
                  <a:pt x="5193" y="107"/>
                </a:lnTo>
                <a:lnTo>
                  <a:pt x="5191" y="107"/>
                </a:lnTo>
                <a:lnTo>
                  <a:pt x="5188" y="108"/>
                </a:lnTo>
                <a:lnTo>
                  <a:pt x="5186" y="108"/>
                </a:lnTo>
                <a:lnTo>
                  <a:pt x="5183" y="109"/>
                </a:lnTo>
                <a:lnTo>
                  <a:pt x="5181" y="108"/>
                </a:lnTo>
                <a:lnTo>
                  <a:pt x="5178" y="108"/>
                </a:lnTo>
                <a:lnTo>
                  <a:pt x="5078" y="88"/>
                </a:lnTo>
                <a:lnTo>
                  <a:pt x="5075" y="87"/>
                </a:lnTo>
                <a:lnTo>
                  <a:pt x="5073" y="87"/>
                </a:lnTo>
                <a:lnTo>
                  <a:pt x="5071" y="86"/>
                </a:lnTo>
                <a:lnTo>
                  <a:pt x="5068" y="84"/>
                </a:lnTo>
                <a:lnTo>
                  <a:pt x="5066" y="83"/>
                </a:lnTo>
                <a:lnTo>
                  <a:pt x="5064" y="81"/>
                </a:lnTo>
                <a:lnTo>
                  <a:pt x="5063" y="79"/>
                </a:lnTo>
                <a:lnTo>
                  <a:pt x="5061" y="77"/>
                </a:lnTo>
                <a:lnTo>
                  <a:pt x="5060" y="75"/>
                </a:lnTo>
                <a:lnTo>
                  <a:pt x="5059" y="73"/>
                </a:lnTo>
                <a:lnTo>
                  <a:pt x="5058" y="71"/>
                </a:lnTo>
                <a:lnTo>
                  <a:pt x="5057" y="68"/>
                </a:lnTo>
                <a:lnTo>
                  <a:pt x="5057" y="66"/>
                </a:lnTo>
                <a:lnTo>
                  <a:pt x="5056" y="63"/>
                </a:lnTo>
                <a:lnTo>
                  <a:pt x="5057" y="61"/>
                </a:lnTo>
                <a:lnTo>
                  <a:pt x="5057" y="58"/>
                </a:lnTo>
                <a:moveTo>
                  <a:pt x="4099" y="109"/>
                </a:moveTo>
                <a:lnTo>
                  <a:pt x="4100" y="112"/>
                </a:lnTo>
                <a:lnTo>
                  <a:pt x="4100" y="114"/>
                </a:lnTo>
                <a:lnTo>
                  <a:pt x="4101" y="117"/>
                </a:lnTo>
                <a:lnTo>
                  <a:pt x="4101" y="119"/>
                </a:lnTo>
                <a:lnTo>
                  <a:pt x="4100" y="122"/>
                </a:lnTo>
                <a:lnTo>
                  <a:pt x="4100" y="125"/>
                </a:lnTo>
                <a:lnTo>
                  <a:pt x="4099" y="127"/>
                </a:lnTo>
                <a:lnTo>
                  <a:pt x="4098" y="129"/>
                </a:lnTo>
                <a:lnTo>
                  <a:pt x="4097" y="132"/>
                </a:lnTo>
                <a:lnTo>
                  <a:pt x="4095" y="134"/>
                </a:lnTo>
                <a:lnTo>
                  <a:pt x="4093" y="136"/>
                </a:lnTo>
                <a:lnTo>
                  <a:pt x="4091" y="138"/>
                </a:lnTo>
                <a:lnTo>
                  <a:pt x="4089" y="139"/>
                </a:lnTo>
                <a:lnTo>
                  <a:pt x="4087" y="141"/>
                </a:lnTo>
                <a:lnTo>
                  <a:pt x="4085" y="142"/>
                </a:lnTo>
                <a:lnTo>
                  <a:pt x="4082" y="143"/>
                </a:lnTo>
                <a:lnTo>
                  <a:pt x="4034" y="159"/>
                </a:lnTo>
                <a:lnTo>
                  <a:pt x="3986" y="176"/>
                </a:lnTo>
                <a:lnTo>
                  <a:pt x="3940" y="195"/>
                </a:lnTo>
                <a:lnTo>
                  <a:pt x="3894" y="215"/>
                </a:lnTo>
                <a:lnTo>
                  <a:pt x="3892" y="216"/>
                </a:lnTo>
                <a:lnTo>
                  <a:pt x="3889" y="217"/>
                </a:lnTo>
                <a:lnTo>
                  <a:pt x="3887" y="217"/>
                </a:lnTo>
                <a:lnTo>
                  <a:pt x="3884" y="217"/>
                </a:lnTo>
                <a:lnTo>
                  <a:pt x="3882" y="217"/>
                </a:lnTo>
                <a:lnTo>
                  <a:pt x="3879" y="217"/>
                </a:lnTo>
                <a:lnTo>
                  <a:pt x="3877" y="216"/>
                </a:lnTo>
                <a:lnTo>
                  <a:pt x="3874" y="215"/>
                </a:lnTo>
                <a:lnTo>
                  <a:pt x="3872" y="214"/>
                </a:lnTo>
                <a:lnTo>
                  <a:pt x="3870" y="213"/>
                </a:lnTo>
                <a:lnTo>
                  <a:pt x="3867" y="212"/>
                </a:lnTo>
                <a:lnTo>
                  <a:pt x="3865" y="210"/>
                </a:lnTo>
                <a:lnTo>
                  <a:pt x="3864" y="208"/>
                </a:lnTo>
                <a:lnTo>
                  <a:pt x="3862" y="206"/>
                </a:lnTo>
                <a:lnTo>
                  <a:pt x="3860" y="204"/>
                </a:lnTo>
                <a:lnTo>
                  <a:pt x="3859" y="201"/>
                </a:lnTo>
                <a:lnTo>
                  <a:pt x="3858" y="199"/>
                </a:lnTo>
                <a:lnTo>
                  <a:pt x="3858" y="196"/>
                </a:lnTo>
                <a:lnTo>
                  <a:pt x="3857" y="193"/>
                </a:lnTo>
                <a:lnTo>
                  <a:pt x="3857" y="191"/>
                </a:lnTo>
                <a:lnTo>
                  <a:pt x="3857" y="188"/>
                </a:lnTo>
                <a:lnTo>
                  <a:pt x="3857" y="186"/>
                </a:lnTo>
                <a:lnTo>
                  <a:pt x="3858" y="183"/>
                </a:lnTo>
                <a:lnTo>
                  <a:pt x="3859" y="181"/>
                </a:lnTo>
                <a:lnTo>
                  <a:pt x="3860" y="179"/>
                </a:lnTo>
                <a:lnTo>
                  <a:pt x="3861" y="176"/>
                </a:lnTo>
                <a:lnTo>
                  <a:pt x="3862" y="174"/>
                </a:lnTo>
                <a:lnTo>
                  <a:pt x="3864" y="172"/>
                </a:lnTo>
                <a:lnTo>
                  <a:pt x="3866" y="170"/>
                </a:lnTo>
                <a:lnTo>
                  <a:pt x="3868" y="169"/>
                </a:lnTo>
                <a:lnTo>
                  <a:pt x="3870" y="167"/>
                </a:lnTo>
                <a:lnTo>
                  <a:pt x="3872" y="166"/>
                </a:lnTo>
                <a:lnTo>
                  <a:pt x="3919" y="146"/>
                </a:lnTo>
                <a:lnTo>
                  <a:pt x="3967" y="127"/>
                </a:lnTo>
                <a:lnTo>
                  <a:pt x="4016" y="109"/>
                </a:lnTo>
                <a:lnTo>
                  <a:pt x="4066" y="92"/>
                </a:lnTo>
                <a:lnTo>
                  <a:pt x="4069" y="91"/>
                </a:lnTo>
                <a:lnTo>
                  <a:pt x="4071" y="91"/>
                </a:lnTo>
                <a:lnTo>
                  <a:pt x="4074" y="91"/>
                </a:lnTo>
                <a:lnTo>
                  <a:pt x="4077" y="91"/>
                </a:lnTo>
                <a:lnTo>
                  <a:pt x="4079" y="92"/>
                </a:lnTo>
                <a:lnTo>
                  <a:pt x="4082" y="92"/>
                </a:lnTo>
                <a:lnTo>
                  <a:pt x="4084" y="93"/>
                </a:lnTo>
                <a:lnTo>
                  <a:pt x="4086" y="94"/>
                </a:lnTo>
                <a:lnTo>
                  <a:pt x="4089" y="95"/>
                </a:lnTo>
                <a:lnTo>
                  <a:pt x="4091" y="97"/>
                </a:lnTo>
                <a:lnTo>
                  <a:pt x="4093" y="98"/>
                </a:lnTo>
                <a:lnTo>
                  <a:pt x="4094" y="100"/>
                </a:lnTo>
                <a:lnTo>
                  <a:pt x="4096" y="102"/>
                </a:lnTo>
                <a:lnTo>
                  <a:pt x="4097" y="104"/>
                </a:lnTo>
                <a:lnTo>
                  <a:pt x="4098" y="107"/>
                </a:lnTo>
                <a:lnTo>
                  <a:pt x="4099" y="109"/>
                </a:lnTo>
                <a:moveTo>
                  <a:pt x="3725" y="271"/>
                </a:moveTo>
                <a:lnTo>
                  <a:pt x="3727" y="273"/>
                </a:lnTo>
                <a:lnTo>
                  <a:pt x="3728" y="276"/>
                </a:lnTo>
                <a:lnTo>
                  <a:pt x="3729" y="279"/>
                </a:lnTo>
                <a:lnTo>
                  <a:pt x="3729" y="281"/>
                </a:lnTo>
                <a:lnTo>
                  <a:pt x="3729" y="284"/>
                </a:lnTo>
                <a:lnTo>
                  <a:pt x="3729" y="286"/>
                </a:lnTo>
                <a:lnTo>
                  <a:pt x="3729" y="289"/>
                </a:lnTo>
                <a:lnTo>
                  <a:pt x="3729" y="291"/>
                </a:lnTo>
                <a:lnTo>
                  <a:pt x="3728" y="294"/>
                </a:lnTo>
                <a:lnTo>
                  <a:pt x="3727" y="296"/>
                </a:lnTo>
                <a:lnTo>
                  <a:pt x="3726" y="298"/>
                </a:lnTo>
                <a:lnTo>
                  <a:pt x="3724" y="301"/>
                </a:lnTo>
                <a:lnTo>
                  <a:pt x="3723" y="303"/>
                </a:lnTo>
                <a:lnTo>
                  <a:pt x="3721" y="305"/>
                </a:lnTo>
                <a:lnTo>
                  <a:pt x="3719" y="306"/>
                </a:lnTo>
                <a:lnTo>
                  <a:pt x="3716" y="308"/>
                </a:lnTo>
                <a:lnTo>
                  <a:pt x="3673" y="335"/>
                </a:lnTo>
                <a:lnTo>
                  <a:pt x="3632" y="363"/>
                </a:lnTo>
                <a:lnTo>
                  <a:pt x="3591" y="392"/>
                </a:lnTo>
                <a:lnTo>
                  <a:pt x="3551" y="422"/>
                </a:lnTo>
                <a:lnTo>
                  <a:pt x="3549" y="424"/>
                </a:lnTo>
                <a:lnTo>
                  <a:pt x="3547" y="425"/>
                </a:lnTo>
                <a:lnTo>
                  <a:pt x="3545" y="426"/>
                </a:lnTo>
                <a:lnTo>
                  <a:pt x="3542" y="427"/>
                </a:lnTo>
                <a:lnTo>
                  <a:pt x="3540" y="427"/>
                </a:lnTo>
                <a:lnTo>
                  <a:pt x="3537" y="428"/>
                </a:lnTo>
                <a:lnTo>
                  <a:pt x="3535" y="428"/>
                </a:lnTo>
                <a:lnTo>
                  <a:pt x="3532" y="427"/>
                </a:lnTo>
                <a:lnTo>
                  <a:pt x="3530" y="427"/>
                </a:lnTo>
                <a:lnTo>
                  <a:pt x="3527" y="426"/>
                </a:lnTo>
                <a:lnTo>
                  <a:pt x="3525" y="426"/>
                </a:lnTo>
                <a:lnTo>
                  <a:pt x="3522" y="424"/>
                </a:lnTo>
                <a:lnTo>
                  <a:pt x="3520" y="423"/>
                </a:lnTo>
                <a:lnTo>
                  <a:pt x="3518" y="422"/>
                </a:lnTo>
                <a:lnTo>
                  <a:pt x="3516" y="420"/>
                </a:lnTo>
                <a:lnTo>
                  <a:pt x="3514" y="418"/>
                </a:lnTo>
                <a:lnTo>
                  <a:pt x="3513" y="416"/>
                </a:lnTo>
                <a:lnTo>
                  <a:pt x="3511" y="413"/>
                </a:lnTo>
                <a:lnTo>
                  <a:pt x="3510" y="411"/>
                </a:lnTo>
                <a:lnTo>
                  <a:pt x="3510" y="408"/>
                </a:lnTo>
                <a:lnTo>
                  <a:pt x="3509" y="406"/>
                </a:lnTo>
                <a:lnTo>
                  <a:pt x="3509" y="403"/>
                </a:lnTo>
                <a:lnTo>
                  <a:pt x="3509" y="401"/>
                </a:lnTo>
                <a:lnTo>
                  <a:pt x="3509" y="398"/>
                </a:lnTo>
                <a:lnTo>
                  <a:pt x="3509" y="396"/>
                </a:lnTo>
                <a:lnTo>
                  <a:pt x="3510" y="393"/>
                </a:lnTo>
                <a:lnTo>
                  <a:pt x="3511" y="391"/>
                </a:lnTo>
                <a:lnTo>
                  <a:pt x="3512" y="389"/>
                </a:lnTo>
                <a:lnTo>
                  <a:pt x="3514" y="387"/>
                </a:lnTo>
                <a:lnTo>
                  <a:pt x="3515" y="385"/>
                </a:lnTo>
                <a:lnTo>
                  <a:pt x="3517" y="383"/>
                </a:lnTo>
                <a:lnTo>
                  <a:pt x="3519" y="381"/>
                </a:lnTo>
                <a:lnTo>
                  <a:pt x="3560" y="349"/>
                </a:lnTo>
                <a:lnTo>
                  <a:pt x="3602" y="319"/>
                </a:lnTo>
                <a:lnTo>
                  <a:pt x="3645" y="291"/>
                </a:lnTo>
                <a:lnTo>
                  <a:pt x="3689" y="263"/>
                </a:lnTo>
                <a:lnTo>
                  <a:pt x="3692" y="262"/>
                </a:lnTo>
                <a:lnTo>
                  <a:pt x="3694" y="261"/>
                </a:lnTo>
                <a:lnTo>
                  <a:pt x="3696" y="260"/>
                </a:lnTo>
                <a:lnTo>
                  <a:pt x="3699" y="259"/>
                </a:lnTo>
                <a:lnTo>
                  <a:pt x="3702" y="259"/>
                </a:lnTo>
                <a:lnTo>
                  <a:pt x="3704" y="259"/>
                </a:lnTo>
                <a:lnTo>
                  <a:pt x="3707" y="259"/>
                </a:lnTo>
                <a:lnTo>
                  <a:pt x="3709" y="259"/>
                </a:lnTo>
                <a:lnTo>
                  <a:pt x="3712" y="260"/>
                </a:lnTo>
                <a:lnTo>
                  <a:pt x="3714" y="261"/>
                </a:lnTo>
                <a:lnTo>
                  <a:pt x="3716" y="262"/>
                </a:lnTo>
                <a:lnTo>
                  <a:pt x="3718" y="264"/>
                </a:lnTo>
                <a:lnTo>
                  <a:pt x="3720" y="265"/>
                </a:lnTo>
                <a:lnTo>
                  <a:pt x="3722" y="267"/>
                </a:lnTo>
                <a:lnTo>
                  <a:pt x="3724" y="269"/>
                </a:lnTo>
                <a:lnTo>
                  <a:pt x="3725" y="271"/>
                </a:lnTo>
                <a:moveTo>
                  <a:pt x="3402" y="519"/>
                </a:moveTo>
                <a:lnTo>
                  <a:pt x="3404" y="521"/>
                </a:lnTo>
                <a:lnTo>
                  <a:pt x="3406" y="523"/>
                </a:lnTo>
                <a:lnTo>
                  <a:pt x="3407" y="525"/>
                </a:lnTo>
                <a:lnTo>
                  <a:pt x="3409" y="528"/>
                </a:lnTo>
                <a:lnTo>
                  <a:pt x="3409" y="530"/>
                </a:lnTo>
                <a:lnTo>
                  <a:pt x="3410" y="532"/>
                </a:lnTo>
                <a:lnTo>
                  <a:pt x="3411" y="535"/>
                </a:lnTo>
                <a:lnTo>
                  <a:pt x="3411" y="538"/>
                </a:lnTo>
                <a:lnTo>
                  <a:pt x="3411" y="540"/>
                </a:lnTo>
                <a:lnTo>
                  <a:pt x="3410" y="543"/>
                </a:lnTo>
                <a:lnTo>
                  <a:pt x="3410" y="545"/>
                </a:lnTo>
                <a:lnTo>
                  <a:pt x="3409" y="548"/>
                </a:lnTo>
                <a:lnTo>
                  <a:pt x="3408" y="550"/>
                </a:lnTo>
                <a:lnTo>
                  <a:pt x="3407" y="553"/>
                </a:lnTo>
                <a:lnTo>
                  <a:pt x="3405" y="555"/>
                </a:lnTo>
                <a:lnTo>
                  <a:pt x="3403" y="557"/>
                </a:lnTo>
                <a:lnTo>
                  <a:pt x="3369" y="594"/>
                </a:lnTo>
                <a:lnTo>
                  <a:pt x="3336" y="632"/>
                </a:lnTo>
                <a:lnTo>
                  <a:pt x="3305" y="671"/>
                </a:lnTo>
                <a:lnTo>
                  <a:pt x="3275" y="710"/>
                </a:lnTo>
                <a:lnTo>
                  <a:pt x="3274" y="712"/>
                </a:lnTo>
                <a:lnTo>
                  <a:pt x="3272" y="714"/>
                </a:lnTo>
                <a:lnTo>
                  <a:pt x="3270" y="716"/>
                </a:lnTo>
                <a:lnTo>
                  <a:pt x="3267" y="717"/>
                </a:lnTo>
                <a:lnTo>
                  <a:pt x="3265" y="718"/>
                </a:lnTo>
                <a:lnTo>
                  <a:pt x="3263" y="719"/>
                </a:lnTo>
                <a:lnTo>
                  <a:pt x="3260" y="720"/>
                </a:lnTo>
                <a:lnTo>
                  <a:pt x="3258" y="721"/>
                </a:lnTo>
                <a:lnTo>
                  <a:pt x="3255" y="721"/>
                </a:lnTo>
                <a:lnTo>
                  <a:pt x="3253" y="721"/>
                </a:lnTo>
                <a:lnTo>
                  <a:pt x="3250" y="721"/>
                </a:lnTo>
                <a:lnTo>
                  <a:pt x="3248" y="720"/>
                </a:lnTo>
                <a:lnTo>
                  <a:pt x="3245" y="720"/>
                </a:lnTo>
                <a:lnTo>
                  <a:pt x="3243" y="719"/>
                </a:lnTo>
                <a:lnTo>
                  <a:pt x="3241" y="717"/>
                </a:lnTo>
                <a:lnTo>
                  <a:pt x="3238" y="716"/>
                </a:lnTo>
                <a:lnTo>
                  <a:pt x="3236" y="714"/>
                </a:lnTo>
                <a:lnTo>
                  <a:pt x="3234" y="713"/>
                </a:lnTo>
                <a:lnTo>
                  <a:pt x="3233" y="711"/>
                </a:lnTo>
                <a:lnTo>
                  <a:pt x="3231" y="708"/>
                </a:lnTo>
                <a:lnTo>
                  <a:pt x="3230" y="706"/>
                </a:lnTo>
                <a:lnTo>
                  <a:pt x="3229" y="704"/>
                </a:lnTo>
                <a:lnTo>
                  <a:pt x="3228" y="701"/>
                </a:lnTo>
                <a:lnTo>
                  <a:pt x="3228" y="699"/>
                </a:lnTo>
                <a:lnTo>
                  <a:pt x="3227" y="696"/>
                </a:lnTo>
                <a:lnTo>
                  <a:pt x="3227" y="694"/>
                </a:lnTo>
                <a:lnTo>
                  <a:pt x="3227" y="691"/>
                </a:lnTo>
                <a:lnTo>
                  <a:pt x="3228" y="689"/>
                </a:lnTo>
                <a:lnTo>
                  <a:pt x="3229" y="686"/>
                </a:lnTo>
                <a:lnTo>
                  <a:pt x="3230" y="684"/>
                </a:lnTo>
                <a:lnTo>
                  <a:pt x="3231" y="681"/>
                </a:lnTo>
                <a:lnTo>
                  <a:pt x="3232" y="679"/>
                </a:lnTo>
                <a:lnTo>
                  <a:pt x="3263" y="638"/>
                </a:lnTo>
                <a:lnTo>
                  <a:pt x="3295" y="598"/>
                </a:lnTo>
                <a:lnTo>
                  <a:pt x="3330" y="559"/>
                </a:lnTo>
                <a:lnTo>
                  <a:pt x="3365" y="520"/>
                </a:lnTo>
                <a:lnTo>
                  <a:pt x="3367" y="518"/>
                </a:lnTo>
                <a:lnTo>
                  <a:pt x="3369" y="516"/>
                </a:lnTo>
                <a:lnTo>
                  <a:pt x="3372" y="515"/>
                </a:lnTo>
                <a:lnTo>
                  <a:pt x="3374" y="514"/>
                </a:lnTo>
                <a:lnTo>
                  <a:pt x="3376" y="513"/>
                </a:lnTo>
                <a:lnTo>
                  <a:pt x="3379" y="512"/>
                </a:lnTo>
                <a:lnTo>
                  <a:pt x="3381" y="512"/>
                </a:lnTo>
                <a:lnTo>
                  <a:pt x="3384" y="512"/>
                </a:lnTo>
                <a:lnTo>
                  <a:pt x="3386" y="512"/>
                </a:lnTo>
                <a:lnTo>
                  <a:pt x="3389" y="512"/>
                </a:lnTo>
                <a:lnTo>
                  <a:pt x="3391" y="513"/>
                </a:lnTo>
                <a:lnTo>
                  <a:pt x="3394" y="513"/>
                </a:lnTo>
                <a:lnTo>
                  <a:pt x="3396" y="514"/>
                </a:lnTo>
                <a:lnTo>
                  <a:pt x="3398" y="516"/>
                </a:lnTo>
                <a:lnTo>
                  <a:pt x="3400" y="517"/>
                </a:lnTo>
                <a:lnTo>
                  <a:pt x="3402" y="519"/>
                </a:lnTo>
                <a:moveTo>
                  <a:pt x="3159" y="845"/>
                </a:moveTo>
                <a:lnTo>
                  <a:pt x="3162" y="846"/>
                </a:lnTo>
                <a:lnTo>
                  <a:pt x="3164" y="848"/>
                </a:lnTo>
                <a:lnTo>
                  <a:pt x="3166" y="850"/>
                </a:lnTo>
                <a:lnTo>
                  <a:pt x="3168" y="852"/>
                </a:lnTo>
                <a:lnTo>
                  <a:pt x="3169" y="854"/>
                </a:lnTo>
                <a:lnTo>
                  <a:pt x="3170" y="856"/>
                </a:lnTo>
                <a:lnTo>
                  <a:pt x="3172" y="858"/>
                </a:lnTo>
                <a:lnTo>
                  <a:pt x="3172" y="861"/>
                </a:lnTo>
                <a:lnTo>
                  <a:pt x="3173" y="863"/>
                </a:lnTo>
                <a:lnTo>
                  <a:pt x="3173" y="866"/>
                </a:lnTo>
                <a:lnTo>
                  <a:pt x="3174" y="868"/>
                </a:lnTo>
                <a:lnTo>
                  <a:pt x="3173" y="871"/>
                </a:lnTo>
                <a:lnTo>
                  <a:pt x="3173" y="873"/>
                </a:lnTo>
                <a:lnTo>
                  <a:pt x="3172" y="876"/>
                </a:lnTo>
                <a:lnTo>
                  <a:pt x="3172" y="878"/>
                </a:lnTo>
                <a:lnTo>
                  <a:pt x="3170" y="881"/>
                </a:lnTo>
                <a:lnTo>
                  <a:pt x="3149" y="926"/>
                </a:lnTo>
                <a:lnTo>
                  <a:pt x="3129" y="972"/>
                </a:lnTo>
                <a:lnTo>
                  <a:pt x="3110" y="1019"/>
                </a:lnTo>
                <a:lnTo>
                  <a:pt x="3094" y="1066"/>
                </a:lnTo>
                <a:lnTo>
                  <a:pt x="3094" y="1068"/>
                </a:lnTo>
                <a:lnTo>
                  <a:pt x="3092" y="1070"/>
                </a:lnTo>
                <a:lnTo>
                  <a:pt x="3091" y="1073"/>
                </a:lnTo>
                <a:lnTo>
                  <a:pt x="3090" y="1075"/>
                </a:lnTo>
                <a:lnTo>
                  <a:pt x="3088" y="1076"/>
                </a:lnTo>
                <a:lnTo>
                  <a:pt x="3086" y="1078"/>
                </a:lnTo>
                <a:lnTo>
                  <a:pt x="3084" y="1079"/>
                </a:lnTo>
                <a:lnTo>
                  <a:pt x="3082" y="1081"/>
                </a:lnTo>
                <a:lnTo>
                  <a:pt x="3079" y="1082"/>
                </a:lnTo>
                <a:lnTo>
                  <a:pt x="3077" y="1083"/>
                </a:lnTo>
                <a:lnTo>
                  <a:pt x="3074" y="1083"/>
                </a:lnTo>
                <a:lnTo>
                  <a:pt x="3072" y="1084"/>
                </a:lnTo>
                <a:lnTo>
                  <a:pt x="3069" y="1084"/>
                </a:lnTo>
                <a:lnTo>
                  <a:pt x="3067" y="1084"/>
                </a:lnTo>
                <a:lnTo>
                  <a:pt x="3064" y="1083"/>
                </a:lnTo>
                <a:lnTo>
                  <a:pt x="3061" y="1083"/>
                </a:lnTo>
                <a:lnTo>
                  <a:pt x="3059" y="1082"/>
                </a:lnTo>
                <a:lnTo>
                  <a:pt x="3056" y="1081"/>
                </a:lnTo>
                <a:lnTo>
                  <a:pt x="3054" y="1079"/>
                </a:lnTo>
                <a:lnTo>
                  <a:pt x="3052" y="1078"/>
                </a:lnTo>
                <a:lnTo>
                  <a:pt x="3050" y="1076"/>
                </a:lnTo>
                <a:lnTo>
                  <a:pt x="3049" y="1074"/>
                </a:lnTo>
                <a:lnTo>
                  <a:pt x="3047" y="1072"/>
                </a:lnTo>
                <a:lnTo>
                  <a:pt x="3046" y="1070"/>
                </a:lnTo>
                <a:lnTo>
                  <a:pt x="3045" y="1067"/>
                </a:lnTo>
                <a:lnTo>
                  <a:pt x="3044" y="1065"/>
                </a:lnTo>
                <a:lnTo>
                  <a:pt x="3044" y="1063"/>
                </a:lnTo>
                <a:lnTo>
                  <a:pt x="3043" y="1060"/>
                </a:lnTo>
                <a:lnTo>
                  <a:pt x="3043" y="1058"/>
                </a:lnTo>
                <a:lnTo>
                  <a:pt x="3043" y="1055"/>
                </a:lnTo>
                <a:lnTo>
                  <a:pt x="3044" y="1052"/>
                </a:lnTo>
                <a:lnTo>
                  <a:pt x="3044" y="1050"/>
                </a:lnTo>
                <a:lnTo>
                  <a:pt x="3061" y="1001"/>
                </a:lnTo>
                <a:lnTo>
                  <a:pt x="3080" y="952"/>
                </a:lnTo>
                <a:lnTo>
                  <a:pt x="3101" y="904"/>
                </a:lnTo>
                <a:lnTo>
                  <a:pt x="3123" y="857"/>
                </a:lnTo>
                <a:lnTo>
                  <a:pt x="3125" y="855"/>
                </a:lnTo>
                <a:lnTo>
                  <a:pt x="3126" y="852"/>
                </a:lnTo>
                <a:lnTo>
                  <a:pt x="3128" y="850"/>
                </a:lnTo>
                <a:lnTo>
                  <a:pt x="3130" y="849"/>
                </a:lnTo>
                <a:lnTo>
                  <a:pt x="3132" y="847"/>
                </a:lnTo>
                <a:lnTo>
                  <a:pt x="3134" y="846"/>
                </a:lnTo>
                <a:lnTo>
                  <a:pt x="3137" y="845"/>
                </a:lnTo>
                <a:lnTo>
                  <a:pt x="3139" y="844"/>
                </a:lnTo>
                <a:lnTo>
                  <a:pt x="3142" y="843"/>
                </a:lnTo>
                <a:lnTo>
                  <a:pt x="3144" y="843"/>
                </a:lnTo>
                <a:lnTo>
                  <a:pt x="3147" y="842"/>
                </a:lnTo>
                <a:lnTo>
                  <a:pt x="3149" y="842"/>
                </a:lnTo>
                <a:lnTo>
                  <a:pt x="3152" y="843"/>
                </a:lnTo>
                <a:lnTo>
                  <a:pt x="3154" y="843"/>
                </a:lnTo>
                <a:lnTo>
                  <a:pt x="3157" y="844"/>
                </a:lnTo>
                <a:lnTo>
                  <a:pt x="3159" y="845"/>
                </a:lnTo>
                <a:moveTo>
                  <a:pt x="3029" y="1230"/>
                </a:moveTo>
                <a:lnTo>
                  <a:pt x="3032" y="1230"/>
                </a:lnTo>
                <a:lnTo>
                  <a:pt x="3034" y="1231"/>
                </a:lnTo>
                <a:lnTo>
                  <a:pt x="3037" y="1232"/>
                </a:lnTo>
                <a:lnTo>
                  <a:pt x="3039" y="1233"/>
                </a:lnTo>
                <a:lnTo>
                  <a:pt x="3041" y="1235"/>
                </a:lnTo>
                <a:lnTo>
                  <a:pt x="3043" y="1236"/>
                </a:lnTo>
                <a:lnTo>
                  <a:pt x="3045" y="1238"/>
                </a:lnTo>
                <a:lnTo>
                  <a:pt x="3047" y="1240"/>
                </a:lnTo>
                <a:lnTo>
                  <a:pt x="3048" y="1242"/>
                </a:lnTo>
                <a:lnTo>
                  <a:pt x="3049" y="1244"/>
                </a:lnTo>
                <a:lnTo>
                  <a:pt x="3050" y="1247"/>
                </a:lnTo>
                <a:lnTo>
                  <a:pt x="3051" y="1249"/>
                </a:lnTo>
                <a:lnTo>
                  <a:pt x="3052" y="1252"/>
                </a:lnTo>
                <a:lnTo>
                  <a:pt x="3052" y="1254"/>
                </a:lnTo>
                <a:lnTo>
                  <a:pt x="3052" y="1257"/>
                </a:lnTo>
                <a:lnTo>
                  <a:pt x="3052" y="1260"/>
                </a:lnTo>
                <a:lnTo>
                  <a:pt x="3047" y="1309"/>
                </a:lnTo>
                <a:lnTo>
                  <a:pt x="3044" y="1359"/>
                </a:lnTo>
                <a:lnTo>
                  <a:pt x="3044" y="1409"/>
                </a:lnTo>
                <a:lnTo>
                  <a:pt x="3046" y="1459"/>
                </a:lnTo>
                <a:lnTo>
                  <a:pt x="3046" y="1461"/>
                </a:lnTo>
                <a:lnTo>
                  <a:pt x="3046" y="1464"/>
                </a:lnTo>
                <a:lnTo>
                  <a:pt x="3046" y="1466"/>
                </a:lnTo>
                <a:lnTo>
                  <a:pt x="3045" y="1469"/>
                </a:lnTo>
                <a:lnTo>
                  <a:pt x="3044" y="1471"/>
                </a:lnTo>
                <a:lnTo>
                  <a:pt x="3043" y="1474"/>
                </a:lnTo>
                <a:lnTo>
                  <a:pt x="3042" y="1476"/>
                </a:lnTo>
                <a:lnTo>
                  <a:pt x="3040" y="1478"/>
                </a:lnTo>
                <a:lnTo>
                  <a:pt x="3038" y="1480"/>
                </a:lnTo>
                <a:lnTo>
                  <a:pt x="3036" y="1481"/>
                </a:lnTo>
                <a:lnTo>
                  <a:pt x="3034" y="1483"/>
                </a:lnTo>
                <a:lnTo>
                  <a:pt x="3032" y="1484"/>
                </a:lnTo>
                <a:lnTo>
                  <a:pt x="3029" y="1485"/>
                </a:lnTo>
                <a:lnTo>
                  <a:pt x="3027" y="1486"/>
                </a:lnTo>
                <a:lnTo>
                  <a:pt x="3024" y="1486"/>
                </a:lnTo>
                <a:lnTo>
                  <a:pt x="3021" y="1487"/>
                </a:lnTo>
                <a:lnTo>
                  <a:pt x="3019" y="1487"/>
                </a:lnTo>
                <a:lnTo>
                  <a:pt x="3016" y="1487"/>
                </a:lnTo>
                <a:lnTo>
                  <a:pt x="3013" y="1486"/>
                </a:lnTo>
                <a:lnTo>
                  <a:pt x="3011" y="1485"/>
                </a:lnTo>
                <a:lnTo>
                  <a:pt x="3008" y="1484"/>
                </a:lnTo>
                <a:lnTo>
                  <a:pt x="3006" y="1483"/>
                </a:lnTo>
                <a:lnTo>
                  <a:pt x="3004" y="1482"/>
                </a:lnTo>
                <a:lnTo>
                  <a:pt x="3002" y="1480"/>
                </a:lnTo>
                <a:lnTo>
                  <a:pt x="3000" y="1479"/>
                </a:lnTo>
                <a:lnTo>
                  <a:pt x="2999" y="1477"/>
                </a:lnTo>
                <a:lnTo>
                  <a:pt x="2997" y="1474"/>
                </a:lnTo>
                <a:lnTo>
                  <a:pt x="2996" y="1472"/>
                </a:lnTo>
                <a:lnTo>
                  <a:pt x="2995" y="1470"/>
                </a:lnTo>
                <a:lnTo>
                  <a:pt x="2994" y="1467"/>
                </a:lnTo>
                <a:lnTo>
                  <a:pt x="2994" y="1465"/>
                </a:lnTo>
                <a:lnTo>
                  <a:pt x="2993" y="1462"/>
                </a:lnTo>
                <a:lnTo>
                  <a:pt x="2991" y="1410"/>
                </a:lnTo>
                <a:lnTo>
                  <a:pt x="2991" y="1358"/>
                </a:lnTo>
                <a:lnTo>
                  <a:pt x="2994" y="1305"/>
                </a:lnTo>
                <a:lnTo>
                  <a:pt x="2999" y="1253"/>
                </a:lnTo>
                <a:lnTo>
                  <a:pt x="3000" y="1250"/>
                </a:lnTo>
                <a:lnTo>
                  <a:pt x="3001" y="1248"/>
                </a:lnTo>
                <a:lnTo>
                  <a:pt x="3002" y="1245"/>
                </a:lnTo>
                <a:lnTo>
                  <a:pt x="3003" y="1243"/>
                </a:lnTo>
                <a:lnTo>
                  <a:pt x="3004" y="1241"/>
                </a:lnTo>
                <a:lnTo>
                  <a:pt x="3006" y="1239"/>
                </a:lnTo>
                <a:lnTo>
                  <a:pt x="3008" y="1237"/>
                </a:lnTo>
                <a:lnTo>
                  <a:pt x="3010" y="1236"/>
                </a:lnTo>
                <a:lnTo>
                  <a:pt x="3012" y="1234"/>
                </a:lnTo>
                <a:lnTo>
                  <a:pt x="3014" y="1233"/>
                </a:lnTo>
                <a:lnTo>
                  <a:pt x="3016" y="1232"/>
                </a:lnTo>
                <a:lnTo>
                  <a:pt x="3019" y="1231"/>
                </a:lnTo>
                <a:lnTo>
                  <a:pt x="3021" y="1230"/>
                </a:lnTo>
                <a:lnTo>
                  <a:pt x="3024" y="1230"/>
                </a:lnTo>
                <a:lnTo>
                  <a:pt x="3027" y="1230"/>
                </a:lnTo>
                <a:lnTo>
                  <a:pt x="3029" y="1230"/>
                </a:lnTo>
                <a:moveTo>
                  <a:pt x="3046" y="1636"/>
                </a:moveTo>
                <a:lnTo>
                  <a:pt x="3049" y="1635"/>
                </a:lnTo>
                <a:lnTo>
                  <a:pt x="3052" y="1635"/>
                </a:lnTo>
                <a:lnTo>
                  <a:pt x="3054" y="1635"/>
                </a:lnTo>
                <a:lnTo>
                  <a:pt x="3057" y="1635"/>
                </a:lnTo>
                <a:lnTo>
                  <a:pt x="3059" y="1635"/>
                </a:lnTo>
                <a:lnTo>
                  <a:pt x="3062" y="1636"/>
                </a:lnTo>
                <a:lnTo>
                  <a:pt x="3064" y="1637"/>
                </a:lnTo>
                <a:lnTo>
                  <a:pt x="3067" y="1638"/>
                </a:lnTo>
                <a:lnTo>
                  <a:pt x="3069" y="1639"/>
                </a:lnTo>
                <a:lnTo>
                  <a:pt x="3071" y="1641"/>
                </a:lnTo>
                <a:lnTo>
                  <a:pt x="3073" y="1643"/>
                </a:lnTo>
                <a:lnTo>
                  <a:pt x="3075" y="1644"/>
                </a:lnTo>
                <a:lnTo>
                  <a:pt x="3076" y="1647"/>
                </a:lnTo>
                <a:lnTo>
                  <a:pt x="3077" y="1649"/>
                </a:lnTo>
                <a:lnTo>
                  <a:pt x="3079" y="1651"/>
                </a:lnTo>
                <a:lnTo>
                  <a:pt x="3079" y="1654"/>
                </a:lnTo>
                <a:lnTo>
                  <a:pt x="3093" y="1701"/>
                </a:lnTo>
                <a:lnTo>
                  <a:pt x="3110" y="1748"/>
                </a:lnTo>
                <a:lnTo>
                  <a:pt x="3129" y="1794"/>
                </a:lnTo>
                <a:lnTo>
                  <a:pt x="3150" y="1840"/>
                </a:lnTo>
                <a:lnTo>
                  <a:pt x="3151" y="1842"/>
                </a:lnTo>
                <a:lnTo>
                  <a:pt x="3152" y="1845"/>
                </a:lnTo>
                <a:lnTo>
                  <a:pt x="3153" y="1847"/>
                </a:lnTo>
                <a:lnTo>
                  <a:pt x="3153" y="1850"/>
                </a:lnTo>
                <a:lnTo>
                  <a:pt x="3153" y="1852"/>
                </a:lnTo>
                <a:lnTo>
                  <a:pt x="3153" y="1855"/>
                </a:lnTo>
                <a:lnTo>
                  <a:pt x="3152" y="1857"/>
                </a:lnTo>
                <a:lnTo>
                  <a:pt x="3152" y="1860"/>
                </a:lnTo>
                <a:lnTo>
                  <a:pt x="3151" y="1862"/>
                </a:lnTo>
                <a:lnTo>
                  <a:pt x="3149" y="1864"/>
                </a:lnTo>
                <a:lnTo>
                  <a:pt x="3148" y="1867"/>
                </a:lnTo>
                <a:lnTo>
                  <a:pt x="3147" y="1869"/>
                </a:lnTo>
                <a:lnTo>
                  <a:pt x="3145" y="1870"/>
                </a:lnTo>
                <a:lnTo>
                  <a:pt x="3143" y="1872"/>
                </a:lnTo>
                <a:lnTo>
                  <a:pt x="3141" y="1874"/>
                </a:lnTo>
                <a:lnTo>
                  <a:pt x="3138" y="1875"/>
                </a:lnTo>
                <a:lnTo>
                  <a:pt x="3136" y="1876"/>
                </a:lnTo>
                <a:lnTo>
                  <a:pt x="3133" y="1877"/>
                </a:lnTo>
                <a:lnTo>
                  <a:pt x="3131" y="1877"/>
                </a:lnTo>
                <a:lnTo>
                  <a:pt x="3128" y="1878"/>
                </a:lnTo>
                <a:lnTo>
                  <a:pt x="3126" y="1878"/>
                </a:lnTo>
                <a:lnTo>
                  <a:pt x="3123" y="1878"/>
                </a:lnTo>
                <a:lnTo>
                  <a:pt x="3121" y="1877"/>
                </a:lnTo>
                <a:lnTo>
                  <a:pt x="3118" y="1877"/>
                </a:lnTo>
                <a:lnTo>
                  <a:pt x="3116" y="1876"/>
                </a:lnTo>
                <a:lnTo>
                  <a:pt x="3114" y="1875"/>
                </a:lnTo>
                <a:lnTo>
                  <a:pt x="3112" y="1873"/>
                </a:lnTo>
                <a:lnTo>
                  <a:pt x="3110" y="1872"/>
                </a:lnTo>
                <a:lnTo>
                  <a:pt x="3108" y="1870"/>
                </a:lnTo>
                <a:lnTo>
                  <a:pt x="3106" y="1868"/>
                </a:lnTo>
                <a:lnTo>
                  <a:pt x="3105" y="1865"/>
                </a:lnTo>
                <a:lnTo>
                  <a:pt x="3103" y="1863"/>
                </a:lnTo>
                <a:lnTo>
                  <a:pt x="3081" y="1815"/>
                </a:lnTo>
                <a:lnTo>
                  <a:pt x="3061" y="1767"/>
                </a:lnTo>
                <a:lnTo>
                  <a:pt x="3043" y="1718"/>
                </a:lnTo>
                <a:lnTo>
                  <a:pt x="3028" y="1668"/>
                </a:lnTo>
                <a:lnTo>
                  <a:pt x="3028" y="1665"/>
                </a:lnTo>
                <a:lnTo>
                  <a:pt x="3027" y="1663"/>
                </a:lnTo>
                <a:lnTo>
                  <a:pt x="3027" y="1660"/>
                </a:lnTo>
                <a:lnTo>
                  <a:pt x="3028" y="1657"/>
                </a:lnTo>
                <a:lnTo>
                  <a:pt x="3028" y="1655"/>
                </a:lnTo>
                <a:lnTo>
                  <a:pt x="3029" y="1653"/>
                </a:lnTo>
                <a:lnTo>
                  <a:pt x="3030" y="1650"/>
                </a:lnTo>
                <a:lnTo>
                  <a:pt x="3031" y="1648"/>
                </a:lnTo>
                <a:lnTo>
                  <a:pt x="3032" y="1646"/>
                </a:lnTo>
                <a:lnTo>
                  <a:pt x="3034" y="1644"/>
                </a:lnTo>
                <a:lnTo>
                  <a:pt x="3035" y="1642"/>
                </a:lnTo>
                <a:lnTo>
                  <a:pt x="3037" y="1640"/>
                </a:lnTo>
                <a:lnTo>
                  <a:pt x="3039" y="1639"/>
                </a:lnTo>
                <a:lnTo>
                  <a:pt x="3041" y="1638"/>
                </a:lnTo>
                <a:lnTo>
                  <a:pt x="3044" y="1637"/>
                </a:lnTo>
                <a:lnTo>
                  <a:pt x="3046" y="1636"/>
                </a:lnTo>
                <a:moveTo>
                  <a:pt x="3218" y="2003"/>
                </a:moveTo>
                <a:lnTo>
                  <a:pt x="3221" y="2001"/>
                </a:lnTo>
                <a:lnTo>
                  <a:pt x="3223" y="2000"/>
                </a:lnTo>
                <a:lnTo>
                  <a:pt x="3226" y="1999"/>
                </a:lnTo>
                <a:lnTo>
                  <a:pt x="3228" y="1999"/>
                </a:lnTo>
                <a:lnTo>
                  <a:pt x="3231" y="1998"/>
                </a:lnTo>
                <a:lnTo>
                  <a:pt x="3233" y="1998"/>
                </a:lnTo>
                <a:lnTo>
                  <a:pt x="3236" y="1998"/>
                </a:lnTo>
                <a:lnTo>
                  <a:pt x="3238" y="1998"/>
                </a:lnTo>
                <a:lnTo>
                  <a:pt x="3241" y="1999"/>
                </a:lnTo>
                <a:lnTo>
                  <a:pt x="3243" y="1999"/>
                </a:lnTo>
                <a:lnTo>
                  <a:pt x="3246" y="2000"/>
                </a:lnTo>
                <a:lnTo>
                  <a:pt x="3248" y="2001"/>
                </a:lnTo>
                <a:lnTo>
                  <a:pt x="3250" y="2002"/>
                </a:lnTo>
                <a:lnTo>
                  <a:pt x="3252" y="2004"/>
                </a:lnTo>
                <a:lnTo>
                  <a:pt x="3254" y="2006"/>
                </a:lnTo>
                <a:lnTo>
                  <a:pt x="3255" y="2008"/>
                </a:lnTo>
                <a:lnTo>
                  <a:pt x="3269" y="2026"/>
                </a:lnTo>
                <a:lnTo>
                  <a:pt x="3284" y="2044"/>
                </a:lnTo>
                <a:lnTo>
                  <a:pt x="3313" y="2079"/>
                </a:lnTo>
                <a:lnTo>
                  <a:pt x="3393" y="2096"/>
                </a:lnTo>
                <a:lnTo>
                  <a:pt x="3396" y="2096"/>
                </a:lnTo>
                <a:lnTo>
                  <a:pt x="3398" y="2097"/>
                </a:lnTo>
                <a:lnTo>
                  <a:pt x="3401" y="2098"/>
                </a:lnTo>
                <a:lnTo>
                  <a:pt x="3403" y="2100"/>
                </a:lnTo>
                <a:lnTo>
                  <a:pt x="3405" y="2101"/>
                </a:lnTo>
                <a:lnTo>
                  <a:pt x="3407" y="2103"/>
                </a:lnTo>
                <a:lnTo>
                  <a:pt x="3408" y="2105"/>
                </a:lnTo>
                <a:lnTo>
                  <a:pt x="3410" y="2107"/>
                </a:lnTo>
                <a:lnTo>
                  <a:pt x="3411" y="2109"/>
                </a:lnTo>
                <a:lnTo>
                  <a:pt x="3412" y="2112"/>
                </a:lnTo>
                <a:lnTo>
                  <a:pt x="3413" y="2114"/>
                </a:lnTo>
                <a:lnTo>
                  <a:pt x="3413" y="2116"/>
                </a:lnTo>
                <a:lnTo>
                  <a:pt x="3414" y="2119"/>
                </a:lnTo>
                <a:lnTo>
                  <a:pt x="3414" y="2121"/>
                </a:lnTo>
                <a:lnTo>
                  <a:pt x="3414" y="2124"/>
                </a:lnTo>
                <a:lnTo>
                  <a:pt x="3413" y="2127"/>
                </a:lnTo>
                <a:lnTo>
                  <a:pt x="3412" y="2129"/>
                </a:lnTo>
                <a:lnTo>
                  <a:pt x="3411" y="2132"/>
                </a:lnTo>
                <a:lnTo>
                  <a:pt x="3410" y="2134"/>
                </a:lnTo>
                <a:lnTo>
                  <a:pt x="3409" y="2137"/>
                </a:lnTo>
                <a:lnTo>
                  <a:pt x="3407" y="2139"/>
                </a:lnTo>
                <a:lnTo>
                  <a:pt x="3405" y="2140"/>
                </a:lnTo>
                <a:lnTo>
                  <a:pt x="3403" y="2142"/>
                </a:lnTo>
                <a:lnTo>
                  <a:pt x="3401" y="2143"/>
                </a:lnTo>
                <a:lnTo>
                  <a:pt x="3399" y="2145"/>
                </a:lnTo>
                <a:lnTo>
                  <a:pt x="3397" y="2146"/>
                </a:lnTo>
                <a:lnTo>
                  <a:pt x="3394" y="2146"/>
                </a:lnTo>
                <a:lnTo>
                  <a:pt x="3392" y="2147"/>
                </a:lnTo>
                <a:lnTo>
                  <a:pt x="3389" y="2147"/>
                </a:lnTo>
                <a:lnTo>
                  <a:pt x="3387" y="2147"/>
                </a:lnTo>
                <a:lnTo>
                  <a:pt x="3384" y="2147"/>
                </a:lnTo>
                <a:lnTo>
                  <a:pt x="3381" y="2147"/>
                </a:lnTo>
                <a:lnTo>
                  <a:pt x="3365" y="2143"/>
                </a:lnTo>
                <a:lnTo>
                  <a:pt x="3356" y="2141"/>
                </a:lnTo>
                <a:lnTo>
                  <a:pt x="3347" y="2140"/>
                </a:lnTo>
                <a:lnTo>
                  <a:pt x="3347" y="2141"/>
                </a:lnTo>
                <a:lnTo>
                  <a:pt x="3346" y="2142"/>
                </a:lnTo>
                <a:lnTo>
                  <a:pt x="3346" y="2143"/>
                </a:lnTo>
                <a:lnTo>
                  <a:pt x="3345" y="2144"/>
                </a:lnTo>
                <a:lnTo>
                  <a:pt x="3342" y="2148"/>
                </a:lnTo>
                <a:lnTo>
                  <a:pt x="3340" y="2149"/>
                </a:lnTo>
                <a:lnTo>
                  <a:pt x="3338" y="2151"/>
                </a:lnTo>
                <a:lnTo>
                  <a:pt x="3336" y="2152"/>
                </a:lnTo>
                <a:lnTo>
                  <a:pt x="3333" y="2153"/>
                </a:lnTo>
                <a:lnTo>
                  <a:pt x="3331" y="2154"/>
                </a:lnTo>
                <a:lnTo>
                  <a:pt x="3328" y="2154"/>
                </a:lnTo>
                <a:lnTo>
                  <a:pt x="3326" y="2155"/>
                </a:lnTo>
                <a:lnTo>
                  <a:pt x="3323" y="2155"/>
                </a:lnTo>
                <a:lnTo>
                  <a:pt x="3320" y="2154"/>
                </a:lnTo>
                <a:lnTo>
                  <a:pt x="3318" y="2154"/>
                </a:lnTo>
                <a:lnTo>
                  <a:pt x="3315" y="2153"/>
                </a:lnTo>
                <a:lnTo>
                  <a:pt x="3313" y="2152"/>
                </a:lnTo>
                <a:lnTo>
                  <a:pt x="3311" y="2151"/>
                </a:lnTo>
                <a:lnTo>
                  <a:pt x="3308" y="2150"/>
                </a:lnTo>
                <a:lnTo>
                  <a:pt x="3306" y="2148"/>
                </a:lnTo>
                <a:lnTo>
                  <a:pt x="3304" y="2147"/>
                </a:lnTo>
                <a:lnTo>
                  <a:pt x="3300" y="2142"/>
                </a:lnTo>
                <a:lnTo>
                  <a:pt x="3295" y="2137"/>
                </a:lnTo>
                <a:lnTo>
                  <a:pt x="3286" y="2128"/>
                </a:lnTo>
                <a:lnTo>
                  <a:pt x="3260" y="2123"/>
                </a:lnTo>
                <a:lnTo>
                  <a:pt x="3234" y="2118"/>
                </a:lnTo>
                <a:lnTo>
                  <a:pt x="3180" y="2111"/>
                </a:lnTo>
                <a:lnTo>
                  <a:pt x="3178" y="2110"/>
                </a:lnTo>
                <a:lnTo>
                  <a:pt x="3175" y="2110"/>
                </a:lnTo>
                <a:lnTo>
                  <a:pt x="3173" y="2109"/>
                </a:lnTo>
                <a:lnTo>
                  <a:pt x="3171" y="2108"/>
                </a:lnTo>
                <a:lnTo>
                  <a:pt x="3169" y="2106"/>
                </a:lnTo>
                <a:lnTo>
                  <a:pt x="3167" y="2105"/>
                </a:lnTo>
                <a:lnTo>
                  <a:pt x="3165" y="2103"/>
                </a:lnTo>
                <a:lnTo>
                  <a:pt x="3163" y="2101"/>
                </a:lnTo>
                <a:lnTo>
                  <a:pt x="3162" y="2099"/>
                </a:lnTo>
                <a:lnTo>
                  <a:pt x="3161" y="2097"/>
                </a:lnTo>
                <a:lnTo>
                  <a:pt x="3159" y="2094"/>
                </a:lnTo>
                <a:lnTo>
                  <a:pt x="3159" y="2092"/>
                </a:lnTo>
                <a:lnTo>
                  <a:pt x="3158" y="2090"/>
                </a:lnTo>
                <a:lnTo>
                  <a:pt x="3158" y="2087"/>
                </a:lnTo>
                <a:lnTo>
                  <a:pt x="3157" y="2084"/>
                </a:lnTo>
                <a:lnTo>
                  <a:pt x="3157" y="2082"/>
                </a:lnTo>
                <a:lnTo>
                  <a:pt x="3158" y="2079"/>
                </a:lnTo>
                <a:lnTo>
                  <a:pt x="3159" y="2076"/>
                </a:lnTo>
                <a:lnTo>
                  <a:pt x="3160" y="2074"/>
                </a:lnTo>
                <a:lnTo>
                  <a:pt x="3161" y="2072"/>
                </a:lnTo>
                <a:lnTo>
                  <a:pt x="3162" y="2069"/>
                </a:lnTo>
                <a:lnTo>
                  <a:pt x="3164" y="2067"/>
                </a:lnTo>
                <a:lnTo>
                  <a:pt x="3166" y="2065"/>
                </a:lnTo>
                <a:lnTo>
                  <a:pt x="3168" y="2064"/>
                </a:lnTo>
                <a:lnTo>
                  <a:pt x="3170" y="2062"/>
                </a:lnTo>
                <a:lnTo>
                  <a:pt x="3172" y="2061"/>
                </a:lnTo>
                <a:lnTo>
                  <a:pt x="3174" y="2060"/>
                </a:lnTo>
                <a:lnTo>
                  <a:pt x="3177" y="2059"/>
                </a:lnTo>
                <a:lnTo>
                  <a:pt x="3179" y="2059"/>
                </a:lnTo>
                <a:lnTo>
                  <a:pt x="3182" y="2059"/>
                </a:lnTo>
                <a:lnTo>
                  <a:pt x="3185" y="2058"/>
                </a:lnTo>
                <a:lnTo>
                  <a:pt x="3187" y="2059"/>
                </a:lnTo>
                <a:lnTo>
                  <a:pt x="3233" y="2065"/>
                </a:lnTo>
                <a:lnTo>
                  <a:pt x="3213" y="2041"/>
                </a:lnTo>
                <a:lnTo>
                  <a:pt x="3212" y="2038"/>
                </a:lnTo>
                <a:lnTo>
                  <a:pt x="3211" y="2036"/>
                </a:lnTo>
                <a:lnTo>
                  <a:pt x="3210" y="2034"/>
                </a:lnTo>
                <a:lnTo>
                  <a:pt x="3209" y="2031"/>
                </a:lnTo>
                <a:lnTo>
                  <a:pt x="3208" y="2028"/>
                </a:lnTo>
                <a:lnTo>
                  <a:pt x="3208" y="2026"/>
                </a:lnTo>
                <a:lnTo>
                  <a:pt x="3208" y="2023"/>
                </a:lnTo>
                <a:lnTo>
                  <a:pt x="3208" y="2021"/>
                </a:lnTo>
                <a:lnTo>
                  <a:pt x="3209" y="2018"/>
                </a:lnTo>
                <a:lnTo>
                  <a:pt x="3210" y="2016"/>
                </a:lnTo>
                <a:lnTo>
                  <a:pt x="3211" y="2013"/>
                </a:lnTo>
                <a:lnTo>
                  <a:pt x="3212" y="2011"/>
                </a:lnTo>
                <a:lnTo>
                  <a:pt x="3213" y="2009"/>
                </a:lnTo>
                <a:lnTo>
                  <a:pt x="3215" y="2006"/>
                </a:lnTo>
                <a:lnTo>
                  <a:pt x="3216" y="2005"/>
                </a:lnTo>
                <a:lnTo>
                  <a:pt x="3218" y="2003"/>
                </a:lnTo>
                <a:moveTo>
                  <a:pt x="2949" y="2095"/>
                </a:moveTo>
                <a:lnTo>
                  <a:pt x="2892" y="2095"/>
                </a:lnTo>
                <a:lnTo>
                  <a:pt x="2834" y="2096"/>
                </a:lnTo>
                <a:lnTo>
                  <a:pt x="2776" y="2099"/>
                </a:lnTo>
                <a:lnTo>
                  <a:pt x="2717" y="2103"/>
                </a:lnTo>
                <a:lnTo>
                  <a:pt x="2715" y="2103"/>
                </a:lnTo>
                <a:lnTo>
                  <a:pt x="2712" y="2103"/>
                </a:lnTo>
                <a:lnTo>
                  <a:pt x="2710" y="2103"/>
                </a:lnTo>
                <a:lnTo>
                  <a:pt x="2707" y="2102"/>
                </a:lnTo>
                <a:lnTo>
                  <a:pt x="2705" y="2101"/>
                </a:lnTo>
                <a:lnTo>
                  <a:pt x="2703" y="2100"/>
                </a:lnTo>
                <a:lnTo>
                  <a:pt x="2701" y="2099"/>
                </a:lnTo>
                <a:lnTo>
                  <a:pt x="2699" y="2097"/>
                </a:lnTo>
                <a:lnTo>
                  <a:pt x="2697" y="2095"/>
                </a:lnTo>
                <a:lnTo>
                  <a:pt x="2695" y="2093"/>
                </a:lnTo>
                <a:lnTo>
                  <a:pt x="2694" y="2091"/>
                </a:lnTo>
                <a:lnTo>
                  <a:pt x="2692" y="2089"/>
                </a:lnTo>
                <a:lnTo>
                  <a:pt x="2691" y="2087"/>
                </a:lnTo>
                <a:lnTo>
                  <a:pt x="2690" y="2084"/>
                </a:lnTo>
                <a:lnTo>
                  <a:pt x="2690" y="2081"/>
                </a:lnTo>
                <a:lnTo>
                  <a:pt x="2689" y="2079"/>
                </a:lnTo>
                <a:lnTo>
                  <a:pt x="2689" y="2076"/>
                </a:lnTo>
                <a:lnTo>
                  <a:pt x="2689" y="2074"/>
                </a:lnTo>
                <a:lnTo>
                  <a:pt x="2690" y="2071"/>
                </a:lnTo>
                <a:lnTo>
                  <a:pt x="2690" y="2069"/>
                </a:lnTo>
                <a:lnTo>
                  <a:pt x="2691" y="2066"/>
                </a:lnTo>
                <a:lnTo>
                  <a:pt x="2692" y="2064"/>
                </a:lnTo>
                <a:lnTo>
                  <a:pt x="2694" y="2062"/>
                </a:lnTo>
                <a:lnTo>
                  <a:pt x="2695" y="2060"/>
                </a:lnTo>
                <a:lnTo>
                  <a:pt x="2697" y="2058"/>
                </a:lnTo>
                <a:lnTo>
                  <a:pt x="2699" y="2056"/>
                </a:lnTo>
                <a:lnTo>
                  <a:pt x="2701" y="2055"/>
                </a:lnTo>
                <a:lnTo>
                  <a:pt x="2703" y="2054"/>
                </a:lnTo>
                <a:lnTo>
                  <a:pt x="2706" y="2052"/>
                </a:lnTo>
                <a:lnTo>
                  <a:pt x="2708" y="2052"/>
                </a:lnTo>
                <a:lnTo>
                  <a:pt x="2711" y="2051"/>
                </a:lnTo>
                <a:lnTo>
                  <a:pt x="2713" y="2051"/>
                </a:lnTo>
                <a:lnTo>
                  <a:pt x="2773" y="2046"/>
                </a:lnTo>
                <a:lnTo>
                  <a:pt x="2833" y="2043"/>
                </a:lnTo>
                <a:lnTo>
                  <a:pt x="2892" y="2042"/>
                </a:lnTo>
                <a:lnTo>
                  <a:pt x="2950" y="2042"/>
                </a:lnTo>
                <a:lnTo>
                  <a:pt x="2953" y="2042"/>
                </a:lnTo>
                <a:lnTo>
                  <a:pt x="2956" y="2043"/>
                </a:lnTo>
                <a:lnTo>
                  <a:pt x="2958" y="2043"/>
                </a:lnTo>
                <a:lnTo>
                  <a:pt x="2961" y="2044"/>
                </a:lnTo>
                <a:lnTo>
                  <a:pt x="2963" y="2046"/>
                </a:lnTo>
                <a:lnTo>
                  <a:pt x="2965" y="2047"/>
                </a:lnTo>
                <a:lnTo>
                  <a:pt x="2967" y="2048"/>
                </a:lnTo>
                <a:lnTo>
                  <a:pt x="2969" y="2050"/>
                </a:lnTo>
                <a:lnTo>
                  <a:pt x="2971" y="2052"/>
                </a:lnTo>
                <a:lnTo>
                  <a:pt x="2972" y="2054"/>
                </a:lnTo>
                <a:lnTo>
                  <a:pt x="2973" y="2056"/>
                </a:lnTo>
                <a:lnTo>
                  <a:pt x="2974" y="2059"/>
                </a:lnTo>
                <a:lnTo>
                  <a:pt x="2975" y="2061"/>
                </a:lnTo>
                <a:lnTo>
                  <a:pt x="2976" y="2063"/>
                </a:lnTo>
                <a:lnTo>
                  <a:pt x="2976" y="2066"/>
                </a:lnTo>
                <a:lnTo>
                  <a:pt x="2976" y="2069"/>
                </a:lnTo>
                <a:lnTo>
                  <a:pt x="2976" y="2071"/>
                </a:lnTo>
                <a:lnTo>
                  <a:pt x="2976" y="2074"/>
                </a:lnTo>
                <a:lnTo>
                  <a:pt x="2975" y="2077"/>
                </a:lnTo>
                <a:lnTo>
                  <a:pt x="2974" y="2079"/>
                </a:lnTo>
                <a:lnTo>
                  <a:pt x="2973" y="2081"/>
                </a:lnTo>
                <a:lnTo>
                  <a:pt x="2972" y="2084"/>
                </a:lnTo>
                <a:lnTo>
                  <a:pt x="2970" y="2086"/>
                </a:lnTo>
                <a:lnTo>
                  <a:pt x="2969" y="2088"/>
                </a:lnTo>
                <a:lnTo>
                  <a:pt x="2967" y="2089"/>
                </a:lnTo>
                <a:lnTo>
                  <a:pt x="2965" y="2091"/>
                </a:lnTo>
                <a:lnTo>
                  <a:pt x="2962" y="2092"/>
                </a:lnTo>
                <a:lnTo>
                  <a:pt x="2960" y="2093"/>
                </a:lnTo>
                <a:lnTo>
                  <a:pt x="2957" y="2094"/>
                </a:lnTo>
                <a:lnTo>
                  <a:pt x="2955" y="2094"/>
                </a:lnTo>
                <a:lnTo>
                  <a:pt x="2952" y="2095"/>
                </a:lnTo>
                <a:lnTo>
                  <a:pt x="2949" y="2095"/>
                </a:lnTo>
                <a:moveTo>
                  <a:pt x="2509" y="2104"/>
                </a:moveTo>
                <a:lnTo>
                  <a:pt x="2509" y="2106"/>
                </a:lnTo>
                <a:lnTo>
                  <a:pt x="2509" y="2109"/>
                </a:lnTo>
                <a:lnTo>
                  <a:pt x="2509" y="2112"/>
                </a:lnTo>
                <a:lnTo>
                  <a:pt x="2508" y="2114"/>
                </a:lnTo>
                <a:lnTo>
                  <a:pt x="2508" y="2117"/>
                </a:lnTo>
                <a:lnTo>
                  <a:pt x="2507" y="2119"/>
                </a:lnTo>
                <a:lnTo>
                  <a:pt x="2506" y="2121"/>
                </a:lnTo>
                <a:lnTo>
                  <a:pt x="2504" y="2123"/>
                </a:lnTo>
                <a:lnTo>
                  <a:pt x="2503" y="2125"/>
                </a:lnTo>
                <a:lnTo>
                  <a:pt x="2501" y="2127"/>
                </a:lnTo>
                <a:lnTo>
                  <a:pt x="2499" y="2129"/>
                </a:lnTo>
                <a:lnTo>
                  <a:pt x="2497" y="2131"/>
                </a:lnTo>
                <a:lnTo>
                  <a:pt x="2495" y="2132"/>
                </a:lnTo>
                <a:lnTo>
                  <a:pt x="2493" y="2133"/>
                </a:lnTo>
                <a:lnTo>
                  <a:pt x="2490" y="2134"/>
                </a:lnTo>
                <a:lnTo>
                  <a:pt x="2488" y="2135"/>
                </a:lnTo>
                <a:lnTo>
                  <a:pt x="2431" y="2146"/>
                </a:lnTo>
                <a:lnTo>
                  <a:pt x="2375" y="2158"/>
                </a:lnTo>
                <a:lnTo>
                  <a:pt x="2318" y="2172"/>
                </a:lnTo>
                <a:lnTo>
                  <a:pt x="2262" y="2188"/>
                </a:lnTo>
                <a:lnTo>
                  <a:pt x="2259" y="2188"/>
                </a:lnTo>
                <a:lnTo>
                  <a:pt x="2256" y="2189"/>
                </a:lnTo>
                <a:lnTo>
                  <a:pt x="2254" y="2189"/>
                </a:lnTo>
                <a:lnTo>
                  <a:pt x="2251" y="2189"/>
                </a:lnTo>
                <a:lnTo>
                  <a:pt x="2249" y="2189"/>
                </a:lnTo>
                <a:lnTo>
                  <a:pt x="2246" y="2188"/>
                </a:lnTo>
                <a:lnTo>
                  <a:pt x="2244" y="2187"/>
                </a:lnTo>
                <a:lnTo>
                  <a:pt x="2242" y="2186"/>
                </a:lnTo>
                <a:lnTo>
                  <a:pt x="2240" y="2184"/>
                </a:lnTo>
                <a:lnTo>
                  <a:pt x="2238" y="2183"/>
                </a:lnTo>
                <a:lnTo>
                  <a:pt x="2236" y="2181"/>
                </a:lnTo>
                <a:lnTo>
                  <a:pt x="2234" y="2179"/>
                </a:lnTo>
                <a:lnTo>
                  <a:pt x="2233" y="2177"/>
                </a:lnTo>
                <a:lnTo>
                  <a:pt x="2232" y="2175"/>
                </a:lnTo>
                <a:lnTo>
                  <a:pt x="2230" y="2172"/>
                </a:lnTo>
                <a:lnTo>
                  <a:pt x="2230" y="2170"/>
                </a:lnTo>
                <a:lnTo>
                  <a:pt x="2229" y="2167"/>
                </a:lnTo>
                <a:lnTo>
                  <a:pt x="2228" y="2164"/>
                </a:lnTo>
                <a:lnTo>
                  <a:pt x="2228" y="2162"/>
                </a:lnTo>
                <a:lnTo>
                  <a:pt x="2228" y="2159"/>
                </a:lnTo>
                <a:lnTo>
                  <a:pt x="2228" y="2157"/>
                </a:lnTo>
                <a:lnTo>
                  <a:pt x="2229" y="2154"/>
                </a:lnTo>
                <a:lnTo>
                  <a:pt x="2230" y="2152"/>
                </a:lnTo>
                <a:lnTo>
                  <a:pt x="2231" y="2150"/>
                </a:lnTo>
                <a:lnTo>
                  <a:pt x="2232" y="2148"/>
                </a:lnTo>
                <a:lnTo>
                  <a:pt x="2234" y="2146"/>
                </a:lnTo>
                <a:lnTo>
                  <a:pt x="2235" y="2144"/>
                </a:lnTo>
                <a:lnTo>
                  <a:pt x="2237" y="2142"/>
                </a:lnTo>
                <a:lnTo>
                  <a:pt x="2239" y="2141"/>
                </a:lnTo>
                <a:lnTo>
                  <a:pt x="2242" y="2140"/>
                </a:lnTo>
                <a:lnTo>
                  <a:pt x="2244" y="2139"/>
                </a:lnTo>
                <a:lnTo>
                  <a:pt x="2247" y="2138"/>
                </a:lnTo>
                <a:lnTo>
                  <a:pt x="2304" y="2121"/>
                </a:lnTo>
                <a:lnTo>
                  <a:pt x="2362" y="2107"/>
                </a:lnTo>
                <a:lnTo>
                  <a:pt x="2420" y="2094"/>
                </a:lnTo>
                <a:lnTo>
                  <a:pt x="2478" y="2082"/>
                </a:lnTo>
                <a:lnTo>
                  <a:pt x="2480" y="2081"/>
                </a:lnTo>
                <a:lnTo>
                  <a:pt x="2483" y="2081"/>
                </a:lnTo>
                <a:lnTo>
                  <a:pt x="2486" y="2082"/>
                </a:lnTo>
                <a:lnTo>
                  <a:pt x="2488" y="2082"/>
                </a:lnTo>
                <a:lnTo>
                  <a:pt x="2491" y="2083"/>
                </a:lnTo>
                <a:lnTo>
                  <a:pt x="2493" y="2084"/>
                </a:lnTo>
                <a:lnTo>
                  <a:pt x="2496" y="2085"/>
                </a:lnTo>
                <a:lnTo>
                  <a:pt x="2498" y="2086"/>
                </a:lnTo>
                <a:lnTo>
                  <a:pt x="2500" y="2088"/>
                </a:lnTo>
                <a:lnTo>
                  <a:pt x="2502" y="2090"/>
                </a:lnTo>
                <a:lnTo>
                  <a:pt x="2503" y="2092"/>
                </a:lnTo>
                <a:lnTo>
                  <a:pt x="2505" y="2094"/>
                </a:lnTo>
                <a:lnTo>
                  <a:pt x="2506" y="2096"/>
                </a:lnTo>
                <a:lnTo>
                  <a:pt x="2507" y="2098"/>
                </a:lnTo>
                <a:lnTo>
                  <a:pt x="2508" y="2101"/>
                </a:lnTo>
                <a:lnTo>
                  <a:pt x="2509" y="2104"/>
                </a:lnTo>
                <a:moveTo>
                  <a:pt x="3533" y="2162"/>
                </a:moveTo>
                <a:lnTo>
                  <a:pt x="3534" y="2159"/>
                </a:lnTo>
                <a:lnTo>
                  <a:pt x="3536" y="2157"/>
                </a:lnTo>
                <a:lnTo>
                  <a:pt x="3537" y="2155"/>
                </a:lnTo>
                <a:lnTo>
                  <a:pt x="3539" y="2153"/>
                </a:lnTo>
                <a:lnTo>
                  <a:pt x="3541" y="2151"/>
                </a:lnTo>
                <a:lnTo>
                  <a:pt x="3543" y="2150"/>
                </a:lnTo>
                <a:lnTo>
                  <a:pt x="3545" y="2148"/>
                </a:lnTo>
                <a:lnTo>
                  <a:pt x="3547" y="2147"/>
                </a:lnTo>
                <a:lnTo>
                  <a:pt x="3549" y="2146"/>
                </a:lnTo>
                <a:lnTo>
                  <a:pt x="3552" y="2145"/>
                </a:lnTo>
                <a:lnTo>
                  <a:pt x="3554" y="2145"/>
                </a:lnTo>
                <a:lnTo>
                  <a:pt x="3557" y="2144"/>
                </a:lnTo>
                <a:lnTo>
                  <a:pt x="3559" y="2144"/>
                </a:lnTo>
                <a:lnTo>
                  <a:pt x="3562" y="2144"/>
                </a:lnTo>
                <a:lnTo>
                  <a:pt x="3565" y="2145"/>
                </a:lnTo>
                <a:lnTo>
                  <a:pt x="3567" y="2146"/>
                </a:lnTo>
                <a:lnTo>
                  <a:pt x="3611" y="2162"/>
                </a:lnTo>
                <a:lnTo>
                  <a:pt x="3653" y="2179"/>
                </a:lnTo>
                <a:lnTo>
                  <a:pt x="3695" y="2197"/>
                </a:lnTo>
                <a:lnTo>
                  <a:pt x="3734" y="2217"/>
                </a:lnTo>
                <a:lnTo>
                  <a:pt x="3737" y="2218"/>
                </a:lnTo>
                <a:lnTo>
                  <a:pt x="3739" y="2219"/>
                </a:lnTo>
                <a:lnTo>
                  <a:pt x="3741" y="2221"/>
                </a:lnTo>
                <a:lnTo>
                  <a:pt x="3743" y="2223"/>
                </a:lnTo>
                <a:lnTo>
                  <a:pt x="3744" y="2225"/>
                </a:lnTo>
                <a:lnTo>
                  <a:pt x="3746" y="2227"/>
                </a:lnTo>
                <a:lnTo>
                  <a:pt x="3747" y="2229"/>
                </a:lnTo>
                <a:lnTo>
                  <a:pt x="3748" y="2232"/>
                </a:lnTo>
                <a:lnTo>
                  <a:pt x="3749" y="2234"/>
                </a:lnTo>
                <a:lnTo>
                  <a:pt x="3749" y="2236"/>
                </a:lnTo>
                <a:lnTo>
                  <a:pt x="3749" y="2239"/>
                </a:lnTo>
                <a:lnTo>
                  <a:pt x="3749" y="2242"/>
                </a:lnTo>
                <a:lnTo>
                  <a:pt x="3749" y="2244"/>
                </a:lnTo>
                <a:lnTo>
                  <a:pt x="3748" y="2247"/>
                </a:lnTo>
                <a:lnTo>
                  <a:pt x="3747" y="2249"/>
                </a:lnTo>
                <a:lnTo>
                  <a:pt x="3746" y="2252"/>
                </a:lnTo>
                <a:lnTo>
                  <a:pt x="3745" y="2254"/>
                </a:lnTo>
                <a:lnTo>
                  <a:pt x="3743" y="2256"/>
                </a:lnTo>
                <a:lnTo>
                  <a:pt x="3742" y="2258"/>
                </a:lnTo>
                <a:lnTo>
                  <a:pt x="3740" y="2260"/>
                </a:lnTo>
                <a:lnTo>
                  <a:pt x="3738" y="2262"/>
                </a:lnTo>
                <a:lnTo>
                  <a:pt x="3736" y="2263"/>
                </a:lnTo>
                <a:lnTo>
                  <a:pt x="3733" y="2264"/>
                </a:lnTo>
                <a:lnTo>
                  <a:pt x="3731" y="2265"/>
                </a:lnTo>
                <a:lnTo>
                  <a:pt x="3728" y="2266"/>
                </a:lnTo>
                <a:lnTo>
                  <a:pt x="3726" y="2266"/>
                </a:lnTo>
                <a:lnTo>
                  <a:pt x="3723" y="2267"/>
                </a:lnTo>
                <a:lnTo>
                  <a:pt x="3721" y="2267"/>
                </a:lnTo>
                <a:lnTo>
                  <a:pt x="3718" y="2266"/>
                </a:lnTo>
                <a:lnTo>
                  <a:pt x="3716" y="2266"/>
                </a:lnTo>
                <a:lnTo>
                  <a:pt x="3713" y="2265"/>
                </a:lnTo>
                <a:lnTo>
                  <a:pt x="3710" y="2264"/>
                </a:lnTo>
                <a:lnTo>
                  <a:pt x="3672" y="2245"/>
                </a:lnTo>
                <a:lnTo>
                  <a:pt x="3632" y="2228"/>
                </a:lnTo>
                <a:lnTo>
                  <a:pt x="3591" y="2211"/>
                </a:lnTo>
                <a:lnTo>
                  <a:pt x="3549" y="2196"/>
                </a:lnTo>
                <a:lnTo>
                  <a:pt x="3547" y="2195"/>
                </a:lnTo>
                <a:lnTo>
                  <a:pt x="3545" y="2193"/>
                </a:lnTo>
                <a:lnTo>
                  <a:pt x="3543" y="2192"/>
                </a:lnTo>
                <a:lnTo>
                  <a:pt x="3541" y="2190"/>
                </a:lnTo>
                <a:lnTo>
                  <a:pt x="3539" y="2188"/>
                </a:lnTo>
                <a:lnTo>
                  <a:pt x="3537" y="2186"/>
                </a:lnTo>
                <a:lnTo>
                  <a:pt x="3536" y="2184"/>
                </a:lnTo>
                <a:lnTo>
                  <a:pt x="3535" y="2182"/>
                </a:lnTo>
                <a:lnTo>
                  <a:pt x="3534" y="2180"/>
                </a:lnTo>
                <a:lnTo>
                  <a:pt x="3533" y="2177"/>
                </a:lnTo>
                <a:lnTo>
                  <a:pt x="3532" y="2175"/>
                </a:lnTo>
                <a:lnTo>
                  <a:pt x="3532" y="2172"/>
                </a:lnTo>
                <a:lnTo>
                  <a:pt x="3532" y="2170"/>
                </a:lnTo>
                <a:lnTo>
                  <a:pt x="3532" y="2167"/>
                </a:lnTo>
                <a:lnTo>
                  <a:pt x="3533" y="2164"/>
                </a:lnTo>
                <a:lnTo>
                  <a:pt x="3533" y="2162"/>
                </a:lnTo>
                <a:moveTo>
                  <a:pt x="3353" y="2159"/>
                </a:moveTo>
                <a:lnTo>
                  <a:pt x="3355" y="2157"/>
                </a:lnTo>
                <a:lnTo>
                  <a:pt x="3357" y="2155"/>
                </a:lnTo>
                <a:lnTo>
                  <a:pt x="3360" y="2154"/>
                </a:lnTo>
                <a:lnTo>
                  <a:pt x="3362" y="2153"/>
                </a:lnTo>
                <a:lnTo>
                  <a:pt x="3364" y="2152"/>
                </a:lnTo>
                <a:lnTo>
                  <a:pt x="3367" y="2151"/>
                </a:lnTo>
                <a:lnTo>
                  <a:pt x="3369" y="2151"/>
                </a:lnTo>
                <a:lnTo>
                  <a:pt x="3372" y="2151"/>
                </a:lnTo>
                <a:lnTo>
                  <a:pt x="3375" y="2151"/>
                </a:lnTo>
                <a:lnTo>
                  <a:pt x="3377" y="2151"/>
                </a:lnTo>
                <a:lnTo>
                  <a:pt x="3380" y="2151"/>
                </a:lnTo>
                <a:lnTo>
                  <a:pt x="3382" y="2152"/>
                </a:lnTo>
                <a:lnTo>
                  <a:pt x="3385" y="2153"/>
                </a:lnTo>
                <a:lnTo>
                  <a:pt x="3387" y="2154"/>
                </a:lnTo>
                <a:lnTo>
                  <a:pt x="3389" y="2156"/>
                </a:lnTo>
                <a:lnTo>
                  <a:pt x="3391" y="2158"/>
                </a:lnTo>
                <a:lnTo>
                  <a:pt x="3403" y="2170"/>
                </a:lnTo>
                <a:lnTo>
                  <a:pt x="3410" y="2175"/>
                </a:lnTo>
                <a:lnTo>
                  <a:pt x="3416" y="2181"/>
                </a:lnTo>
                <a:lnTo>
                  <a:pt x="3490" y="2247"/>
                </a:lnTo>
                <a:lnTo>
                  <a:pt x="3492" y="2248"/>
                </a:lnTo>
                <a:lnTo>
                  <a:pt x="3494" y="2250"/>
                </a:lnTo>
                <a:lnTo>
                  <a:pt x="3495" y="2253"/>
                </a:lnTo>
                <a:lnTo>
                  <a:pt x="3497" y="2255"/>
                </a:lnTo>
                <a:lnTo>
                  <a:pt x="3498" y="2257"/>
                </a:lnTo>
                <a:lnTo>
                  <a:pt x="3498" y="2259"/>
                </a:lnTo>
                <a:lnTo>
                  <a:pt x="3499" y="2262"/>
                </a:lnTo>
                <a:lnTo>
                  <a:pt x="3499" y="2264"/>
                </a:lnTo>
                <a:lnTo>
                  <a:pt x="3499" y="2267"/>
                </a:lnTo>
                <a:lnTo>
                  <a:pt x="3499" y="2270"/>
                </a:lnTo>
                <a:lnTo>
                  <a:pt x="3499" y="2272"/>
                </a:lnTo>
                <a:lnTo>
                  <a:pt x="3498" y="2275"/>
                </a:lnTo>
                <a:lnTo>
                  <a:pt x="3497" y="2277"/>
                </a:lnTo>
                <a:lnTo>
                  <a:pt x="3496" y="2279"/>
                </a:lnTo>
                <a:lnTo>
                  <a:pt x="3495" y="2282"/>
                </a:lnTo>
                <a:lnTo>
                  <a:pt x="3493" y="2284"/>
                </a:lnTo>
                <a:lnTo>
                  <a:pt x="3491" y="2286"/>
                </a:lnTo>
                <a:lnTo>
                  <a:pt x="3489" y="2287"/>
                </a:lnTo>
                <a:lnTo>
                  <a:pt x="3487" y="2289"/>
                </a:lnTo>
                <a:lnTo>
                  <a:pt x="3485" y="2290"/>
                </a:lnTo>
                <a:lnTo>
                  <a:pt x="3482" y="2291"/>
                </a:lnTo>
                <a:lnTo>
                  <a:pt x="3480" y="2292"/>
                </a:lnTo>
                <a:lnTo>
                  <a:pt x="3477" y="2292"/>
                </a:lnTo>
                <a:lnTo>
                  <a:pt x="3475" y="2293"/>
                </a:lnTo>
                <a:lnTo>
                  <a:pt x="3472" y="2293"/>
                </a:lnTo>
                <a:lnTo>
                  <a:pt x="3470" y="2293"/>
                </a:lnTo>
                <a:lnTo>
                  <a:pt x="3467" y="2292"/>
                </a:lnTo>
                <a:lnTo>
                  <a:pt x="3465" y="2292"/>
                </a:lnTo>
                <a:lnTo>
                  <a:pt x="3462" y="2291"/>
                </a:lnTo>
                <a:lnTo>
                  <a:pt x="3460" y="2290"/>
                </a:lnTo>
                <a:lnTo>
                  <a:pt x="3457" y="2288"/>
                </a:lnTo>
                <a:lnTo>
                  <a:pt x="3455" y="2287"/>
                </a:lnTo>
                <a:lnTo>
                  <a:pt x="3381" y="2221"/>
                </a:lnTo>
                <a:lnTo>
                  <a:pt x="3354" y="2197"/>
                </a:lnTo>
                <a:lnTo>
                  <a:pt x="3353" y="2195"/>
                </a:lnTo>
                <a:lnTo>
                  <a:pt x="3351" y="2193"/>
                </a:lnTo>
                <a:lnTo>
                  <a:pt x="3350" y="2190"/>
                </a:lnTo>
                <a:lnTo>
                  <a:pt x="3349" y="2188"/>
                </a:lnTo>
                <a:lnTo>
                  <a:pt x="3348" y="2186"/>
                </a:lnTo>
                <a:lnTo>
                  <a:pt x="3347" y="2183"/>
                </a:lnTo>
                <a:lnTo>
                  <a:pt x="3347" y="2181"/>
                </a:lnTo>
                <a:lnTo>
                  <a:pt x="3346" y="2178"/>
                </a:lnTo>
                <a:lnTo>
                  <a:pt x="3346" y="2175"/>
                </a:lnTo>
                <a:lnTo>
                  <a:pt x="3347" y="2173"/>
                </a:lnTo>
                <a:lnTo>
                  <a:pt x="3347" y="2170"/>
                </a:lnTo>
                <a:lnTo>
                  <a:pt x="3348" y="2168"/>
                </a:lnTo>
                <a:lnTo>
                  <a:pt x="3349" y="2165"/>
                </a:lnTo>
                <a:lnTo>
                  <a:pt x="3350" y="2163"/>
                </a:lnTo>
                <a:lnTo>
                  <a:pt x="3352" y="2161"/>
                </a:lnTo>
                <a:lnTo>
                  <a:pt x="3353" y="2159"/>
                </a:lnTo>
                <a:moveTo>
                  <a:pt x="2058" y="2231"/>
                </a:moveTo>
                <a:lnTo>
                  <a:pt x="2058" y="2233"/>
                </a:lnTo>
                <a:lnTo>
                  <a:pt x="2059" y="2236"/>
                </a:lnTo>
                <a:lnTo>
                  <a:pt x="2059" y="2238"/>
                </a:lnTo>
                <a:lnTo>
                  <a:pt x="2059" y="2241"/>
                </a:lnTo>
                <a:lnTo>
                  <a:pt x="2059" y="2243"/>
                </a:lnTo>
                <a:lnTo>
                  <a:pt x="2059" y="2246"/>
                </a:lnTo>
                <a:lnTo>
                  <a:pt x="2058" y="2248"/>
                </a:lnTo>
                <a:lnTo>
                  <a:pt x="2057" y="2251"/>
                </a:lnTo>
                <a:lnTo>
                  <a:pt x="2056" y="2253"/>
                </a:lnTo>
                <a:lnTo>
                  <a:pt x="2055" y="2255"/>
                </a:lnTo>
                <a:lnTo>
                  <a:pt x="2053" y="2257"/>
                </a:lnTo>
                <a:lnTo>
                  <a:pt x="2052" y="2259"/>
                </a:lnTo>
                <a:lnTo>
                  <a:pt x="2050" y="2261"/>
                </a:lnTo>
                <a:lnTo>
                  <a:pt x="2047" y="2262"/>
                </a:lnTo>
                <a:lnTo>
                  <a:pt x="2045" y="2264"/>
                </a:lnTo>
                <a:lnTo>
                  <a:pt x="2043" y="2265"/>
                </a:lnTo>
                <a:lnTo>
                  <a:pt x="1990" y="2288"/>
                </a:lnTo>
                <a:lnTo>
                  <a:pt x="1937" y="2312"/>
                </a:lnTo>
                <a:lnTo>
                  <a:pt x="1885" y="2338"/>
                </a:lnTo>
                <a:lnTo>
                  <a:pt x="1834" y="2365"/>
                </a:lnTo>
                <a:lnTo>
                  <a:pt x="1831" y="2366"/>
                </a:lnTo>
                <a:lnTo>
                  <a:pt x="1829" y="2367"/>
                </a:lnTo>
                <a:lnTo>
                  <a:pt x="1827" y="2367"/>
                </a:lnTo>
                <a:lnTo>
                  <a:pt x="1824" y="2368"/>
                </a:lnTo>
                <a:lnTo>
                  <a:pt x="1822" y="2368"/>
                </a:lnTo>
                <a:lnTo>
                  <a:pt x="1819" y="2368"/>
                </a:lnTo>
                <a:lnTo>
                  <a:pt x="1817" y="2368"/>
                </a:lnTo>
                <a:lnTo>
                  <a:pt x="1814" y="2367"/>
                </a:lnTo>
                <a:lnTo>
                  <a:pt x="1812" y="2366"/>
                </a:lnTo>
                <a:lnTo>
                  <a:pt x="1809" y="2365"/>
                </a:lnTo>
                <a:lnTo>
                  <a:pt x="1807" y="2364"/>
                </a:lnTo>
                <a:lnTo>
                  <a:pt x="1805" y="2363"/>
                </a:lnTo>
                <a:lnTo>
                  <a:pt x="1803" y="2361"/>
                </a:lnTo>
                <a:lnTo>
                  <a:pt x="1801" y="2359"/>
                </a:lnTo>
                <a:lnTo>
                  <a:pt x="1799" y="2357"/>
                </a:lnTo>
                <a:lnTo>
                  <a:pt x="1798" y="2355"/>
                </a:lnTo>
                <a:lnTo>
                  <a:pt x="1796" y="2352"/>
                </a:lnTo>
                <a:lnTo>
                  <a:pt x="1796" y="2350"/>
                </a:lnTo>
                <a:lnTo>
                  <a:pt x="1795" y="2347"/>
                </a:lnTo>
                <a:lnTo>
                  <a:pt x="1795" y="2345"/>
                </a:lnTo>
                <a:lnTo>
                  <a:pt x="1794" y="2342"/>
                </a:lnTo>
                <a:lnTo>
                  <a:pt x="1795" y="2339"/>
                </a:lnTo>
                <a:lnTo>
                  <a:pt x="1795" y="2337"/>
                </a:lnTo>
                <a:lnTo>
                  <a:pt x="1796" y="2334"/>
                </a:lnTo>
                <a:lnTo>
                  <a:pt x="1797" y="2332"/>
                </a:lnTo>
                <a:lnTo>
                  <a:pt x="1798" y="2330"/>
                </a:lnTo>
                <a:lnTo>
                  <a:pt x="1799" y="2328"/>
                </a:lnTo>
                <a:lnTo>
                  <a:pt x="1800" y="2325"/>
                </a:lnTo>
                <a:lnTo>
                  <a:pt x="1802" y="2323"/>
                </a:lnTo>
                <a:lnTo>
                  <a:pt x="1804" y="2322"/>
                </a:lnTo>
                <a:lnTo>
                  <a:pt x="1806" y="2320"/>
                </a:lnTo>
                <a:lnTo>
                  <a:pt x="1809" y="2319"/>
                </a:lnTo>
                <a:lnTo>
                  <a:pt x="1861" y="2291"/>
                </a:lnTo>
                <a:lnTo>
                  <a:pt x="1915" y="2264"/>
                </a:lnTo>
                <a:lnTo>
                  <a:pt x="1968" y="2239"/>
                </a:lnTo>
                <a:lnTo>
                  <a:pt x="2023" y="2216"/>
                </a:lnTo>
                <a:lnTo>
                  <a:pt x="2025" y="2215"/>
                </a:lnTo>
                <a:lnTo>
                  <a:pt x="2028" y="2214"/>
                </a:lnTo>
                <a:lnTo>
                  <a:pt x="2031" y="2214"/>
                </a:lnTo>
                <a:lnTo>
                  <a:pt x="2033" y="2214"/>
                </a:lnTo>
                <a:lnTo>
                  <a:pt x="2036" y="2214"/>
                </a:lnTo>
                <a:lnTo>
                  <a:pt x="2038" y="2215"/>
                </a:lnTo>
                <a:lnTo>
                  <a:pt x="2041" y="2215"/>
                </a:lnTo>
                <a:lnTo>
                  <a:pt x="2043" y="2216"/>
                </a:lnTo>
                <a:lnTo>
                  <a:pt x="2045" y="2217"/>
                </a:lnTo>
                <a:lnTo>
                  <a:pt x="2048" y="2218"/>
                </a:lnTo>
                <a:lnTo>
                  <a:pt x="2050" y="2220"/>
                </a:lnTo>
                <a:lnTo>
                  <a:pt x="2052" y="2222"/>
                </a:lnTo>
                <a:lnTo>
                  <a:pt x="2053" y="2224"/>
                </a:lnTo>
                <a:lnTo>
                  <a:pt x="2055" y="2226"/>
                </a:lnTo>
                <a:lnTo>
                  <a:pt x="2056" y="2228"/>
                </a:lnTo>
                <a:lnTo>
                  <a:pt x="2058" y="2231"/>
                </a:lnTo>
                <a:moveTo>
                  <a:pt x="3853" y="2317"/>
                </a:moveTo>
                <a:lnTo>
                  <a:pt x="3855" y="2315"/>
                </a:lnTo>
                <a:lnTo>
                  <a:pt x="3857" y="2313"/>
                </a:lnTo>
                <a:lnTo>
                  <a:pt x="3859" y="2311"/>
                </a:lnTo>
                <a:lnTo>
                  <a:pt x="3861" y="2310"/>
                </a:lnTo>
                <a:lnTo>
                  <a:pt x="3864" y="2308"/>
                </a:lnTo>
                <a:lnTo>
                  <a:pt x="3866" y="2307"/>
                </a:lnTo>
                <a:lnTo>
                  <a:pt x="3868" y="2307"/>
                </a:lnTo>
                <a:lnTo>
                  <a:pt x="3871" y="2306"/>
                </a:lnTo>
                <a:lnTo>
                  <a:pt x="3874" y="2306"/>
                </a:lnTo>
                <a:lnTo>
                  <a:pt x="3876" y="2306"/>
                </a:lnTo>
                <a:lnTo>
                  <a:pt x="3879" y="2306"/>
                </a:lnTo>
                <a:lnTo>
                  <a:pt x="3881" y="2307"/>
                </a:lnTo>
                <a:lnTo>
                  <a:pt x="3884" y="2307"/>
                </a:lnTo>
                <a:lnTo>
                  <a:pt x="3886" y="2308"/>
                </a:lnTo>
                <a:lnTo>
                  <a:pt x="3888" y="2309"/>
                </a:lnTo>
                <a:lnTo>
                  <a:pt x="3890" y="2311"/>
                </a:lnTo>
                <a:lnTo>
                  <a:pt x="3909" y="2325"/>
                </a:lnTo>
                <a:lnTo>
                  <a:pt x="3927" y="2339"/>
                </a:lnTo>
                <a:lnTo>
                  <a:pt x="3962" y="2369"/>
                </a:lnTo>
                <a:lnTo>
                  <a:pt x="3981" y="2386"/>
                </a:lnTo>
                <a:lnTo>
                  <a:pt x="4000" y="2404"/>
                </a:lnTo>
                <a:lnTo>
                  <a:pt x="4017" y="2423"/>
                </a:lnTo>
                <a:lnTo>
                  <a:pt x="4034" y="2442"/>
                </a:lnTo>
                <a:lnTo>
                  <a:pt x="4036" y="2444"/>
                </a:lnTo>
                <a:lnTo>
                  <a:pt x="4037" y="2446"/>
                </a:lnTo>
                <a:lnTo>
                  <a:pt x="4038" y="2448"/>
                </a:lnTo>
                <a:lnTo>
                  <a:pt x="4039" y="2451"/>
                </a:lnTo>
                <a:lnTo>
                  <a:pt x="4040" y="2453"/>
                </a:lnTo>
                <a:lnTo>
                  <a:pt x="4040" y="2456"/>
                </a:lnTo>
                <a:lnTo>
                  <a:pt x="4040" y="2458"/>
                </a:lnTo>
                <a:lnTo>
                  <a:pt x="4040" y="2461"/>
                </a:lnTo>
                <a:lnTo>
                  <a:pt x="4040" y="2463"/>
                </a:lnTo>
                <a:lnTo>
                  <a:pt x="4039" y="2466"/>
                </a:lnTo>
                <a:lnTo>
                  <a:pt x="4039" y="2468"/>
                </a:lnTo>
                <a:lnTo>
                  <a:pt x="4038" y="2471"/>
                </a:lnTo>
                <a:lnTo>
                  <a:pt x="4036" y="2473"/>
                </a:lnTo>
                <a:lnTo>
                  <a:pt x="4035" y="2475"/>
                </a:lnTo>
                <a:lnTo>
                  <a:pt x="4033" y="2477"/>
                </a:lnTo>
                <a:lnTo>
                  <a:pt x="4031" y="2479"/>
                </a:lnTo>
                <a:lnTo>
                  <a:pt x="4029" y="2480"/>
                </a:lnTo>
                <a:lnTo>
                  <a:pt x="4027" y="2482"/>
                </a:lnTo>
                <a:lnTo>
                  <a:pt x="4024" y="2483"/>
                </a:lnTo>
                <a:lnTo>
                  <a:pt x="4022" y="2484"/>
                </a:lnTo>
                <a:lnTo>
                  <a:pt x="4020" y="2485"/>
                </a:lnTo>
                <a:lnTo>
                  <a:pt x="4017" y="2485"/>
                </a:lnTo>
                <a:lnTo>
                  <a:pt x="4015" y="2485"/>
                </a:lnTo>
                <a:lnTo>
                  <a:pt x="4012" y="2485"/>
                </a:lnTo>
                <a:lnTo>
                  <a:pt x="4009" y="2485"/>
                </a:lnTo>
                <a:lnTo>
                  <a:pt x="4007" y="2484"/>
                </a:lnTo>
                <a:lnTo>
                  <a:pt x="4005" y="2483"/>
                </a:lnTo>
                <a:lnTo>
                  <a:pt x="4002" y="2482"/>
                </a:lnTo>
                <a:lnTo>
                  <a:pt x="4000" y="2481"/>
                </a:lnTo>
                <a:lnTo>
                  <a:pt x="3998" y="2479"/>
                </a:lnTo>
                <a:lnTo>
                  <a:pt x="3996" y="2478"/>
                </a:lnTo>
                <a:lnTo>
                  <a:pt x="3994" y="2476"/>
                </a:lnTo>
                <a:lnTo>
                  <a:pt x="3979" y="2458"/>
                </a:lnTo>
                <a:lnTo>
                  <a:pt x="3962" y="2441"/>
                </a:lnTo>
                <a:lnTo>
                  <a:pt x="3945" y="2424"/>
                </a:lnTo>
                <a:lnTo>
                  <a:pt x="3927" y="2408"/>
                </a:lnTo>
                <a:lnTo>
                  <a:pt x="3911" y="2394"/>
                </a:lnTo>
                <a:lnTo>
                  <a:pt x="3894" y="2380"/>
                </a:lnTo>
                <a:lnTo>
                  <a:pt x="3877" y="2367"/>
                </a:lnTo>
                <a:lnTo>
                  <a:pt x="3859" y="2354"/>
                </a:lnTo>
                <a:lnTo>
                  <a:pt x="3857" y="2352"/>
                </a:lnTo>
                <a:lnTo>
                  <a:pt x="3855" y="2350"/>
                </a:lnTo>
                <a:lnTo>
                  <a:pt x="3854" y="2348"/>
                </a:lnTo>
                <a:lnTo>
                  <a:pt x="3852" y="2346"/>
                </a:lnTo>
                <a:lnTo>
                  <a:pt x="3851" y="2344"/>
                </a:lnTo>
                <a:lnTo>
                  <a:pt x="3850" y="2341"/>
                </a:lnTo>
                <a:lnTo>
                  <a:pt x="3849" y="2339"/>
                </a:lnTo>
                <a:lnTo>
                  <a:pt x="3849" y="2336"/>
                </a:lnTo>
                <a:lnTo>
                  <a:pt x="3849" y="2334"/>
                </a:lnTo>
                <a:lnTo>
                  <a:pt x="3848" y="2331"/>
                </a:lnTo>
                <a:lnTo>
                  <a:pt x="3849" y="2329"/>
                </a:lnTo>
                <a:lnTo>
                  <a:pt x="3849" y="2326"/>
                </a:lnTo>
                <a:lnTo>
                  <a:pt x="3850" y="2324"/>
                </a:lnTo>
                <a:lnTo>
                  <a:pt x="3851" y="2321"/>
                </a:lnTo>
                <a:lnTo>
                  <a:pt x="3852" y="2319"/>
                </a:lnTo>
                <a:lnTo>
                  <a:pt x="3853" y="2317"/>
                </a:lnTo>
                <a:moveTo>
                  <a:pt x="3604" y="2378"/>
                </a:moveTo>
                <a:lnTo>
                  <a:pt x="3606" y="2376"/>
                </a:lnTo>
                <a:lnTo>
                  <a:pt x="3608" y="2374"/>
                </a:lnTo>
                <a:lnTo>
                  <a:pt x="3610" y="2372"/>
                </a:lnTo>
                <a:lnTo>
                  <a:pt x="3612" y="2371"/>
                </a:lnTo>
                <a:lnTo>
                  <a:pt x="3615" y="2370"/>
                </a:lnTo>
                <a:lnTo>
                  <a:pt x="3617" y="2369"/>
                </a:lnTo>
                <a:lnTo>
                  <a:pt x="3620" y="2369"/>
                </a:lnTo>
                <a:lnTo>
                  <a:pt x="3622" y="2368"/>
                </a:lnTo>
                <a:lnTo>
                  <a:pt x="3625" y="2368"/>
                </a:lnTo>
                <a:lnTo>
                  <a:pt x="3627" y="2368"/>
                </a:lnTo>
                <a:lnTo>
                  <a:pt x="3630" y="2368"/>
                </a:lnTo>
                <a:lnTo>
                  <a:pt x="3632" y="2369"/>
                </a:lnTo>
                <a:lnTo>
                  <a:pt x="3635" y="2370"/>
                </a:lnTo>
                <a:lnTo>
                  <a:pt x="3637" y="2371"/>
                </a:lnTo>
                <a:lnTo>
                  <a:pt x="3639" y="2372"/>
                </a:lnTo>
                <a:lnTo>
                  <a:pt x="3641" y="2374"/>
                </a:lnTo>
                <a:lnTo>
                  <a:pt x="3723" y="2440"/>
                </a:lnTo>
                <a:lnTo>
                  <a:pt x="3761" y="2469"/>
                </a:lnTo>
                <a:lnTo>
                  <a:pt x="3796" y="2495"/>
                </a:lnTo>
                <a:lnTo>
                  <a:pt x="3798" y="2496"/>
                </a:lnTo>
                <a:lnTo>
                  <a:pt x="3800" y="2498"/>
                </a:lnTo>
                <a:lnTo>
                  <a:pt x="3802" y="2500"/>
                </a:lnTo>
                <a:lnTo>
                  <a:pt x="3804" y="2503"/>
                </a:lnTo>
                <a:lnTo>
                  <a:pt x="3805" y="2505"/>
                </a:lnTo>
                <a:lnTo>
                  <a:pt x="3806" y="2507"/>
                </a:lnTo>
                <a:lnTo>
                  <a:pt x="3807" y="2510"/>
                </a:lnTo>
                <a:lnTo>
                  <a:pt x="3807" y="2512"/>
                </a:lnTo>
                <a:lnTo>
                  <a:pt x="3807" y="2515"/>
                </a:lnTo>
                <a:lnTo>
                  <a:pt x="3807" y="2517"/>
                </a:lnTo>
                <a:lnTo>
                  <a:pt x="3807" y="2520"/>
                </a:lnTo>
                <a:lnTo>
                  <a:pt x="3807" y="2522"/>
                </a:lnTo>
                <a:lnTo>
                  <a:pt x="3806" y="2525"/>
                </a:lnTo>
                <a:lnTo>
                  <a:pt x="3805" y="2527"/>
                </a:lnTo>
                <a:lnTo>
                  <a:pt x="3804" y="2529"/>
                </a:lnTo>
                <a:lnTo>
                  <a:pt x="3802" y="2532"/>
                </a:lnTo>
                <a:lnTo>
                  <a:pt x="3801" y="2534"/>
                </a:lnTo>
                <a:lnTo>
                  <a:pt x="3799" y="2536"/>
                </a:lnTo>
                <a:lnTo>
                  <a:pt x="3797" y="2537"/>
                </a:lnTo>
                <a:lnTo>
                  <a:pt x="3795" y="2539"/>
                </a:lnTo>
                <a:lnTo>
                  <a:pt x="3793" y="2540"/>
                </a:lnTo>
                <a:lnTo>
                  <a:pt x="3790" y="2541"/>
                </a:lnTo>
                <a:lnTo>
                  <a:pt x="3788" y="2542"/>
                </a:lnTo>
                <a:lnTo>
                  <a:pt x="3785" y="2542"/>
                </a:lnTo>
                <a:lnTo>
                  <a:pt x="3783" y="2542"/>
                </a:lnTo>
                <a:lnTo>
                  <a:pt x="3780" y="2542"/>
                </a:lnTo>
                <a:lnTo>
                  <a:pt x="3778" y="2542"/>
                </a:lnTo>
                <a:lnTo>
                  <a:pt x="3775" y="2542"/>
                </a:lnTo>
                <a:lnTo>
                  <a:pt x="3772" y="2541"/>
                </a:lnTo>
                <a:lnTo>
                  <a:pt x="3770" y="2540"/>
                </a:lnTo>
                <a:lnTo>
                  <a:pt x="3768" y="2539"/>
                </a:lnTo>
                <a:lnTo>
                  <a:pt x="3765" y="2538"/>
                </a:lnTo>
                <a:lnTo>
                  <a:pt x="3607" y="2415"/>
                </a:lnTo>
                <a:lnTo>
                  <a:pt x="3605" y="2413"/>
                </a:lnTo>
                <a:lnTo>
                  <a:pt x="3604" y="2411"/>
                </a:lnTo>
                <a:lnTo>
                  <a:pt x="3602" y="2409"/>
                </a:lnTo>
                <a:lnTo>
                  <a:pt x="3601" y="2407"/>
                </a:lnTo>
                <a:lnTo>
                  <a:pt x="3600" y="2404"/>
                </a:lnTo>
                <a:lnTo>
                  <a:pt x="3599" y="2402"/>
                </a:lnTo>
                <a:lnTo>
                  <a:pt x="3598" y="2399"/>
                </a:lnTo>
                <a:lnTo>
                  <a:pt x="3598" y="2397"/>
                </a:lnTo>
                <a:lnTo>
                  <a:pt x="3598" y="2394"/>
                </a:lnTo>
                <a:lnTo>
                  <a:pt x="3598" y="2392"/>
                </a:lnTo>
                <a:lnTo>
                  <a:pt x="3598" y="2389"/>
                </a:lnTo>
                <a:lnTo>
                  <a:pt x="3599" y="2387"/>
                </a:lnTo>
                <a:lnTo>
                  <a:pt x="3600" y="2384"/>
                </a:lnTo>
                <a:lnTo>
                  <a:pt x="3601" y="2382"/>
                </a:lnTo>
                <a:lnTo>
                  <a:pt x="3603" y="2380"/>
                </a:lnTo>
                <a:lnTo>
                  <a:pt x="3604" y="2378"/>
                </a:lnTo>
                <a:moveTo>
                  <a:pt x="1645" y="2452"/>
                </a:moveTo>
                <a:lnTo>
                  <a:pt x="1646" y="2454"/>
                </a:lnTo>
                <a:lnTo>
                  <a:pt x="1647" y="2456"/>
                </a:lnTo>
                <a:lnTo>
                  <a:pt x="1648" y="2459"/>
                </a:lnTo>
                <a:lnTo>
                  <a:pt x="1649" y="2461"/>
                </a:lnTo>
                <a:lnTo>
                  <a:pt x="1649" y="2464"/>
                </a:lnTo>
                <a:lnTo>
                  <a:pt x="1649" y="2466"/>
                </a:lnTo>
                <a:lnTo>
                  <a:pt x="1649" y="2469"/>
                </a:lnTo>
                <a:lnTo>
                  <a:pt x="1649" y="2471"/>
                </a:lnTo>
                <a:lnTo>
                  <a:pt x="1648" y="2474"/>
                </a:lnTo>
                <a:lnTo>
                  <a:pt x="1647" y="2476"/>
                </a:lnTo>
                <a:lnTo>
                  <a:pt x="1646" y="2479"/>
                </a:lnTo>
                <a:lnTo>
                  <a:pt x="1645" y="2481"/>
                </a:lnTo>
                <a:lnTo>
                  <a:pt x="1643" y="2483"/>
                </a:lnTo>
                <a:lnTo>
                  <a:pt x="1642" y="2485"/>
                </a:lnTo>
                <a:lnTo>
                  <a:pt x="1640" y="2487"/>
                </a:lnTo>
                <a:lnTo>
                  <a:pt x="1638" y="2489"/>
                </a:lnTo>
                <a:lnTo>
                  <a:pt x="1591" y="2523"/>
                </a:lnTo>
                <a:lnTo>
                  <a:pt x="1568" y="2540"/>
                </a:lnTo>
                <a:lnTo>
                  <a:pt x="1546" y="2559"/>
                </a:lnTo>
                <a:lnTo>
                  <a:pt x="1466" y="2628"/>
                </a:lnTo>
                <a:lnTo>
                  <a:pt x="1464" y="2629"/>
                </a:lnTo>
                <a:lnTo>
                  <a:pt x="1462" y="2631"/>
                </a:lnTo>
                <a:lnTo>
                  <a:pt x="1459" y="2632"/>
                </a:lnTo>
                <a:lnTo>
                  <a:pt x="1457" y="2633"/>
                </a:lnTo>
                <a:lnTo>
                  <a:pt x="1455" y="2634"/>
                </a:lnTo>
                <a:lnTo>
                  <a:pt x="1452" y="2634"/>
                </a:lnTo>
                <a:lnTo>
                  <a:pt x="1450" y="2635"/>
                </a:lnTo>
                <a:lnTo>
                  <a:pt x="1447" y="2635"/>
                </a:lnTo>
                <a:lnTo>
                  <a:pt x="1445" y="2634"/>
                </a:lnTo>
                <a:lnTo>
                  <a:pt x="1442" y="2634"/>
                </a:lnTo>
                <a:lnTo>
                  <a:pt x="1440" y="2633"/>
                </a:lnTo>
                <a:lnTo>
                  <a:pt x="1437" y="2632"/>
                </a:lnTo>
                <a:lnTo>
                  <a:pt x="1435" y="2631"/>
                </a:lnTo>
                <a:lnTo>
                  <a:pt x="1433" y="2630"/>
                </a:lnTo>
                <a:lnTo>
                  <a:pt x="1431" y="2628"/>
                </a:lnTo>
                <a:lnTo>
                  <a:pt x="1429" y="2627"/>
                </a:lnTo>
                <a:lnTo>
                  <a:pt x="1427" y="2625"/>
                </a:lnTo>
                <a:lnTo>
                  <a:pt x="1425" y="2622"/>
                </a:lnTo>
                <a:lnTo>
                  <a:pt x="1424" y="2620"/>
                </a:lnTo>
                <a:lnTo>
                  <a:pt x="1423" y="2617"/>
                </a:lnTo>
                <a:lnTo>
                  <a:pt x="1423" y="2615"/>
                </a:lnTo>
                <a:lnTo>
                  <a:pt x="1422" y="2612"/>
                </a:lnTo>
                <a:lnTo>
                  <a:pt x="1422" y="2610"/>
                </a:lnTo>
                <a:lnTo>
                  <a:pt x="1422" y="2607"/>
                </a:lnTo>
                <a:lnTo>
                  <a:pt x="1422" y="2605"/>
                </a:lnTo>
                <a:lnTo>
                  <a:pt x="1423" y="2602"/>
                </a:lnTo>
                <a:lnTo>
                  <a:pt x="1423" y="2600"/>
                </a:lnTo>
                <a:lnTo>
                  <a:pt x="1424" y="2597"/>
                </a:lnTo>
                <a:lnTo>
                  <a:pt x="1426" y="2595"/>
                </a:lnTo>
                <a:lnTo>
                  <a:pt x="1427" y="2593"/>
                </a:lnTo>
                <a:lnTo>
                  <a:pt x="1429" y="2591"/>
                </a:lnTo>
                <a:lnTo>
                  <a:pt x="1431" y="2589"/>
                </a:lnTo>
                <a:lnTo>
                  <a:pt x="1513" y="2518"/>
                </a:lnTo>
                <a:lnTo>
                  <a:pt x="1559" y="2481"/>
                </a:lnTo>
                <a:lnTo>
                  <a:pt x="1583" y="2463"/>
                </a:lnTo>
                <a:lnTo>
                  <a:pt x="1608" y="2446"/>
                </a:lnTo>
                <a:lnTo>
                  <a:pt x="1610" y="2444"/>
                </a:lnTo>
                <a:lnTo>
                  <a:pt x="1612" y="2443"/>
                </a:lnTo>
                <a:lnTo>
                  <a:pt x="1614" y="2442"/>
                </a:lnTo>
                <a:lnTo>
                  <a:pt x="1617" y="2441"/>
                </a:lnTo>
                <a:lnTo>
                  <a:pt x="1619" y="2441"/>
                </a:lnTo>
                <a:lnTo>
                  <a:pt x="1622" y="2440"/>
                </a:lnTo>
                <a:lnTo>
                  <a:pt x="1624" y="2440"/>
                </a:lnTo>
                <a:lnTo>
                  <a:pt x="1627" y="2441"/>
                </a:lnTo>
                <a:lnTo>
                  <a:pt x="1629" y="2441"/>
                </a:lnTo>
                <a:lnTo>
                  <a:pt x="1632" y="2442"/>
                </a:lnTo>
                <a:lnTo>
                  <a:pt x="1634" y="2443"/>
                </a:lnTo>
                <a:lnTo>
                  <a:pt x="1637" y="2444"/>
                </a:lnTo>
                <a:lnTo>
                  <a:pt x="1639" y="2446"/>
                </a:lnTo>
                <a:lnTo>
                  <a:pt x="1641" y="2448"/>
                </a:lnTo>
                <a:lnTo>
                  <a:pt x="1643" y="2450"/>
                </a:lnTo>
                <a:lnTo>
                  <a:pt x="1645" y="2452"/>
                </a:lnTo>
                <a:moveTo>
                  <a:pt x="3924" y="2612"/>
                </a:moveTo>
                <a:lnTo>
                  <a:pt x="3926" y="2609"/>
                </a:lnTo>
                <a:lnTo>
                  <a:pt x="3927" y="2607"/>
                </a:lnTo>
                <a:lnTo>
                  <a:pt x="3929" y="2605"/>
                </a:lnTo>
                <a:lnTo>
                  <a:pt x="3931" y="2604"/>
                </a:lnTo>
                <a:lnTo>
                  <a:pt x="3933" y="2602"/>
                </a:lnTo>
                <a:lnTo>
                  <a:pt x="3935" y="2601"/>
                </a:lnTo>
                <a:lnTo>
                  <a:pt x="3938" y="2600"/>
                </a:lnTo>
                <a:lnTo>
                  <a:pt x="3940" y="2599"/>
                </a:lnTo>
                <a:lnTo>
                  <a:pt x="3942" y="2599"/>
                </a:lnTo>
                <a:lnTo>
                  <a:pt x="3945" y="2598"/>
                </a:lnTo>
                <a:lnTo>
                  <a:pt x="3948" y="2598"/>
                </a:lnTo>
                <a:lnTo>
                  <a:pt x="3950" y="2598"/>
                </a:lnTo>
                <a:lnTo>
                  <a:pt x="3953" y="2599"/>
                </a:lnTo>
                <a:lnTo>
                  <a:pt x="3955" y="2600"/>
                </a:lnTo>
                <a:lnTo>
                  <a:pt x="3958" y="2600"/>
                </a:lnTo>
                <a:lnTo>
                  <a:pt x="3960" y="2602"/>
                </a:lnTo>
                <a:lnTo>
                  <a:pt x="3981" y="2613"/>
                </a:lnTo>
                <a:lnTo>
                  <a:pt x="4000" y="2622"/>
                </a:lnTo>
                <a:lnTo>
                  <a:pt x="4017" y="2629"/>
                </a:lnTo>
                <a:lnTo>
                  <a:pt x="4032" y="2635"/>
                </a:lnTo>
                <a:lnTo>
                  <a:pt x="4045" y="2639"/>
                </a:lnTo>
                <a:lnTo>
                  <a:pt x="4056" y="2642"/>
                </a:lnTo>
                <a:lnTo>
                  <a:pt x="4066" y="2643"/>
                </a:lnTo>
                <a:lnTo>
                  <a:pt x="4070" y="2644"/>
                </a:lnTo>
                <a:lnTo>
                  <a:pt x="4073" y="2644"/>
                </a:lnTo>
                <a:lnTo>
                  <a:pt x="4075" y="2644"/>
                </a:lnTo>
                <a:lnTo>
                  <a:pt x="4076" y="2643"/>
                </a:lnTo>
                <a:lnTo>
                  <a:pt x="4077" y="2643"/>
                </a:lnTo>
                <a:lnTo>
                  <a:pt x="4078" y="2643"/>
                </a:lnTo>
                <a:lnTo>
                  <a:pt x="4079" y="2643"/>
                </a:lnTo>
                <a:lnTo>
                  <a:pt x="4080" y="2642"/>
                </a:lnTo>
                <a:lnTo>
                  <a:pt x="4081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2"/>
                </a:lnTo>
                <a:lnTo>
                  <a:pt x="4082" y="2641"/>
                </a:lnTo>
                <a:lnTo>
                  <a:pt x="4082" y="2640"/>
                </a:lnTo>
                <a:lnTo>
                  <a:pt x="4082" y="2639"/>
                </a:lnTo>
                <a:lnTo>
                  <a:pt x="4083" y="2639"/>
                </a:lnTo>
                <a:lnTo>
                  <a:pt x="4083" y="2638"/>
                </a:lnTo>
                <a:lnTo>
                  <a:pt x="4083" y="2638"/>
                </a:lnTo>
                <a:lnTo>
                  <a:pt x="4083" y="2637"/>
                </a:lnTo>
                <a:lnTo>
                  <a:pt x="4083" y="2636"/>
                </a:lnTo>
                <a:lnTo>
                  <a:pt x="4083" y="2635"/>
                </a:lnTo>
                <a:lnTo>
                  <a:pt x="4083" y="2634"/>
                </a:lnTo>
                <a:lnTo>
                  <a:pt x="4083" y="2632"/>
                </a:lnTo>
                <a:lnTo>
                  <a:pt x="4083" y="2629"/>
                </a:lnTo>
                <a:lnTo>
                  <a:pt x="4083" y="2626"/>
                </a:lnTo>
                <a:lnTo>
                  <a:pt x="4084" y="2623"/>
                </a:lnTo>
                <a:lnTo>
                  <a:pt x="4085" y="2621"/>
                </a:lnTo>
                <a:lnTo>
                  <a:pt x="4086" y="2619"/>
                </a:lnTo>
                <a:lnTo>
                  <a:pt x="4087" y="2616"/>
                </a:lnTo>
                <a:lnTo>
                  <a:pt x="4088" y="2614"/>
                </a:lnTo>
                <a:lnTo>
                  <a:pt x="4090" y="2612"/>
                </a:lnTo>
                <a:lnTo>
                  <a:pt x="4091" y="2610"/>
                </a:lnTo>
                <a:lnTo>
                  <a:pt x="4093" y="2609"/>
                </a:lnTo>
                <a:lnTo>
                  <a:pt x="4096" y="2607"/>
                </a:lnTo>
                <a:lnTo>
                  <a:pt x="4098" y="2606"/>
                </a:lnTo>
                <a:lnTo>
                  <a:pt x="4100" y="2605"/>
                </a:lnTo>
                <a:lnTo>
                  <a:pt x="4103" y="2604"/>
                </a:lnTo>
                <a:lnTo>
                  <a:pt x="4105" y="2604"/>
                </a:lnTo>
                <a:lnTo>
                  <a:pt x="4108" y="2604"/>
                </a:lnTo>
                <a:lnTo>
                  <a:pt x="4111" y="2604"/>
                </a:lnTo>
                <a:lnTo>
                  <a:pt x="4113" y="2604"/>
                </a:lnTo>
                <a:lnTo>
                  <a:pt x="4116" y="2604"/>
                </a:lnTo>
                <a:lnTo>
                  <a:pt x="4118" y="2605"/>
                </a:lnTo>
                <a:lnTo>
                  <a:pt x="4121" y="2606"/>
                </a:lnTo>
                <a:lnTo>
                  <a:pt x="4123" y="2607"/>
                </a:lnTo>
                <a:lnTo>
                  <a:pt x="4125" y="2608"/>
                </a:lnTo>
                <a:lnTo>
                  <a:pt x="4127" y="2610"/>
                </a:lnTo>
                <a:lnTo>
                  <a:pt x="4129" y="2612"/>
                </a:lnTo>
                <a:lnTo>
                  <a:pt x="4131" y="2614"/>
                </a:lnTo>
                <a:lnTo>
                  <a:pt x="4132" y="2616"/>
                </a:lnTo>
                <a:lnTo>
                  <a:pt x="4133" y="2618"/>
                </a:lnTo>
                <a:lnTo>
                  <a:pt x="4134" y="2620"/>
                </a:lnTo>
                <a:lnTo>
                  <a:pt x="4135" y="2623"/>
                </a:lnTo>
                <a:lnTo>
                  <a:pt x="4136" y="2625"/>
                </a:lnTo>
                <a:lnTo>
                  <a:pt x="4136" y="2628"/>
                </a:lnTo>
                <a:lnTo>
                  <a:pt x="4136" y="2634"/>
                </a:lnTo>
                <a:lnTo>
                  <a:pt x="4136" y="2640"/>
                </a:lnTo>
                <a:lnTo>
                  <a:pt x="4135" y="2646"/>
                </a:lnTo>
                <a:lnTo>
                  <a:pt x="4134" y="2652"/>
                </a:lnTo>
                <a:lnTo>
                  <a:pt x="4133" y="2655"/>
                </a:lnTo>
                <a:lnTo>
                  <a:pt x="4132" y="2659"/>
                </a:lnTo>
                <a:lnTo>
                  <a:pt x="4131" y="2662"/>
                </a:lnTo>
                <a:lnTo>
                  <a:pt x="4130" y="2664"/>
                </a:lnTo>
                <a:lnTo>
                  <a:pt x="4128" y="2667"/>
                </a:lnTo>
                <a:lnTo>
                  <a:pt x="4126" y="2670"/>
                </a:lnTo>
                <a:lnTo>
                  <a:pt x="4124" y="2673"/>
                </a:lnTo>
                <a:lnTo>
                  <a:pt x="4122" y="2676"/>
                </a:lnTo>
                <a:lnTo>
                  <a:pt x="4120" y="2678"/>
                </a:lnTo>
                <a:lnTo>
                  <a:pt x="4117" y="2681"/>
                </a:lnTo>
                <a:lnTo>
                  <a:pt x="4115" y="2683"/>
                </a:lnTo>
                <a:lnTo>
                  <a:pt x="4112" y="2685"/>
                </a:lnTo>
                <a:lnTo>
                  <a:pt x="4110" y="2687"/>
                </a:lnTo>
                <a:lnTo>
                  <a:pt x="4107" y="2688"/>
                </a:lnTo>
                <a:lnTo>
                  <a:pt x="4104" y="2690"/>
                </a:lnTo>
                <a:lnTo>
                  <a:pt x="4101" y="2691"/>
                </a:lnTo>
                <a:lnTo>
                  <a:pt x="4095" y="2693"/>
                </a:lnTo>
                <a:lnTo>
                  <a:pt x="4088" y="2695"/>
                </a:lnTo>
                <a:lnTo>
                  <a:pt x="4082" y="2696"/>
                </a:lnTo>
                <a:lnTo>
                  <a:pt x="4075" y="2697"/>
                </a:lnTo>
                <a:lnTo>
                  <a:pt x="4069" y="2697"/>
                </a:lnTo>
                <a:lnTo>
                  <a:pt x="4062" y="2696"/>
                </a:lnTo>
                <a:lnTo>
                  <a:pt x="4047" y="2694"/>
                </a:lnTo>
                <a:lnTo>
                  <a:pt x="4031" y="2690"/>
                </a:lnTo>
                <a:lnTo>
                  <a:pt x="4014" y="2685"/>
                </a:lnTo>
                <a:lnTo>
                  <a:pt x="3996" y="2678"/>
                </a:lnTo>
                <a:lnTo>
                  <a:pt x="3977" y="2669"/>
                </a:lnTo>
                <a:lnTo>
                  <a:pt x="3956" y="2659"/>
                </a:lnTo>
                <a:lnTo>
                  <a:pt x="3934" y="2648"/>
                </a:lnTo>
                <a:lnTo>
                  <a:pt x="3932" y="2646"/>
                </a:lnTo>
                <a:lnTo>
                  <a:pt x="3930" y="2645"/>
                </a:lnTo>
                <a:lnTo>
                  <a:pt x="3928" y="2643"/>
                </a:lnTo>
                <a:lnTo>
                  <a:pt x="3926" y="2641"/>
                </a:lnTo>
                <a:lnTo>
                  <a:pt x="3925" y="2639"/>
                </a:lnTo>
                <a:lnTo>
                  <a:pt x="3924" y="2637"/>
                </a:lnTo>
                <a:lnTo>
                  <a:pt x="3923" y="2634"/>
                </a:lnTo>
                <a:lnTo>
                  <a:pt x="3922" y="2632"/>
                </a:lnTo>
                <a:lnTo>
                  <a:pt x="3921" y="2629"/>
                </a:lnTo>
                <a:lnTo>
                  <a:pt x="3921" y="2627"/>
                </a:lnTo>
                <a:lnTo>
                  <a:pt x="3921" y="2624"/>
                </a:lnTo>
                <a:lnTo>
                  <a:pt x="3921" y="2622"/>
                </a:lnTo>
                <a:lnTo>
                  <a:pt x="3921" y="2619"/>
                </a:lnTo>
                <a:lnTo>
                  <a:pt x="3922" y="2617"/>
                </a:lnTo>
                <a:lnTo>
                  <a:pt x="3923" y="2614"/>
                </a:lnTo>
                <a:lnTo>
                  <a:pt x="3924" y="2612"/>
                </a:lnTo>
                <a:moveTo>
                  <a:pt x="1318" y="2743"/>
                </a:moveTo>
                <a:lnTo>
                  <a:pt x="1320" y="2744"/>
                </a:lnTo>
                <a:lnTo>
                  <a:pt x="1321" y="2746"/>
                </a:lnTo>
                <a:lnTo>
                  <a:pt x="1323" y="2748"/>
                </a:lnTo>
                <a:lnTo>
                  <a:pt x="1324" y="2751"/>
                </a:lnTo>
                <a:lnTo>
                  <a:pt x="1325" y="2753"/>
                </a:lnTo>
                <a:lnTo>
                  <a:pt x="1326" y="2755"/>
                </a:lnTo>
                <a:lnTo>
                  <a:pt x="1327" y="2758"/>
                </a:lnTo>
                <a:lnTo>
                  <a:pt x="1327" y="2760"/>
                </a:lnTo>
                <a:lnTo>
                  <a:pt x="1327" y="2763"/>
                </a:lnTo>
                <a:lnTo>
                  <a:pt x="1327" y="2765"/>
                </a:lnTo>
                <a:lnTo>
                  <a:pt x="1327" y="2768"/>
                </a:lnTo>
                <a:lnTo>
                  <a:pt x="1326" y="2770"/>
                </a:lnTo>
                <a:lnTo>
                  <a:pt x="1326" y="2773"/>
                </a:lnTo>
                <a:lnTo>
                  <a:pt x="1325" y="2775"/>
                </a:lnTo>
                <a:lnTo>
                  <a:pt x="1323" y="2777"/>
                </a:lnTo>
                <a:lnTo>
                  <a:pt x="1322" y="2780"/>
                </a:lnTo>
                <a:lnTo>
                  <a:pt x="1288" y="2823"/>
                </a:lnTo>
                <a:lnTo>
                  <a:pt x="1257" y="2866"/>
                </a:lnTo>
                <a:lnTo>
                  <a:pt x="1230" y="2910"/>
                </a:lnTo>
                <a:lnTo>
                  <a:pt x="1205" y="2953"/>
                </a:lnTo>
                <a:lnTo>
                  <a:pt x="1203" y="2955"/>
                </a:lnTo>
                <a:lnTo>
                  <a:pt x="1202" y="2957"/>
                </a:lnTo>
                <a:lnTo>
                  <a:pt x="1200" y="2959"/>
                </a:lnTo>
                <a:lnTo>
                  <a:pt x="1198" y="2961"/>
                </a:lnTo>
                <a:lnTo>
                  <a:pt x="1196" y="2962"/>
                </a:lnTo>
                <a:lnTo>
                  <a:pt x="1194" y="2964"/>
                </a:lnTo>
                <a:lnTo>
                  <a:pt x="1191" y="2965"/>
                </a:lnTo>
                <a:lnTo>
                  <a:pt x="1189" y="2966"/>
                </a:lnTo>
                <a:lnTo>
                  <a:pt x="1187" y="2966"/>
                </a:lnTo>
                <a:lnTo>
                  <a:pt x="1184" y="2967"/>
                </a:lnTo>
                <a:lnTo>
                  <a:pt x="1181" y="2967"/>
                </a:lnTo>
                <a:lnTo>
                  <a:pt x="1179" y="2967"/>
                </a:lnTo>
                <a:lnTo>
                  <a:pt x="1176" y="2966"/>
                </a:lnTo>
                <a:lnTo>
                  <a:pt x="1174" y="2966"/>
                </a:lnTo>
                <a:lnTo>
                  <a:pt x="1171" y="2965"/>
                </a:lnTo>
                <a:lnTo>
                  <a:pt x="1169" y="2964"/>
                </a:lnTo>
                <a:lnTo>
                  <a:pt x="1166" y="2962"/>
                </a:lnTo>
                <a:lnTo>
                  <a:pt x="1164" y="2961"/>
                </a:lnTo>
                <a:lnTo>
                  <a:pt x="1162" y="2959"/>
                </a:lnTo>
                <a:lnTo>
                  <a:pt x="1161" y="2957"/>
                </a:lnTo>
                <a:lnTo>
                  <a:pt x="1159" y="2955"/>
                </a:lnTo>
                <a:lnTo>
                  <a:pt x="1158" y="2953"/>
                </a:lnTo>
                <a:lnTo>
                  <a:pt x="1157" y="2950"/>
                </a:lnTo>
                <a:lnTo>
                  <a:pt x="1156" y="2948"/>
                </a:lnTo>
                <a:lnTo>
                  <a:pt x="1155" y="2945"/>
                </a:lnTo>
                <a:lnTo>
                  <a:pt x="1155" y="2943"/>
                </a:lnTo>
                <a:lnTo>
                  <a:pt x="1155" y="2940"/>
                </a:lnTo>
                <a:lnTo>
                  <a:pt x="1155" y="2938"/>
                </a:lnTo>
                <a:lnTo>
                  <a:pt x="1155" y="2935"/>
                </a:lnTo>
                <a:lnTo>
                  <a:pt x="1156" y="2933"/>
                </a:lnTo>
                <a:lnTo>
                  <a:pt x="1157" y="2930"/>
                </a:lnTo>
                <a:lnTo>
                  <a:pt x="1158" y="2928"/>
                </a:lnTo>
                <a:lnTo>
                  <a:pt x="1184" y="2882"/>
                </a:lnTo>
                <a:lnTo>
                  <a:pt x="1213" y="2837"/>
                </a:lnTo>
                <a:lnTo>
                  <a:pt x="1246" y="2792"/>
                </a:lnTo>
                <a:lnTo>
                  <a:pt x="1281" y="2747"/>
                </a:lnTo>
                <a:lnTo>
                  <a:pt x="1283" y="2745"/>
                </a:lnTo>
                <a:lnTo>
                  <a:pt x="1284" y="2743"/>
                </a:lnTo>
                <a:lnTo>
                  <a:pt x="1287" y="2741"/>
                </a:lnTo>
                <a:lnTo>
                  <a:pt x="1289" y="2740"/>
                </a:lnTo>
                <a:lnTo>
                  <a:pt x="1291" y="2739"/>
                </a:lnTo>
                <a:lnTo>
                  <a:pt x="1294" y="2738"/>
                </a:lnTo>
                <a:lnTo>
                  <a:pt x="1296" y="2737"/>
                </a:lnTo>
                <a:lnTo>
                  <a:pt x="1299" y="2737"/>
                </a:lnTo>
                <a:lnTo>
                  <a:pt x="1301" y="2737"/>
                </a:lnTo>
                <a:lnTo>
                  <a:pt x="1304" y="2737"/>
                </a:lnTo>
                <a:lnTo>
                  <a:pt x="1306" y="2737"/>
                </a:lnTo>
                <a:lnTo>
                  <a:pt x="1309" y="2738"/>
                </a:lnTo>
                <a:lnTo>
                  <a:pt x="1311" y="2739"/>
                </a:lnTo>
                <a:lnTo>
                  <a:pt x="1313" y="2740"/>
                </a:lnTo>
                <a:lnTo>
                  <a:pt x="1316" y="2741"/>
                </a:lnTo>
                <a:lnTo>
                  <a:pt x="1318" y="2743"/>
                </a:lnTo>
                <a:moveTo>
                  <a:pt x="1108" y="3113"/>
                </a:moveTo>
                <a:lnTo>
                  <a:pt x="1110" y="3113"/>
                </a:lnTo>
                <a:lnTo>
                  <a:pt x="1113" y="3114"/>
                </a:lnTo>
                <a:lnTo>
                  <a:pt x="1115" y="3115"/>
                </a:lnTo>
                <a:lnTo>
                  <a:pt x="1117" y="3117"/>
                </a:lnTo>
                <a:lnTo>
                  <a:pt x="1119" y="3119"/>
                </a:lnTo>
                <a:lnTo>
                  <a:pt x="1121" y="3120"/>
                </a:lnTo>
                <a:lnTo>
                  <a:pt x="1123" y="3122"/>
                </a:lnTo>
                <a:lnTo>
                  <a:pt x="1124" y="3124"/>
                </a:lnTo>
                <a:lnTo>
                  <a:pt x="1125" y="3127"/>
                </a:lnTo>
                <a:lnTo>
                  <a:pt x="1126" y="3129"/>
                </a:lnTo>
                <a:lnTo>
                  <a:pt x="1127" y="3132"/>
                </a:lnTo>
                <a:lnTo>
                  <a:pt x="1127" y="3134"/>
                </a:lnTo>
                <a:lnTo>
                  <a:pt x="1128" y="3137"/>
                </a:lnTo>
                <a:lnTo>
                  <a:pt x="1128" y="3139"/>
                </a:lnTo>
                <a:lnTo>
                  <a:pt x="1127" y="3142"/>
                </a:lnTo>
                <a:lnTo>
                  <a:pt x="1127" y="3145"/>
                </a:lnTo>
                <a:lnTo>
                  <a:pt x="1120" y="3170"/>
                </a:lnTo>
                <a:lnTo>
                  <a:pt x="1114" y="3196"/>
                </a:lnTo>
                <a:lnTo>
                  <a:pt x="1110" y="3222"/>
                </a:lnTo>
                <a:lnTo>
                  <a:pt x="1106" y="3247"/>
                </a:lnTo>
                <a:lnTo>
                  <a:pt x="1102" y="3273"/>
                </a:lnTo>
                <a:lnTo>
                  <a:pt x="1100" y="3299"/>
                </a:lnTo>
                <a:lnTo>
                  <a:pt x="1098" y="3350"/>
                </a:lnTo>
                <a:lnTo>
                  <a:pt x="1098" y="3352"/>
                </a:lnTo>
                <a:lnTo>
                  <a:pt x="1097" y="3355"/>
                </a:lnTo>
                <a:lnTo>
                  <a:pt x="1097" y="3357"/>
                </a:lnTo>
                <a:lnTo>
                  <a:pt x="1096" y="3360"/>
                </a:lnTo>
                <a:lnTo>
                  <a:pt x="1095" y="3362"/>
                </a:lnTo>
                <a:lnTo>
                  <a:pt x="1093" y="3364"/>
                </a:lnTo>
                <a:lnTo>
                  <a:pt x="1092" y="3366"/>
                </a:lnTo>
                <a:lnTo>
                  <a:pt x="1090" y="3368"/>
                </a:lnTo>
                <a:lnTo>
                  <a:pt x="1088" y="3369"/>
                </a:lnTo>
                <a:lnTo>
                  <a:pt x="1086" y="3371"/>
                </a:lnTo>
                <a:lnTo>
                  <a:pt x="1084" y="3372"/>
                </a:lnTo>
                <a:lnTo>
                  <a:pt x="1081" y="3373"/>
                </a:lnTo>
                <a:lnTo>
                  <a:pt x="1079" y="3374"/>
                </a:lnTo>
                <a:lnTo>
                  <a:pt x="1076" y="3375"/>
                </a:lnTo>
                <a:lnTo>
                  <a:pt x="1074" y="3375"/>
                </a:lnTo>
                <a:lnTo>
                  <a:pt x="1071" y="3376"/>
                </a:lnTo>
                <a:lnTo>
                  <a:pt x="1068" y="3375"/>
                </a:lnTo>
                <a:lnTo>
                  <a:pt x="1065" y="3375"/>
                </a:lnTo>
                <a:lnTo>
                  <a:pt x="1063" y="3374"/>
                </a:lnTo>
                <a:lnTo>
                  <a:pt x="1060" y="3373"/>
                </a:lnTo>
                <a:lnTo>
                  <a:pt x="1058" y="3372"/>
                </a:lnTo>
                <a:lnTo>
                  <a:pt x="1056" y="3371"/>
                </a:lnTo>
                <a:lnTo>
                  <a:pt x="1054" y="3369"/>
                </a:lnTo>
                <a:lnTo>
                  <a:pt x="1052" y="3368"/>
                </a:lnTo>
                <a:lnTo>
                  <a:pt x="1051" y="3366"/>
                </a:lnTo>
                <a:lnTo>
                  <a:pt x="1049" y="3364"/>
                </a:lnTo>
                <a:lnTo>
                  <a:pt x="1048" y="3361"/>
                </a:lnTo>
                <a:lnTo>
                  <a:pt x="1047" y="3359"/>
                </a:lnTo>
                <a:lnTo>
                  <a:pt x="1046" y="3357"/>
                </a:lnTo>
                <a:lnTo>
                  <a:pt x="1045" y="3354"/>
                </a:lnTo>
                <a:lnTo>
                  <a:pt x="1045" y="3351"/>
                </a:lnTo>
                <a:lnTo>
                  <a:pt x="1045" y="3349"/>
                </a:lnTo>
                <a:lnTo>
                  <a:pt x="1047" y="3294"/>
                </a:lnTo>
                <a:lnTo>
                  <a:pt x="1050" y="3267"/>
                </a:lnTo>
                <a:lnTo>
                  <a:pt x="1053" y="3240"/>
                </a:lnTo>
                <a:lnTo>
                  <a:pt x="1057" y="3213"/>
                </a:lnTo>
                <a:lnTo>
                  <a:pt x="1063" y="3185"/>
                </a:lnTo>
                <a:lnTo>
                  <a:pt x="1069" y="3158"/>
                </a:lnTo>
                <a:lnTo>
                  <a:pt x="1076" y="3131"/>
                </a:lnTo>
                <a:lnTo>
                  <a:pt x="1077" y="3128"/>
                </a:lnTo>
                <a:lnTo>
                  <a:pt x="1078" y="3126"/>
                </a:lnTo>
                <a:lnTo>
                  <a:pt x="1079" y="3123"/>
                </a:lnTo>
                <a:lnTo>
                  <a:pt x="1081" y="3121"/>
                </a:lnTo>
                <a:lnTo>
                  <a:pt x="1082" y="3119"/>
                </a:lnTo>
                <a:lnTo>
                  <a:pt x="1084" y="3118"/>
                </a:lnTo>
                <a:lnTo>
                  <a:pt x="1086" y="3116"/>
                </a:lnTo>
                <a:lnTo>
                  <a:pt x="1088" y="3115"/>
                </a:lnTo>
                <a:lnTo>
                  <a:pt x="1090" y="3114"/>
                </a:lnTo>
                <a:lnTo>
                  <a:pt x="1093" y="3113"/>
                </a:lnTo>
                <a:lnTo>
                  <a:pt x="1095" y="3112"/>
                </a:lnTo>
                <a:lnTo>
                  <a:pt x="1097" y="3112"/>
                </a:lnTo>
                <a:lnTo>
                  <a:pt x="1100" y="3112"/>
                </a:lnTo>
                <a:lnTo>
                  <a:pt x="1103" y="3112"/>
                </a:lnTo>
                <a:lnTo>
                  <a:pt x="1105" y="3112"/>
                </a:lnTo>
                <a:lnTo>
                  <a:pt x="1108" y="3113"/>
                </a:lnTo>
                <a:moveTo>
                  <a:pt x="1088" y="3536"/>
                </a:moveTo>
                <a:lnTo>
                  <a:pt x="1090" y="3535"/>
                </a:lnTo>
                <a:lnTo>
                  <a:pt x="1093" y="3535"/>
                </a:lnTo>
                <a:lnTo>
                  <a:pt x="1096" y="3535"/>
                </a:lnTo>
                <a:lnTo>
                  <a:pt x="1098" y="3535"/>
                </a:lnTo>
                <a:lnTo>
                  <a:pt x="1101" y="3536"/>
                </a:lnTo>
                <a:lnTo>
                  <a:pt x="1103" y="3537"/>
                </a:lnTo>
                <a:lnTo>
                  <a:pt x="1105" y="3538"/>
                </a:lnTo>
                <a:lnTo>
                  <a:pt x="1108" y="3539"/>
                </a:lnTo>
                <a:lnTo>
                  <a:pt x="1110" y="3541"/>
                </a:lnTo>
                <a:lnTo>
                  <a:pt x="1112" y="3542"/>
                </a:lnTo>
                <a:lnTo>
                  <a:pt x="1113" y="3544"/>
                </a:lnTo>
                <a:lnTo>
                  <a:pt x="1115" y="3546"/>
                </a:lnTo>
                <a:lnTo>
                  <a:pt x="1117" y="3548"/>
                </a:lnTo>
                <a:lnTo>
                  <a:pt x="1118" y="3551"/>
                </a:lnTo>
                <a:lnTo>
                  <a:pt x="1119" y="3553"/>
                </a:lnTo>
                <a:lnTo>
                  <a:pt x="1120" y="3556"/>
                </a:lnTo>
                <a:lnTo>
                  <a:pt x="1132" y="3606"/>
                </a:lnTo>
                <a:lnTo>
                  <a:pt x="1147" y="3656"/>
                </a:lnTo>
                <a:lnTo>
                  <a:pt x="1165" y="3705"/>
                </a:lnTo>
                <a:lnTo>
                  <a:pt x="1185" y="3753"/>
                </a:lnTo>
                <a:lnTo>
                  <a:pt x="1186" y="3756"/>
                </a:lnTo>
                <a:lnTo>
                  <a:pt x="1186" y="3758"/>
                </a:lnTo>
                <a:lnTo>
                  <a:pt x="1187" y="3761"/>
                </a:lnTo>
                <a:lnTo>
                  <a:pt x="1187" y="3764"/>
                </a:lnTo>
                <a:lnTo>
                  <a:pt x="1187" y="3766"/>
                </a:lnTo>
                <a:lnTo>
                  <a:pt x="1187" y="3769"/>
                </a:lnTo>
                <a:lnTo>
                  <a:pt x="1186" y="3771"/>
                </a:lnTo>
                <a:lnTo>
                  <a:pt x="1185" y="3774"/>
                </a:lnTo>
                <a:lnTo>
                  <a:pt x="1184" y="3776"/>
                </a:lnTo>
                <a:lnTo>
                  <a:pt x="1183" y="3778"/>
                </a:lnTo>
                <a:lnTo>
                  <a:pt x="1181" y="3780"/>
                </a:lnTo>
                <a:lnTo>
                  <a:pt x="1180" y="3782"/>
                </a:lnTo>
                <a:lnTo>
                  <a:pt x="1178" y="3784"/>
                </a:lnTo>
                <a:lnTo>
                  <a:pt x="1176" y="3786"/>
                </a:lnTo>
                <a:lnTo>
                  <a:pt x="1173" y="3787"/>
                </a:lnTo>
                <a:lnTo>
                  <a:pt x="1171" y="3788"/>
                </a:lnTo>
                <a:lnTo>
                  <a:pt x="1168" y="3789"/>
                </a:lnTo>
                <a:lnTo>
                  <a:pt x="1166" y="3790"/>
                </a:lnTo>
                <a:lnTo>
                  <a:pt x="1163" y="3791"/>
                </a:lnTo>
                <a:lnTo>
                  <a:pt x="1161" y="3791"/>
                </a:lnTo>
                <a:lnTo>
                  <a:pt x="1158" y="3791"/>
                </a:lnTo>
                <a:lnTo>
                  <a:pt x="1156" y="3790"/>
                </a:lnTo>
                <a:lnTo>
                  <a:pt x="1153" y="3790"/>
                </a:lnTo>
                <a:lnTo>
                  <a:pt x="1151" y="3789"/>
                </a:lnTo>
                <a:lnTo>
                  <a:pt x="1148" y="3788"/>
                </a:lnTo>
                <a:lnTo>
                  <a:pt x="1146" y="3787"/>
                </a:lnTo>
                <a:lnTo>
                  <a:pt x="1144" y="3785"/>
                </a:lnTo>
                <a:lnTo>
                  <a:pt x="1142" y="3783"/>
                </a:lnTo>
                <a:lnTo>
                  <a:pt x="1140" y="3781"/>
                </a:lnTo>
                <a:lnTo>
                  <a:pt x="1138" y="3779"/>
                </a:lnTo>
                <a:lnTo>
                  <a:pt x="1137" y="3777"/>
                </a:lnTo>
                <a:lnTo>
                  <a:pt x="1136" y="3774"/>
                </a:lnTo>
                <a:lnTo>
                  <a:pt x="1115" y="3724"/>
                </a:lnTo>
                <a:lnTo>
                  <a:pt x="1097" y="3672"/>
                </a:lnTo>
                <a:lnTo>
                  <a:pt x="1081" y="3620"/>
                </a:lnTo>
                <a:lnTo>
                  <a:pt x="1068" y="3567"/>
                </a:lnTo>
                <a:lnTo>
                  <a:pt x="1067" y="3564"/>
                </a:lnTo>
                <a:lnTo>
                  <a:pt x="1067" y="3561"/>
                </a:lnTo>
                <a:lnTo>
                  <a:pt x="1067" y="3559"/>
                </a:lnTo>
                <a:lnTo>
                  <a:pt x="1068" y="3556"/>
                </a:lnTo>
                <a:lnTo>
                  <a:pt x="1068" y="3554"/>
                </a:lnTo>
                <a:lnTo>
                  <a:pt x="1069" y="3551"/>
                </a:lnTo>
                <a:lnTo>
                  <a:pt x="1070" y="3549"/>
                </a:lnTo>
                <a:lnTo>
                  <a:pt x="1071" y="3547"/>
                </a:lnTo>
                <a:lnTo>
                  <a:pt x="1073" y="3545"/>
                </a:lnTo>
                <a:lnTo>
                  <a:pt x="1075" y="3543"/>
                </a:lnTo>
                <a:lnTo>
                  <a:pt x="1076" y="3541"/>
                </a:lnTo>
                <a:lnTo>
                  <a:pt x="1078" y="3540"/>
                </a:lnTo>
                <a:lnTo>
                  <a:pt x="1080" y="3538"/>
                </a:lnTo>
                <a:lnTo>
                  <a:pt x="1083" y="3537"/>
                </a:lnTo>
                <a:lnTo>
                  <a:pt x="1085" y="3536"/>
                </a:lnTo>
                <a:lnTo>
                  <a:pt x="1088" y="3536"/>
                </a:lnTo>
                <a:moveTo>
                  <a:pt x="1247" y="3930"/>
                </a:moveTo>
                <a:lnTo>
                  <a:pt x="1249" y="3929"/>
                </a:lnTo>
                <a:lnTo>
                  <a:pt x="1251" y="3928"/>
                </a:lnTo>
                <a:lnTo>
                  <a:pt x="1254" y="3927"/>
                </a:lnTo>
                <a:lnTo>
                  <a:pt x="1256" y="3927"/>
                </a:lnTo>
                <a:lnTo>
                  <a:pt x="1259" y="3926"/>
                </a:lnTo>
                <a:lnTo>
                  <a:pt x="1262" y="3926"/>
                </a:lnTo>
                <a:lnTo>
                  <a:pt x="1264" y="3927"/>
                </a:lnTo>
                <a:lnTo>
                  <a:pt x="1267" y="3927"/>
                </a:lnTo>
                <a:lnTo>
                  <a:pt x="1269" y="3928"/>
                </a:lnTo>
                <a:lnTo>
                  <a:pt x="1271" y="3929"/>
                </a:lnTo>
                <a:lnTo>
                  <a:pt x="1274" y="3930"/>
                </a:lnTo>
                <a:lnTo>
                  <a:pt x="1276" y="3931"/>
                </a:lnTo>
                <a:lnTo>
                  <a:pt x="1278" y="3933"/>
                </a:lnTo>
                <a:lnTo>
                  <a:pt x="1280" y="3934"/>
                </a:lnTo>
                <a:lnTo>
                  <a:pt x="1281" y="3936"/>
                </a:lnTo>
                <a:lnTo>
                  <a:pt x="1283" y="3938"/>
                </a:lnTo>
                <a:lnTo>
                  <a:pt x="1335" y="4016"/>
                </a:lnTo>
                <a:lnTo>
                  <a:pt x="1355" y="4018"/>
                </a:lnTo>
                <a:lnTo>
                  <a:pt x="1376" y="4021"/>
                </a:lnTo>
                <a:lnTo>
                  <a:pt x="1396" y="4024"/>
                </a:lnTo>
                <a:lnTo>
                  <a:pt x="1417" y="4028"/>
                </a:lnTo>
                <a:lnTo>
                  <a:pt x="1419" y="4029"/>
                </a:lnTo>
                <a:lnTo>
                  <a:pt x="1422" y="4030"/>
                </a:lnTo>
                <a:lnTo>
                  <a:pt x="1424" y="4031"/>
                </a:lnTo>
                <a:lnTo>
                  <a:pt x="1426" y="4033"/>
                </a:lnTo>
                <a:lnTo>
                  <a:pt x="1428" y="4034"/>
                </a:lnTo>
                <a:lnTo>
                  <a:pt x="1430" y="4036"/>
                </a:lnTo>
                <a:lnTo>
                  <a:pt x="1432" y="4038"/>
                </a:lnTo>
                <a:lnTo>
                  <a:pt x="1434" y="4040"/>
                </a:lnTo>
                <a:lnTo>
                  <a:pt x="1435" y="4042"/>
                </a:lnTo>
                <a:lnTo>
                  <a:pt x="1436" y="4044"/>
                </a:lnTo>
                <a:lnTo>
                  <a:pt x="1437" y="4047"/>
                </a:lnTo>
                <a:lnTo>
                  <a:pt x="1438" y="4049"/>
                </a:lnTo>
                <a:lnTo>
                  <a:pt x="1438" y="4052"/>
                </a:lnTo>
                <a:lnTo>
                  <a:pt x="1438" y="4054"/>
                </a:lnTo>
                <a:lnTo>
                  <a:pt x="1438" y="4057"/>
                </a:lnTo>
                <a:lnTo>
                  <a:pt x="1438" y="4059"/>
                </a:lnTo>
                <a:lnTo>
                  <a:pt x="1437" y="4062"/>
                </a:lnTo>
                <a:lnTo>
                  <a:pt x="1436" y="4064"/>
                </a:lnTo>
                <a:lnTo>
                  <a:pt x="1435" y="4067"/>
                </a:lnTo>
                <a:lnTo>
                  <a:pt x="1434" y="4069"/>
                </a:lnTo>
                <a:lnTo>
                  <a:pt x="1432" y="4071"/>
                </a:lnTo>
                <a:lnTo>
                  <a:pt x="1430" y="4073"/>
                </a:lnTo>
                <a:lnTo>
                  <a:pt x="1428" y="4075"/>
                </a:lnTo>
                <a:lnTo>
                  <a:pt x="1426" y="4076"/>
                </a:lnTo>
                <a:lnTo>
                  <a:pt x="1424" y="4078"/>
                </a:lnTo>
                <a:lnTo>
                  <a:pt x="1422" y="4079"/>
                </a:lnTo>
                <a:lnTo>
                  <a:pt x="1420" y="4080"/>
                </a:lnTo>
                <a:lnTo>
                  <a:pt x="1417" y="4080"/>
                </a:lnTo>
                <a:lnTo>
                  <a:pt x="1415" y="4081"/>
                </a:lnTo>
                <a:lnTo>
                  <a:pt x="1412" y="4081"/>
                </a:lnTo>
                <a:lnTo>
                  <a:pt x="1409" y="4081"/>
                </a:lnTo>
                <a:lnTo>
                  <a:pt x="1407" y="4080"/>
                </a:lnTo>
                <a:lnTo>
                  <a:pt x="1393" y="4078"/>
                </a:lnTo>
                <a:lnTo>
                  <a:pt x="1386" y="4076"/>
                </a:lnTo>
                <a:lnTo>
                  <a:pt x="1380" y="4075"/>
                </a:lnTo>
                <a:lnTo>
                  <a:pt x="1404" y="4106"/>
                </a:lnTo>
                <a:lnTo>
                  <a:pt x="1405" y="4109"/>
                </a:lnTo>
                <a:lnTo>
                  <a:pt x="1407" y="4111"/>
                </a:lnTo>
                <a:lnTo>
                  <a:pt x="1408" y="4114"/>
                </a:lnTo>
                <a:lnTo>
                  <a:pt x="1409" y="4116"/>
                </a:lnTo>
                <a:lnTo>
                  <a:pt x="1410" y="4119"/>
                </a:lnTo>
                <a:lnTo>
                  <a:pt x="1410" y="4121"/>
                </a:lnTo>
                <a:lnTo>
                  <a:pt x="1410" y="4124"/>
                </a:lnTo>
                <a:lnTo>
                  <a:pt x="1410" y="4126"/>
                </a:lnTo>
                <a:lnTo>
                  <a:pt x="1410" y="4129"/>
                </a:lnTo>
                <a:lnTo>
                  <a:pt x="1409" y="4131"/>
                </a:lnTo>
                <a:lnTo>
                  <a:pt x="1408" y="4133"/>
                </a:lnTo>
                <a:lnTo>
                  <a:pt x="1407" y="4136"/>
                </a:lnTo>
                <a:lnTo>
                  <a:pt x="1406" y="4138"/>
                </a:lnTo>
                <a:lnTo>
                  <a:pt x="1404" y="4140"/>
                </a:lnTo>
                <a:lnTo>
                  <a:pt x="1403" y="4142"/>
                </a:lnTo>
                <a:lnTo>
                  <a:pt x="1401" y="4143"/>
                </a:lnTo>
                <a:lnTo>
                  <a:pt x="1398" y="4145"/>
                </a:lnTo>
                <a:lnTo>
                  <a:pt x="1396" y="4147"/>
                </a:lnTo>
                <a:lnTo>
                  <a:pt x="1394" y="4148"/>
                </a:lnTo>
                <a:lnTo>
                  <a:pt x="1391" y="4149"/>
                </a:lnTo>
                <a:lnTo>
                  <a:pt x="1389" y="4149"/>
                </a:lnTo>
                <a:lnTo>
                  <a:pt x="1386" y="4150"/>
                </a:lnTo>
                <a:lnTo>
                  <a:pt x="1384" y="4150"/>
                </a:lnTo>
                <a:lnTo>
                  <a:pt x="1381" y="4150"/>
                </a:lnTo>
                <a:lnTo>
                  <a:pt x="1378" y="4149"/>
                </a:lnTo>
                <a:lnTo>
                  <a:pt x="1376" y="4149"/>
                </a:lnTo>
                <a:lnTo>
                  <a:pt x="1374" y="4148"/>
                </a:lnTo>
                <a:lnTo>
                  <a:pt x="1371" y="4147"/>
                </a:lnTo>
                <a:lnTo>
                  <a:pt x="1369" y="4146"/>
                </a:lnTo>
                <a:lnTo>
                  <a:pt x="1367" y="4144"/>
                </a:lnTo>
                <a:lnTo>
                  <a:pt x="1365" y="4142"/>
                </a:lnTo>
                <a:lnTo>
                  <a:pt x="1363" y="4140"/>
                </a:lnTo>
                <a:lnTo>
                  <a:pt x="1307" y="4066"/>
                </a:lnTo>
                <a:lnTo>
                  <a:pt x="1285" y="4065"/>
                </a:lnTo>
                <a:lnTo>
                  <a:pt x="1264" y="4065"/>
                </a:lnTo>
                <a:lnTo>
                  <a:pt x="1221" y="4064"/>
                </a:lnTo>
                <a:lnTo>
                  <a:pt x="1218" y="4064"/>
                </a:lnTo>
                <a:lnTo>
                  <a:pt x="1216" y="4064"/>
                </a:lnTo>
                <a:lnTo>
                  <a:pt x="1213" y="4064"/>
                </a:lnTo>
                <a:lnTo>
                  <a:pt x="1211" y="4063"/>
                </a:lnTo>
                <a:lnTo>
                  <a:pt x="1209" y="4062"/>
                </a:lnTo>
                <a:lnTo>
                  <a:pt x="1206" y="4061"/>
                </a:lnTo>
                <a:lnTo>
                  <a:pt x="1204" y="4059"/>
                </a:lnTo>
                <a:lnTo>
                  <a:pt x="1202" y="4058"/>
                </a:lnTo>
                <a:lnTo>
                  <a:pt x="1201" y="4056"/>
                </a:lnTo>
                <a:lnTo>
                  <a:pt x="1199" y="4054"/>
                </a:lnTo>
                <a:lnTo>
                  <a:pt x="1198" y="4052"/>
                </a:lnTo>
                <a:lnTo>
                  <a:pt x="1196" y="4049"/>
                </a:lnTo>
                <a:lnTo>
                  <a:pt x="1195" y="4047"/>
                </a:lnTo>
                <a:lnTo>
                  <a:pt x="1195" y="4045"/>
                </a:lnTo>
                <a:lnTo>
                  <a:pt x="1194" y="4042"/>
                </a:lnTo>
                <a:lnTo>
                  <a:pt x="1194" y="4039"/>
                </a:lnTo>
                <a:lnTo>
                  <a:pt x="1194" y="4037"/>
                </a:lnTo>
                <a:lnTo>
                  <a:pt x="1194" y="4034"/>
                </a:lnTo>
                <a:lnTo>
                  <a:pt x="1195" y="4031"/>
                </a:lnTo>
                <a:lnTo>
                  <a:pt x="1196" y="4029"/>
                </a:lnTo>
                <a:lnTo>
                  <a:pt x="1197" y="4027"/>
                </a:lnTo>
                <a:lnTo>
                  <a:pt x="1198" y="4024"/>
                </a:lnTo>
                <a:lnTo>
                  <a:pt x="1200" y="4022"/>
                </a:lnTo>
                <a:lnTo>
                  <a:pt x="1201" y="4020"/>
                </a:lnTo>
                <a:lnTo>
                  <a:pt x="1203" y="4019"/>
                </a:lnTo>
                <a:lnTo>
                  <a:pt x="1205" y="4017"/>
                </a:lnTo>
                <a:lnTo>
                  <a:pt x="1207" y="4016"/>
                </a:lnTo>
                <a:lnTo>
                  <a:pt x="1209" y="4015"/>
                </a:lnTo>
                <a:lnTo>
                  <a:pt x="1212" y="4014"/>
                </a:lnTo>
                <a:lnTo>
                  <a:pt x="1214" y="4013"/>
                </a:lnTo>
                <a:lnTo>
                  <a:pt x="1217" y="4013"/>
                </a:lnTo>
                <a:lnTo>
                  <a:pt x="1220" y="4012"/>
                </a:lnTo>
                <a:lnTo>
                  <a:pt x="1232" y="4012"/>
                </a:lnTo>
                <a:lnTo>
                  <a:pt x="1244" y="4012"/>
                </a:lnTo>
                <a:lnTo>
                  <a:pt x="1268" y="4011"/>
                </a:lnTo>
                <a:lnTo>
                  <a:pt x="1260" y="4001"/>
                </a:lnTo>
                <a:lnTo>
                  <a:pt x="1253" y="3989"/>
                </a:lnTo>
                <a:lnTo>
                  <a:pt x="1239" y="3966"/>
                </a:lnTo>
                <a:lnTo>
                  <a:pt x="1237" y="3964"/>
                </a:lnTo>
                <a:lnTo>
                  <a:pt x="1236" y="3962"/>
                </a:lnTo>
                <a:lnTo>
                  <a:pt x="1236" y="3959"/>
                </a:lnTo>
                <a:lnTo>
                  <a:pt x="1235" y="3957"/>
                </a:lnTo>
                <a:lnTo>
                  <a:pt x="1235" y="3954"/>
                </a:lnTo>
                <a:lnTo>
                  <a:pt x="1235" y="3952"/>
                </a:lnTo>
                <a:lnTo>
                  <a:pt x="1235" y="3949"/>
                </a:lnTo>
                <a:lnTo>
                  <a:pt x="1235" y="3947"/>
                </a:lnTo>
                <a:lnTo>
                  <a:pt x="1236" y="3945"/>
                </a:lnTo>
                <a:lnTo>
                  <a:pt x="1237" y="3942"/>
                </a:lnTo>
                <a:lnTo>
                  <a:pt x="1238" y="3940"/>
                </a:lnTo>
                <a:lnTo>
                  <a:pt x="1239" y="3938"/>
                </a:lnTo>
                <a:lnTo>
                  <a:pt x="1241" y="3936"/>
                </a:lnTo>
                <a:lnTo>
                  <a:pt x="1243" y="3934"/>
                </a:lnTo>
                <a:lnTo>
                  <a:pt x="1245" y="3932"/>
                </a:lnTo>
                <a:lnTo>
                  <a:pt x="1247" y="3930"/>
                </a:lnTo>
                <a:moveTo>
                  <a:pt x="1048" y="4061"/>
                </a:moveTo>
                <a:lnTo>
                  <a:pt x="1048" y="4064"/>
                </a:lnTo>
                <a:lnTo>
                  <a:pt x="1049" y="4067"/>
                </a:lnTo>
                <a:lnTo>
                  <a:pt x="1049" y="4069"/>
                </a:lnTo>
                <a:lnTo>
                  <a:pt x="1049" y="4072"/>
                </a:lnTo>
                <a:lnTo>
                  <a:pt x="1048" y="4074"/>
                </a:lnTo>
                <a:lnTo>
                  <a:pt x="1048" y="4077"/>
                </a:lnTo>
                <a:lnTo>
                  <a:pt x="1047" y="4079"/>
                </a:lnTo>
                <a:lnTo>
                  <a:pt x="1046" y="4082"/>
                </a:lnTo>
                <a:lnTo>
                  <a:pt x="1044" y="4084"/>
                </a:lnTo>
                <a:lnTo>
                  <a:pt x="1043" y="4086"/>
                </a:lnTo>
                <a:lnTo>
                  <a:pt x="1041" y="4088"/>
                </a:lnTo>
                <a:lnTo>
                  <a:pt x="1039" y="4089"/>
                </a:lnTo>
                <a:lnTo>
                  <a:pt x="1037" y="4091"/>
                </a:lnTo>
                <a:lnTo>
                  <a:pt x="1035" y="4092"/>
                </a:lnTo>
                <a:lnTo>
                  <a:pt x="1032" y="4093"/>
                </a:lnTo>
                <a:lnTo>
                  <a:pt x="1030" y="4093"/>
                </a:lnTo>
                <a:lnTo>
                  <a:pt x="983" y="4107"/>
                </a:lnTo>
                <a:lnTo>
                  <a:pt x="937" y="4124"/>
                </a:lnTo>
                <a:lnTo>
                  <a:pt x="892" y="4143"/>
                </a:lnTo>
                <a:lnTo>
                  <a:pt x="848" y="4164"/>
                </a:lnTo>
                <a:lnTo>
                  <a:pt x="845" y="4165"/>
                </a:lnTo>
                <a:lnTo>
                  <a:pt x="843" y="4166"/>
                </a:lnTo>
                <a:lnTo>
                  <a:pt x="840" y="4167"/>
                </a:lnTo>
                <a:lnTo>
                  <a:pt x="838" y="4167"/>
                </a:lnTo>
                <a:lnTo>
                  <a:pt x="835" y="4167"/>
                </a:lnTo>
                <a:lnTo>
                  <a:pt x="833" y="4167"/>
                </a:lnTo>
                <a:lnTo>
                  <a:pt x="830" y="4166"/>
                </a:lnTo>
                <a:lnTo>
                  <a:pt x="828" y="4166"/>
                </a:lnTo>
                <a:lnTo>
                  <a:pt x="825" y="4165"/>
                </a:lnTo>
                <a:lnTo>
                  <a:pt x="823" y="4164"/>
                </a:lnTo>
                <a:lnTo>
                  <a:pt x="821" y="4162"/>
                </a:lnTo>
                <a:lnTo>
                  <a:pt x="819" y="4161"/>
                </a:lnTo>
                <a:lnTo>
                  <a:pt x="817" y="4159"/>
                </a:lnTo>
                <a:lnTo>
                  <a:pt x="815" y="4157"/>
                </a:lnTo>
                <a:lnTo>
                  <a:pt x="813" y="4155"/>
                </a:lnTo>
                <a:lnTo>
                  <a:pt x="812" y="4152"/>
                </a:lnTo>
                <a:lnTo>
                  <a:pt x="811" y="4150"/>
                </a:lnTo>
                <a:lnTo>
                  <a:pt x="810" y="4147"/>
                </a:lnTo>
                <a:lnTo>
                  <a:pt x="810" y="4145"/>
                </a:lnTo>
                <a:lnTo>
                  <a:pt x="809" y="4142"/>
                </a:lnTo>
                <a:lnTo>
                  <a:pt x="809" y="4140"/>
                </a:lnTo>
                <a:lnTo>
                  <a:pt x="810" y="4137"/>
                </a:lnTo>
                <a:lnTo>
                  <a:pt x="810" y="4135"/>
                </a:lnTo>
                <a:lnTo>
                  <a:pt x="811" y="4132"/>
                </a:lnTo>
                <a:lnTo>
                  <a:pt x="812" y="4130"/>
                </a:lnTo>
                <a:lnTo>
                  <a:pt x="813" y="4127"/>
                </a:lnTo>
                <a:lnTo>
                  <a:pt x="814" y="4125"/>
                </a:lnTo>
                <a:lnTo>
                  <a:pt x="816" y="4123"/>
                </a:lnTo>
                <a:lnTo>
                  <a:pt x="817" y="4121"/>
                </a:lnTo>
                <a:lnTo>
                  <a:pt x="819" y="4119"/>
                </a:lnTo>
                <a:lnTo>
                  <a:pt x="821" y="4118"/>
                </a:lnTo>
                <a:lnTo>
                  <a:pt x="824" y="4116"/>
                </a:lnTo>
                <a:lnTo>
                  <a:pt x="870" y="4095"/>
                </a:lnTo>
                <a:lnTo>
                  <a:pt x="918" y="4075"/>
                </a:lnTo>
                <a:lnTo>
                  <a:pt x="966" y="4057"/>
                </a:lnTo>
                <a:lnTo>
                  <a:pt x="1016" y="4042"/>
                </a:lnTo>
                <a:lnTo>
                  <a:pt x="1018" y="4042"/>
                </a:lnTo>
                <a:lnTo>
                  <a:pt x="1021" y="4042"/>
                </a:lnTo>
                <a:lnTo>
                  <a:pt x="1024" y="4042"/>
                </a:lnTo>
                <a:lnTo>
                  <a:pt x="1026" y="4042"/>
                </a:lnTo>
                <a:lnTo>
                  <a:pt x="1029" y="4043"/>
                </a:lnTo>
                <a:lnTo>
                  <a:pt x="1031" y="4043"/>
                </a:lnTo>
                <a:lnTo>
                  <a:pt x="1034" y="4044"/>
                </a:lnTo>
                <a:lnTo>
                  <a:pt x="1036" y="4046"/>
                </a:lnTo>
                <a:lnTo>
                  <a:pt x="1038" y="4047"/>
                </a:lnTo>
                <a:lnTo>
                  <a:pt x="1040" y="4048"/>
                </a:lnTo>
                <a:lnTo>
                  <a:pt x="1042" y="4050"/>
                </a:lnTo>
                <a:lnTo>
                  <a:pt x="1044" y="4052"/>
                </a:lnTo>
                <a:lnTo>
                  <a:pt x="1045" y="4054"/>
                </a:lnTo>
                <a:lnTo>
                  <a:pt x="1046" y="4056"/>
                </a:lnTo>
                <a:lnTo>
                  <a:pt x="1047" y="4059"/>
                </a:lnTo>
                <a:lnTo>
                  <a:pt x="1048" y="4061"/>
                </a:lnTo>
                <a:moveTo>
                  <a:pt x="1563" y="4097"/>
                </a:moveTo>
                <a:lnTo>
                  <a:pt x="1564" y="4095"/>
                </a:lnTo>
                <a:lnTo>
                  <a:pt x="1565" y="4093"/>
                </a:lnTo>
                <a:lnTo>
                  <a:pt x="1567" y="4091"/>
                </a:lnTo>
                <a:lnTo>
                  <a:pt x="1568" y="4089"/>
                </a:lnTo>
                <a:lnTo>
                  <a:pt x="1570" y="4087"/>
                </a:lnTo>
                <a:lnTo>
                  <a:pt x="1572" y="4086"/>
                </a:lnTo>
                <a:lnTo>
                  <a:pt x="1574" y="4084"/>
                </a:lnTo>
                <a:lnTo>
                  <a:pt x="1577" y="4083"/>
                </a:lnTo>
                <a:lnTo>
                  <a:pt x="1579" y="4082"/>
                </a:lnTo>
                <a:lnTo>
                  <a:pt x="1582" y="4082"/>
                </a:lnTo>
                <a:lnTo>
                  <a:pt x="1584" y="4081"/>
                </a:lnTo>
                <a:lnTo>
                  <a:pt x="1587" y="4081"/>
                </a:lnTo>
                <a:lnTo>
                  <a:pt x="1589" y="4081"/>
                </a:lnTo>
                <a:lnTo>
                  <a:pt x="1592" y="4082"/>
                </a:lnTo>
                <a:lnTo>
                  <a:pt x="1594" y="4082"/>
                </a:lnTo>
                <a:lnTo>
                  <a:pt x="1597" y="4083"/>
                </a:lnTo>
                <a:lnTo>
                  <a:pt x="1638" y="4101"/>
                </a:lnTo>
                <a:lnTo>
                  <a:pt x="1680" y="4121"/>
                </a:lnTo>
                <a:lnTo>
                  <a:pt x="1722" y="4144"/>
                </a:lnTo>
                <a:lnTo>
                  <a:pt x="1765" y="4168"/>
                </a:lnTo>
                <a:lnTo>
                  <a:pt x="1767" y="4170"/>
                </a:lnTo>
                <a:lnTo>
                  <a:pt x="1769" y="4172"/>
                </a:lnTo>
                <a:lnTo>
                  <a:pt x="1771" y="4174"/>
                </a:lnTo>
                <a:lnTo>
                  <a:pt x="1772" y="4176"/>
                </a:lnTo>
                <a:lnTo>
                  <a:pt x="1773" y="4178"/>
                </a:lnTo>
                <a:lnTo>
                  <a:pt x="1775" y="4180"/>
                </a:lnTo>
                <a:lnTo>
                  <a:pt x="1775" y="4183"/>
                </a:lnTo>
                <a:lnTo>
                  <a:pt x="1776" y="4185"/>
                </a:lnTo>
                <a:lnTo>
                  <a:pt x="1777" y="4188"/>
                </a:lnTo>
                <a:lnTo>
                  <a:pt x="1777" y="4190"/>
                </a:lnTo>
                <a:lnTo>
                  <a:pt x="1777" y="4193"/>
                </a:lnTo>
                <a:lnTo>
                  <a:pt x="1776" y="4195"/>
                </a:lnTo>
                <a:lnTo>
                  <a:pt x="1776" y="4198"/>
                </a:lnTo>
                <a:lnTo>
                  <a:pt x="1775" y="4200"/>
                </a:lnTo>
                <a:lnTo>
                  <a:pt x="1774" y="4203"/>
                </a:lnTo>
                <a:lnTo>
                  <a:pt x="1773" y="4205"/>
                </a:lnTo>
                <a:lnTo>
                  <a:pt x="1771" y="4208"/>
                </a:lnTo>
                <a:lnTo>
                  <a:pt x="1770" y="4210"/>
                </a:lnTo>
                <a:lnTo>
                  <a:pt x="1768" y="4211"/>
                </a:lnTo>
                <a:lnTo>
                  <a:pt x="1766" y="4213"/>
                </a:lnTo>
                <a:lnTo>
                  <a:pt x="1764" y="4214"/>
                </a:lnTo>
                <a:lnTo>
                  <a:pt x="1761" y="4215"/>
                </a:lnTo>
                <a:lnTo>
                  <a:pt x="1759" y="4216"/>
                </a:lnTo>
                <a:lnTo>
                  <a:pt x="1757" y="4217"/>
                </a:lnTo>
                <a:lnTo>
                  <a:pt x="1754" y="4217"/>
                </a:lnTo>
                <a:lnTo>
                  <a:pt x="1751" y="4218"/>
                </a:lnTo>
                <a:lnTo>
                  <a:pt x="1749" y="4218"/>
                </a:lnTo>
                <a:lnTo>
                  <a:pt x="1746" y="4217"/>
                </a:lnTo>
                <a:lnTo>
                  <a:pt x="1744" y="4217"/>
                </a:lnTo>
                <a:lnTo>
                  <a:pt x="1741" y="4216"/>
                </a:lnTo>
                <a:lnTo>
                  <a:pt x="1739" y="4215"/>
                </a:lnTo>
                <a:lnTo>
                  <a:pt x="1737" y="4213"/>
                </a:lnTo>
                <a:lnTo>
                  <a:pt x="1696" y="4190"/>
                </a:lnTo>
                <a:lnTo>
                  <a:pt x="1656" y="4168"/>
                </a:lnTo>
                <a:lnTo>
                  <a:pt x="1616" y="4149"/>
                </a:lnTo>
                <a:lnTo>
                  <a:pt x="1577" y="4132"/>
                </a:lnTo>
                <a:lnTo>
                  <a:pt x="1574" y="4131"/>
                </a:lnTo>
                <a:lnTo>
                  <a:pt x="1572" y="4130"/>
                </a:lnTo>
                <a:lnTo>
                  <a:pt x="1570" y="4128"/>
                </a:lnTo>
                <a:lnTo>
                  <a:pt x="1568" y="4126"/>
                </a:lnTo>
                <a:lnTo>
                  <a:pt x="1566" y="4124"/>
                </a:lnTo>
                <a:lnTo>
                  <a:pt x="1565" y="4122"/>
                </a:lnTo>
                <a:lnTo>
                  <a:pt x="1564" y="4120"/>
                </a:lnTo>
                <a:lnTo>
                  <a:pt x="1563" y="4118"/>
                </a:lnTo>
                <a:lnTo>
                  <a:pt x="1562" y="4116"/>
                </a:lnTo>
                <a:lnTo>
                  <a:pt x="1561" y="4113"/>
                </a:lnTo>
                <a:lnTo>
                  <a:pt x="1561" y="4111"/>
                </a:lnTo>
                <a:lnTo>
                  <a:pt x="1561" y="4108"/>
                </a:lnTo>
                <a:lnTo>
                  <a:pt x="1561" y="4105"/>
                </a:lnTo>
                <a:lnTo>
                  <a:pt x="1561" y="4103"/>
                </a:lnTo>
                <a:lnTo>
                  <a:pt x="1562" y="4100"/>
                </a:lnTo>
                <a:lnTo>
                  <a:pt x="1563" y="4097"/>
                </a:lnTo>
                <a:moveTo>
                  <a:pt x="686" y="4229"/>
                </a:moveTo>
                <a:lnTo>
                  <a:pt x="687" y="4232"/>
                </a:lnTo>
                <a:lnTo>
                  <a:pt x="689" y="4234"/>
                </a:lnTo>
                <a:lnTo>
                  <a:pt x="690" y="4237"/>
                </a:lnTo>
                <a:lnTo>
                  <a:pt x="690" y="4239"/>
                </a:lnTo>
                <a:lnTo>
                  <a:pt x="691" y="4242"/>
                </a:lnTo>
                <a:lnTo>
                  <a:pt x="691" y="4244"/>
                </a:lnTo>
                <a:lnTo>
                  <a:pt x="691" y="4247"/>
                </a:lnTo>
                <a:lnTo>
                  <a:pt x="691" y="4249"/>
                </a:lnTo>
                <a:lnTo>
                  <a:pt x="690" y="4252"/>
                </a:lnTo>
                <a:lnTo>
                  <a:pt x="689" y="4254"/>
                </a:lnTo>
                <a:lnTo>
                  <a:pt x="688" y="4256"/>
                </a:lnTo>
                <a:lnTo>
                  <a:pt x="687" y="4259"/>
                </a:lnTo>
                <a:lnTo>
                  <a:pt x="686" y="4261"/>
                </a:lnTo>
                <a:lnTo>
                  <a:pt x="684" y="4263"/>
                </a:lnTo>
                <a:lnTo>
                  <a:pt x="682" y="4265"/>
                </a:lnTo>
                <a:lnTo>
                  <a:pt x="680" y="4266"/>
                </a:lnTo>
                <a:lnTo>
                  <a:pt x="641" y="4296"/>
                </a:lnTo>
                <a:lnTo>
                  <a:pt x="602" y="4327"/>
                </a:lnTo>
                <a:lnTo>
                  <a:pt x="565" y="4359"/>
                </a:lnTo>
                <a:lnTo>
                  <a:pt x="529" y="4392"/>
                </a:lnTo>
                <a:lnTo>
                  <a:pt x="527" y="4394"/>
                </a:lnTo>
                <a:lnTo>
                  <a:pt x="525" y="4396"/>
                </a:lnTo>
                <a:lnTo>
                  <a:pt x="522" y="4397"/>
                </a:lnTo>
                <a:lnTo>
                  <a:pt x="520" y="4398"/>
                </a:lnTo>
                <a:lnTo>
                  <a:pt x="517" y="4399"/>
                </a:lnTo>
                <a:lnTo>
                  <a:pt x="515" y="4399"/>
                </a:lnTo>
                <a:lnTo>
                  <a:pt x="512" y="4399"/>
                </a:lnTo>
                <a:lnTo>
                  <a:pt x="510" y="4399"/>
                </a:lnTo>
                <a:lnTo>
                  <a:pt x="507" y="4399"/>
                </a:lnTo>
                <a:lnTo>
                  <a:pt x="504" y="4399"/>
                </a:lnTo>
                <a:lnTo>
                  <a:pt x="502" y="4398"/>
                </a:lnTo>
                <a:lnTo>
                  <a:pt x="500" y="4397"/>
                </a:lnTo>
                <a:lnTo>
                  <a:pt x="497" y="4396"/>
                </a:lnTo>
                <a:lnTo>
                  <a:pt x="495" y="4395"/>
                </a:lnTo>
                <a:lnTo>
                  <a:pt x="493" y="4393"/>
                </a:lnTo>
                <a:lnTo>
                  <a:pt x="491" y="4391"/>
                </a:lnTo>
                <a:lnTo>
                  <a:pt x="489" y="4389"/>
                </a:lnTo>
                <a:lnTo>
                  <a:pt x="488" y="4387"/>
                </a:lnTo>
                <a:lnTo>
                  <a:pt x="486" y="4385"/>
                </a:lnTo>
                <a:lnTo>
                  <a:pt x="485" y="4382"/>
                </a:lnTo>
                <a:lnTo>
                  <a:pt x="485" y="4380"/>
                </a:lnTo>
                <a:lnTo>
                  <a:pt x="484" y="4377"/>
                </a:lnTo>
                <a:lnTo>
                  <a:pt x="484" y="4375"/>
                </a:lnTo>
                <a:lnTo>
                  <a:pt x="484" y="4372"/>
                </a:lnTo>
                <a:lnTo>
                  <a:pt x="484" y="4369"/>
                </a:lnTo>
                <a:lnTo>
                  <a:pt x="485" y="4367"/>
                </a:lnTo>
                <a:lnTo>
                  <a:pt x="486" y="4364"/>
                </a:lnTo>
                <a:lnTo>
                  <a:pt x="487" y="4362"/>
                </a:lnTo>
                <a:lnTo>
                  <a:pt x="488" y="4360"/>
                </a:lnTo>
                <a:lnTo>
                  <a:pt x="489" y="4357"/>
                </a:lnTo>
                <a:lnTo>
                  <a:pt x="491" y="4355"/>
                </a:lnTo>
                <a:lnTo>
                  <a:pt x="493" y="4353"/>
                </a:lnTo>
                <a:lnTo>
                  <a:pt x="530" y="4320"/>
                </a:lnTo>
                <a:lnTo>
                  <a:pt x="568" y="4287"/>
                </a:lnTo>
                <a:lnTo>
                  <a:pt x="608" y="4254"/>
                </a:lnTo>
                <a:lnTo>
                  <a:pt x="649" y="4223"/>
                </a:lnTo>
                <a:lnTo>
                  <a:pt x="651" y="4222"/>
                </a:lnTo>
                <a:lnTo>
                  <a:pt x="654" y="4221"/>
                </a:lnTo>
                <a:lnTo>
                  <a:pt x="656" y="4220"/>
                </a:lnTo>
                <a:lnTo>
                  <a:pt x="659" y="4219"/>
                </a:lnTo>
                <a:lnTo>
                  <a:pt x="661" y="4218"/>
                </a:lnTo>
                <a:lnTo>
                  <a:pt x="664" y="4218"/>
                </a:lnTo>
                <a:lnTo>
                  <a:pt x="666" y="4218"/>
                </a:lnTo>
                <a:lnTo>
                  <a:pt x="669" y="4219"/>
                </a:lnTo>
                <a:lnTo>
                  <a:pt x="671" y="4219"/>
                </a:lnTo>
                <a:lnTo>
                  <a:pt x="674" y="4220"/>
                </a:lnTo>
                <a:lnTo>
                  <a:pt x="676" y="4221"/>
                </a:lnTo>
                <a:lnTo>
                  <a:pt x="678" y="4222"/>
                </a:lnTo>
                <a:lnTo>
                  <a:pt x="681" y="4224"/>
                </a:lnTo>
                <a:lnTo>
                  <a:pt x="682" y="4225"/>
                </a:lnTo>
                <a:lnTo>
                  <a:pt x="684" y="4227"/>
                </a:lnTo>
                <a:lnTo>
                  <a:pt x="686" y="4229"/>
                </a:lnTo>
                <a:moveTo>
                  <a:pt x="1503" y="4258"/>
                </a:moveTo>
                <a:lnTo>
                  <a:pt x="1505" y="4257"/>
                </a:lnTo>
                <a:lnTo>
                  <a:pt x="1507" y="4255"/>
                </a:lnTo>
                <a:lnTo>
                  <a:pt x="1509" y="4254"/>
                </a:lnTo>
                <a:lnTo>
                  <a:pt x="1512" y="4253"/>
                </a:lnTo>
                <a:lnTo>
                  <a:pt x="1514" y="4252"/>
                </a:lnTo>
                <a:lnTo>
                  <a:pt x="1517" y="4251"/>
                </a:lnTo>
                <a:lnTo>
                  <a:pt x="1520" y="4251"/>
                </a:lnTo>
                <a:lnTo>
                  <a:pt x="1522" y="4251"/>
                </a:lnTo>
                <a:lnTo>
                  <a:pt x="1525" y="4251"/>
                </a:lnTo>
                <a:lnTo>
                  <a:pt x="1527" y="4251"/>
                </a:lnTo>
                <a:lnTo>
                  <a:pt x="1530" y="4252"/>
                </a:lnTo>
                <a:lnTo>
                  <a:pt x="1532" y="4253"/>
                </a:lnTo>
                <a:lnTo>
                  <a:pt x="1534" y="4254"/>
                </a:lnTo>
                <a:lnTo>
                  <a:pt x="1537" y="4255"/>
                </a:lnTo>
                <a:lnTo>
                  <a:pt x="1539" y="4257"/>
                </a:lnTo>
                <a:lnTo>
                  <a:pt x="1541" y="4258"/>
                </a:lnTo>
                <a:lnTo>
                  <a:pt x="1578" y="4295"/>
                </a:lnTo>
                <a:lnTo>
                  <a:pt x="1615" y="4331"/>
                </a:lnTo>
                <a:lnTo>
                  <a:pt x="1653" y="4365"/>
                </a:lnTo>
                <a:lnTo>
                  <a:pt x="1691" y="4397"/>
                </a:lnTo>
                <a:lnTo>
                  <a:pt x="1693" y="4399"/>
                </a:lnTo>
                <a:lnTo>
                  <a:pt x="1694" y="4401"/>
                </a:lnTo>
                <a:lnTo>
                  <a:pt x="1696" y="4403"/>
                </a:lnTo>
                <a:lnTo>
                  <a:pt x="1697" y="4405"/>
                </a:lnTo>
                <a:lnTo>
                  <a:pt x="1698" y="4408"/>
                </a:lnTo>
                <a:lnTo>
                  <a:pt x="1699" y="4410"/>
                </a:lnTo>
                <a:lnTo>
                  <a:pt x="1699" y="4413"/>
                </a:lnTo>
                <a:lnTo>
                  <a:pt x="1700" y="4415"/>
                </a:lnTo>
                <a:lnTo>
                  <a:pt x="1700" y="4418"/>
                </a:lnTo>
                <a:lnTo>
                  <a:pt x="1700" y="4420"/>
                </a:lnTo>
                <a:lnTo>
                  <a:pt x="1699" y="4423"/>
                </a:lnTo>
                <a:lnTo>
                  <a:pt x="1699" y="4425"/>
                </a:lnTo>
                <a:lnTo>
                  <a:pt x="1698" y="4428"/>
                </a:lnTo>
                <a:lnTo>
                  <a:pt x="1697" y="4430"/>
                </a:lnTo>
                <a:lnTo>
                  <a:pt x="1695" y="4432"/>
                </a:lnTo>
                <a:lnTo>
                  <a:pt x="1694" y="4434"/>
                </a:lnTo>
                <a:lnTo>
                  <a:pt x="1692" y="4436"/>
                </a:lnTo>
                <a:lnTo>
                  <a:pt x="1690" y="4438"/>
                </a:lnTo>
                <a:lnTo>
                  <a:pt x="1687" y="4440"/>
                </a:lnTo>
                <a:lnTo>
                  <a:pt x="1685" y="4441"/>
                </a:lnTo>
                <a:lnTo>
                  <a:pt x="1683" y="4442"/>
                </a:lnTo>
                <a:lnTo>
                  <a:pt x="1680" y="4443"/>
                </a:lnTo>
                <a:lnTo>
                  <a:pt x="1678" y="4443"/>
                </a:lnTo>
                <a:lnTo>
                  <a:pt x="1676" y="4444"/>
                </a:lnTo>
                <a:lnTo>
                  <a:pt x="1673" y="4444"/>
                </a:lnTo>
                <a:lnTo>
                  <a:pt x="1671" y="4444"/>
                </a:lnTo>
                <a:lnTo>
                  <a:pt x="1668" y="4443"/>
                </a:lnTo>
                <a:lnTo>
                  <a:pt x="1666" y="4443"/>
                </a:lnTo>
                <a:lnTo>
                  <a:pt x="1663" y="4442"/>
                </a:lnTo>
                <a:lnTo>
                  <a:pt x="1661" y="4441"/>
                </a:lnTo>
                <a:lnTo>
                  <a:pt x="1659" y="4439"/>
                </a:lnTo>
                <a:lnTo>
                  <a:pt x="1657" y="4437"/>
                </a:lnTo>
                <a:lnTo>
                  <a:pt x="1618" y="4404"/>
                </a:lnTo>
                <a:lnTo>
                  <a:pt x="1579" y="4369"/>
                </a:lnTo>
                <a:lnTo>
                  <a:pt x="1541" y="4333"/>
                </a:lnTo>
                <a:lnTo>
                  <a:pt x="1503" y="4295"/>
                </a:lnTo>
                <a:lnTo>
                  <a:pt x="1501" y="4293"/>
                </a:lnTo>
                <a:lnTo>
                  <a:pt x="1499" y="4291"/>
                </a:lnTo>
                <a:lnTo>
                  <a:pt x="1498" y="4289"/>
                </a:lnTo>
                <a:lnTo>
                  <a:pt x="1497" y="4287"/>
                </a:lnTo>
                <a:lnTo>
                  <a:pt x="1496" y="4284"/>
                </a:lnTo>
                <a:lnTo>
                  <a:pt x="1496" y="4282"/>
                </a:lnTo>
                <a:lnTo>
                  <a:pt x="1495" y="4279"/>
                </a:lnTo>
                <a:lnTo>
                  <a:pt x="1495" y="4277"/>
                </a:lnTo>
                <a:lnTo>
                  <a:pt x="1495" y="4274"/>
                </a:lnTo>
                <a:lnTo>
                  <a:pt x="1496" y="4272"/>
                </a:lnTo>
                <a:lnTo>
                  <a:pt x="1496" y="4269"/>
                </a:lnTo>
                <a:lnTo>
                  <a:pt x="1497" y="4267"/>
                </a:lnTo>
                <a:lnTo>
                  <a:pt x="1498" y="4265"/>
                </a:lnTo>
                <a:lnTo>
                  <a:pt x="1499" y="4262"/>
                </a:lnTo>
                <a:lnTo>
                  <a:pt x="1501" y="4260"/>
                </a:lnTo>
                <a:lnTo>
                  <a:pt x="1503" y="4258"/>
                </a:lnTo>
                <a:moveTo>
                  <a:pt x="1880" y="4280"/>
                </a:moveTo>
                <a:lnTo>
                  <a:pt x="1881" y="4278"/>
                </a:lnTo>
                <a:lnTo>
                  <a:pt x="1883" y="4277"/>
                </a:lnTo>
                <a:lnTo>
                  <a:pt x="1885" y="4275"/>
                </a:lnTo>
                <a:lnTo>
                  <a:pt x="1888" y="4274"/>
                </a:lnTo>
                <a:lnTo>
                  <a:pt x="1890" y="4273"/>
                </a:lnTo>
                <a:lnTo>
                  <a:pt x="1892" y="4272"/>
                </a:lnTo>
                <a:lnTo>
                  <a:pt x="1895" y="4271"/>
                </a:lnTo>
                <a:lnTo>
                  <a:pt x="1897" y="4271"/>
                </a:lnTo>
                <a:lnTo>
                  <a:pt x="1900" y="4271"/>
                </a:lnTo>
                <a:lnTo>
                  <a:pt x="1902" y="4271"/>
                </a:lnTo>
                <a:lnTo>
                  <a:pt x="1905" y="4271"/>
                </a:lnTo>
                <a:lnTo>
                  <a:pt x="1907" y="4272"/>
                </a:lnTo>
                <a:lnTo>
                  <a:pt x="1910" y="4273"/>
                </a:lnTo>
                <a:lnTo>
                  <a:pt x="1912" y="4274"/>
                </a:lnTo>
                <a:lnTo>
                  <a:pt x="1915" y="4275"/>
                </a:lnTo>
                <a:lnTo>
                  <a:pt x="1917" y="4276"/>
                </a:lnTo>
                <a:lnTo>
                  <a:pt x="1953" y="4306"/>
                </a:lnTo>
                <a:lnTo>
                  <a:pt x="1970" y="4321"/>
                </a:lnTo>
                <a:lnTo>
                  <a:pt x="1988" y="4337"/>
                </a:lnTo>
                <a:lnTo>
                  <a:pt x="2066" y="4408"/>
                </a:lnTo>
                <a:lnTo>
                  <a:pt x="2067" y="4410"/>
                </a:lnTo>
                <a:lnTo>
                  <a:pt x="2069" y="4412"/>
                </a:lnTo>
                <a:lnTo>
                  <a:pt x="2070" y="4415"/>
                </a:lnTo>
                <a:lnTo>
                  <a:pt x="2071" y="4417"/>
                </a:lnTo>
                <a:lnTo>
                  <a:pt x="2072" y="4419"/>
                </a:lnTo>
                <a:lnTo>
                  <a:pt x="2073" y="4422"/>
                </a:lnTo>
                <a:lnTo>
                  <a:pt x="2073" y="4424"/>
                </a:lnTo>
                <a:lnTo>
                  <a:pt x="2074" y="4427"/>
                </a:lnTo>
                <a:lnTo>
                  <a:pt x="2074" y="4429"/>
                </a:lnTo>
                <a:lnTo>
                  <a:pt x="2073" y="4432"/>
                </a:lnTo>
                <a:lnTo>
                  <a:pt x="2073" y="4434"/>
                </a:lnTo>
                <a:lnTo>
                  <a:pt x="2072" y="4437"/>
                </a:lnTo>
                <a:lnTo>
                  <a:pt x="2071" y="4439"/>
                </a:lnTo>
                <a:lnTo>
                  <a:pt x="2070" y="4441"/>
                </a:lnTo>
                <a:lnTo>
                  <a:pt x="2068" y="4443"/>
                </a:lnTo>
                <a:lnTo>
                  <a:pt x="2067" y="4445"/>
                </a:lnTo>
                <a:lnTo>
                  <a:pt x="2065" y="4447"/>
                </a:lnTo>
                <a:lnTo>
                  <a:pt x="2063" y="4449"/>
                </a:lnTo>
                <a:lnTo>
                  <a:pt x="2060" y="4450"/>
                </a:lnTo>
                <a:lnTo>
                  <a:pt x="2058" y="4452"/>
                </a:lnTo>
                <a:lnTo>
                  <a:pt x="2056" y="4453"/>
                </a:lnTo>
                <a:lnTo>
                  <a:pt x="2053" y="4453"/>
                </a:lnTo>
                <a:lnTo>
                  <a:pt x="2051" y="4454"/>
                </a:lnTo>
                <a:lnTo>
                  <a:pt x="2048" y="4454"/>
                </a:lnTo>
                <a:lnTo>
                  <a:pt x="2045" y="4454"/>
                </a:lnTo>
                <a:lnTo>
                  <a:pt x="2043" y="4453"/>
                </a:lnTo>
                <a:lnTo>
                  <a:pt x="2040" y="4453"/>
                </a:lnTo>
                <a:lnTo>
                  <a:pt x="2038" y="4452"/>
                </a:lnTo>
                <a:lnTo>
                  <a:pt x="2035" y="4451"/>
                </a:lnTo>
                <a:lnTo>
                  <a:pt x="2033" y="4450"/>
                </a:lnTo>
                <a:lnTo>
                  <a:pt x="2031" y="4448"/>
                </a:lnTo>
                <a:lnTo>
                  <a:pt x="2029" y="4446"/>
                </a:lnTo>
                <a:lnTo>
                  <a:pt x="1953" y="4376"/>
                </a:lnTo>
                <a:lnTo>
                  <a:pt x="1935" y="4361"/>
                </a:lnTo>
                <a:lnTo>
                  <a:pt x="1918" y="4346"/>
                </a:lnTo>
                <a:lnTo>
                  <a:pt x="1884" y="4318"/>
                </a:lnTo>
                <a:lnTo>
                  <a:pt x="1882" y="4316"/>
                </a:lnTo>
                <a:lnTo>
                  <a:pt x="1880" y="4314"/>
                </a:lnTo>
                <a:lnTo>
                  <a:pt x="1878" y="4312"/>
                </a:lnTo>
                <a:lnTo>
                  <a:pt x="1877" y="4310"/>
                </a:lnTo>
                <a:lnTo>
                  <a:pt x="1876" y="4308"/>
                </a:lnTo>
                <a:lnTo>
                  <a:pt x="1875" y="4305"/>
                </a:lnTo>
                <a:lnTo>
                  <a:pt x="1875" y="4303"/>
                </a:lnTo>
                <a:lnTo>
                  <a:pt x="1874" y="4300"/>
                </a:lnTo>
                <a:lnTo>
                  <a:pt x="1874" y="4298"/>
                </a:lnTo>
                <a:lnTo>
                  <a:pt x="1874" y="4295"/>
                </a:lnTo>
                <a:lnTo>
                  <a:pt x="1874" y="4293"/>
                </a:lnTo>
                <a:lnTo>
                  <a:pt x="1875" y="4290"/>
                </a:lnTo>
                <a:lnTo>
                  <a:pt x="1876" y="4288"/>
                </a:lnTo>
                <a:lnTo>
                  <a:pt x="1877" y="4285"/>
                </a:lnTo>
                <a:lnTo>
                  <a:pt x="1878" y="4283"/>
                </a:lnTo>
                <a:lnTo>
                  <a:pt x="1880" y="4280"/>
                </a:lnTo>
                <a:moveTo>
                  <a:pt x="390" y="4498"/>
                </a:moveTo>
                <a:lnTo>
                  <a:pt x="392" y="4500"/>
                </a:lnTo>
                <a:lnTo>
                  <a:pt x="394" y="4502"/>
                </a:lnTo>
                <a:lnTo>
                  <a:pt x="395" y="4504"/>
                </a:lnTo>
                <a:lnTo>
                  <a:pt x="396" y="4506"/>
                </a:lnTo>
                <a:lnTo>
                  <a:pt x="397" y="4509"/>
                </a:lnTo>
                <a:lnTo>
                  <a:pt x="398" y="4511"/>
                </a:lnTo>
                <a:lnTo>
                  <a:pt x="399" y="4514"/>
                </a:lnTo>
                <a:lnTo>
                  <a:pt x="399" y="4516"/>
                </a:lnTo>
                <a:lnTo>
                  <a:pt x="399" y="4519"/>
                </a:lnTo>
                <a:lnTo>
                  <a:pt x="399" y="4521"/>
                </a:lnTo>
                <a:lnTo>
                  <a:pt x="398" y="4524"/>
                </a:lnTo>
                <a:lnTo>
                  <a:pt x="398" y="4526"/>
                </a:lnTo>
                <a:lnTo>
                  <a:pt x="397" y="4529"/>
                </a:lnTo>
                <a:lnTo>
                  <a:pt x="396" y="4531"/>
                </a:lnTo>
                <a:lnTo>
                  <a:pt x="394" y="4533"/>
                </a:lnTo>
                <a:lnTo>
                  <a:pt x="393" y="4535"/>
                </a:lnTo>
                <a:lnTo>
                  <a:pt x="360" y="4576"/>
                </a:lnTo>
                <a:lnTo>
                  <a:pt x="328" y="4615"/>
                </a:lnTo>
                <a:lnTo>
                  <a:pt x="299" y="4654"/>
                </a:lnTo>
                <a:lnTo>
                  <a:pt x="272" y="4692"/>
                </a:lnTo>
                <a:lnTo>
                  <a:pt x="270" y="4695"/>
                </a:lnTo>
                <a:lnTo>
                  <a:pt x="268" y="4696"/>
                </a:lnTo>
                <a:lnTo>
                  <a:pt x="266" y="4698"/>
                </a:lnTo>
                <a:lnTo>
                  <a:pt x="264" y="4700"/>
                </a:lnTo>
                <a:lnTo>
                  <a:pt x="262" y="4701"/>
                </a:lnTo>
                <a:lnTo>
                  <a:pt x="259" y="4702"/>
                </a:lnTo>
                <a:lnTo>
                  <a:pt x="257" y="4703"/>
                </a:lnTo>
                <a:lnTo>
                  <a:pt x="255" y="4703"/>
                </a:lnTo>
                <a:lnTo>
                  <a:pt x="252" y="4704"/>
                </a:lnTo>
                <a:lnTo>
                  <a:pt x="250" y="4704"/>
                </a:lnTo>
                <a:lnTo>
                  <a:pt x="247" y="4704"/>
                </a:lnTo>
                <a:lnTo>
                  <a:pt x="245" y="4703"/>
                </a:lnTo>
                <a:lnTo>
                  <a:pt x="242" y="4703"/>
                </a:lnTo>
                <a:lnTo>
                  <a:pt x="240" y="4702"/>
                </a:lnTo>
                <a:lnTo>
                  <a:pt x="237" y="4701"/>
                </a:lnTo>
                <a:lnTo>
                  <a:pt x="235" y="4699"/>
                </a:lnTo>
                <a:lnTo>
                  <a:pt x="233" y="4698"/>
                </a:lnTo>
                <a:lnTo>
                  <a:pt x="231" y="4696"/>
                </a:lnTo>
                <a:lnTo>
                  <a:pt x="229" y="4694"/>
                </a:lnTo>
                <a:lnTo>
                  <a:pt x="228" y="4691"/>
                </a:lnTo>
                <a:lnTo>
                  <a:pt x="226" y="4689"/>
                </a:lnTo>
                <a:lnTo>
                  <a:pt x="225" y="4687"/>
                </a:lnTo>
                <a:lnTo>
                  <a:pt x="225" y="4684"/>
                </a:lnTo>
                <a:lnTo>
                  <a:pt x="224" y="4682"/>
                </a:lnTo>
                <a:lnTo>
                  <a:pt x="224" y="4679"/>
                </a:lnTo>
                <a:lnTo>
                  <a:pt x="223" y="4677"/>
                </a:lnTo>
                <a:lnTo>
                  <a:pt x="224" y="4674"/>
                </a:lnTo>
                <a:lnTo>
                  <a:pt x="224" y="4672"/>
                </a:lnTo>
                <a:lnTo>
                  <a:pt x="225" y="4669"/>
                </a:lnTo>
                <a:lnTo>
                  <a:pt x="225" y="4667"/>
                </a:lnTo>
                <a:lnTo>
                  <a:pt x="227" y="4665"/>
                </a:lnTo>
                <a:lnTo>
                  <a:pt x="228" y="4662"/>
                </a:lnTo>
                <a:lnTo>
                  <a:pt x="256" y="4623"/>
                </a:lnTo>
                <a:lnTo>
                  <a:pt x="286" y="4583"/>
                </a:lnTo>
                <a:lnTo>
                  <a:pt x="352" y="4501"/>
                </a:lnTo>
                <a:lnTo>
                  <a:pt x="354" y="4499"/>
                </a:lnTo>
                <a:lnTo>
                  <a:pt x="356" y="4498"/>
                </a:lnTo>
                <a:lnTo>
                  <a:pt x="358" y="4496"/>
                </a:lnTo>
                <a:lnTo>
                  <a:pt x="361" y="4495"/>
                </a:lnTo>
                <a:lnTo>
                  <a:pt x="363" y="4494"/>
                </a:lnTo>
                <a:lnTo>
                  <a:pt x="365" y="4493"/>
                </a:lnTo>
                <a:lnTo>
                  <a:pt x="368" y="4492"/>
                </a:lnTo>
                <a:lnTo>
                  <a:pt x="371" y="4492"/>
                </a:lnTo>
                <a:lnTo>
                  <a:pt x="373" y="4492"/>
                </a:lnTo>
                <a:lnTo>
                  <a:pt x="376" y="4492"/>
                </a:lnTo>
                <a:lnTo>
                  <a:pt x="378" y="4492"/>
                </a:lnTo>
                <a:lnTo>
                  <a:pt x="381" y="4493"/>
                </a:lnTo>
                <a:lnTo>
                  <a:pt x="383" y="4494"/>
                </a:lnTo>
                <a:lnTo>
                  <a:pt x="386" y="4495"/>
                </a:lnTo>
                <a:lnTo>
                  <a:pt x="388" y="4497"/>
                </a:lnTo>
                <a:lnTo>
                  <a:pt x="390" y="4498"/>
                </a:lnTo>
                <a:moveTo>
                  <a:pt x="1816" y="4528"/>
                </a:moveTo>
                <a:lnTo>
                  <a:pt x="1817" y="4526"/>
                </a:lnTo>
                <a:lnTo>
                  <a:pt x="1819" y="4524"/>
                </a:lnTo>
                <a:lnTo>
                  <a:pt x="1821" y="4523"/>
                </a:lnTo>
                <a:lnTo>
                  <a:pt x="1823" y="4521"/>
                </a:lnTo>
                <a:lnTo>
                  <a:pt x="1825" y="4520"/>
                </a:lnTo>
                <a:lnTo>
                  <a:pt x="1828" y="4519"/>
                </a:lnTo>
                <a:lnTo>
                  <a:pt x="1830" y="4518"/>
                </a:lnTo>
                <a:lnTo>
                  <a:pt x="1833" y="4518"/>
                </a:lnTo>
                <a:lnTo>
                  <a:pt x="1835" y="4517"/>
                </a:lnTo>
                <a:lnTo>
                  <a:pt x="1838" y="4517"/>
                </a:lnTo>
                <a:lnTo>
                  <a:pt x="1840" y="4517"/>
                </a:lnTo>
                <a:lnTo>
                  <a:pt x="1843" y="4518"/>
                </a:lnTo>
                <a:lnTo>
                  <a:pt x="1845" y="4519"/>
                </a:lnTo>
                <a:lnTo>
                  <a:pt x="1847" y="4520"/>
                </a:lnTo>
                <a:lnTo>
                  <a:pt x="1850" y="4521"/>
                </a:lnTo>
                <a:lnTo>
                  <a:pt x="1852" y="4522"/>
                </a:lnTo>
                <a:lnTo>
                  <a:pt x="1898" y="4553"/>
                </a:lnTo>
                <a:lnTo>
                  <a:pt x="1942" y="4582"/>
                </a:lnTo>
                <a:lnTo>
                  <a:pt x="1984" y="4607"/>
                </a:lnTo>
                <a:lnTo>
                  <a:pt x="2025" y="4630"/>
                </a:lnTo>
                <a:lnTo>
                  <a:pt x="2027" y="4632"/>
                </a:lnTo>
                <a:lnTo>
                  <a:pt x="2029" y="4633"/>
                </a:lnTo>
                <a:lnTo>
                  <a:pt x="2031" y="4635"/>
                </a:lnTo>
                <a:lnTo>
                  <a:pt x="2033" y="4637"/>
                </a:lnTo>
                <a:lnTo>
                  <a:pt x="2034" y="4639"/>
                </a:lnTo>
                <a:lnTo>
                  <a:pt x="2036" y="4641"/>
                </a:lnTo>
                <a:lnTo>
                  <a:pt x="2037" y="4644"/>
                </a:lnTo>
                <a:lnTo>
                  <a:pt x="2038" y="4646"/>
                </a:lnTo>
                <a:lnTo>
                  <a:pt x="2038" y="4649"/>
                </a:lnTo>
                <a:lnTo>
                  <a:pt x="2039" y="4651"/>
                </a:lnTo>
                <a:lnTo>
                  <a:pt x="2039" y="4654"/>
                </a:lnTo>
                <a:lnTo>
                  <a:pt x="2039" y="4656"/>
                </a:lnTo>
                <a:lnTo>
                  <a:pt x="2038" y="4659"/>
                </a:lnTo>
                <a:lnTo>
                  <a:pt x="2038" y="4661"/>
                </a:lnTo>
                <a:lnTo>
                  <a:pt x="2037" y="4664"/>
                </a:lnTo>
                <a:lnTo>
                  <a:pt x="2036" y="4666"/>
                </a:lnTo>
                <a:lnTo>
                  <a:pt x="2034" y="4669"/>
                </a:lnTo>
                <a:lnTo>
                  <a:pt x="2033" y="4671"/>
                </a:lnTo>
                <a:lnTo>
                  <a:pt x="2031" y="4672"/>
                </a:lnTo>
                <a:lnTo>
                  <a:pt x="2029" y="4674"/>
                </a:lnTo>
                <a:lnTo>
                  <a:pt x="2027" y="4675"/>
                </a:lnTo>
                <a:lnTo>
                  <a:pt x="2025" y="4677"/>
                </a:lnTo>
                <a:lnTo>
                  <a:pt x="2022" y="4678"/>
                </a:lnTo>
                <a:lnTo>
                  <a:pt x="2020" y="4678"/>
                </a:lnTo>
                <a:lnTo>
                  <a:pt x="2017" y="4679"/>
                </a:lnTo>
                <a:lnTo>
                  <a:pt x="2015" y="4679"/>
                </a:lnTo>
                <a:lnTo>
                  <a:pt x="2012" y="4680"/>
                </a:lnTo>
                <a:lnTo>
                  <a:pt x="2010" y="4679"/>
                </a:lnTo>
                <a:lnTo>
                  <a:pt x="2007" y="4679"/>
                </a:lnTo>
                <a:lnTo>
                  <a:pt x="2005" y="4678"/>
                </a:lnTo>
                <a:lnTo>
                  <a:pt x="2002" y="4678"/>
                </a:lnTo>
                <a:lnTo>
                  <a:pt x="2000" y="4676"/>
                </a:lnTo>
                <a:lnTo>
                  <a:pt x="1958" y="4653"/>
                </a:lnTo>
                <a:lnTo>
                  <a:pt x="1914" y="4627"/>
                </a:lnTo>
                <a:lnTo>
                  <a:pt x="1868" y="4598"/>
                </a:lnTo>
                <a:lnTo>
                  <a:pt x="1822" y="4565"/>
                </a:lnTo>
                <a:lnTo>
                  <a:pt x="1820" y="4564"/>
                </a:lnTo>
                <a:lnTo>
                  <a:pt x="1818" y="4562"/>
                </a:lnTo>
                <a:lnTo>
                  <a:pt x="1816" y="4560"/>
                </a:lnTo>
                <a:lnTo>
                  <a:pt x="1814" y="4558"/>
                </a:lnTo>
                <a:lnTo>
                  <a:pt x="1813" y="4556"/>
                </a:lnTo>
                <a:lnTo>
                  <a:pt x="1812" y="4553"/>
                </a:lnTo>
                <a:lnTo>
                  <a:pt x="1811" y="4551"/>
                </a:lnTo>
                <a:lnTo>
                  <a:pt x="1811" y="4548"/>
                </a:lnTo>
                <a:lnTo>
                  <a:pt x="1810" y="4546"/>
                </a:lnTo>
                <a:lnTo>
                  <a:pt x="1810" y="4543"/>
                </a:lnTo>
                <a:lnTo>
                  <a:pt x="1811" y="4541"/>
                </a:lnTo>
                <a:lnTo>
                  <a:pt x="1811" y="4538"/>
                </a:lnTo>
                <a:lnTo>
                  <a:pt x="1812" y="4536"/>
                </a:lnTo>
                <a:lnTo>
                  <a:pt x="1813" y="4533"/>
                </a:lnTo>
                <a:lnTo>
                  <a:pt x="1814" y="4531"/>
                </a:lnTo>
                <a:lnTo>
                  <a:pt x="1816" y="4528"/>
                </a:lnTo>
                <a:moveTo>
                  <a:pt x="2174" y="4556"/>
                </a:moveTo>
                <a:lnTo>
                  <a:pt x="2176" y="4555"/>
                </a:lnTo>
                <a:lnTo>
                  <a:pt x="2178" y="4554"/>
                </a:lnTo>
                <a:lnTo>
                  <a:pt x="2180" y="4552"/>
                </a:lnTo>
                <a:lnTo>
                  <a:pt x="2183" y="4552"/>
                </a:lnTo>
                <a:lnTo>
                  <a:pt x="2185" y="4551"/>
                </a:lnTo>
                <a:lnTo>
                  <a:pt x="2188" y="4551"/>
                </a:lnTo>
                <a:lnTo>
                  <a:pt x="2190" y="4551"/>
                </a:lnTo>
                <a:lnTo>
                  <a:pt x="2193" y="4551"/>
                </a:lnTo>
                <a:lnTo>
                  <a:pt x="2195" y="4551"/>
                </a:lnTo>
                <a:lnTo>
                  <a:pt x="2198" y="4552"/>
                </a:lnTo>
                <a:lnTo>
                  <a:pt x="2200" y="4553"/>
                </a:lnTo>
                <a:lnTo>
                  <a:pt x="2203" y="4554"/>
                </a:lnTo>
                <a:lnTo>
                  <a:pt x="2205" y="4555"/>
                </a:lnTo>
                <a:lnTo>
                  <a:pt x="2207" y="4557"/>
                </a:lnTo>
                <a:lnTo>
                  <a:pt x="2209" y="4558"/>
                </a:lnTo>
                <a:lnTo>
                  <a:pt x="2211" y="4560"/>
                </a:lnTo>
                <a:lnTo>
                  <a:pt x="2227" y="4581"/>
                </a:lnTo>
                <a:lnTo>
                  <a:pt x="2241" y="4600"/>
                </a:lnTo>
                <a:lnTo>
                  <a:pt x="2253" y="4618"/>
                </a:lnTo>
                <a:lnTo>
                  <a:pt x="2263" y="4634"/>
                </a:lnTo>
                <a:lnTo>
                  <a:pt x="2270" y="4650"/>
                </a:lnTo>
                <a:lnTo>
                  <a:pt x="2273" y="4658"/>
                </a:lnTo>
                <a:lnTo>
                  <a:pt x="2276" y="4665"/>
                </a:lnTo>
                <a:lnTo>
                  <a:pt x="2278" y="4672"/>
                </a:lnTo>
                <a:lnTo>
                  <a:pt x="2280" y="4680"/>
                </a:lnTo>
                <a:lnTo>
                  <a:pt x="2281" y="4687"/>
                </a:lnTo>
                <a:lnTo>
                  <a:pt x="2281" y="4690"/>
                </a:lnTo>
                <a:lnTo>
                  <a:pt x="2282" y="4693"/>
                </a:lnTo>
                <a:lnTo>
                  <a:pt x="2282" y="4697"/>
                </a:lnTo>
                <a:lnTo>
                  <a:pt x="2282" y="4701"/>
                </a:lnTo>
                <a:lnTo>
                  <a:pt x="2281" y="4705"/>
                </a:lnTo>
                <a:lnTo>
                  <a:pt x="2281" y="4708"/>
                </a:lnTo>
                <a:lnTo>
                  <a:pt x="2280" y="4712"/>
                </a:lnTo>
                <a:lnTo>
                  <a:pt x="2279" y="4716"/>
                </a:lnTo>
                <a:lnTo>
                  <a:pt x="2278" y="4719"/>
                </a:lnTo>
                <a:lnTo>
                  <a:pt x="2276" y="4722"/>
                </a:lnTo>
                <a:lnTo>
                  <a:pt x="2275" y="4725"/>
                </a:lnTo>
                <a:lnTo>
                  <a:pt x="2273" y="4728"/>
                </a:lnTo>
                <a:lnTo>
                  <a:pt x="2271" y="4731"/>
                </a:lnTo>
                <a:lnTo>
                  <a:pt x="2268" y="4734"/>
                </a:lnTo>
                <a:lnTo>
                  <a:pt x="2266" y="4736"/>
                </a:lnTo>
                <a:lnTo>
                  <a:pt x="2263" y="4739"/>
                </a:lnTo>
                <a:lnTo>
                  <a:pt x="2260" y="4741"/>
                </a:lnTo>
                <a:lnTo>
                  <a:pt x="2257" y="4743"/>
                </a:lnTo>
                <a:lnTo>
                  <a:pt x="2254" y="4745"/>
                </a:lnTo>
                <a:lnTo>
                  <a:pt x="2250" y="4747"/>
                </a:lnTo>
                <a:lnTo>
                  <a:pt x="2247" y="4748"/>
                </a:lnTo>
                <a:lnTo>
                  <a:pt x="2244" y="4749"/>
                </a:lnTo>
                <a:lnTo>
                  <a:pt x="2241" y="4750"/>
                </a:lnTo>
                <a:lnTo>
                  <a:pt x="2237" y="4751"/>
                </a:lnTo>
                <a:lnTo>
                  <a:pt x="2231" y="4752"/>
                </a:lnTo>
                <a:lnTo>
                  <a:pt x="2224" y="4753"/>
                </a:lnTo>
                <a:lnTo>
                  <a:pt x="2217" y="4753"/>
                </a:lnTo>
                <a:lnTo>
                  <a:pt x="2210" y="4753"/>
                </a:lnTo>
                <a:lnTo>
                  <a:pt x="2203" y="4752"/>
                </a:lnTo>
                <a:lnTo>
                  <a:pt x="2200" y="4752"/>
                </a:lnTo>
                <a:lnTo>
                  <a:pt x="2197" y="4751"/>
                </a:lnTo>
                <a:lnTo>
                  <a:pt x="2195" y="4751"/>
                </a:lnTo>
                <a:lnTo>
                  <a:pt x="2192" y="4750"/>
                </a:lnTo>
                <a:lnTo>
                  <a:pt x="2190" y="4748"/>
                </a:lnTo>
                <a:lnTo>
                  <a:pt x="2188" y="4747"/>
                </a:lnTo>
                <a:lnTo>
                  <a:pt x="2186" y="4745"/>
                </a:lnTo>
                <a:lnTo>
                  <a:pt x="2185" y="4743"/>
                </a:lnTo>
                <a:lnTo>
                  <a:pt x="2183" y="4741"/>
                </a:lnTo>
                <a:lnTo>
                  <a:pt x="2182" y="4739"/>
                </a:lnTo>
                <a:lnTo>
                  <a:pt x="2181" y="4737"/>
                </a:lnTo>
                <a:lnTo>
                  <a:pt x="2180" y="4734"/>
                </a:lnTo>
                <a:lnTo>
                  <a:pt x="2179" y="4732"/>
                </a:lnTo>
                <a:lnTo>
                  <a:pt x="2179" y="4730"/>
                </a:lnTo>
                <a:lnTo>
                  <a:pt x="2179" y="4727"/>
                </a:lnTo>
                <a:lnTo>
                  <a:pt x="2179" y="4724"/>
                </a:lnTo>
                <a:lnTo>
                  <a:pt x="2179" y="4722"/>
                </a:lnTo>
                <a:lnTo>
                  <a:pt x="2179" y="4719"/>
                </a:lnTo>
                <a:lnTo>
                  <a:pt x="2180" y="4716"/>
                </a:lnTo>
                <a:lnTo>
                  <a:pt x="2181" y="4714"/>
                </a:lnTo>
                <a:lnTo>
                  <a:pt x="2183" y="4712"/>
                </a:lnTo>
                <a:lnTo>
                  <a:pt x="2184" y="4710"/>
                </a:lnTo>
                <a:lnTo>
                  <a:pt x="2186" y="4708"/>
                </a:lnTo>
                <a:lnTo>
                  <a:pt x="2188" y="4706"/>
                </a:lnTo>
                <a:lnTo>
                  <a:pt x="2190" y="4704"/>
                </a:lnTo>
                <a:lnTo>
                  <a:pt x="2192" y="4703"/>
                </a:lnTo>
                <a:lnTo>
                  <a:pt x="2194" y="4702"/>
                </a:lnTo>
                <a:lnTo>
                  <a:pt x="2196" y="4701"/>
                </a:lnTo>
                <a:lnTo>
                  <a:pt x="2199" y="4701"/>
                </a:lnTo>
                <a:lnTo>
                  <a:pt x="2201" y="4700"/>
                </a:lnTo>
                <a:lnTo>
                  <a:pt x="2204" y="4700"/>
                </a:lnTo>
                <a:lnTo>
                  <a:pt x="2207" y="4700"/>
                </a:lnTo>
                <a:lnTo>
                  <a:pt x="2211" y="4701"/>
                </a:lnTo>
                <a:lnTo>
                  <a:pt x="2216" y="4701"/>
                </a:lnTo>
                <a:lnTo>
                  <a:pt x="2219" y="4700"/>
                </a:lnTo>
                <a:lnTo>
                  <a:pt x="2222" y="4700"/>
                </a:lnTo>
                <a:lnTo>
                  <a:pt x="2224" y="4700"/>
                </a:lnTo>
                <a:lnTo>
                  <a:pt x="2226" y="4699"/>
                </a:lnTo>
                <a:lnTo>
                  <a:pt x="2228" y="4699"/>
                </a:lnTo>
                <a:lnTo>
                  <a:pt x="2229" y="4698"/>
                </a:lnTo>
                <a:lnTo>
                  <a:pt x="2229" y="4695"/>
                </a:lnTo>
                <a:lnTo>
                  <a:pt x="2229" y="4694"/>
                </a:lnTo>
                <a:lnTo>
                  <a:pt x="2228" y="4693"/>
                </a:lnTo>
                <a:lnTo>
                  <a:pt x="2228" y="4690"/>
                </a:lnTo>
                <a:lnTo>
                  <a:pt x="2227" y="4686"/>
                </a:lnTo>
                <a:lnTo>
                  <a:pt x="2226" y="4682"/>
                </a:lnTo>
                <a:lnTo>
                  <a:pt x="2224" y="4678"/>
                </a:lnTo>
                <a:lnTo>
                  <a:pt x="2222" y="4673"/>
                </a:lnTo>
                <a:lnTo>
                  <a:pt x="2219" y="4667"/>
                </a:lnTo>
                <a:lnTo>
                  <a:pt x="2216" y="4660"/>
                </a:lnTo>
                <a:lnTo>
                  <a:pt x="2212" y="4653"/>
                </a:lnTo>
                <a:lnTo>
                  <a:pt x="2208" y="4646"/>
                </a:lnTo>
                <a:lnTo>
                  <a:pt x="2197" y="4630"/>
                </a:lnTo>
                <a:lnTo>
                  <a:pt x="2184" y="4613"/>
                </a:lnTo>
                <a:lnTo>
                  <a:pt x="2170" y="4593"/>
                </a:lnTo>
                <a:lnTo>
                  <a:pt x="2168" y="4591"/>
                </a:lnTo>
                <a:lnTo>
                  <a:pt x="2166" y="4589"/>
                </a:lnTo>
                <a:lnTo>
                  <a:pt x="2165" y="4587"/>
                </a:lnTo>
                <a:lnTo>
                  <a:pt x="2164" y="4584"/>
                </a:lnTo>
                <a:lnTo>
                  <a:pt x="2164" y="4582"/>
                </a:lnTo>
                <a:lnTo>
                  <a:pt x="2163" y="4579"/>
                </a:lnTo>
                <a:lnTo>
                  <a:pt x="2163" y="4577"/>
                </a:lnTo>
                <a:lnTo>
                  <a:pt x="2163" y="4574"/>
                </a:lnTo>
                <a:lnTo>
                  <a:pt x="2164" y="4572"/>
                </a:lnTo>
                <a:lnTo>
                  <a:pt x="2164" y="4569"/>
                </a:lnTo>
                <a:lnTo>
                  <a:pt x="2165" y="4567"/>
                </a:lnTo>
                <a:lnTo>
                  <a:pt x="2166" y="4564"/>
                </a:lnTo>
                <a:lnTo>
                  <a:pt x="2168" y="4562"/>
                </a:lnTo>
                <a:lnTo>
                  <a:pt x="2170" y="4560"/>
                </a:lnTo>
                <a:lnTo>
                  <a:pt x="2171" y="4558"/>
                </a:lnTo>
                <a:lnTo>
                  <a:pt x="2174" y="4556"/>
                </a:lnTo>
                <a:moveTo>
                  <a:pt x="157" y="4824"/>
                </a:moveTo>
                <a:lnTo>
                  <a:pt x="159" y="4826"/>
                </a:lnTo>
                <a:lnTo>
                  <a:pt x="161" y="4827"/>
                </a:lnTo>
                <a:lnTo>
                  <a:pt x="163" y="4829"/>
                </a:lnTo>
                <a:lnTo>
                  <a:pt x="165" y="4831"/>
                </a:lnTo>
                <a:lnTo>
                  <a:pt x="166" y="4833"/>
                </a:lnTo>
                <a:lnTo>
                  <a:pt x="167" y="4835"/>
                </a:lnTo>
                <a:lnTo>
                  <a:pt x="168" y="4838"/>
                </a:lnTo>
                <a:lnTo>
                  <a:pt x="169" y="4840"/>
                </a:lnTo>
                <a:lnTo>
                  <a:pt x="170" y="4843"/>
                </a:lnTo>
                <a:lnTo>
                  <a:pt x="170" y="4845"/>
                </a:lnTo>
                <a:lnTo>
                  <a:pt x="170" y="4848"/>
                </a:lnTo>
                <a:lnTo>
                  <a:pt x="170" y="4850"/>
                </a:lnTo>
                <a:lnTo>
                  <a:pt x="170" y="4853"/>
                </a:lnTo>
                <a:lnTo>
                  <a:pt x="169" y="4855"/>
                </a:lnTo>
                <a:lnTo>
                  <a:pt x="168" y="4858"/>
                </a:lnTo>
                <a:lnTo>
                  <a:pt x="167" y="4860"/>
                </a:lnTo>
                <a:lnTo>
                  <a:pt x="154" y="4886"/>
                </a:lnTo>
                <a:lnTo>
                  <a:pt x="142" y="4909"/>
                </a:lnTo>
                <a:lnTo>
                  <a:pt x="133" y="4930"/>
                </a:lnTo>
                <a:lnTo>
                  <a:pt x="126" y="4947"/>
                </a:lnTo>
                <a:lnTo>
                  <a:pt x="110" y="4994"/>
                </a:lnTo>
                <a:lnTo>
                  <a:pt x="102" y="5017"/>
                </a:lnTo>
                <a:lnTo>
                  <a:pt x="96" y="5040"/>
                </a:lnTo>
                <a:lnTo>
                  <a:pt x="95" y="5043"/>
                </a:lnTo>
                <a:lnTo>
                  <a:pt x="94" y="5045"/>
                </a:lnTo>
                <a:lnTo>
                  <a:pt x="93" y="5048"/>
                </a:lnTo>
                <a:lnTo>
                  <a:pt x="91" y="5050"/>
                </a:lnTo>
                <a:lnTo>
                  <a:pt x="89" y="5051"/>
                </a:lnTo>
                <a:lnTo>
                  <a:pt x="87" y="5053"/>
                </a:lnTo>
                <a:lnTo>
                  <a:pt x="85" y="5055"/>
                </a:lnTo>
                <a:lnTo>
                  <a:pt x="83" y="5056"/>
                </a:lnTo>
                <a:lnTo>
                  <a:pt x="81" y="5057"/>
                </a:lnTo>
                <a:lnTo>
                  <a:pt x="79" y="5058"/>
                </a:lnTo>
                <a:lnTo>
                  <a:pt x="76" y="5059"/>
                </a:lnTo>
                <a:lnTo>
                  <a:pt x="73" y="5059"/>
                </a:lnTo>
                <a:lnTo>
                  <a:pt x="71" y="5059"/>
                </a:lnTo>
                <a:lnTo>
                  <a:pt x="68" y="5059"/>
                </a:lnTo>
                <a:lnTo>
                  <a:pt x="66" y="5059"/>
                </a:lnTo>
                <a:lnTo>
                  <a:pt x="63" y="5058"/>
                </a:lnTo>
                <a:lnTo>
                  <a:pt x="60" y="5057"/>
                </a:lnTo>
                <a:lnTo>
                  <a:pt x="58" y="5056"/>
                </a:lnTo>
                <a:lnTo>
                  <a:pt x="56" y="5055"/>
                </a:lnTo>
                <a:lnTo>
                  <a:pt x="54" y="5054"/>
                </a:lnTo>
                <a:lnTo>
                  <a:pt x="52" y="5052"/>
                </a:lnTo>
                <a:lnTo>
                  <a:pt x="50" y="5050"/>
                </a:lnTo>
                <a:lnTo>
                  <a:pt x="49" y="5048"/>
                </a:lnTo>
                <a:lnTo>
                  <a:pt x="47" y="5046"/>
                </a:lnTo>
                <a:lnTo>
                  <a:pt x="46" y="5044"/>
                </a:lnTo>
                <a:lnTo>
                  <a:pt x="45" y="5042"/>
                </a:lnTo>
                <a:lnTo>
                  <a:pt x="45" y="5039"/>
                </a:lnTo>
                <a:lnTo>
                  <a:pt x="44" y="5037"/>
                </a:lnTo>
                <a:lnTo>
                  <a:pt x="44" y="5034"/>
                </a:lnTo>
                <a:lnTo>
                  <a:pt x="44" y="5032"/>
                </a:lnTo>
                <a:lnTo>
                  <a:pt x="44" y="5029"/>
                </a:lnTo>
                <a:lnTo>
                  <a:pt x="45" y="5026"/>
                </a:lnTo>
                <a:lnTo>
                  <a:pt x="52" y="5002"/>
                </a:lnTo>
                <a:lnTo>
                  <a:pt x="60" y="4977"/>
                </a:lnTo>
                <a:lnTo>
                  <a:pt x="77" y="4928"/>
                </a:lnTo>
                <a:lnTo>
                  <a:pt x="85" y="4909"/>
                </a:lnTo>
                <a:lnTo>
                  <a:pt x="95" y="4887"/>
                </a:lnTo>
                <a:lnTo>
                  <a:pt x="107" y="4862"/>
                </a:lnTo>
                <a:lnTo>
                  <a:pt x="121" y="4835"/>
                </a:lnTo>
                <a:lnTo>
                  <a:pt x="122" y="4833"/>
                </a:lnTo>
                <a:lnTo>
                  <a:pt x="124" y="4831"/>
                </a:lnTo>
                <a:lnTo>
                  <a:pt x="126" y="4829"/>
                </a:lnTo>
                <a:lnTo>
                  <a:pt x="128" y="4827"/>
                </a:lnTo>
                <a:lnTo>
                  <a:pt x="130" y="4826"/>
                </a:lnTo>
                <a:lnTo>
                  <a:pt x="132" y="4824"/>
                </a:lnTo>
                <a:lnTo>
                  <a:pt x="134" y="4823"/>
                </a:lnTo>
                <a:lnTo>
                  <a:pt x="137" y="4822"/>
                </a:lnTo>
                <a:lnTo>
                  <a:pt x="139" y="4822"/>
                </a:lnTo>
                <a:lnTo>
                  <a:pt x="142" y="4821"/>
                </a:lnTo>
                <a:lnTo>
                  <a:pt x="144" y="4821"/>
                </a:lnTo>
                <a:lnTo>
                  <a:pt x="147" y="4821"/>
                </a:lnTo>
                <a:lnTo>
                  <a:pt x="149" y="4822"/>
                </a:lnTo>
                <a:lnTo>
                  <a:pt x="152" y="4822"/>
                </a:lnTo>
                <a:lnTo>
                  <a:pt x="155" y="4823"/>
                </a:lnTo>
                <a:lnTo>
                  <a:pt x="157" y="4824"/>
                </a:lnTo>
                <a:moveTo>
                  <a:pt x="36" y="5203"/>
                </a:moveTo>
                <a:lnTo>
                  <a:pt x="39" y="5204"/>
                </a:lnTo>
                <a:lnTo>
                  <a:pt x="41" y="5204"/>
                </a:lnTo>
                <a:lnTo>
                  <a:pt x="43" y="5205"/>
                </a:lnTo>
                <a:lnTo>
                  <a:pt x="46" y="5206"/>
                </a:lnTo>
                <a:lnTo>
                  <a:pt x="48" y="5207"/>
                </a:lnTo>
                <a:lnTo>
                  <a:pt x="50" y="5209"/>
                </a:lnTo>
                <a:lnTo>
                  <a:pt x="52" y="5211"/>
                </a:lnTo>
                <a:lnTo>
                  <a:pt x="53" y="5213"/>
                </a:lnTo>
                <a:lnTo>
                  <a:pt x="55" y="5215"/>
                </a:lnTo>
                <a:lnTo>
                  <a:pt x="56" y="5217"/>
                </a:lnTo>
                <a:lnTo>
                  <a:pt x="57" y="5219"/>
                </a:lnTo>
                <a:lnTo>
                  <a:pt x="58" y="5222"/>
                </a:lnTo>
                <a:lnTo>
                  <a:pt x="59" y="5224"/>
                </a:lnTo>
                <a:lnTo>
                  <a:pt x="59" y="5227"/>
                </a:lnTo>
                <a:lnTo>
                  <a:pt x="59" y="5229"/>
                </a:lnTo>
                <a:lnTo>
                  <a:pt x="59" y="5232"/>
                </a:lnTo>
                <a:lnTo>
                  <a:pt x="55" y="5281"/>
                </a:lnTo>
                <a:lnTo>
                  <a:pt x="53" y="5330"/>
                </a:lnTo>
                <a:lnTo>
                  <a:pt x="53" y="5379"/>
                </a:lnTo>
                <a:lnTo>
                  <a:pt x="55" y="5428"/>
                </a:lnTo>
                <a:lnTo>
                  <a:pt x="55" y="5431"/>
                </a:lnTo>
                <a:lnTo>
                  <a:pt x="55" y="5433"/>
                </a:lnTo>
                <a:lnTo>
                  <a:pt x="54" y="5436"/>
                </a:lnTo>
                <a:lnTo>
                  <a:pt x="53" y="5438"/>
                </a:lnTo>
                <a:lnTo>
                  <a:pt x="52" y="5441"/>
                </a:lnTo>
                <a:lnTo>
                  <a:pt x="51" y="5443"/>
                </a:lnTo>
                <a:lnTo>
                  <a:pt x="50" y="5445"/>
                </a:lnTo>
                <a:lnTo>
                  <a:pt x="48" y="5447"/>
                </a:lnTo>
                <a:lnTo>
                  <a:pt x="46" y="5449"/>
                </a:lnTo>
                <a:lnTo>
                  <a:pt x="44" y="5450"/>
                </a:lnTo>
                <a:lnTo>
                  <a:pt x="42" y="5452"/>
                </a:lnTo>
                <a:lnTo>
                  <a:pt x="40" y="5453"/>
                </a:lnTo>
                <a:lnTo>
                  <a:pt x="38" y="5454"/>
                </a:lnTo>
                <a:lnTo>
                  <a:pt x="35" y="5455"/>
                </a:lnTo>
                <a:lnTo>
                  <a:pt x="33" y="5455"/>
                </a:lnTo>
                <a:lnTo>
                  <a:pt x="30" y="5455"/>
                </a:lnTo>
                <a:lnTo>
                  <a:pt x="27" y="5455"/>
                </a:lnTo>
                <a:lnTo>
                  <a:pt x="25" y="5455"/>
                </a:lnTo>
                <a:lnTo>
                  <a:pt x="22" y="5455"/>
                </a:lnTo>
                <a:lnTo>
                  <a:pt x="19" y="5454"/>
                </a:lnTo>
                <a:lnTo>
                  <a:pt x="17" y="5453"/>
                </a:lnTo>
                <a:lnTo>
                  <a:pt x="15" y="5452"/>
                </a:lnTo>
                <a:lnTo>
                  <a:pt x="13" y="5450"/>
                </a:lnTo>
                <a:lnTo>
                  <a:pt x="11" y="5449"/>
                </a:lnTo>
                <a:lnTo>
                  <a:pt x="9" y="5447"/>
                </a:lnTo>
                <a:lnTo>
                  <a:pt x="7" y="5445"/>
                </a:lnTo>
                <a:lnTo>
                  <a:pt x="6" y="5443"/>
                </a:lnTo>
                <a:lnTo>
                  <a:pt x="5" y="5441"/>
                </a:lnTo>
                <a:lnTo>
                  <a:pt x="4" y="5438"/>
                </a:lnTo>
                <a:lnTo>
                  <a:pt x="3" y="5436"/>
                </a:lnTo>
                <a:lnTo>
                  <a:pt x="2" y="5433"/>
                </a:lnTo>
                <a:lnTo>
                  <a:pt x="2" y="5430"/>
                </a:lnTo>
                <a:lnTo>
                  <a:pt x="0" y="5370"/>
                </a:lnTo>
                <a:lnTo>
                  <a:pt x="0" y="5351"/>
                </a:lnTo>
                <a:lnTo>
                  <a:pt x="1" y="5320"/>
                </a:lnTo>
                <a:lnTo>
                  <a:pt x="2" y="5288"/>
                </a:lnTo>
                <a:lnTo>
                  <a:pt x="4" y="5257"/>
                </a:lnTo>
                <a:lnTo>
                  <a:pt x="7" y="5226"/>
                </a:lnTo>
                <a:lnTo>
                  <a:pt x="7" y="5224"/>
                </a:lnTo>
                <a:lnTo>
                  <a:pt x="8" y="5221"/>
                </a:lnTo>
                <a:lnTo>
                  <a:pt x="9" y="5219"/>
                </a:lnTo>
                <a:lnTo>
                  <a:pt x="10" y="5217"/>
                </a:lnTo>
                <a:lnTo>
                  <a:pt x="11" y="5214"/>
                </a:lnTo>
                <a:lnTo>
                  <a:pt x="13" y="5212"/>
                </a:lnTo>
                <a:lnTo>
                  <a:pt x="14" y="5210"/>
                </a:lnTo>
                <a:lnTo>
                  <a:pt x="16" y="5209"/>
                </a:lnTo>
                <a:lnTo>
                  <a:pt x="18" y="5207"/>
                </a:lnTo>
                <a:lnTo>
                  <a:pt x="20" y="5206"/>
                </a:lnTo>
                <a:lnTo>
                  <a:pt x="23" y="5205"/>
                </a:lnTo>
                <a:lnTo>
                  <a:pt x="25" y="5204"/>
                </a:lnTo>
                <a:lnTo>
                  <a:pt x="28" y="5203"/>
                </a:lnTo>
                <a:lnTo>
                  <a:pt x="30" y="5203"/>
                </a:lnTo>
                <a:lnTo>
                  <a:pt x="33" y="5203"/>
                </a:lnTo>
                <a:lnTo>
                  <a:pt x="36" y="5203"/>
                </a:lnTo>
                <a:moveTo>
                  <a:pt x="48" y="5601"/>
                </a:moveTo>
                <a:lnTo>
                  <a:pt x="51" y="5601"/>
                </a:lnTo>
                <a:lnTo>
                  <a:pt x="54" y="5601"/>
                </a:lnTo>
                <a:lnTo>
                  <a:pt x="56" y="5601"/>
                </a:lnTo>
                <a:lnTo>
                  <a:pt x="59" y="5602"/>
                </a:lnTo>
                <a:lnTo>
                  <a:pt x="61" y="5602"/>
                </a:lnTo>
                <a:lnTo>
                  <a:pt x="64" y="5603"/>
                </a:lnTo>
                <a:lnTo>
                  <a:pt x="66" y="5604"/>
                </a:lnTo>
                <a:lnTo>
                  <a:pt x="68" y="5606"/>
                </a:lnTo>
                <a:lnTo>
                  <a:pt x="70" y="5607"/>
                </a:lnTo>
                <a:lnTo>
                  <a:pt x="72" y="5609"/>
                </a:lnTo>
                <a:lnTo>
                  <a:pt x="74" y="5611"/>
                </a:lnTo>
                <a:lnTo>
                  <a:pt x="75" y="5613"/>
                </a:lnTo>
                <a:lnTo>
                  <a:pt x="77" y="5615"/>
                </a:lnTo>
                <a:lnTo>
                  <a:pt x="78" y="5617"/>
                </a:lnTo>
                <a:lnTo>
                  <a:pt x="78" y="5620"/>
                </a:lnTo>
                <a:lnTo>
                  <a:pt x="79" y="5622"/>
                </a:lnTo>
                <a:lnTo>
                  <a:pt x="89" y="5670"/>
                </a:lnTo>
                <a:lnTo>
                  <a:pt x="101" y="5718"/>
                </a:lnTo>
                <a:lnTo>
                  <a:pt x="114" y="5766"/>
                </a:lnTo>
                <a:lnTo>
                  <a:pt x="129" y="5813"/>
                </a:lnTo>
                <a:lnTo>
                  <a:pt x="130" y="5816"/>
                </a:lnTo>
                <a:lnTo>
                  <a:pt x="130" y="5818"/>
                </a:lnTo>
                <a:lnTo>
                  <a:pt x="130" y="5821"/>
                </a:lnTo>
                <a:lnTo>
                  <a:pt x="130" y="5824"/>
                </a:lnTo>
                <a:lnTo>
                  <a:pt x="130" y="5826"/>
                </a:lnTo>
                <a:lnTo>
                  <a:pt x="129" y="5828"/>
                </a:lnTo>
                <a:lnTo>
                  <a:pt x="128" y="5831"/>
                </a:lnTo>
                <a:lnTo>
                  <a:pt x="127" y="5833"/>
                </a:lnTo>
                <a:lnTo>
                  <a:pt x="126" y="5835"/>
                </a:lnTo>
                <a:lnTo>
                  <a:pt x="125" y="5837"/>
                </a:lnTo>
                <a:lnTo>
                  <a:pt x="123" y="5839"/>
                </a:lnTo>
                <a:lnTo>
                  <a:pt x="121" y="5841"/>
                </a:lnTo>
                <a:lnTo>
                  <a:pt x="119" y="5843"/>
                </a:lnTo>
                <a:lnTo>
                  <a:pt x="117" y="5844"/>
                </a:lnTo>
                <a:lnTo>
                  <a:pt x="115" y="5845"/>
                </a:lnTo>
                <a:lnTo>
                  <a:pt x="112" y="5846"/>
                </a:lnTo>
                <a:lnTo>
                  <a:pt x="109" y="5847"/>
                </a:lnTo>
                <a:lnTo>
                  <a:pt x="107" y="5847"/>
                </a:lnTo>
                <a:lnTo>
                  <a:pt x="104" y="5847"/>
                </a:lnTo>
                <a:lnTo>
                  <a:pt x="101" y="5847"/>
                </a:lnTo>
                <a:lnTo>
                  <a:pt x="99" y="5847"/>
                </a:lnTo>
                <a:lnTo>
                  <a:pt x="96" y="5846"/>
                </a:lnTo>
                <a:lnTo>
                  <a:pt x="94" y="5845"/>
                </a:lnTo>
                <a:lnTo>
                  <a:pt x="92" y="5844"/>
                </a:lnTo>
                <a:lnTo>
                  <a:pt x="89" y="5843"/>
                </a:lnTo>
                <a:lnTo>
                  <a:pt x="87" y="5842"/>
                </a:lnTo>
                <a:lnTo>
                  <a:pt x="85" y="5840"/>
                </a:lnTo>
                <a:lnTo>
                  <a:pt x="83" y="5838"/>
                </a:lnTo>
                <a:lnTo>
                  <a:pt x="82" y="5836"/>
                </a:lnTo>
                <a:lnTo>
                  <a:pt x="80" y="5834"/>
                </a:lnTo>
                <a:lnTo>
                  <a:pt x="79" y="5832"/>
                </a:lnTo>
                <a:lnTo>
                  <a:pt x="78" y="5829"/>
                </a:lnTo>
                <a:lnTo>
                  <a:pt x="63" y="5780"/>
                </a:lnTo>
                <a:lnTo>
                  <a:pt x="49" y="5731"/>
                </a:lnTo>
                <a:lnTo>
                  <a:pt x="37" y="5682"/>
                </a:lnTo>
                <a:lnTo>
                  <a:pt x="27" y="5632"/>
                </a:lnTo>
                <a:lnTo>
                  <a:pt x="27" y="5630"/>
                </a:lnTo>
                <a:lnTo>
                  <a:pt x="27" y="5627"/>
                </a:lnTo>
                <a:lnTo>
                  <a:pt x="27" y="5624"/>
                </a:lnTo>
                <a:lnTo>
                  <a:pt x="27" y="5622"/>
                </a:lnTo>
                <a:lnTo>
                  <a:pt x="28" y="5619"/>
                </a:lnTo>
                <a:lnTo>
                  <a:pt x="29" y="5617"/>
                </a:lnTo>
                <a:lnTo>
                  <a:pt x="30" y="5615"/>
                </a:lnTo>
                <a:lnTo>
                  <a:pt x="31" y="5613"/>
                </a:lnTo>
                <a:lnTo>
                  <a:pt x="33" y="5611"/>
                </a:lnTo>
                <a:lnTo>
                  <a:pt x="35" y="5609"/>
                </a:lnTo>
                <a:lnTo>
                  <a:pt x="37" y="5607"/>
                </a:lnTo>
                <a:lnTo>
                  <a:pt x="39" y="5605"/>
                </a:lnTo>
                <a:lnTo>
                  <a:pt x="41" y="5604"/>
                </a:lnTo>
                <a:lnTo>
                  <a:pt x="43" y="5603"/>
                </a:lnTo>
                <a:lnTo>
                  <a:pt x="45" y="5602"/>
                </a:lnTo>
                <a:lnTo>
                  <a:pt x="48" y="5601"/>
                </a:lnTo>
                <a:moveTo>
                  <a:pt x="164" y="5983"/>
                </a:moveTo>
                <a:lnTo>
                  <a:pt x="167" y="5982"/>
                </a:lnTo>
                <a:lnTo>
                  <a:pt x="169" y="5981"/>
                </a:lnTo>
                <a:lnTo>
                  <a:pt x="172" y="5981"/>
                </a:lnTo>
                <a:lnTo>
                  <a:pt x="174" y="5981"/>
                </a:lnTo>
                <a:lnTo>
                  <a:pt x="177" y="5981"/>
                </a:lnTo>
                <a:lnTo>
                  <a:pt x="180" y="5981"/>
                </a:lnTo>
                <a:lnTo>
                  <a:pt x="182" y="5982"/>
                </a:lnTo>
                <a:lnTo>
                  <a:pt x="184" y="5983"/>
                </a:lnTo>
                <a:lnTo>
                  <a:pt x="187" y="5984"/>
                </a:lnTo>
                <a:lnTo>
                  <a:pt x="189" y="5985"/>
                </a:lnTo>
                <a:lnTo>
                  <a:pt x="191" y="5987"/>
                </a:lnTo>
                <a:lnTo>
                  <a:pt x="193" y="5988"/>
                </a:lnTo>
                <a:lnTo>
                  <a:pt x="195" y="5990"/>
                </a:lnTo>
                <a:lnTo>
                  <a:pt x="196" y="5992"/>
                </a:lnTo>
                <a:lnTo>
                  <a:pt x="198" y="5995"/>
                </a:lnTo>
                <a:lnTo>
                  <a:pt x="199" y="5997"/>
                </a:lnTo>
                <a:lnTo>
                  <a:pt x="220" y="6042"/>
                </a:lnTo>
                <a:lnTo>
                  <a:pt x="241" y="6086"/>
                </a:lnTo>
                <a:lnTo>
                  <a:pt x="264" y="6130"/>
                </a:lnTo>
                <a:lnTo>
                  <a:pt x="288" y="6174"/>
                </a:lnTo>
                <a:lnTo>
                  <a:pt x="289" y="6176"/>
                </a:lnTo>
                <a:lnTo>
                  <a:pt x="290" y="6179"/>
                </a:lnTo>
                <a:lnTo>
                  <a:pt x="291" y="6181"/>
                </a:lnTo>
                <a:lnTo>
                  <a:pt x="291" y="6184"/>
                </a:lnTo>
                <a:lnTo>
                  <a:pt x="291" y="6186"/>
                </a:lnTo>
                <a:lnTo>
                  <a:pt x="291" y="6189"/>
                </a:lnTo>
                <a:lnTo>
                  <a:pt x="291" y="6191"/>
                </a:lnTo>
                <a:lnTo>
                  <a:pt x="290" y="6194"/>
                </a:lnTo>
                <a:lnTo>
                  <a:pt x="289" y="6196"/>
                </a:lnTo>
                <a:lnTo>
                  <a:pt x="288" y="6198"/>
                </a:lnTo>
                <a:lnTo>
                  <a:pt x="287" y="6201"/>
                </a:lnTo>
                <a:lnTo>
                  <a:pt x="286" y="6203"/>
                </a:lnTo>
                <a:lnTo>
                  <a:pt x="284" y="6205"/>
                </a:lnTo>
                <a:lnTo>
                  <a:pt x="282" y="6207"/>
                </a:lnTo>
                <a:lnTo>
                  <a:pt x="280" y="6209"/>
                </a:lnTo>
                <a:lnTo>
                  <a:pt x="278" y="6210"/>
                </a:lnTo>
                <a:lnTo>
                  <a:pt x="275" y="6211"/>
                </a:lnTo>
                <a:lnTo>
                  <a:pt x="273" y="6212"/>
                </a:lnTo>
                <a:lnTo>
                  <a:pt x="270" y="6213"/>
                </a:lnTo>
                <a:lnTo>
                  <a:pt x="268" y="6213"/>
                </a:lnTo>
                <a:lnTo>
                  <a:pt x="265" y="6213"/>
                </a:lnTo>
                <a:lnTo>
                  <a:pt x="263" y="6213"/>
                </a:lnTo>
                <a:lnTo>
                  <a:pt x="260" y="6213"/>
                </a:lnTo>
                <a:lnTo>
                  <a:pt x="258" y="6212"/>
                </a:lnTo>
                <a:lnTo>
                  <a:pt x="255" y="6211"/>
                </a:lnTo>
                <a:lnTo>
                  <a:pt x="253" y="6210"/>
                </a:lnTo>
                <a:lnTo>
                  <a:pt x="251" y="6209"/>
                </a:lnTo>
                <a:lnTo>
                  <a:pt x="249" y="6207"/>
                </a:lnTo>
                <a:lnTo>
                  <a:pt x="247" y="6206"/>
                </a:lnTo>
                <a:lnTo>
                  <a:pt x="245" y="6204"/>
                </a:lnTo>
                <a:lnTo>
                  <a:pt x="243" y="6201"/>
                </a:lnTo>
                <a:lnTo>
                  <a:pt x="242" y="6199"/>
                </a:lnTo>
                <a:lnTo>
                  <a:pt x="217" y="6155"/>
                </a:lnTo>
                <a:lnTo>
                  <a:pt x="194" y="6110"/>
                </a:lnTo>
                <a:lnTo>
                  <a:pt x="172" y="6064"/>
                </a:lnTo>
                <a:lnTo>
                  <a:pt x="151" y="6018"/>
                </a:lnTo>
                <a:lnTo>
                  <a:pt x="150" y="6016"/>
                </a:lnTo>
                <a:lnTo>
                  <a:pt x="149" y="6013"/>
                </a:lnTo>
                <a:lnTo>
                  <a:pt x="149" y="6011"/>
                </a:lnTo>
                <a:lnTo>
                  <a:pt x="149" y="6008"/>
                </a:lnTo>
                <a:lnTo>
                  <a:pt x="149" y="6006"/>
                </a:lnTo>
                <a:lnTo>
                  <a:pt x="149" y="6003"/>
                </a:lnTo>
                <a:lnTo>
                  <a:pt x="150" y="6000"/>
                </a:lnTo>
                <a:lnTo>
                  <a:pt x="150" y="5998"/>
                </a:lnTo>
                <a:lnTo>
                  <a:pt x="151" y="5996"/>
                </a:lnTo>
                <a:lnTo>
                  <a:pt x="153" y="5993"/>
                </a:lnTo>
                <a:lnTo>
                  <a:pt x="154" y="5991"/>
                </a:lnTo>
                <a:lnTo>
                  <a:pt x="156" y="5989"/>
                </a:lnTo>
                <a:lnTo>
                  <a:pt x="157" y="5988"/>
                </a:lnTo>
                <a:lnTo>
                  <a:pt x="159" y="5986"/>
                </a:lnTo>
                <a:lnTo>
                  <a:pt x="162" y="5984"/>
                </a:lnTo>
                <a:lnTo>
                  <a:pt x="164" y="5983"/>
                </a:lnTo>
                <a:moveTo>
                  <a:pt x="355" y="6335"/>
                </a:moveTo>
                <a:lnTo>
                  <a:pt x="357" y="6334"/>
                </a:lnTo>
                <a:lnTo>
                  <a:pt x="360" y="6333"/>
                </a:lnTo>
                <a:lnTo>
                  <a:pt x="362" y="6332"/>
                </a:lnTo>
                <a:lnTo>
                  <a:pt x="364" y="6331"/>
                </a:lnTo>
                <a:lnTo>
                  <a:pt x="367" y="6331"/>
                </a:lnTo>
                <a:lnTo>
                  <a:pt x="369" y="6331"/>
                </a:lnTo>
                <a:lnTo>
                  <a:pt x="372" y="6331"/>
                </a:lnTo>
                <a:lnTo>
                  <a:pt x="374" y="6331"/>
                </a:lnTo>
                <a:lnTo>
                  <a:pt x="377" y="6332"/>
                </a:lnTo>
                <a:lnTo>
                  <a:pt x="379" y="6333"/>
                </a:lnTo>
                <a:lnTo>
                  <a:pt x="381" y="6334"/>
                </a:lnTo>
                <a:lnTo>
                  <a:pt x="384" y="6335"/>
                </a:lnTo>
                <a:lnTo>
                  <a:pt x="386" y="6336"/>
                </a:lnTo>
                <a:lnTo>
                  <a:pt x="388" y="6338"/>
                </a:lnTo>
                <a:lnTo>
                  <a:pt x="389" y="6340"/>
                </a:lnTo>
                <a:lnTo>
                  <a:pt x="391" y="6342"/>
                </a:lnTo>
                <a:lnTo>
                  <a:pt x="419" y="6383"/>
                </a:lnTo>
                <a:lnTo>
                  <a:pt x="448" y="6423"/>
                </a:lnTo>
                <a:lnTo>
                  <a:pt x="508" y="6502"/>
                </a:lnTo>
                <a:lnTo>
                  <a:pt x="509" y="6504"/>
                </a:lnTo>
                <a:lnTo>
                  <a:pt x="511" y="6507"/>
                </a:lnTo>
                <a:lnTo>
                  <a:pt x="512" y="6509"/>
                </a:lnTo>
                <a:lnTo>
                  <a:pt x="513" y="6512"/>
                </a:lnTo>
                <a:lnTo>
                  <a:pt x="513" y="6514"/>
                </a:lnTo>
                <a:lnTo>
                  <a:pt x="513" y="6517"/>
                </a:lnTo>
                <a:lnTo>
                  <a:pt x="514" y="6519"/>
                </a:lnTo>
                <a:lnTo>
                  <a:pt x="513" y="6522"/>
                </a:lnTo>
                <a:lnTo>
                  <a:pt x="513" y="6524"/>
                </a:lnTo>
                <a:lnTo>
                  <a:pt x="512" y="6527"/>
                </a:lnTo>
                <a:lnTo>
                  <a:pt x="512" y="6529"/>
                </a:lnTo>
                <a:lnTo>
                  <a:pt x="510" y="6531"/>
                </a:lnTo>
                <a:lnTo>
                  <a:pt x="509" y="6533"/>
                </a:lnTo>
                <a:lnTo>
                  <a:pt x="508" y="6535"/>
                </a:lnTo>
                <a:lnTo>
                  <a:pt x="506" y="6537"/>
                </a:lnTo>
                <a:lnTo>
                  <a:pt x="504" y="6539"/>
                </a:lnTo>
                <a:lnTo>
                  <a:pt x="502" y="6541"/>
                </a:lnTo>
                <a:lnTo>
                  <a:pt x="499" y="6542"/>
                </a:lnTo>
                <a:lnTo>
                  <a:pt x="497" y="6543"/>
                </a:lnTo>
                <a:lnTo>
                  <a:pt x="494" y="6544"/>
                </a:lnTo>
                <a:lnTo>
                  <a:pt x="492" y="6544"/>
                </a:lnTo>
                <a:lnTo>
                  <a:pt x="489" y="6545"/>
                </a:lnTo>
                <a:lnTo>
                  <a:pt x="487" y="6545"/>
                </a:lnTo>
                <a:lnTo>
                  <a:pt x="484" y="6545"/>
                </a:lnTo>
                <a:lnTo>
                  <a:pt x="482" y="6544"/>
                </a:lnTo>
                <a:lnTo>
                  <a:pt x="479" y="6544"/>
                </a:lnTo>
                <a:lnTo>
                  <a:pt x="477" y="6543"/>
                </a:lnTo>
                <a:lnTo>
                  <a:pt x="475" y="6542"/>
                </a:lnTo>
                <a:lnTo>
                  <a:pt x="473" y="6540"/>
                </a:lnTo>
                <a:lnTo>
                  <a:pt x="471" y="6539"/>
                </a:lnTo>
                <a:lnTo>
                  <a:pt x="469" y="6537"/>
                </a:lnTo>
                <a:lnTo>
                  <a:pt x="467" y="6535"/>
                </a:lnTo>
                <a:lnTo>
                  <a:pt x="347" y="6372"/>
                </a:lnTo>
                <a:lnTo>
                  <a:pt x="346" y="6370"/>
                </a:lnTo>
                <a:lnTo>
                  <a:pt x="344" y="6367"/>
                </a:lnTo>
                <a:lnTo>
                  <a:pt x="344" y="6365"/>
                </a:lnTo>
                <a:lnTo>
                  <a:pt x="343" y="6362"/>
                </a:lnTo>
                <a:lnTo>
                  <a:pt x="343" y="6360"/>
                </a:lnTo>
                <a:lnTo>
                  <a:pt x="343" y="6357"/>
                </a:lnTo>
                <a:lnTo>
                  <a:pt x="343" y="6355"/>
                </a:lnTo>
                <a:lnTo>
                  <a:pt x="343" y="6352"/>
                </a:lnTo>
                <a:lnTo>
                  <a:pt x="344" y="6350"/>
                </a:lnTo>
                <a:lnTo>
                  <a:pt x="345" y="6347"/>
                </a:lnTo>
                <a:lnTo>
                  <a:pt x="346" y="6345"/>
                </a:lnTo>
                <a:lnTo>
                  <a:pt x="347" y="6343"/>
                </a:lnTo>
                <a:lnTo>
                  <a:pt x="349" y="6340"/>
                </a:lnTo>
                <a:lnTo>
                  <a:pt x="351" y="6339"/>
                </a:lnTo>
                <a:lnTo>
                  <a:pt x="353" y="6337"/>
                </a:lnTo>
                <a:lnTo>
                  <a:pt x="355" y="6335"/>
                </a:lnTo>
                <a:moveTo>
                  <a:pt x="599" y="6651"/>
                </a:moveTo>
                <a:lnTo>
                  <a:pt x="601" y="6649"/>
                </a:lnTo>
                <a:lnTo>
                  <a:pt x="603" y="6648"/>
                </a:lnTo>
                <a:lnTo>
                  <a:pt x="606" y="6647"/>
                </a:lnTo>
                <a:lnTo>
                  <a:pt x="608" y="6646"/>
                </a:lnTo>
                <a:lnTo>
                  <a:pt x="611" y="6645"/>
                </a:lnTo>
                <a:lnTo>
                  <a:pt x="613" y="6644"/>
                </a:lnTo>
                <a:lnTo>
                  <a:pt x="616" y="6644"/>
                </a:lnTo>
                <a:lnTo>
                  <a:pt x="618" y="6644"/>
                </a:lnTo>
                <a:lnTo>
                  <a:pt x="621" y="6644"/>
                </a:lnTo>
                <a:lnTo>
                  <a:pt x="623" y="6645"/>
                </a:lnTo>
                <a:lnTo>
                  <a:pt x="626" y="6646"/>
                </a:lnTo>
                <a:lnTo>
                  <a:pt x="628" y="6647"/>
                </a:lnTo>
                <a:lnTo>
                  <a:pt x="631" y="6648"/>
                </a:lnTo>
                <a:lnTo>
                  <a:pt x="633" y="6649"/>
                </a:lnTo>
                <a:lnTo>
                  <a:pt x="635" y="6651"/>
                </a:lnTo>
                <a:lnTo>
                  <a:pt x="637" y="6653"/>
                </a:lnTo>
                <a:lnTo>
                  <a:pt x="705" y="6725"/>
                </a:lnTo>
                <a:lnTo>
                  <a:pt x="740" y="6760"/>
                </a:lnTo>
                <a:lnTo>
                  <a:pt x="776" y="6794"/>
                </a:lnTo>
                <a:lnTo>
                  <a:pt x="778" y="6796"/>
                </a:lnTo>
                <a:lnTo>
                  <a:pt x="779" y="6798"/>
                </a:lnTo>
                <a:lnTo>
                  <a:pt x="781" y="6800"/>
                </a:lnTo>
                <a:lnTo>
                  <a:pt x="782" y="6803"/>
                </a:lnTo>
                <a:lnTo>
                  <a:pt x="783" y="6805"/>
                </a:lnTo>
                <a:lnTo>
                  <a:pt x="784" y="6807"/>
                </a:lnTo>
                <a:lnTo>
                  <a:pt x="784" y="6810"/>
                </a:lnTo>
                <a:lnTo>
                  <a:pt x="784" y="6812"/>
                </a:lnTo>
                <a:lnTo>
                  <a:pt x="784" y="6815"/>
                </a:lnTo>
                <a:lnTo>
                  <a:pt x="784" y="6817"/>
                </a:lnTo>
                <a:lnTo>
                  <a:pt x="783" y="6820"/>
                </a:lnTo>
                <a:lnTo>
                  <a:pt x="782" y="6822"/>
                </a:lnTo>
                <a:lnTo>
                  <a:pt x="781" y="6824"/>
                </a:lnTo>
                <a:lnTo>
                  <a:pt x="780" y="6827"/>
                </a:lnTo>
                <a:lnTo>
                  <a:pt x="779" y="6829"/>
                </a:lnTo>
                <a:lnTo>
                  <a:pt x="777" y="6831"/>
                </a:lnTo>
                <a:lnTo>
                  <a:pt x="775" y="6833"/>
                </a:lnTo>
                <a:lnTo>
                  <a:pt x="773" y="6835"/>
                </a:lnTo>
                <a:lnTo>
                  <a:pt x="771" y="6836"/>
                </a:lnTo>
                <a:lnTo>
                  <a:pt x="768" y="6837"/>
                </a:lnTo>
                <a:lnTo>
                  <a:pt x="766" y="6838"/>
                </a:lnTo>
                <a:lnTo>
                  <a:pt x="763" y="6839"/>
                </a:lnTo>
                <a:lnTo>
                  <a:pt x="761" y="6839"/>
                </a:lnTo>
                <a:lnTo>
                  <a:pt x="758" y="6839"/>
                </a:lnTo>
                <a:lnTo>
                  <a:pt x="756" y="6839"/>
                </a:lnTo>
                <a:lnTo>
                  <a:pt x="753" y="6839"/>
                </a:lnTo>
                <a:lnTo>
                  <a:pt x="751" y="6838"/>
                </a:lnTo>
                <a:lnTo>
                  <a:pt x="748" y="6838"/>
                </a:lnTo>
                <a:lnTo>
                  <a:pt x="746" y="6837"/>
                </a:lnTo>
                <a:lnTo>
                  <a:pt x="744" y="6835"/>
                </a:lnTo>
                <a:lnTo>
                  <a:pt x="742" y="6834"/>
                </a:lnTo>
                <a:lnTo>
                  <a:pt x="740" y="6832"/>
                </a:lnTo>
                <a:lnTo>
                  <a:pt x="703" y="6798"/>
                </a:lnTo>
                <a:lnTo>
                  <a:pt x="668" y="6762"/>
                </a:lnTo>
                <a:lnTo>
                  <a:pt x="598" y="6689"/>
                </a:lnTo>
                <a:lnTo>
                  <a:pt x="596" y="6687"/>
                </a:lnTo>
                <a:lnTo>
                  <a:pt x="595" y="6685"/>
                </a:lnTo>
                <a:lnTo>
                  <a:pt x="593" y="6682"/>
                </a:lnTo>
                <a:lnTo>
                  <a:pt x="592" y="6680"/>
                </a:lnTo>
                <a:lnTo>
                  <a:pt x="591" y="6677"/>
                </a:lnTo>
                <a:lnTo>
                  <a:pt x="591" y="6675"/>
                </a:lnTo>
                <a:lnTo>
                  <a:pt x="591" y="6672"/>
                </a:lnTo>
                <a:lnTo>
                  <a:pt x="591" y="6670"/>
                </a:lnTo>
                <a:lnTo>
                  <a:pt x="591" y="6667"/>
                </a:lnTo>
                <a:lnTo>
                  <a:pt x="591" y="6665"/>
                </a:lnTo>
                <a:lnTo>
                  <a:pt x="592" y="6662"/>
                </a:lnTo>
                <a:lnTo>
                  <a:pt x="593" y="6660"/>
                </a:lnTo>
                <a:lnTo>
                  <a:pt x="594" y="6657"/>
                </a:lnTo>
                <a:lnTo>
                  <a:pt x="595" y="6655"/>
                </a:lnTo>
                <a:lnTo>
                  <a:pt x="597" y="6653"/>
                </a:lnTo>
                <a:lnTo>
                  <a:pt x="599" y="6651"/>
                </a:lnTo>
                <a:moveTo>
                  <a:pt x="888" y="6927"/>
                </a:moveTo>
                <a:lnTo>
                  <a:pt x="890" y="6925"/>
                </a:lnTo>
                <a:lnTo>
                  <a:pt x="892" y="6923"/>
                </a:lnTo>
                <a:lnTo>
                  <a:pt x="894" y="6922"/>
                </a:lnTo>
                <a:lnTo>
                  <a:pt x="896" y="6921"/>
                </a:lnTo>
                <a:lnTo>
                  <a:pt x="899" y="6919"/>
                </a:lnTo>
                <a:lnTo>
                  <a:pt x="901" y="6919"/>
                </a:lnTo>
                <a:lnTo>
                  <a:pt x="904" y="6918"/>
                </a:lnTo>
                <a:lnTo>
                  <a:pt x="906" y="6918"/>
                </a:lnTo>
                <a:lnTo>
                  <a:pt x="909" y="6917"/>
                </a:lnTo>
                <a:lnTo>
                  <a:pt x="911" y="6917"/>
                </a:lnTo>
                <a:lnTo>
                  <a:pt x="914" y="6918"/>
                </a:lnTo>
                <a:lnTo>
                  <a:pt x="916" y="6918"/>
                </a:lnTo>
                <a:lnTo>
                  <a:pt x="919" y="6919"/>
                </a:lnTo>
                <a:lnTo>
                  <a:pt x="921" y="6920"/>
                </a:lnTo>
                <a:lnTo>
                  <a:pt x="924" y="6921"/>
                </a:lnTo>
                <a:lnTo>
                  <a:pt x="926" y="6923"/>
                </a:lnTo>
                <a:lnTo>
                  <a:pt x="965" y="6954"/>
                </a:lnTo>
                <a:lnTo>
                  <a:pt x="1005" y="6984"/>
                </a:lnTo>
                <a:lnTo>
                  <a:pt x="1085" y="7040"/>
                </a:lnTo>
                <a:lnTo>
                  <a:pt x="1087" y="7042"/>
                </a:lnTo>
                <a:lnTo>
                  <a:pt x="1089" y="7043"/>
                </a:lnTo>
                <a:lnTo>
                  <a:pt x="1091" y="7045"/>
                </a:lnTo>
                <a:lnTo>
                  <a:pt x="1093" y="7047"/>
                </a:lnTo>
                <a:lnTo>
                  <a:pt x="1094" y="7050"/>
                </a:lnTo>
                <a:lnTo>
                  <a:pt x="1095" y="7052"/>
                </a:lnTo>
                <a:lnTo>
                  <a:pt x="1096" y="7054"/>
                </a:lnTo>
                <a:lnTo>
                  <a:pt x="1097" y="7057"/>
                </a:lnTo>
                <a:lnTo>
                  <a:pt x="1097" y="7059"/>
                </a:lnTo>
                <a:lnTo>
                  <a:pt x="1097" y="7061"/>
                </a:lnTo>
                <a:lnTo>
                  <a:pt x="1097" y="7064"/>
                </a:lnTo>
                <a:lnTo>
                  <a:pt x="1097" y="7066"/>
                </a:lnTo>
                <a:lnTo>
                  <a:pt x="1096" y="7069"/>
                </a:lnTo>
                <a:lnTo>
                  <a:pt x="1095" y="7071"/>
                </a:lnTo>
                <a:lnTo>
                  <a:pt x="1094" y="7074"/>
                </a:lnTo>
                <a:lnTo>
                  <a:pt x="1093" y="7076"/>
                </a:lnTo>
                <a:lnTo>
                  <a:pt x="1091" y="7078"/>
                </a:lnTo>
                <a:lnTo>
                  <a:pt x="1089" y="7080"/>
                </a:lnTo>
                <a:lnTo>
                  <a:pt x="1087" y="7082"/>
                </a:lnTo>
                <a:lnTo>
                  <a:pt x="1085" y="7084"/>
                </a:lnTo>
                <a:lnTo>
                  <a:pt x="1083" y="7085"/>
                </a:lnTo>
                <a:lnTo>
                  <a:pt x="1081" y="7086"/>
                </a:lnTo>
                <a:lnTo>
                  <a:pt x="1078" y="7087"/>
                </a:lnTo>
                <a:lnTo>
                  <a:pt x="1076" y="7088"/>
                </a:lnTo>
                <a:lnTo>
                  <a:pt x="1073" y="7088"/>
                </a:lnTo>
                <a:lnTo>
                  <a:pt x="1071" y="7088"/>
                </a:lnTo>
                <a:lnTo>
                  <a:pt x="1068" y="7088"/>
                </a:lnTo>
                <a:lnTo>
                  <a:pt x="1066" y="7088"/>
                </a:lnTo>
                <a:lnTo>
                  <a:pt x="1063" y="7087"/>
                </a:lnTo>
                <a:lnTo>
                  <a:pt x="1061" y="7087"/>
                </a:lnTo>
                <a:lnTo>
                  <a:pt x="1058" y="7085"/>
                </a:lnTo>
                <a:lnTo>
                  <a:pt x="1056" y="7084"/>
                </a:lnTo>
                <a:lnTo>
                  <a:pt x="974" y="7027"/>
                </a:lnTo>
                <a:lnTo>
                  <a:pt x="933" y="6997"/>
                </a:lnTo>
                <a:lnTo>
                  <a:pt x="893" y="6965"/>
                </a:lnTo>
                <a:lnTo>
                  <a:pt x="891" y="6963"/>
                </a:lnTo>
                <a:lnTo>
                  <a:pt x="889" y="6961"/>
                </a:lnTo>
                <a:lnTo>
                  <a:pt x="887" y="6959"/>
                </a:lnTo>
                <a:lnTo>
                  <a:pt x="886" y="6957"/>
                </a:lnTo>
                <a:lnTo>
                  <a:pt x="885" y="6954"/>
                </a:lnTo>
                <a:lnTo>
                  <a:pt x="884" y="6952"/>
                </a:lnTo>
                <a:lnTo>
                  <a:pt x="883" y="6949"/>
                </a:lnTo>
                <a:lnTo>
                  <a:pt x="882" y="6947"/>
                </a:lnTo>
                <a:lnTo>
                  <a:pt x="882" y="6944"/>
                </a:lnTo>
                <a:lnTo>
                  <a:pt x="882" y="6942"/>
                </a:lnTo>
                <a:lnTo>
                  <a:pt x="883" y="6939"/>
                </a:lnTo>
                <a:lnTo>
                  <a:pt x="883" y="6937"/>
                </a:lnTo>
                <a:lnTo>
                  <a:pt x="884" y="6934"/>
                </a:lnTo>
                <a:lnTo>
                  <a:pt x="885" y="6932"/>
                </a:lnTo>
                <a:lnTo>
                  <a:pt x="886" y="6929"/>
                </a:lnTo>
                <a:lnTo>
                  <a:pt x="888" y="6927"/>
                </a:lnTo>
                <a:moveTo>
                  <a:pt x="1219" y="7151"/>
                </a:moveTo>
                <a:lnTo>
                  <a:pt x="1220" y="7149"/>
                </a:lnTo>
                <a:lnTo>
                  <a:pt x="1222" y="7147"/>
                </a:lnTo>
                <a:lnTo>
                  <a:pt x="1224" y="7145"/>
                </a:lnTo>
                <a:lnTo>
                  <a:pt x="1226" y="7143"/>
                </a:lnTo>
                <a:lnTo>
                  <a:pt x="1228" y="7142"/>
                </a:lnTo>
                <a:lnTo>
                  <a:pt x="1230" y="7140"/>
                </a:lnTo>
                <a:lnTo>
                  <a:pt x="1232" y="7139"/>
                </a:lnTo>
                <a:lnTo>
                  <a:pt x="1235" y="7138"/>
                </a:lnTo>
                <a:lnTo>
                  <a:pt x="1237" y="7138"/>
                </a:lnTo>
                <a:lnTo>
                  <a:pt x="1240" y="7137"/>
                </a:lnTo>
                <a:lnTo>
                  <a:pt x="1242" y="7137"/>
                </a:lnTo>
                <a:lnTo>
                  <a:pt x="1245" y="7137"/>
                </a:lnTo>
                <a:lnTo>
                  <a:pt x="1247" y="7137"/>
                </a:lnTo>
                <a:lnTo>
                  <a:pt x="1250" y="7138"/>
                </a:lnTo>
                <a:lnTo>
                  <a:pt x="1252" y="7139"/>
                </a:lnTo>
                <a:lnTo>
                  <a:pt x="1255" y="7140"/>
                </a:lnTo>
                <a:lnTo>
                  <a:pt x="1300" y="7163"/>
                </a:lnTo>
                <a:lnTo>
                  <a:pt x="1345" y="7184"/>
                </a:lnTo>
                <a:lnTo>
                  <a:pt x="1390" y="7202"/>
                </a:lnTo>
                <a:lnTo>
                  <a:pt x="1434" y="7219"/>
                </a:lnTo>
                <a:lnTo>
                  <a:pt x="1436" y="7220"/>
                </a:lnTo>
                <a:lnTo>
                  <a:pt x="1439" y="7221"/>
                </a:lnTo>
                <a:lnTo>
                  <a:pt x="1441" y="7223"/>
                </a:lnTo>
                <a:lnTo>
                  <a:pt x="1443" y="7224"/>
                </a:lnTo>
                <a:lnTo>
                  <a:pt x="1445" y="7226"/>
                </a:lnTo>
                <a:lnTo>
                  <a:pt x="1446" y="7228"/>
                </a:lnTo>
                <a:lnTo>
                  <a:pt x="1448" y="7230"/>
                </a:lnTo>
                <a:lnTo>
                  <a:pt x="1449" y="7233"/>
                </a:lnTo>
                <a:lnTo>
                  <a:pt x="1450" y="7235"/>
                </a:lnTo>
                <a:lnTo>
                  <a:pt x="1451" y="7237"/>
                </a:lnTo>
                <a:lnTo>
                  <a:pt x="1451" y="7240"/>
                </a:lnTo>
                <a:lnTo>
                  <a:pt x="1452" y="7242"/>
                </a:lnTo>
                <a:lnTo>
                  <a:pt x="1452" y="7245"/>
                </a:lnTo>
                <a:lnTo>
                  <a:pt x="1452" y="7248"/>
                </a:lnTo>
                <a:lnTo>
                  <a:pt x="1451" y="7250"/>
                </a:lnTo>
                <a:lnTo>
                  <a:pt x="1451" y="7253"/>
                </a:lnTo>
                <a:lnTo>
                  <a:pt x="1450" y="7256"/>
                </a:lnTo>
                <a:lnTo>
                  <a:pt x="1448" y="7258"/>
                </a:lnTo>
                <a:lnTo>
                  <a:pt x="1447" y="7260"/>
                </a:lnTo>
                <a:lnTo>
                  <a:pt x="1445" y="7262"/>
                </a:lnTo>
                <a:lnTo>
                  <a:pt x="1443" y="7264"/>
                </a:lnTo>
                <a:lnTo>
                  <a:pt x="1441" y="7266"/>
                </a:lnTo>
                <a:lnTo>
                  <a:pt x="1439" y="7267"/>
                </a:lnTo>
                <a:lnTo>
                  <a:pt x="1437" y="7268"/>
                </a:lnTo>
                <a:lnTo>
                  <a:pt x="1435" y="7269"/>
                </a:lnTo>
                <a:lnTo>
                  <a:pt x="1432" y="7270"/>
                </a:lnTo>
                <a:lnTo>
                  <a:pt x="1430" y="7270"/>
                </a:lnTo>
                <a:lnTo>
                  <a:pt x="1427" y="7271"/>
                </a:lnTo>
                <a:lnTo>
                  <a:pt x="1425" y="7271"/>
                </a:lnTo>
                <a:lnTo>
                  <a:pt x="1422" y="7270"/>
                </a:lnTo>
                <a:lnTo>
                  <a:pt x="1419" y="7270"/>
                </a:lnTo>
                <a:lnTo>
                  <a:pt x="1417" y="7269"/>
                </a:lnTo>
                <a:lnTo>
                  <a:pt x="1371" y="7252"/>
                </a:lnTo>
                <a:lnTo>
                  <a:pt x="1324" y="7232"/>
                </a:lnTo>
                <a:lnTo>
                  <a:pt x="1277" y="7211"/>
                </a:lnTo>
                <a:lnTo>
                  <a:pt x="1231" y="7187"/>
                </a:lnTo>
                <a:lnTo>
                  <a:pt x="1228" y="7186"/>
                </a:lnTo>
                <a:lnTo>
                  <a:pt x="1226" y="7184"/>
                </a:lnTo>
                <a:lnTo>
                  <a:pt x="1224" y="7182"/>
                </a:lnTo>
                <a:lnTo>
                  <a:pt x="1223" y="7180"/>
                </a:lnTo>
                <a:lnTo>
                  <a:pt x="1221" y="7178"/>
                </a:lnTo>
                <a:lnTo>
                  <a:pt x="1220" y="7176"/>
                </a:lnTo>
                <a:lnTo>
                  <a:pt x="1219" y="7174"/>
                </a:lnTo>
                <a:lnTo>
                  <a:pt x="1218" y="7171"/>
                </a:lnTo>
                <a:lnTo>
                  <a:pt x="1217" y="7169"/>
                </a:lnTo>
                <a:lnTo>
                  <a:pt x="1216" y="7166"/>
                </a:lnTo>
                <a:lnTo>
                  <a:pt x="1216" y="7164"/>
                </a:lnTo>
                <a:lnTo>
                  <a:pt x="1216" y="7161"/>
                </a:lnTo>
                <a:lnTo>
                  <a:pt x="1217" y="7159"/>
                </a:lnTo>
                <a:lnTo>
                  <a:pt x="1217" y="7156"/>
                </a:lnTo>
                <a:lnTo>
                  <a:pt x="1218" y="7153"/>
                </a:lnTo>
                <a:lnTo>
                  <a:pt x="1219" y="7151"/>
                </a:lnTo>
                <a:moveTo>
                  <a:pt x="1593" y="7290"/>
                </a:moveTo>
                <a:lnTo>
                  <a:pt x="1593" y="7287"/>
                </a:lnTo>
                <a:lnTo>
                  <a:pt x="1594" y="7285"/>
                </a:lnTo>
                <a:lnTo>
                  <a:pt x="1595" y="7282"/>
                </a:lnTo>
                <a:lnTo>
                  <a:pt x="1596" y="7280"/>
                </a:lnTo>
                <a:lnTo>
                  <a:pt x="1598" y="7278"/>
                </a:lnTo>
                <a:lnTo>
                  <a:pt x="1599" y="7276"/>
                </a:lnTo>
                <a:lnTo>
                  <a:pt x="1601" y="7274"/>
                </a:lnTo>
                <a:lnTo>
                  <a:pt x="1603" y="7272"/>
                </a:lnTo>
                <a:lnTo>
                  <a:pt x="1605" y="7271"/>
                </a:lnTo>
                <a:lnTo>
                  <a:pt x="1608" y="7269"/>
                </a:lnTo>
                <a:lnTo>
                  <a:pt x="1610" y="7268"/>
                </a:lnTo>
                <a:lnTo>
                  <a:pt x="1612" y="7268"/>
                </a:lnTo>
                <a:lnTo>
                  <a:pt x="1615" y="7267"/>
                </a:lnTo>
                <a:lnTo>
                  <a:pt x="1617" y="7267"/>
                </a:lnTo>
                <a:lnTo>
                  <a:pt x="1620" y="7267"/>
                </a:lnTo>
                <a:lnTo>
                  <a:pt x="1623" y="7267"/>
                </a:lnTo>
                <a:lnTo>
                  <a:pt x="1647" y="7270"/>
                </a:lnTo>
                <a:lnTo>
                  <a:pt x="1671" y="7272"/>
                </a:lnTo>
                <a:lnTo>
                  <a:pt x="1695" y="7274"/>
                </a:lnTo>
                <a:lnTo>
                  <a:pt x="1719" y="7274"/>
                </a:lnTo>
                <a:lnTo>
                  <a:pt x="1721" y="7274"/>
                </a:lnTo>
                <a:lnTo>
                  <a:pt x="1724" y="7275"/>
                </a:lnTo>
                <a:lnTo>
                  <a:pt x="1726" y="7275"/>
                </a:lnTo>
                <a:lnTo>
                  <a:pt x="1729" y="7276"/>
                </a:lnTo>
                <a:lnTo>
                  <a:pt x="1731" y="7277"/>
                </a:lnTo>
                <a:lnTo>
                  <a:pt x="1733" y="7279"/>
                </a:lnTo>
                <a:lnTo>
                  <a:pt x="1735" y="7280"/>
                </a:lnTo>
                <a:lnTo>
                  <a:pt x="1737" y="7282"/>
                </a:lnTo>
                <a:lnTo>
                  <a:pt x="1739" y="7284"/>
                </a:lnTo>
                <a:lnTo>
                  <a:pt x="1740" y="7286"/>
                </a:lnTo>
                <a:lnTo>
                  <a:pt x="1741" y="7288"/>
                </a:lnTo>
                <a:lnTo>
                  <a:pt x="1743" y="7291"/>
                </a:lnTo>
                <a:lnTo>
                  <a:pt x="1743" y="7293"/>
                </a:lnTo>
                <a:lnTo>
                  <a:pt x="1744" y="7296"/>
                </a:lnTo>
                <a:lnTo>
                  <a:pt x="1745" y="7298"/>
                </a:lnTo>
                <a:lnTo>
                  <a:pt x="1745" y="7301"/>
                </a:lnTo>
                <a:lnTo>
                  <a:pt x="1745" y="7304"/>
                </a:lnTo>
                <a:lnTo>
                  <a:pt x="1744" y="7306"/>
                </a:lnTo>
                <a:lnTo>
                  <a:pt x="1743" y="7309"/>
                </a:lnTo>
                <a:lnTo>
                  <a:pt x="1743" y="7311"/>
                </a:lnTo>
                <a:lnTo>
                  <a:pt x="1741" y="7313"/>
                </a:lnTo>
                <a:lnTo>
                  <a:pt x="1740" y="7316"/>
                </a:lnTo>
                <a:lnTo>
                  <a:pt x="1739" y="7318"/>
                </a:lnTo>
                <a:lnTo>
                  <a:pt x="1737" y="7319"/>
                </a:lnTo>
                <a:lnTo>
                  <a:pt x="1735" y="7321"/>
                </a:lnTo>
                <a:lnTo>
                  <a:pt x="1733" y="7323"/>
                </a:lnTo>
                <a:lnTo>
                  <a:pt x="1731" y="7324"/>
                </a:lnTo>
                <a:lnTo>
                  <a:pt x="1729" y="7325"/>
                </a:lnTo>
                <a:lnTo>
                  <a:pt x="1726" y="7326"/>
                </a:lnTo>
                <a:lnTo>
                  <a:pt x="1724" y="7326"/>
                </a:lnTo>
                <a:lnTo>
                  <a:pt x="1721" y="7327"/>
                </a:lnTo>
                <a:lnTo>
                  <a:pt x="1719" y="7327"/>
                </a:lnTo>
                <a:lnTo>
                  <a:pt x="1693" y="7326"/>
                </a:lnTo>
                <a:lnTo>
                  <a:pt x="1668" y="7325"/>
                </a:lnTo>
                <a:lnTo>
                  <a:pt x="1642" y="7322"/>
                </a:lnTo>
                <a:lnTo>
                  <a:pt x="1616" y="7319"/>
                </a:lnTo>
                <a:lnTo>
                  <a:pt x="1613" y="7318"/>
                </a:lnTo>
                <a:lnTo>
                  <a:pt x="1610" y="7318"/>
                </a:lnTo>
                <a:lnTo>
                  <a:pt x="1608" y="7317"/>
                </a:lnTo>
                <a:lnTo>
                  <a:pt x="1605" y="7316"/>
                </a:lnTo>
                <a:lnTo>
                  <a:pt x="1603" y="7314"/>
                </a:lnTo>
                <a:lnTo>
                  <a:pt x="1601" y="7313"/>
                </a:lnTo>
                <a:lnTo>
                  <a:pt x="1599" y="7311"/>
                </a:lnTo>
                <a:lnTo>
                  <a:pt x="1598" y="7309"/>
                </a:lnTo>
                <a:lnTo>
                  <a:pt x="1596" y="7307"/>
                </a:lnTo>
                <a:lnTo>
                  <a:pt x="1595" y="7305"/>
                </a:lnTo>
                <a:lnTo>
                  <a:pt x="1594" y="7303"/>
                </a:lnTo>
                <a:lnTo>
                  <a:pt x="1593" y="7300"/>
                </a:lnTo>
                <a:lnTo>
                  <a:pt x="1593" y="7298"/>
                </a:lnTo>
                <a:lnTo>
                  <a:pt x="1592" y="7295"/>
                </a:lnTo>
                <a:lnTo>
                  <a:pt x="1592" y="7293"/>
                </a:lnTo>
                <a:lnTo>
                  <a:pt x="1593" y="7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-854173" y="-697273"/>
            <a:ext cx="1345202" cy="1282968"/>
          </a:xfrm>
          <a:custGeom>
            <a:rect b="b" l="l" r="r" t="t"/>
            <a:pathLst>
              <a:path extrusionOk="0" h="7692" w="8065">
                <a:moveTo>
                  <a:pt x="2177" y="88"/>
                </a:moveTo>
                <a:lnTo>
                  <a:pt x="2269" y="53"/>
                </a:lnTo>
                <a:lnTo>
                  <a:pt x="2360" y="27"/>
                </a:lnTo>
                <a:lnTo>
                  <a:pt x="2451" y="10"/>
                </a:lnTo>
                <a:lnTo>
                  <a:pt x="2541" y="0"/>
                </a:lnTo>
                <a:lnTo>
                  <a:pt x="2720" y="2"/>
                </a:lnTo>
                <a:lnTo>
                  <a:pt x="2897" y="30"/>
                </a:lnTo>
                <a:lnTo>
                  <a:pt x="3073" y="81"/>
                </a:lnTo>
                <a:lnTo>
                  <a:pt x="3248" y="152"/>
                </a:lnTo>
                <a:lnTo>
                  <a:pt x="3421" y="239"/>
                </a:lnTo>
                <a:lnTo>
                  <a:pt x="3595" y="340"/>
                </a:lnTo>
                <a:lnTo>
                  <a:pt x="4291" y="808"/>
                </a:lnTo>
                <a:lnTo>
                  <a:pt x="4646" y="1036"/>
                </a:lnTo>
                <a:lnTo>
                  <a:pt x="4826" y="1138"/>
                </a:lnTo>
                <a:lnTo>
                  <a:pt x="5008" y="1226"/>
                </a:lnTo>
                <a:lnTo>
                  <a:pt x="5352" y="1355"/>
                </a:lnTo>
                <a:lnTo>
                  <a:pt x="5707" y="1459"/>
                </a:lnTo>
                <a:lnTo>
                  <a:pt x="6412" y="1655"/>
                </a:lnTo>
                <a:lnTo>
                  <a:pt x="6579" y="1713"/>
                </a:lnTo>
                <a:lnTo>
                  <a:pt x="6740" y="1778"/>
                </a:lnTo>
                <a:lnTo>
                  <a:pt x="6894" y="1851"/>
                </a:lnTo>
                <a:lnTo>
                  <a:pt x="7039" y="1936"/>
                </a:lnTo>
                <a:lnTo>
                  <a:pt x="7175" y="2034"/>
                </a:lnTo>
                <a:lnTo>
                  <a:pt x="7299" y="2147"/>
                </a:lnTo>
                <a:lnTo>
                  <a:pt x="7410" y="2276"/>
                </a:lnTo>
                <a:lnTo>
                  <a:pt x="7508" y="2425"/>
                </a:lnTo>
                <a:lnTo>
                  <a:pt x="7616" y="2626"/>
                </a:lnTo>
                <a:lnTo>
                  <a:pt x="7714" y="2834"/>
                </a:lnTo>
                <a:lnTo>
                  <a:pt x="7802" y="3047"/>
                </a:lnTo>
                <a:lnTo>
                  <a:pt x="7878" y="3264"/>
                </a:lnTo>
                <a:lnTo>
                  <a:pt x="7942" y="3486"/>
                </a:lnTo>
                <a:lnTo>
                  <a:pt x="7993" y="3710"/>
                </a:lnTo>
                <a:lnTo>
                  <a:pt x="8031" y="3935"/>
                </a:lnTo>
                <a:lnTo>
                  <a:pt x="8055" y="4162"/>
                </a:lnTo>
                <a:lnTo>
                  <a:pt x="8065" y="4388"/>
                </a:lnTo>
                <a:lnTo>
                  <a:pt x="8059" y="4613"/>
                </a:lnTo>
                <a:lnTo>
                  <a:pt x="8038" y="4835"/>
                </a:lnTo>
                <a:lnTo>
                  <a:pt x="8000" y="5055"/>
                </a:lnTo>
                <a:lnTo>
                  <a:pt x="7945" y="5270"/>
                </a:lnTo>
                <a:lnTo>
                  <a:pt x="7872" y="5481"/>
                </a:lnTo>
                <a:lnTo>
                  <a:pt x="7781" y="5685"/>
                </a:lnTo>
                <a:lnTo>
                  <a:pt x="7671" y="5882"/>
                </a:lnTo>
                <a:lnTo>
                  <a:pt x="7539" y="6074"/>
                </a:lnTo>
                <a:lnTo>
                  <a:pt x="7393" y="6247"/>
                </a:lnTo>
                <a:lnTo>
                  <a:pt x="7232" y="6404"/>
                </a:lnTo>
                <a:lnTo>
                  <a:pt x="7059" y="6546"/>
                </a:lnTo>
                <a:lnTo>
                  <a:pt x="6875" y="6673"/>
                </a:lnTo>
                <a:lnTo>
                  <a:pt x="6681" y="6786"/>
                </a:lnTo>
                <a:lnTo>
                  <a:pt x="6477" y="6887"/>
                </a:lnTo>
                <a:lnTo>
                  <a:pt x="6266" y="6977"/>
                </a:lnTo>
                <a:lnTo>
                  <a:pt x="5824" y="7126"/>
                </a:lnTo>
                <a:lnTo>
                  <a:pt x="5363" y="7242"/>
                </a:lnTo>
                <a:lnTo>
                  <a:pt x="4893" y="7334"/>
                </a:lnTo>
                <a:lnTo>
                  <a:pt x="4423" y="7409"/>
                </a:lnTo>
                <a:lnTo>
                  <a:pt x="3313" y="7588"/>
                </a:lnTo>
                <a:lnTo>
                  <a:pt x="2746" y="7661"/>
                </a:lnTo>
                <a:lnTo>
                  <a:pt x="2190" y="7692"/>
                </a:lnTo>
                <a:lnTo>
                  <a:pt x="1920" y="7686"/>
                </a:lnTo>
                <a:lnTo>
                  <a:pt x="1658" y="7662"/>
                </a:lnTo>
                <a:lnTo>
                  <a:pt x="1405" y="7616"/>
                </a:lnTo>
                <a:lnTo>
                  <a:pt x="1164" y="7546"/>
                </a:lnTo>
                <a:lnTo>
                  <a:pt x="936" y="7450"/>
                </a:lnTo>
                <a:lnTo>
                  <a:pt x="722" y="7325"/>
                </a:lnTo>
                <a:lnTo>
                  <a:pt x="526" y="7168"/>
                </a:lnTo>
                <a:lnTo>
                  <a:pt x="347" y="6976"/>
                </a:lnTo>
                <a:lnTo>
                  <a:pt x="203" y="6764"/>
                </a:lnTo>
                <a:lnTo>
                  <a:pt x="146" y="6655"/>
                </a:lnTo>
                <a:lnTo>
                  <a:pt x="100" y="6544"/>
                </a:lnTo>
                <a:lnTo>
                  <a:pt x="34" y="6315"/>
                </a:lnTo>
                <a:lnTo>
                  <a:pt x="2" y="6078"/>
                </a:lnTo>
                <a:lnTo>
                  <a:pt x="0" y="5835"/>
                </a:lnTo>
                <a:lnTo>
                  <a:pt x="25" y="5586"/>
                </a:lnTo>
                <a:lnTo>
                  <a:pt x="71" y="5332"/>
                </a:lnTo>
                <a:lnTo>
                  <a:pt x="136" y="5075"/>
                </a:lnTo>
                <a:lnTo>
                  <a:pt x="861" y="2976"/>
                </a:lnTo>
                <a:lnTo>
                  <a:pt x="957" y="2560"/>
                </a:lnTo>
                <a:lnTo>
                  <a:pt x="1043" y="2131"/>
                </a:lnTo>
                <a:lnTo>
                  <a:pt x="1133" y="1703"/>
                </a:lnTo>
                <a:lnTo>
                  <a:pt x="1242" y="1290"/>
                </a:lnTo>
                <a:lnTo>
                  <a:pt x="1308" y="1094"/>
                </a:lnTo>
                <a:lnTo>
                  <a:pt x="1385" y="908"/>
                </a:lnTo>
                <a:lnTo>
                  <a:pt x="1475" y="732"/>
                </a:lnTo>
                <a:lnTo>
                  <a:pt x="1579" y="570"/>
                </a:lnTo>
                <a:lnTo>
                  <a:pt x="1699" y="423"/>
                </a:lnTo>
                <a:lnTo>
                  <a:pt x="1838" y="292"/>
                </a:lnTo>
                <a:lnTo>
                  <a:pt x="1996" y="180"/>
                </a:lnTo>
                <a:lnTo>
                  <a:pt x="2177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8955949" y="4206009"/>
            <a:ext cx="1303061" cy="1551548"/>
          </a:xfrm>
          <a:custGeom>
            <a:rect b="b" l="l" r="r" t="t"/>
            <a:pathLst>
              <a:path extrusionOk="0" h="11158" w="9371">
                <a:moveTo>
                  <a:pt x="7688" y="7805"/>
                </a:moveTo>
                <a:lnTo>
                  <a:pt x="8356" y="6798"/>
                </a:lnTo>
                <a:lnTo>
                  <a:pt x="8684" y="6286"/>
                </a:lnTo>
                <a:lnTo>
                  <a:pt x="8974" y="5767"/>
                </a:lnTo>
                <a:lnTo>
                  <a:pt x="9097" y="5505"/>
                </a:lnTo>
                <a:lnTo>
                  <a:pt x="9201" y="5241"/>
                </a:lnTo>
                <a:lnTo>
                  <a:pt x="9284" y="4975"/>
                </a:lnTo>
                <a:lnTo>
                  <a:pt x="9342" y="4707"/>
                </a:lnTo>
                <a:lnTo>
                  <a:pt x="9371" y="4436"/>
                </a:lnTo>
                <a:lnTo>
                  <a:pt x="9369" y="4163"/>
                </a:lnTo>
                <a:lnTo>
                  <a:pt x="9333" y="3888"/>
                </a:lnTo>
                <a:lnTo>
                  <a:pt x="9260" y="3610"/>
                </a:lnTo>
                <a:lnTo>
                  <a:pt x="9152" y="3342"/>
                </a:lnTo>
                <a:lnTo>
                  <a:pt x="9015" y="3098"/>
                </a:lnTo>
                <a:lnTo>
                  <a:pt x="8852" y="2876"/>
                </a:lnTo>
                <a:lnTo>
                  <a:pt x="8666" y="2676"/>
                </a:lnTo>
                <a:lnTo>
                  <a:pt x="8459" y="2493"/>
                </a:lnTo>
                <a:lnTo>
                  <a:pt x="8233" y="2328"/>
                </a:lnTo>
                <a:lnTo>
                  <a:pt x="7991" y="2177"/>
                </a:lnTo>
                <a:lnTo>
                  <a:pt x="7735" y="2039"/>
                </a:lnTo>
                <a:lnTo>
                  <a:pt x="7192" y="1794"/>
                </a:lnTo>
                <a:lnTo>
                  <a:pt x="6621" y="1578"/>
                </a:lnTo>
                <a:lnTo>
                  <a:pt x="5478" y="1171"/>
                </a:lnTo>
                <a:lnTo>
                  <a:pt x="4285" y="657"/>
                </a:lnTo>
                <a:lnTo>
                  <a:pt x="3672" y="394"/>
                </a:lnTo>
                <a:lnTo>
                  <a:pt x="3062" y="174"/>
                </a:lnTo>
                <a:lnTo>
                  <a:pt x="2761" y="91"/>
                </a:lnTo>
                <a:lnTo>
                  <a:pt x="2465" y="31"/>
                </a:lnTo>
                <a:lnTo>
                  <a:pt x="2175" y="0"/>
                </a:lnTo>
                <a:lnTo>
                  <a:pt x="1892" y="1"/>
                </a:lnTo>
                <a:lnTo>
                  <a:pt x="1619" y="39"/>
                </a:lnTo>
                <a:lnTo>
                  <a:pt x="1485" y="73"/>
                </a:lnTo>
                <a:lnTo>
                  <a:pt x="1355" y="118"/>
                </a:lnTo>
                <a:lnTo>
                  <a:pt x="1227" y="174"/>
                </a:lnTo>
                <a:lnTo>
                  <a:pt x="1103" y="243"/>
                </a:lnTo>
                <a:lnTo>
                  <a:pt x="981" y="323"/>
                </a:lnTo>
                <a:lnTo>
                  <a:pt x="863" y="417"/>
                </a:lnTo>
                <a:lnTo>
                  <a:pt x="755" y="519"/>
                </a:lnTo>
                <a:lnTo>
                  <a:pt x="662" y="627"/>
                </a:lnTo>
                <a:lnTo>
                  <a:pt x="583" y="739"/>
                </a:lnTo>
                <a:lnTo>
                  <a:pt x="518" y="855"/>
                </a:lnTo>
                <a:lnTo>
                  <a:pt x="465" y="976"/>
                </a:lnTo>
                <a:lnTo>
                  <a:pt x="425" y="1101"/>
                </a:lnTo>
                <a:lnTo>
                  <a:pt x="395" y="1230"/>
                </a:lnTo>
                <a:lnTo>
                  <a:pt x="375" y="1363"/>
                </a:lnTo>
                <a:lnTo>
                  <a:pt x="364" y="1638"/>
                </a:lnTo>
                <a:lnTo>
                  <a:pt x="385" y="1926"/>
                </a:lnTo>
                <a:lnTo>
                  <a:pt x="431" y="2223"/>
                </a:lnTo>
                <a:lnTo>
                  <a:pt x="497" y="2529"/>
                </a:lnTo>
                <a:lnTo>
                  <a:pt x="826" y="3800"/>
                </a:lnTo>
                <a:lnTo>
                  <a:pt x="895" y="4121"/>
                </a:lnTo>
                <a:lnTo>
                  <a:pt x="945" y="4439"/>
                </a:lnTo>
                <a:lnTo>
                  <a:pt x="970" y="4753"/>
                </a:lnTo>
                <a:lnTo>
                  <a:pt x="965" y="5062"/>
                </a:lnTo>
                <a:lnTo>
                  <a:pt x="931" y="5331"/>
                </a:lnTo>
                <a:lnTo>
                  <a:pt x="871" y="5598"/>
                </a:lnTo>
                <a:lnTo>
                  <a:pt x="792" y="5863"/>
                </a:lnTo>
                <a:lnTo>
                  <a:pt x="698" y="6127"/>
                </a:lnTo>
                <a:lnTo>
                  <a:pt x="273" y="7160"/>
                </a:lnTo>
                <a:lnTo>
                  <a:pt x="99" y="7663"/>
                </a:lnTo>
                <a:lnTo>
                  <a:pt x="40" y="7910"/>
                </a:lnTo>
                <a:lnTo>
                  <a:pt x="5" y="8155"/>
                </a:lnTo>
                <a:lnTo>
                  <a:pt x="0" y="8398"/>
                </a:lnTo>
                <a:lnTo>
                  <a:pt x="30" y="8637"/>
                </a:lnTo>
                <a:lnTo>
                  <a:pt x="60" y="8756"/>
                </a:lnTo>
                <a:lnTo>
                  <a:pt x="100" y="8874"/>
                </a:lnTo>
                <a:lnTo>
                  <a:pt x="151" y="8992"/>
                </a:lnTo>
                <a:lnTo>
                  <a:pt x="214" y="9108"/>
                </a:lnTo>
                <a:lnTo>
                  <a:pt x="386" y="9371"/>
                </a:lnTo>
                <a:lnTo>
                  <a:pt x="579" y="9619"/>
                </a:lnTo>
                <a:lnTo>
                  <a:pt x="791" y="9852"/>
                </a:lnTo>
                <a:lnTo>
                  <a:pt x="1021" y="10068"/>
                </a:lnTo>
                <a:lnTo>
                  <a:pt x="1267" y="10267"/>
                </a:lnTo>
                <a:lnTo>
                  <a:pt x="1528" y="10448"/>
                </a:lnTo>
                <a:lnTo>
                  <a:pt x="1802" y="10610"/>
                </a:lnTo>
                <a:lnTo>
                  <a:pt x="2086" y="10753"/>
                </a:lnTo>
                <a:lnTo>
                  <a:pt x="2380" y="10876"/>
                </a:lnTo>
                <a:lnTo>
                  <a:pt x="2681" y="10977"/>
                </a:lnTo>
                <a:lnTo>
                  <a:pt x="2988" y="11057"/>
                </a:lnTo>
                <a:lnTo>
                  <a:pt x="3300" y="11114"/>
                </a:lnTo>
                <a:lnTo>
                  <a:pt x="3614" y="11148"/>
                </a:lnTo>
                <a:lnTo>
                  <a:pt x="3928" y="11158"/>
                </a:lnTo>
                <a:lnTo>
                  <a:pt x="4242" y="11143"/>
                </a:lnTo>
                <a:lnTo>
                  <a:pt x="4554" y="11102"/>
                </a:lnTo>
                <a:lnTo>
                  <a:pt x="4838" y="11035"/>
                </a:lnTo>
                <a:lnTo>
                  <a:pt x="5105" y="10937"/>
                </a:lnTo>
                <a:lnTo>
                  <a:pt x="5354" y="10812"/>
                </a:lnTo>
                <a:lnTo>
                  <a:pt x="5587" y="10661"/>
                </a:lnTo>
                <a:lnTo>
                  <a:pt x="5806" y="10488"/>
                </a:lnTo>
                <a:lnTo>
                  <a:pt x="6012" y="10295"/>
                </a:lnTo>
                <a:lnTo>
                  <a:pt x="6207" y="10084"/>
                </a:lnTo>
                <a:lnTo>
                  <a:pt x="6392" y="9857"/>
                </a:lnTo>
                <a:lnTo>
                  <a:pt x="6738" y="9370"/>
                </a:lnTo>
                <a:lnTo>
                  <a:pt x="7061" y="8852"/>
                </a:lnTo>
                <a:lnTo>
                  <a:pt x="7688" y="780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566250" y="883500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0" name="Google Shape;380;p28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28"/>
          <p:cNvGrpSpPr/>
          <p:nvPr/>
        </p:nvGrpSpPr>
        <p:grpSpPr>
          <a:xfrm rot="-1130019">
            <a:off x="8622930" y="2671723"/>
            <a:ext cx="283268" cy="228061"/>
            <a:chOff x="2924280" y="3067200"/>
            <a:chExt cx="733320" cy="590400"/>
          </a:xfrm>
        </p:grpSpPr>
        <p:sp>
          <p:nvSpPr>
            <p:cNvPr id="382" name="Google Shape;382;p28"/>
            <p:cNvSpPr/>
            <p:nvPr/>
          </p:nvSpPr>
          <p:spPr>
            <a:xfrm>
              <a:off x="29242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29242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32292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2292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31435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1435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35431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5431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4574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34574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0862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30862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30006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30006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34005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34005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33148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33148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0" name="Google Shape;40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32061" y="4439904"/>
            <a:ext cx="812897" cy="382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Google Shape;401;p28"/>
          <p:cNvGrpSpPr/>
          <p:nvPr/>
        </p:nvGrpSpPr>
        <p:grpSpPr>
          <a:xfrm rot="1248258">
            <a:off x="-41105" y="408086"/>
            <a:ext cx="283271" cy="228063"/>
            <a:chOff x="1552680" y="3067200"/>
            <a:chExt cx="733320" cy="590400"/>
          </a:xfrm>
        </p:grpSpPr>
        <p:sp>
          <p:nvSpPr>
            <p:cNvPr id="402" name="Google Shape;402;p28"/>
            <p:cNvSpPr/>
            <p:nvPr/>
          </p:nvSpPr>
          <p:spPr>
            <a:xfrm>
              <a:off x="15526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5526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18576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18576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17719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7719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21715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1715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0858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20858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7146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7146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16290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16290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0289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20289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19432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19432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28"/>
          <p:cNvSpPr/>
          <p:nvPr/>
        </p:nvSpPr>
        <p:spPr>
          <a:xfrm>
            <a:off x="8487396" y="1506158"/>
            <a:ext cx="97337" cy="91775"/>
          </a:xfrm>
          <a:custGeom>
            <a:rect b="b" l="l" r="r" t="t"/>
            <a:pathLst>
              <a:path extrusionOk="0" h="660" w="700">
                <a:moveTo>
                  <a:pt x="396" y="0"/>
                </a:moveTo>
                <a:lnTo>
                  <a:pt x="399" y="0"/>
                </a:lnTo>
                <a:lnTo>
                  <a:pt x="402" y="1"/>
                </a:lnTo>
                <a:lnTo>
                  <a:pt x="404" y="1"/>
                </a:lnTo>
                <a:lnTo>
                  <a:pt x="406" y="2"/>
                </a:lnTo>
                <a:lnTo>
                  <a:pt x="409" y="3"/>
                </a:lnTo>
                <a:lnTo>
                  <a:pt x="411" y="5"/>
                </a:lnTo>
                <a:lnTo>
                  <a:pt x="413" y="6"/>
                </a:lnTo>
                <a:lnTo>
                  <a:pt x="415" y="8"/>
                </a:lnTo>
                <a:lnTo>
                  <a:pt x="416" y="10"/>
                </a:lnTo>
                <a:lnTo>
                  <a:pt x="418" y="12"/>
                </a:lnTo>
                <a:lnTo>
                  <a:pt x="419" y="14"/>
                </a:lnTo>
                <a:lnTo>
                  <a:pt x="420" y="16"/>
                </a:lnTo>
                <a:lnTo>
                  <a:pt x="421" y="19"/>
                </a:lnTo>
                <a:lnTo>
                  <a:pt x="422" y="21"/>
                </a:lnTo>
                <a:lnTo>
                  <a:pt x="422" y="24"/>
                </a:lnTo>
                <a:lnTo>
                  <a:pt x="422" y="27"/>
                </a:lnTo>
                <a:lnTo>
                  <a:pt x="422" y="295"/>
                </a:lnTo>
                <a:lnTo>
                  <a:pt x="652" y="162"/>
                </a:lnTo>
                <a:lnTo>
                  <a:pt x="655" y="161"/>
                </a:lnTo>
                <a:lnTo>
                  <a:pt x="657" y="160"/>
                </a:lnTo>
                <a:lnTo>
                  <a:pt x="660" y="159"/>
                </a:lnTo>
                <a:lnTo>
                  <a:pt x="662" y="159"/>
                </a:lnTo>
                <a:lnTo>
                  <a:pt x="665" y="158"/>
                </a:lnTo>
                <a:lnTo>
                  <a:pt x="668" y="158"/>
                </a:lnTo>
                <a:lnTo>
                  <a:pt x="670" y="159"/>
                </a:lnTo>
                <a:lnTo>
                  <a:pt x="673" y="159"/>
                </a:lnTo>
                <a:lnTo>
                  <a:pt x="675" y="160"/>
                </a:lnTo>
                <a:lnTo>
                  <a:pt x="677" y="161"/>
                </a:lnTo>
                <a:lnTo>
                  <a:pt x="680" y="162"/>
                </a:lnTo>
                <a:lnTo>
                  <a:pt x="682" y="164"/>
                </a:lnTo>
                <a:lnTo>
                  <a:pt x="684" y="165"/>
                </a:lnTo>
                <a:lnTo>
                  <a:pt x="686" y="167"/>
                </a:lnTo>
                <a:lnTo>
                  <a:pt x="688" y="169"/>
                </a:lnTo>
                <a:lnTo>
                  <a:pt x="689" y="172"/>
                </a:lnTo>
                <a:lnTo>
                  <a:pt x="690" y="174"/>
                </a:lnTo>
                <a:lnTo>
                  <a:pt x="691" y="177"/>
                </a:lnTo>
                <a:lnTo>
                  <a:pt x="692" y="179"/>
                </a:lnTo>
                <a:lnTo>
                  <a:pt x="692" y="182"/>
                </a:lnTo>
                <a:lnTo>
                  <a:pt x="693" y="184"/>
                </a:lnTo>
                <a:lnTo>
                  <a:pt x="693" y="187"/>
                </a:lnTo>
                <a:lnTo>
                  <a:pt x="692" y="189"/>
                </a:lnTo>
                <a:lnTo>
                  <a:pt x="692" y="192"/>
                </a:lnTo>
                <a:lnTo>
                  <a:pt x="691" y="194"/>
                </a:lnTo>
                <a:lnTo>
                  <a:pt x="690" y="197"/>
                </a:lnTo>
                <a:lnTo>
                  <a:pt x="689" y="199"/>
                </a:lnTo>
                <a:lnTo>
                  <a:pt x="687" y="201"/>
                </a:lnTo>
                <a:lnTo>
                  <a:pt x="685" y="203"/>
                </a:lnTo>
                <a:lnTo>
                  <a:pt x="684" y="205"/>
                </a:lnTo>
                <a:lnTo>
                  <a:pt x="681" y="206"/>
                </a:lnTo>
                <a:lnTo>
                  <a:pt x="679" y="208"/>
                </a:lnTo>
                <a:lnTo>
                  <a:pt x="501" y="311"/>
                </a:lnTo>
                <a:lnTo>
                  <a:pt x="673" y="311"/>
                </a:lnTo>
                <a:lnTo>
                  <a:pt x="676" y="311"/>
                </a:lnTo>
                <a:lnTo>
                  <a:pt x="679" y="311"/>
                </a:lnTo>
                <a:lnTo>
                  <a:pt x="681" y="312"/>
                </a:lnTo>
                <a:lnTo>
                  <a:pt x="684" y="313"/>
                </a:lnTo>
                <a:lnTo>
                  <a:pt x="686" y="314"/>
                </a:lnTo>
                <a:lnTo>
                  <a:pt x="688" y="315"/>
                </a:lnTo>
                <a:lnTo>
                  <a:pt x="690" y="316"/>
                </a:lnTo>
                <a:lnTo>
                  <a:pt x="692" y="318"/>
                </a:lnTo>
                <a:lnTo>
                  <a:pt x="694" y="320"/>
                </a:lnTo>
                <a:lnTo>
                  <a:pt x="695" y="322"/>
                </a:lnTo>
                <a:lnTo>
                  <a:pt x="697" y="324"/>
                </a:lnTo>
                <a:lnTo>
                  <a:pt x="698" y="326"/>
                </a:lnTo>
                <a:lnTo>
                  <a:pt x="699" y="329"/>
                </a:lnTo>
                <a:lnTo>
                  <a:pt x="699" y="331"/>
                </a:lnTo>
                <a:lnTo>
                  <a:pt x="700" y="334"/>
                </a:lnTo>
                <a:lnTo>
                  <a:pt x="700" y="336"/>
                </a:lnTo>
                <a:lnTo>
                  <a:pt x="700" y="339"/>
                </a:lnTo>
                <a:lnTo>
                  <a:pt x="699" y="342"/>
                </a:lnTo>
                <a:lnTo>
                  <a:pt x="699" y="344"/>
                </a:lnTo>
                <a:lnTo>
                  <a:pt x="698" y="347"/>
                </a:lnTo>
                <a:lnTo>
                  <a:pt x="697" y="349"/>
                </a:lnTo>
                <a:lnTo>
                  <a:pt x="695" y="351"/>
                </a:lnTo>
                <a:lnTo>
                  <a:pt x="694" y="353"/>
                </a:lnTo>
                <a:lnTo>
                  <a:pt x="692" y="355"/>
                </a:lnTo>
                <a:lnTo>
                  <a:pt x="690" y="357"/>
                </a:lnTo>
                <a:lnTo>
                  <a:pt x="688" y="359"/>
                </a:lnTo>
                <a:lnTo>
                  <a:pt x="686" y="360"/>
                </a:lnTo>
                <a:lnTo>
                  <a:pt x="684" y="361"/>
                </a:lnTo>
                <a:lnTo>
                  <a:pt x="681" y="362"/>
                </a:lnTo>
                <a:lnTo>
                  <a:pt x="679" y="363"/>
                </a:lnTo>
                <a:lnTo>
                  <a:pt x="676" y="363"/>
                </a:lnTo>
                <a:lnTo>
                  <a:pt x="673" y="363"/>
                </a:lnTo>
                <a:lnTo>
                  <a:pt x="466" y="363"/>
                </a:lnTo>
                <a:lnTo>
                  <a:pt x="576" y="472"/>
                </a:lnTo>
                <a:lnTo>
                  <a:pt x="578" y="474"/>
                </a:lnTo>
                <a:lnTo>
                  <a:pt x="580" y="477"/>
                </a:lnTo>
                <a:lnTo>
                  <a:pt x="581" y="479"/>
                </a:lnTo>
                <a:lnTo>
                  <a:pt x="582" y="481"/>
                </a:lnTo>
                <a:lnTo>
                  <a:pt x="583" y="484"/>
                </a:lnTo>
                <a:lnTo>
                  <a:pt x="584" y="486"/>
                </a:lnTo>
                <a:lnTo>
                  <a:pt x="584" y="489"/>
                </a:lnTo>
                <a:lnTo>
                  <a:pt x="584" y="491"/>
                </a:lnTo>
                <a:lnTo>
                  <a:pt x="584" y="494"/>
                </a:lnTo>
                <a:lnTo>
                  <a:pt x="584" y="496"/>
                </a:lnTo>
                <a:lnTo>
                  <a:pt x="583" y="499"/>
                </a:lnTo>
                <a:lnTo>
                  <a:pt x="582" y="501"/>
                </a:lnTo>
                <a:lnTo>
                  <a:pt x="581" y="504"/>
                </a:lnTo>
                <a:lnTo>
                  <a:pt x="580" y="506"/>
                </a:lnTo>
                <a:lnTo>
                  <a:pt x="578" y="508"/>
                </a:lnTo>
                <a:lnTo>
                  <a:pt x="576" y="510"/>
                </a:lnTo>
                <a:lnTo>
                  <a:pt x="574" y="512"/>
                </a:lnTo>
                <a:lnTo>
                  <a:pt x="572" y="514"/>
                </a:lnTo>
                <a:lnTo>
                  <a:pt x="570" y="515"/>
                </a:lnTo>
                <a:lnTo>
                  <a:pt x="568" y="516"/>
                </a:lnTo>
                <a:lnTo>
                  <a:pt x="565" y="517"/>
                </a:lnTo>
                <a:lnTo>
                  <a:pt x="563" y="517"/>
                </a:lnTo>
                <a:lnTo>
                  <a:pt x="560" y="518"/>
                </a:lnTo>
                <a:lnTo>
                  <a:pt x="558" y="518"/>
                </a:lnTo>
                <a:lnTo>
                  <a:pt x="555" y="518"/>
                </a:lnTo>
                <a:lnTo>
                  <a:pt x="553" y="517"/>
                </a:lnTo>
                <a:lnTo>
                  <a:pt x="550" y="517"/>
                </a:lnTo>
                <a:lnTo>
                  <a:pt x="548" y="516"/>
                </a:lnTo>
                <a:lnTo>
                  <a:pt x="546" y="515"/>
                </a:lnTo>
                <a:lnTo>
                  <a:pt x="543" y="514"/>
                </a:lnTo>
                <a:lnTo>
                  <a:pt x="541" y="512"/>
                </a:lnTo>
                <a:lnTo>
                  <a:pt x="539" y="510"/>
                </a:lnTo>
                <a:lnTo>
                  <a:pt x="422" y="393"/>
                </a:lnTo>
                <a:lnTo>
                  <a:pt x="422" y="633"/>
                </a:lnTo>
                <a:lnTo>
                  <a:pt x="422" y="636"/>
                </a:lnTo>
                <a:lnTo>
                  <a:pt x="422" y="639"/>
                </a:lnTo>
                <a:lnTo>
                  <a:pt x="421" y="641"/>
                </a:lnTo>
                <a:lnTo>
                  <a:pt x="420" y="644"/>
                </a:lnTo>
                <a:lnTo>
                  <a:pt x="419" y="646"/>
                </a:lnTo>
                <a:lnTo>
                  <a:pt x="418" y="648"/>
                </a:lnTo>
                <a:lnTo>
                  <a:pt x="417" y="650"/>
                </a:lnTo>
                <a:lnTo>
                  <a:pt x="415" y="652"/>
                </a:lnTo>
                <a:lnTo>
                  <a:pt x="413" y="654"/>
                </a:lnTo>
                <a:lnTo>
                  <a:pt x="411" y="655"/>
                </a:lnTo>
                <a:lnTo>
                  <a:pt x="409" y="657"/>
                </a:lnTo>
                <a:lnTo>
                  <a:pt x="407" y="658"/>
                </a:lnTo>
                <a:lnTo>
                  <a:pt x="404" y="659"/>
                </a:lnTo>
                <a:lnTo>
                  <a:pt x="402" y="659"/>
                </a:lnTo>
                <a:lnTo>
                  <a:pt x="399" y="660"/>
                </a:lnTo>
                <a:lnTo>
                  <a:pt x="396" y="660"/>
                </a:lnTo>
                <a:lnTo>
                  <a:pt x="394" y="660"/>
                </a:lnTo>
                <a:lnTo>
                  <a:pt x="391" y="659"/>
                </a:lnTo>
                <a:lnTo>
                  <a:pt x="389" y="659"/>
                </a:lnTo>
                <a:lnTo>
                  <a:pt x="386" y="658"/>
                </a:lnTo>
                <a:lnTo>
                  <a:pt x="384" y="657"/>
                </a:lnTo>
                <a:lnTo>
                  <a:pt x="382" y="655"/>
                </a:lnTo>
                <a:lnTo>
                  <a:pt x="379" y="654"/>
                </a:lnTo>
                <a:lnTo>
                  <a:pt x="378" y="652"/>
                </a:lnTo>
                <a:lnTo>
                  <a:pt x="376" y="650"/>
                </a:lnTo>
                <a:lnTo>
                  <a:pt x="374" y="648"/>
                </a:lnTo>
                <a:lnTo>
                  <a:pt x="373" y="646"/>
                </a:lnTo>
                <a:lnTo>
                  <a:pt x="372" y="644"/>
                </a:lnTo>
                <a:lnTo>
                  <a:pt x="371" y="641"/>
                </a:lnTo>
                <a:lnTo>
                  <a:pt x="370" y="639"/>
                </a:lnTo>
                <a:lnTo>
                  <a:pt x="370" y="636"/>
                </a:lnTo>
                <a:lnTo>
                  <a:pt x="369" y="633"/>
                </a:lnTo>
                <a:lnTo>
                  <a:pt x="369" y="386"/>
                </a:lnTo>
                <a:lnTo>
                  <a:pt x="119" y="531"/>
                </a:lnTo>
                <a:lnTo>
                  <a:pt x="117" y="532"/>
                </a:lnTo>
                <a:lnTo>
                  <a:pt x="114" y="533"/>
                </a:lnTo>
                <a:lnTo>
                  <a:pt x="112" y="534"/>
                </a:lnTo>
                <a:lnTo>
                  <a:pt x="109" y="534"/>
                </a:lnTo>
                <a:lnTo>
                  <a:pt x="107" y="535"/>
                </a:lnTo>
                <a:lnTo>
                  <a:pt x="104" y="535"/>
                </a:lnTo>
                <a:lnTo>
                  <a:pt x="101" y="534"/>
                </a:lnTo>
                <a:lnTo>
                  <a:pt x="99" y="534"/>
                </a:lnTo>
                <a:lnTo>
                  <a:pt x="97" y="533"/>
                </a:lnTo>
                <a:lnTo>
                  <a:pt x="94" y="532"/>
                </a:lnTo>
                <a:lnTo>
                  <a:pt x="92" y="531"/>
                </a:lnTo>
                <a:lnTo>
                  <a:pt x="90" y="529"/>
                </a:lnTo>
                <a:lnTo>
                  <a:pt x="88" y="528"/>
                </a:lnTo>
                <a:lnTo>
                  <a:pt x="86" y="526"/>
                </a:lnTo>
                <a:lnTo>
                  <a:pt x="84" y="524"/>
                </a:lnTo>
                <a:lnTo>
                  <a:pt x="83" y="521"/>
                </a:lnTo>
                <a:lnTo>
                  <a:pt x="82" y="519"/>
                </a:lnTo>
                <a:lnTo>
                  <a:pt x="81" y="516"/>
                </a:lnTo>
                <a:lnTo>
                  <a:pt x="80" y="514"/>
                </a:lnTo>
                <a:lnTo>
                  <a:pt x="80" y="511"/>
                </a:lnTo>
                <a:lnTo>
                  <a:pt x="79" y="509"/>
                </a:lnTo>
                <a:lnTo>
                  <a:pt x="80" y="506"/>
                </a:lnTo>
                <a:lnTo>
                  <a:pt x="80" y="503"/>
                </a:lnTo>
                <a:lnTo>
                  <a:pt x="80" y="501"/>
                </a:lnTo>
                <a:lnTo>
                  <a:pt x="81" y="499"/>
                </a:lnTo>
                <a:lnTo>
                  <a:pt x="82" y="496"/>
                </a:lnTo>
                <a:lnTo>
                  <a:pt x="83" y="494"/>
                </a:lnTo>
                <a:lnTo>
                  <a:pt x="85" y="492"/>
                </a:lnTo>
                <a:lnTo>
                  <a:pt x="87" y="490"/>
                </a:lnTo>
                <a:lnTo>
                  <a:pt x="88" y="488"/>
                </a:lnTo>
                <a:lnTo>
                  <a:pt x="91" y="487"/>
                </a:lnTo>
                <a:lnTo>
                  <a:pt x="93" y="485"/>
                </a:lnTo>
                <a:lnTo>
                  <a:pt x="305" y="363"/>
                </a:lnTo>
                <a:lnTo>
                  <a:pt x="27" y="363"/>
                </a:lnTo>
                <a:lnTo>
                  <a:pt x="24" y="363"/>
                </a:lnTo>
                <a:lnTo>
                  <a:pt x="21" y="363"/>
                </a:lnTo>
                <a:lnTo>
                  <a:pt x="19" y="362"/>
                </a:lnTo>
                <a:lnTo>
                  <a:pt x="16" y="361"/>
                </a:lnTo>
                <a:lnTo>
                  <a:pt x="14" y="360"/>
                </a:lnTo>
                <a:lnTo>
                  <a:pt x="12" y="359"/>
                </a:lnTo>
                <a:lnTo>
                  <a:pt x="10" y="357"/>
                </a:lnTo>
                <a:lnTo>
                  <a:pt x="8" y="355"/>
                </a:lnTo>
                <a:lnTo>
                  <a:pt x="6" y="353"/>
                </a:lnTo>
                <a:lnTo>
                  <a:pt x="5" y="351"/>
                </a:lnTo>
                <a:lnTo>
                  <a:pt x="3" y="349"/>
                </a:lnTo>
                <a:lnTo>
                  <a:pt x="2" y="347"/>
                </a:lnTo>
                <a:lnTo>
                  <a:pt x="1" y="344"/>
                </a:lnTo>
                <a:lnTo>
                  <a:pt x="1" y="342"/>
                </a:lnTo>
                <a:lnTo>
                  <a:pt x="0" y="339"/>
                </a:lnTo>
                <a:lnTo>
                  <a:pt x="0" y="336"/>
                </a:lnTo>
                <a:lnTo>
                  <a:pt x="0" y="334"/>
                </a:lnTo>
                <a:lnTo>
                  <a:pt x="1" y="331"/>
                </a:lnTo>
                <a:lnTo>
                  <a:pt x="1" y="329"/>
                </a:lnTo>
                <a:lnTo>
                  <a:pt x="2" y="326"/>
                </a:lnTo>
                <a:lnTo>
                  <a:pt x="3" y="324"/>
                </a:lnTo>
                <a:lnTo>
                  <a:pt x="5" y="322"/>
                </a:lnTo>
                <a:lnTo>
                  <a:pt x="6" y="320"/>
                </a:lnTo>
                <a:lnTo>
                  <a:pt x="8" y="318"/>
                </a:lnTo>
                <a:lnTo>
                  <a:pt x="10" y="316"/>
                </a:lnTo>
                <a:lnTo>
                  <a:pt x="12" y="315"/>
                </a:lnTo>
                <a:lnTo>
                  <a:pt x="14" y="314"/>
                </a:lnTo>
                <a:lnTo>
                  <a:pt x="16" y="313"/>
                </a:lnTo>
                <a:lnTo>
                  <a:pt x="19" y="312"/>
                </a:lnTo>
                <a:lnTo>
                  <a:pt x="21" y="311"/>
                </a:lnTo>
                <a:lnTo>
                  <a:pt x="24" y="311"/>
                </a:lnTo>
                <a:lnTo>
                  <a:pt x="27" y="311"/>
                </a:lnTo>
                <a:lnTo>
                  <a:pt x="340" y="311"/>
                </a:lnTo>
                <a:lnTo>
                  <a:pt x="170" y="141"/>
                </a:lnTo>
                <a:lnTo>
                  <a:pt x="168" y="139"/>
                </a:lnTo>
                <a:lnTo>
                  <a:pt x="166" y="136"/>
                </a:lnTo>
                <a:lnTo>
                  <a:pt x="165" y="134"/>
                </a:lnTo>
                <a:lnTo>
                  <a:pt x="164" y="132"/>
                </a:lnTo>
                <a:lnTo>
                  <a:pt x="163" y="129"/>
                </a:lnTo>
                <a:lnTo>
                  <a:pt x="163" y="127"/>
                </a:lnTo>
                <a:lnTo>
                  <a:pt x="162" y="124"/>
                </a:lnTo>
                <a:lnTo>
                  <a:pt x="162" y="122"/>
                </a:lnTo>
                <a:lnTo>
                  <a:pt x="162" y="119"/>
                </a:lnTo>
                <a:lnTo>
                  <a:pt x="163" y="117"/>
                </a:lnTo>
                <a:lnTo>
                  <a:pt x="163" y="114"/>
                </a:lnTo>
                <a:lnTo>
                  <a:pt x="164" y="112"/>
                </a:lnTo>
                <a:lnTo>
                  <a:pt x="165" y="109"/>
                </a:lnTo>
                <a:lnTo>
                  <a:pt x="166" y="107"/>
                </a:lnTo>
                <a:lnTo>
                  <a:pt x="168" y="105"/>
                </a:lnTo>
                <a:lnTo>
                  <a:pt x="170" y="103"/>
                </a:lnTo>
                <a:lnTo>
                  <a:pt x="172" y="101"/>
                </a:lnTo>
                <a:lnTo>
                  <a:pt x="174" y="99"/>
                </a:lnTo>
                <a:lnTo>
                  <a:pt x="176" y="98"/>
                </a:lnTo>
                <a:lnTo>
                  <a:pt x="178" y="97"/>
                </a:lnTo>
                <a:lnTo>
                  <a:pt x="181" y="96"/>
                </a:lnTo>
                <a:lnTo>
                  <a:pt x="183" y="96"/>
                </a:lnTo>
                <a:lnTo>
                  <a:pt x="186" y="95"/>
                </a:lnTo>
                <a:lnTo>
                  <a:pt x="188" y="95"/>
                </a:lnTo>
                <a:lnTo>
                  <a:pt x="191" y="95"/>
                </a:lnTo>
                <a:lnTo>
                  <a:pt x="193" y="96"/>
                </a:lnTo>
                <a:lnTo>
                  <a:pt x="196" y="96"/>
                </a:lnTo>
                <a:lnTo>
                  <a:pt x="198" y="97"/>
                </a:lnTo>
                <a:lnTo>
                  <a:pt x="200" y="98"/>
                </a:lnTo>
                <a:lnTo>
                  <a:pt x="203" y="100"/>
                </a:lnTo>
                <a:lnTo>
                  <a:pt x="205" y="101"/>
                </a:lnTo>
                <a:lnTo>
                  <a:pt x="207" y="103"/>
                </a:lnTo>
                <a:lnTo>
                  <a:pt x="369" y="266"/>
                </a:lnTo>
                <a:lnTo>
                  <a:pt x="369" y="27"/>
                </a:lnTo>
                <a:lnTo>
                  <a:pt x="370" y="24"/>
                </a:lnTo>
                <a:lnTo>
                  <a:pt x="370" y="21"/>
                </a:lnTo>
                <a:lnTo>
                  <a:pt x="371" y="19"/>
                </a:lnTo>
                <a:lnTo>
                  <a:pt x="372" y="16"/>
                </a:lnTo>
                <a:lnTo>
                  <a:pt x="373" y="14"/>
                </a:lnTo>
                <a:lnTo>
                  <a:pt x="374" y="12"/>
                </a:lnTo>
                <a:lnTo>
                  <a:pt x="376" y="10"/>
                </a:lnTo>
                <a:lnTo>
                  <a:pt x="377" y="8"/>
                </a:lnTo>
                <a:lnTo>
                  <a:pt x="379" y="6"/>
                </a:lnTo>
                <a:lnTo>
                  <a:pt x="381" y="5"/>
                </a:lnTo>
                <a:lnTo>
                  <a:pt x="384" y="3"/>
                </a:lnTo>
                <a:lnTo>
                  <a:pt x="386" y="2"/>
                </a:lnTo>
                <a:lnTo>
                  <a:pt x="388" y="1"/>
                </a:lnTo>
                <a:lnTo>
                  <a:pt x="391" y="1"/>
                </a:lnTo>
                <a:lnTo>
                  <a:pt x="394" y="0"/>
                </a:lnTo>
                <a:lnTo>
                  <a:pt x="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8"/>
          <p:cNvSpPr/>
          <p:nvPr/>
        </p:nvSpPr>
        <p:spPr>
          <a:xfrm rot="-901326">
            <a:off x="163966" y="3129626"/>
            <a:ext cx="191811" cy="160802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rgbClr val="729FC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7589850" y="215375"/>
            <a:ext cx="229951" cy="192772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8"/>
          <p:cNvSpPr/>
          <p:nvPr/>
        </p:nvSpPr>
        <p:spPr>
          <a:xfrm rot="812444">
            <a:off x="2271125" y="4788550"/>
            <a:ext cx="229951" cy="192771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8"/>
          <p:cNvSpPr/>
          <p:nvPr/>
        </p:nvSpPr>
        <p:spPr>
          <a:xfrm>
            <a:off x="8487400" y="4125325"/>
            <a:ext cx="229951" cy="192776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TITLE_AND_BODY_1_3_2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29"/>
          <p:cNvSpPr txBox="1"/>
          <p:nvPr>
            <p:ph idx="1" type="body"/>
          </p:nvPr>
        </p:nvSpPr>
        <p:spPr>
          <a:xfrm>
            <a:off x="566250" y="767675"/>
            <a:ext cx="77772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8" name="Google Shape;428;p29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8449949" y="4176234"/>
            <a:ext cx="1303061" cy="1551548"/>
          </a:xfrm>
          <a:custGeom>
            <a:rect b="b" l="l" r="r" t="t"/>
            <a:pathLst>
              <a:path extrusionOk="0" h="11158" w="9371">
                <a:moveTo>
                  <a:pt x="7688" y="7805"/>
                </a:moveTo>
                <a:lnTo>
                  <a:pt x="8356" y="6798"/>
                </a:lnTo>
                <a:lnTo>
                  <a:pt x="8684" y="6286"/>
                </a:lnTo>
                <a:lnTo>
                  <a:pt x="8974" y="5767"/>
                </a:lnTo>
                <a:lnTo>
                  <a:pt x="9097" y="5505"/>
                </a:lnTo>
                <a:lnTo>
                  <a:pt x="9201" y="5241"/>
                </a:lnTo>
                <a:lnTo>
                  <a:pt x="9284" y="4975"/>
                </a:lnTo>
                <a:lnTo>
                  <a:pt x="9342" y="4707"/>
                </a:lnTo>
                <a:lnTo>
                  <a:pt x="9371" y="4436"/>
                </a:lnTo>
                <a:lnTo>
                  <a:pt x="9369" y="4163"/>
                </a:lnTo>
                <a:lnTo>
                  <a:pt x="9333" y="3888"/>
                </a:lnTo>
                <a:lnTo>
                  <a:pt x="9260" y="3610"/>
                </a:lnTo>
                <a:lnTo>
                  <a:pt x="9152" y="3342"/>
                </a:lnTo>
                <a:lnTo>
                  <a:pt x="9015" y="3098"/>
                </a:lnTo>
                <a:lnTo>
                  <a:pt x="8852" y="2876"/>
                </a:lnTo>
                <a:lnTo>
                  <a:pt x="8666" y="2676"/>
                </a:lnTo>
                <a:lnTo>
                  <a:pt x="8459" y="2493"/>
                </a:lnTo>
                <a:lnTo>
                  <a:pt x="8233" y="2328"/>
                </a:lnTo>
                <a:lnTo>
                  <a:pt x="7991" y="2177"/>
                </a:lnTo>
                <a:lnTo>
                  <a:pt x="7735" y="2039"/>
                </a:lnTo>
                <a:lnTo>
                  <a:pt x="7192" y="1794"/>
                </a:lnTo>
                <a:lnTo>
                  <a:pt x="6621" y="1578"/>
                </a:lnTo>
                <a:lnTo>
                  <a:pt x="5478" y="1171"/>
                </a:lnTo>
                <a:lnTo>
                  <a:pt x="4285" y="657"/>
                </a:lnTo>
                <a:lnTo>
                  <a:pt x="3672" y="394"/>
                </a:lnTo>
                <a:lnTo>
                  <a:pt x="3062" y="174"/>
                </a:lnTo>
                <a:lnTo>
                  <a:pt x="2761" y="91"/>
                </a:lnTo>
                <a:lnTo>
                  <a:pt x="2465" y="31"/>
                </a:lnTo>
                <a:lnTo>
                  <a:pt x="2175" y="0"/>
                </a:lnTo>
                <a:lnTo>
                  <a:pt x="1892" y="1"/>
                </a:lnTo>
                <a:lnTo>
                  <a:pt x="1619" y="39"/>
                </a:lnTo>
                <a:lnTo>
                  <a:pt x="1485" y="73"/>
                </a:lnTo>
                <a:lnTo>
                  <a:pt x="1355" y="118"/>
                </a:lnTo>
                <a:lnTo>
                  <a:pt x="1227" y="174"/>
                </a:lnTo>
                <a:lnTo>
                  <a:pt x="1103" y="243"/>
                </a:lnTo>
                <a:lnTo>
                  <a:pt x="981" y="323"/>
                </a:lnTo>
                <a:lnTo>
                  <a:pt x="863" y="417"/>
                </a:lnTo>
                <a:lnTo>
                  <a:pt x="755" y="519"/>
                </a:lnTo>
                <a:lnTo>
                  <a:pt x="662" y="627"/>
                </a:lnTo>
                <a:lnTo>
                  <a:pt x="583" y="739"/>
                </a:lnTo>
                <a:lnTo>
                  <a:pt x="518" y="855"/>
                </a:lnTo>
                <a:lnTo>
                  <a:pt x="465" y="976"/>
                </a:lnTo>
                <a:lnTo>
                  <a:pt x="425" y="1101"/>
                </a:lnTo>
                <a:lnTo>
                  <a:pt x="395" y="1230"/>
                </a:lnTo>
                <a:lnTo>
                  <a:pt x="375" y="1363"/>
                </a:lnTo>
                <a:lnTo>
                  <a:pt x="364" y="1638"/>
                </a:lnTo>
                <a:lnTo>
                  <a:pt x="385" y="1926"/>
                </a:lnTo>
                <a:lnTo>
                  <a:pt x="431" y="2223"/>
                </a:lnTo>
                <a:lnTo>
                  <a:pt x="497" y="2529"/>
                </a:lnTo>
                <a:lnTo>
                  <a:pt x="826" y="3800"/>
                </a:lnTo>
                <a:lnTo>
                  <a:pt x="895" y="4121"/>
                </a:lnTo>
                <a:lnTo>
                  <a:pt x="945" y="4439"/>
                </a:lnTo>
                <a:lnTo>
                  <a:pt x="970" y="4753"/>
                </a:lnTo>
                <a:lnTo>
                  <a:pt x="965" y="5062"/>
                </a:lnTo>
                <a:lnTo>
                  <a:pt x="931" y="5331"/>
                </a:lnTo>
                <a:lnTo>
                  <a:pt x="871" y="5598"/>
                </a:lnTo>
                <a:lnTo>
                  <a:pt x="792" y="5863"/>
                </a:lnTo>
                <a:lnTo>
                  <a:pt x="698" y="6127"/>
                </a:lnTo>
                <a:lnTo>
                  <a:pt x="273" y="7160"/>
                </a:lnTo>
                <a:lnTo>
                  <a:pt x="99" y="7663"/>
                </a:lnTo>
                <a:lnTo>
                  <a:pt x="40" y="7910"/>
                </a:lnTo>
                <a:lnTo>
                  <a:pt x="5" y="8155"/>
                </a:lnTo>
                <a:lnTo>
                  <a:pt x="0" y="8398"/>
                </a:lnTo>
                <a:lnTo>
                  <a:pt x="30" y="8637"/>
                </a:lnTo>
                <a:lnTo>
                  <a:pt x="60" y="8756"/>
                </a:lnTo>
                <a:lnTo>
                  <a:pt x="100" y="8874"/>
                </a:lnTo>
                <a:lnTo>
                  <a:pt x="151" y="8992"/>
                </a:lnTo>
                <a:lnTo>
                  <a:pt x="214" y="9108"/>
                </a:lnTo>
                <a:lnTo>
                  <a:pt x="386" y="9371"/>
                </a:lnTo>
                <a:lnTo>
                  <a:pt x="579" y="9619"/>
                </a:lnTo>
                <a:lnTo>
                  <a:pt x="791" y="9852"/>
                </a:lnTo>
                <a:lnTo>
                  <a:pt x="1021" y="10068"/>
                </a:lnTo>
                <a:lnTo>
                  <a:pt x="1267" y="10267"/>
                </a:lnTo>
                <a:lnTo>
                  <a:pt x="1528" y="10448"/>
                </a:lnTo>
                <a:lnTo>
                  <a:pt x="1802" y="10610"/>
                </a:lnTo>
                <a:lnTo>
                  <a:pt x="2086" y="10753"/>
                </a:lnTo>
                <a:lnTo>
                  <a:pt x="2380" y="10876"/>
                </a:lnTo>
                <a:lnTo>
                  <a:pt x="2681" y="10977"/>
                </a:lnTo>
                <a:lnTo>
                  <a:pt x="2988" y="11057"/>
                </a:lnTo>
                <a:lnTo>
                  <a:pt x="3300" y="11114"/>
                </a:lnTo>
                <a:lnTo>
                  <a:pt x="3614" y="11148"/>
                </a:lnTo>
                <a:lnTo>
                  <a:pt x="3928" y="11158"/>
                </a:lnTo>
                <a:lnTo>
                  <a:pt x="4242" y="11143"/>
                </a:lnTo>
                <a:lnTo>
                  <a:pt x="4554" y="11102"/>
                </a:lnTo>
                <a:lnTo>
                  <a:pt x="4838" y="11035"/>
                </a:lnTo>
                <a:lnTo>
                  <a:pt x="5105" y="10937"/>
                </a:lnTo>
                <a:lnTo>
                  <a:pt x="5354" y="10812"/>
                </a:lnTo>
                <a:lnTo>
                  <a:pt x="5587" y="10661"/>
                </a:lnTo>
                <a:lnTo>
                  <a:pt x="5806" y="10488"/>
                </a:lnTo>
                <a:lnTo>
                  <a:pt x="6012" y="10295"/>
                </a:lnTo>
                <a:lnTo>
                  <a:pt x="6207" y="10084"/>
                </a:lnTo>
                <a:lnTo>
                  <a:pt x="6392" y="9857"/>
                </a:lnTo>
                <a:lnTo>
                  <a:pt x="6738" y="9370"/>
                </a:lnTo>
                <a:lnTo>
                  <a:pt x="7061" y="8852"/>
                </a:lnTo>
                <a:lnTo>
                  <a:pt x="7688" y="780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29"/>
          <p:cNvGrpSpPr/>
          <p:nvPr/>
        </p:nvGrpSpPr>
        <p:grpSpPr>
          <a:xfrm rot="-1130019">
            <a:off x="8622930" y="2671723"/>
            <a:ext cx="283268" cy="228061"/>
            <a:chOff x="2924280" y="3067200"/>
            <a:chExt cx="733320" cy="590400"/>
          </a:xfrm>
        </p:grpSpPr>
        <p:sp>
          <p:nvSpPr>
            <p:cNvPr id="431" name="Google Shape;431;p29"/>
            <p:cNvSpPr/>
            <p:nvPr/>
          </p:nvSpPr>
          <p:spPr>
            <a:xfrm>
              <a:off x="29242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242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2292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2292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1435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31435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35431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35431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34574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34574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30862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30862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30006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0006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34005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4005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3148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3148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9" name="Google Shape;44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4011" y="4529204"/>
            <a:ext cx="812897" cy="38253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9"/>
          <p:cNvSpPr/>
          <p:nvPr/>
        </p:nvSpPr>
        <p:spPr>
          <a:xfrm rot="-776746">
            <a:off x="73650" y="3014075"/>
            <a:ext cx="229952" cy="192776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v2">
  <p:cSld name="TITLE_AND_BODY_1_1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/>
          <p:nvPr/>
        </p:nvSpPr>
        <p:spPr>
          <a:xfrm>
            <a:off x="3322875" y="2650425"/>
            <a:ext cx="2418600" cy="191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6079500" y="2650425"/>
            <a:ext cx="2418600" cy="191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645900" y="2650425"/>
            <a:ext cx="2418600" cy="191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6" name="Google Shape;456;p3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565200" y="1839600"/>
            <a:ext cx="2577600" cy="263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1561600" y="1608200"/>
            <a:ext cx="510600" cy="510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9" name="Google Shape;459;p30"/>
          <p:cNvSpPr/>
          <p:nvPr/>
        </p:nvSpPr>
        <p:spPr>
          <a:xfrm>
            <a:off x="3283200" y="1839600"/>
            <a:ext cx="2577600" cy="263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4316700" y="1608200"/>
            <a:ext cx="510600" cy="510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6001200" y="1839600"/>
            <a:ext cx="2577600" cy="263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51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7034700" y="1608200"/>
            <a:ext cx="510600" cy="510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3" name="Google Shape;463;p30"/>
          <p:cNvSpPr txBox="1"/>
          <p:nvPr/>
        </p:nvSpPr>
        <p:spPr>
          <a:xfrm>
            <a:off x="1550919" y="161045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4317899" y="1610450"/>
            <a:ext cx="481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5" name="Google Shape;465;p30"/>
          <p:cNvSpPr txBox="1"/>
          <p:nvPr/>
        </p:nvSpPr>
        <p:spPr>
          <a:xfrm>
            <a:off x="7027449" y="161045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6" name="Google Shape;466;p30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67" name="Google Shape;467;p30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68" name="Google Shape;468;p30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grpSp>
        <p:nvGrpSpPr>
          <p:cNvPr id="469" name="Google Shape;469;p30"/>
          <p:cNvGrpSpPr/>
          <p:nvPr/>
        </p:nvGrpSpPr>
        <p:grpSpPr>
          <a:xfrm rot="1248258">
            <a:off x="-41105" y="408086"/>
            <a:ext cx="283271" cy="228063"/>
            <a:chOff x="1552680" y="3067200"/>
            <a:chExt cx="733320" cy="590400"/>
          </a:xfrm>
        </p:grpSpPr>
        <p:sp>
          <p:nvSpPr>
            <p:cNvPr id="470" name="Google Shape;470;p30"/>
            <p:cNvSpPr/>
            <p:nvPr/>
          </p:nvSpPr>
          <p:spPr>
            <a:xfrm>
              <a:off x="15526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5526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8576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8576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17719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7719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21715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21715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20858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20858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17146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7146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6290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6290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20289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20289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9432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9432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30"/>
          <p:cNvGrpSpPr/>
          <p:nvPr/>
        </p:nvGrpSpPr>
        <p:grpSpPr>
          <a:xfrm rot="-1130019">
            <a:off x="8906530" y="4207123"/>
            <a:ext cx="283268" cy="228061"/>
            <a:chOff x="2924280" y="3067200"/>
            <a:chExt cx="733320" cy="590400"/>
          </a:xfrm>
        </p:grpSpPr>
        <p:sp>
          <p:nvSpPr>
            <p:cNvPr id="489" name="Google Shape;489;p30"/>
            <p:cNvSpPr/>
            <p:nvPr/>
          </p:nvSpPr>
          <p:spPr>
            <a:xfrm>
              <a:off x="29242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29242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2292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2292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1435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1435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5431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5431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4574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4574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0862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0862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0006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0006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4005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4005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3148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33148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TITLE_AND_BODY_1_2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9" name="Google Shape;509;p31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31"/>
          <p:cNvSpPr txBox="1"/>
          <p:nvPr>
            <p:ph idx="1" type="body"/>
          </p:nvPr>
        </p:nvSpPr>
        <p:spPr>
          <a:xfrm>
            <a:off x="812325" y="1918800"/>
            <a:ext cx="21558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11" name="Google Shape;511;p31"/>
          <p:cNvSpPr txBox="1"/>
          <p:nvPr>
            <p:ph idx="2" type="body"/>
          </p:nvPr>
        </p:nvSpPr>
        <p:spPr>
          <a:xfrm>
            <a:off x="3464700" y="192035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12" name="Google Shape;512;p31"/>
          <p:cNvSpPr txBox="1"/>
          <p:nvPr>
            <p:ph idx="3" type="body"/>
          </p:nvPr>
        </p:nvSpPr>
        <p:spPr>
          <a:xfrm>
            <a:off x="6182751" y="192035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13" name="Google Shape;513;p31"/>
          <p:cNvSpPr txBox="1"/>
          <p:nvPr>
            <p:ph idx="4" type="subTitle"/>
          </p:nvPr>
        </p:nvSpPr>
        <p:spPr>
          <a:xfrm>
            <a:off x="812325" y="1346400"/>
            <a:ext cx="21558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4" name="Google Shape;514;p31"/>
          <p:cNvSpPr txBox="1"/>
          <p:nvPr>
            <p:ph idx="5" type="subTitle"/>
          </p:nvPr>
        </p:nvSpPr>
        <p:spPr>
          <a:xfrm>
            <a:off x="3464688" y="13464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5" name="Google Shape;515;p31"/>
          <p:cNvSpPr txBox="1"/>
          <p:nvPr>
            <p:ph idx="6" type="subTitle"/>
          </p:nvPr>
        </p:nvSpPr>
        <p:spPr>
          <a:xfrm>
            <a:off x="6182738" y="13464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6" name="Google Shape;516;p31"/>
          <p:cNvSpPr/>
          <p:nvPr/>
        </p:nvSpPr>
        <p:spPr>
          <a:xfrm>
            <a:off x="-359866" y="4568963"/>
            <a:ext cx="1121458" cy="1069592"/>
          </a:xfrm>
          <a:custGeom>
            <a:rect b="b" l="l" r="r" t="t"/>
            <a:pathLst>
              <a:path extrusionOk="0" h="7692" w="8065">
                <a:moveTo>
                  <a:pt x="2177" y="88"/>
                </a:moveTo>
                <a:lnTo>
                  <a:pt x="2269" y="53"/>
                </a:lnTo>
                <a:lnTo>
                  <a:pt x="2360" y="27"/>
                </a:lnTo>
                <a:lnTo>
                  <a:pt x="2451" y="10"/>
                </a:lnTo>
                <a:lnTo>
                  <a:pt x="2541" y="0"/>
                </a:lnTo>
                <a:lnTo>
                  <a:pt x="2720" y="2"/>
                </a:lnTo>
                <a:lnTo>
                  <a:pt x="2897" y="30"/>
                </a:lnTo>
                <a:lnTo>
                  <a:pt x="3073" y="81"/>
                </a:lnTo>
                <a:lnTo>
                  <a:pt x="3248" y="152"/>
                </a:lnTo>
                <a:lnTo>
                  <a:pt x="3421" y="239"/>
                </a:lnTo>
                <a:lnTo>
                  <a:pt x="3595" y="340"/>
                </a:lnTo>
                <a:lnTo>
                  <a:pt x="4291" y="808"/>
                </a:lnTo>
                <a:lnTo>
                  <a:pt x="4646" y="1036"/>
                </a:lnTo>
                <a:lnTo>
                  <a:pt x="4826" y="1138"/>
                </a:lnTo>
                <a:lnTo>
                  <a:pt x="5008" y="1226"/>
                </a:lnTo>
                <a:lnTo>
                  <a:pt x="5352" y="1355"/>
                </a:lnTo>
                <a:lnTo>
                  <a:pt x="5707" y="1459"/>
                </a:lnTo>
                <a:lnTo>
                  <a:pt x="6412" y="1655"/>
                </a:lnTo>
                <a:lnTo>
                  <a:pt x="6579" y="1713"/>
                </a:lnTo>
                <a:lnTo>
                  <a:pt x="6740" y="1778"/>
                </a:lnTo>
                <a:lnTo>
                  <a:pt x="6894" y="1851"/>
                </a:lnTo>
                <a:lnTo>
                  <a:pt x="7039" y="1936"/>
                </a:lnTo>
                <a:lnTo>
                  <a:pt x="7175" y="2034"/>
                </a:lnTo>
                <a:lnTo>
                  <a:pt x="7299" y="2147"/>
                </a:lnTo>
                <a:lnTo>
                  <a:pt x="7410" y="2276"/>
                </a:lnTo>
                <a:lnTo>
                  <a:pt x="7508" y="2425"/>
                </a:lnTo>
                <a:lnTo>
                  <a:pt x="7616" y="2626"/>
                </a:lnTo>
                <a:lnTo>
                  <a:pt x="7714" y="2834"/>
                </a:lnTo>
                <a:lnTo>
                  <a:pt x="7802" y="3047"/>
                </a:lnTo>
                <a:lnTo>
                  <a:pt x="7878" y="3264"/>
                </a:lnTo>
                <a:lnTo>
                  <a:pt x="7942" y="3486"/>
                </a:lnTo>
                <a:lnTo>
                  <a:pt x="7993" y="3710"/>
                </a:lnTo>
                <a:lnTo>
                  <a:pt x="8031" y="3935"/>
                </a:lnTo>
                <a:lnTo>
                  <a:pt x="8055" y="4162"/>
                </a:lnTo>
                <a:lnTo>
                  <a:pt x="8065" y="4388"/>
                </a:lnTo>
                <a:lnTo>
                  <a:pt x="8059" y="4613"/>
                </a:lnTo>
                <a:lnTo>
                  <a:pt x="8038" y="4835"/>
                </a:lnTo>
                <a:lnTo>
                  <a:pt x="8000" y="5055"/>
                </a:lnTo>
                <a:lnTo>
                  <a:pt x="7945" y="5270"/>
                </a:lnTo>
                <a:lnTo>
                  <a:pt x="7872" y="5481"/>
                </a:lnTo>
                <a:lnTo>
                  <a:pt x="7781" y="5685"/>
                </a:lnTo>
                <a:lnTo>
                  <a:pt x="7671" y="5882"/>
                </a:lnTo>
                <a:lnTo>
                  <a:pt x="7539" y="6074"/>
                </a:lnTo>
                <a:lnTo>
                  <a:pt x="7393" y="6247"/>
                </a:lnTo>
                <a:lnTo>
                  <a:pt x="7232" y="6404"/>
                </a:lnTo>
                <a:lnTo>
                  <a:pt x="7059" y="6546"/>
                </a:lnTo>
                <a:lnTo>
                  <a:pt x="6875" y="6673"/>
                </a:lnTo>
                <a:lnTo>
                  <a:pt x="6681" y="6786"/>
                </a:lnTo>
                <a:lnTo>
                  <a:pt x="6477" y="6887"/>
                </a:lnTo>
                <a:lnTo>
                  <a:pt x="6266" y="6977"/>
                </a:lnTo>
                <a:lnTo>
                  <a:pt x="5824" y="7126"/>
                </a:lnTo>
                <a:lnTo>
                  <a:pt x="5363" y="7242"/>
                </a:lnTo>
                <a:lnTo>
                  <a:pt x="4893" y="7334"/>
                </a:lnTo>
                <a:lnTo>
                  <a:pt x="4423" y="7409"/>
                </a:lnTo>
                <a:lnTo>
                  <a:pt x="3313" y="7588"/>
                </a:lnTo>
                <a:lnTo>
                  <a:pt x="2746" y="7661"/>
                </a:lnTo>
                <a:lnTo>
                  <a:pt x="2190" y="7692"/>
                </a:lnTo>
                <a:lnTo>
                  <a:pt x="1920" y="7686"/>
                </a:lnTo>
                <a:lnTo>
                  <a:pt x="1658" y="7662"/>
                </a:lnTo>
                <a:lnTo>
                  <a:pt x="1405" y="7616"/>
                </a:lnTo>
                <a:lnTo>
                  <a:pt x="1164" y="7546"/>
                </a:lnTo>
                <a:lnTo>
                  <a:pt x="936" y="7450"/>
                </a:lnTo>
                <a:lnTo>
                  <a:pt x="722" y="7325"/>
                </a:lnTo>
                <a:lnTo>
                  <a:pt x="526" y="7168"/>
                </a:lnTo>
                <a:lnTo>
                  <a:pt x="347" y="6976"/>
                </a:lnTo>
                <a:lnTo>
                  <a:pt x="203" y="6764"/>
                </a:lnTo>
                <a:lnTo>
                  <a:pt x="146" y="6655"/>
                </a:lnTo>
                <a:lnTo>
                  <a:pt x="100" y="6544"/>
                </a:lnTo>
                <a:lnTo>
                  <a:pt x="34" y="6315"/>
                </a:lnTo>
                <a:lnTo>
                  <a:pt x="2" y="6078"/>
                </a:lnTo>
                <a:lnTo>
                  <a:pt x="0" y="5835"/>
                </a:lnTo>
                <a:lnTo>
                  <a:pt x="25" y="5586"/>
                </a:lnTo>
                <a:lnTo>
                  <a:pt x="71" y="5332"/>
                </a:lnTo>
                <a:lnTo>
                  <a:pt x="136" y="5075"/>
                </a:lnTo>
                <a:lnTo>
                  <a:pt x="861" y="2976"/>
                </a:lnTo>
                <a:lnTo>
                  <a:pt x="957" y="2560"/>
                </a:lnTo>
                <a:lnTo>
                  <a:pt x="1043" y="2131"/>
                </a:lnTo>
                <a:lnTo>
                  <a:pt x="1133" y="1703"/>
                </a:lnTo>
                <a:lnTo>
                  <a:pt x="1242" y="1290"/>
                </a:lnTo>
                <a:lnTo>
                  <a:pt x="1308" y="1094"/>
                </a:lnTo>
                <a:lnTo>
                  <a:pt x="1385" y="908"/>
                </a:lnTo>
                <a:lnTo>
                  <a:pt x="1475" y="732"/>
                </a:lnTo>
                <a:lnTo>
                  <a:pt x="1579" y="570"/>
                </a:lnTo>
                <a:lnTo>
                  <a:pt x="1699" y="423"/>
                </a:lnTo>
                <a:lnTo>
                  <a:pt x="1838" y="292"/>
                </a:lnTo>
                <a:lnTo>
                  <a:pt x="1996" y="180"/>
                </a:lnTo>
                <a:lnTo>
                  <a:pt x="2177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31"/>
          <p:cNvGrpSpPr/>
          <p:nvPr/>
        </p:nvGrpSpPr>
        <p:grpSpPr>
          <a:xfrm>
            <a:off x="8790491" y="-314852"/>
            <a:ext cx="985714" cy="968191"/>
            <a:chOff x="15964920" y="1371600"/>
            <a:chExt cx="2551680" cy="2506320"/>
          </a:xfrm>
        </p:grpSpPr>
        <p:sp>
          <p:nvSpPr>
            <p:cNvPr id="518" name="Google Shape;518;p31"/>
            <p:cNvSpPr/>
            <p:nvPr/>
          </p:nvSpPr>
          <p:spPr>
            <a:xfrm>
              <a:off x="15964920" y="1371600"/>
              <a:ext cx="2551680" cy="2506320"/>
            </a:xfrm>
            <a:custGeom>
              <a:rect b="b" l="l" r="r" t="t"/>
              <a:pathLst>
                <a:path extrusionOk="0" h="6962" w="7088">
                  <a:moveTo>
                    <a:pt x="5269" y="942"/>
                  </a:moveTo>
                  <a:lnTo>
                    <a:pt x="5924" y="1446"/>
                  </a:lnTo>
                  <a:lnTo>
                    <a:pt x="6253" y="1713"/>
                  </a:lnTo>
                  <a:lnTo>
                    <a:pt x="6556" y="1994"/>
                  </a:lnTo>
                  <a:lnTo>
                    <a:pt x="6690" y="2140"/>
                  </a:lnTo>
                  <a:lnTo>
                    <a:pt x="6809" y="2292"/>
                  </a:lnTo>
                  <a:lnTo>
                    <a:pt x="6910" y="2448"/>
                  </a:lnTo>
                  <a:lnTo>
                    <a:pt x="6991" y="2609"/>
                  </a:lnTo>
                  <a:lnTo>
                    <a:pt x="7050" y="2777"/>
                  </a:lnTo>
                  <a:lnTo>
                    <a:pt x="7082" y="2950"/>
                  </a:lnTo>
                  <a:lnTo>
                    <a:pt x="7088" y="3040"/>
                  </a:lnTo>
                  <a:lnTo>
                    <a:pt x="7086" y="3130"/>
                  </a:lnTo>
                  <a:lnTo>
                    <a:pt x="7077" y="3223"/>
                  </a:lnTo>
                  <a:lnTo>
                    <a:pt x="7059" y="3318"/>
                  </a:lnTo>
                  <a:lnTo>
                    <a:pt x="7034" y="3409"/>
                  </a:lnTo>
                  <a:lnTo>
                    <a:pt x="7001" y="3492"/>
                  </a:lnTo>
                  <a:lnTo>
                    <a:pt x="6961" y="3569"/>
                  </a:lnTo>
                  <a:lnTo>
                    <a:pt x="6914" y="3640"/>
                  </a:lnTo>
                  <a:lnTo>
                    <a:pt x="6862" y="3705"/>
                  </a:lnTo>
                  <a:lnTo>
                    <a:pt x="6803" y="3764"/>
                  </a:lnTo>
                  <a:lnTo>
                    <a:pt x="6739" y="3819"/>
                  </a:lnTo>
                  <a:lnTo>
                    <a:pt x="6669" y="3868"/>
                  </a:lnTo>
                  <a:lnTo>
                    <a:pt x="6516" y="3954"/>
                  </a:lnTo>
                  <a:lnTo>
                    <a:pt x="6347" y="4026"/>
                  </a:lnTo>
                  <a:lnTo>
                    <a:pt x="6165" y="4087"/>
                  </a:lnTo>
                  <a:lnTo>
                    <a:pt x="5972" y="4140"/>
                  </a:lnTo>
                  <a:lnTo>
                    <a:pt x="5160" y="4334"/>
                  </a:lnTo>
                  <a:lnTo>
                    <a:pt x="4961" y="4394"/>
                  </a:lnTo>
                  <a:lnTo>
                    <a:pt x="4770" y="4465"/>
                  </a:lnTo>
                  <a:lnTo>
                    <a:pt x="4590" y="4551"/>
                  </a:lnTo>
                  <a:lnTo>
                    <a:pt x="4423" y="4653"/>
                  </a:lnTo>
                  <a:lnTo>
                    <a:pt x="4251" y="4794"/>
                  </a:lnTo>
                  <a:lnTo>
                    <a:pt x="4091" y="4960"/>
                  </a:lnTo>
                  <a:lnTo>
                    <a:pt x="3939" y="5146"/>
                  </a:lnTo>
                  <a:lnTo>
                    <a:pt x="3796" y="5346"/>
                  </a:lnTo>
                  <a:lnTo>
                    <a:pt x="3259" y="6183"/>
                  </a:lnTo>
                  <a:lnTo>
                    <a:pt x="3126" y="6374"/>
                  </a:lnTo>
                  <a:lnTo>
                    <a:pt x="2989" y="6547"/>
                  </a:lnTo>
                  <a:lnTo>
                    <a:pt x="2846" y="6698"/>
                  </a:lnTo>
                  <a:lnTo>
                    <a:pt x="2696" y="6819"/>
                  </a:lnTo>
                  <a:lnTo>
                    <a:pt x="2618" y="6868"/>
                  </a:lnTo>
                  <a:lnTo>
                    <a:pt x="2537" y="6907"/>
                  </a:lnTo>
                  <a:lnTo>
                    <a:pt x="2454" y="6936"/>
                  </a:lnTo>
                  <a:lnTo>
                    <a:pt x="2367" y="6955"/>
                  </a:lnTo>
                  <a:lnTo>
                    <a:pt x="2277" y="6962"/>
                  </a:lnTo>
                  <a:lnTo>
                    <a:pt x="2184" y="6958"/>
                  </a:lnTo>
                  <a:lnTo>
                    <a:pt x="2087" y="6941"/>
                  </a:lnTo>
                  <a:lnTo>
                    <a:pt x="1987" y="6911"/>
                  </a:lnTo>
                  <a:lnTo>
                    <a:pt x="1889" y="6870"/>
                  </a:lnTo>
                  <a:lnTo>
                    <a:pt x="1804" y="6821"/>
                  </a:lnTo>
                  <a:lnTo>
                    <a:pt x="1729" y="6764"/>
                  </a:lnTo>
                  <a:lnTo>
                    <a:pt x="1664" y="6701"/>
                  </a:lnTo>
                  <a:lnTo>
                    <a:pt x="1609" y="6630"/>
                  </a:lnTo>
                  <a:lnTo>
                    <a:pt x="1564" y="6554"/>
                  </a:lnTo>
                  <a:lnTo>
                    <a:pt x="1526" y="6472"/>
                  </a:lnTo>
                  <a:lnTo>
                    <a:pt x="1497" y="6384"/>
                  </a:lnTo>
                  <a:lnTo>
                    <a:pt x="1459" y="6193"/>
                  </a:lnTo>
                  <a:lnTo>
                    <a:pt x="1445" y="5984"/>
                  </a:lnTo>
                  <a:lnTo>
                    <a:pt x="1449" y="5761"/>
                  </a:lnTo>
                  <a:lnTo>
                    <a:pt x="1468" y="5527"/>
                  </a:lnTo>
                  <a:lnTo>
                    <a:pt x="1578" y="4535"/>
                  </a:lnTo>
                  <a:lnTo>
                    <a:pt x="1589" y="4289"/>
                  </a:lnTo>
                  <a:lnTo>
                    <a:pt x="1585" y="4050"/>
                  </a:lnTo>
                  <a:lnTo>
                    <a:pt x="1558" y="3820"/>
                  </a:lnTo>
                  <a:lnTo>
                    <a:pt x="1506" y="3603"/>
                  </a:lnTo>
                  <a:lnTo>
                    <a:pt x="1432" y="3419"/>
                  </a:lnTo>
                  <a:lnTo>
                    <a:pt x="1334" y="3241"/>
                  </a:lnTo>
                  <a:lnTo>
                    <a:pt x="1218" y="3070"/>
                  </a:lnTo>
                  <a:lnTo>
                    <a:pt x="1088" y="2904"/>
                  </a:lnTo>
                  <a:lnTo>
                    <a:pt x="516" y="2271"/>
                  </a:lnTo>
                  <a:lnTo>
                    <a:pt x="382" y="2116"/>
                  </a:lnTo>
                  <a:lnTo>
                    <a:pt x="262" y="1960"/>
                  </a:lnTo>
                  <a:lnTo>
                    <a:pt x="159" y="1802"/>
                  </a:lnTo>
                  <a:lnTo>
                    <a:pt x="78" y="1642"/>
                  </a:lnTo>
                  <a:lnTo>
                    <a:pt x="47" y="1561"/>
                  </a:lnTo>
                  <a:lnTo>
                    <a:pt x="23" y="1479"/>
                  </a:lnTo>
                  <a:lnTo>
                    <a:pt x="7" y="1395"/>
                  </a:lnTo>
                  <a:lnTo>
                    <a:pt x="0" y="1310"/>
                  </a:lnTo>
                  <a:lnTo>
                    <a:pt x="1" y="1224"/>
                  </a:lnTo>
                  <a:lnTo>
                    <a:pt x="12" y="1136"/>
                  </a:lnTo>
                  <a:lnTo>
                    <a:pt x="33" y="1047"/>
                  </a:lnTo>
                  <a:lnTo>
                    <a:pt x="64" y="956"/>
                  </a:lnTo>
                  <a:lnTo>
                    <a:pt x="150" y="782"/>
                  </a:lnTo>
                  <a:lnTo>
                    <a:pt x="258" y="631"/>
                  </a:lnTo>
                  <a:lnTo>
                    <a:pt x="386" y="501"/>
                  </a:lnTo>
                  <a:lnTo>
                    <a:pt x="532" y="390"/>
                  </a:lnTo>
                  <a:lnTo>
                    <a:pt x="694" y="297"/>
                  </a:lnTo>
                  <a:lnTo>
                    <a:pt x="870" y="220"/>
                  </a:lnTo>
                  <a:lnTo>
                    <a:pt x="1057" y="157"/>
                  </a:lnTo>
                  <a:lnTo>
                    <a:pt x="1255" y="108"/>
                  </a:lnTo>
                  <a:lnTo>
                    <a:pt x="1461" y="71"/>
                  </a:lnTo>
                  <a:lnTo>
                    <a:pt x="1672" y="43"/>
                  </a:lnTo>
                  <a:lnTo>
                    <a:pt x="2104" y="12"/>
                  </a:lnTo>
                  <a:lnTo>
                    <a:pt x="2949" y="0"/>
                  </a:lnTo>
                  <a:lnTo>
                    <a:pt x="3112" y="4"/>
                  </a:lnTo>
                  <a:lnTo>
                    <a:pt x="3273" y="17"/>
                  </a:lnTo>
                  <a:lnTo>
                    <a:pt x="3431" y="39"/>
                  </a:lnTo>
                  <a:lnTo>
                    <a:pt x="3586" y="69"/>
                  </a:lnTo>
                  <a:lnTo>
                    <a:pt x="3739" y="106"/>
                  </a:lnTo>
                  <a:lnTo>
                    <a:pt x="3889" y="152"/>
                  </a:lnTo>
                  <a:lnTo>
                    <a:pt x="4182" y="263"/>
                  </a:lnTo>
                  <a:lnTo>
                    <a:pt x="4467" y="401"/>
                  </a:lnTo>
                  <a:lnTo>
                    <a:pt x="4742" y="562"/>
                  </a:lnTo>
                  <a:lnTo>
                    <a:pt x="5010" y="743"/>
                  </a:lnTo>
                  <a:lnTo>
                    <a:pt x="5269" y="9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5964920" y="1371600"/>
              <a:ext cx="2551680" cy="2506320"/>
            </a:xfrm>
            <a:custGeom>
              <a:rect b="b" l="l" r="r" t="t"/>
              <a:pathLst>
                <a:path extrusionOk="0" h="6962" w="7088">
                  <a:moveTo>
                    <a:pt x="5269" y="942"/>
                  </a:moveTo>
                  <a:lnTo>
                    <a:pt x="5924" y="1446"/>
                  </a:lnTo>
                  <a:lnTo>
                    <a:pt x="6253" y="1713"/>
                  </a:lnTo>
                  <a:lnTo>
                    <a:pt x="6556" y="1994"/>
                  </a:lnTo>
                  <a:lnTo>
                    <a:pt x="6690" y="2140"/>
                  </a:lnTo>
                  <a:lnTo>
                    <a:pt x="6809" y="2292"/>
                  </a:lnTo>
                  <a:lnTo>
                    <a:pt x="6910" y="2448"/>
                  </a:lnTo>
                  <a:lnTo>
                    <a:pt x="6991" y="2609"/>
                  </a:lnTo>
                  <a:lnTo>
                    <a:pt x="7050" y="2777"/>
                  </a:lnTo>
                  <a:lnTo>
                    <a:pt x="7082" y="2950"/>
                  </a:lnTo>
                  <a:lnTo>
                    <a:pt x="7088" y="3040"/>
                  </a:lnTo>
                  <a:lnTo>
                    <a:pt x="7086" y="3130"/>
                  </a:lnTo>
                  <a:lnTo>
                    <a:pt x="7077" y="3223"/>
                  </a:lnTo>
                  <a:lnTo>
                    <a:pt x="7059" y="3318"/>
                  </a:lnTo>
                  <a:lnTo>
                    <a:pt x="7034" y="3409"/>
                  </a:lnTo>
                  <a:lnTo>
                    <a:pt x="7001" y="3492"/>
                  </a:lnTo>
                  <a:lnTo>
                    <a:pt x="6961" y="3569"/>
                  </a:lnTo>
                  <a:lnTo>
                    <a:pt x="6914" y="3640"/>
                  </a:lnTo>
                  <a:lnTo>
                    <a:pt x="6862" y="3705"/>
                  </a:lnTo>
                  <a:lnTo>
                    <a:pt x="6803" y="3764"/>
                  </a:lnTo>
                  <a:lnTo>
                    <a:pt x="6739" y="3819"/>
                  </a:lnTo>
                  <a:lnTo>
                    <a:pt x="6669" y="3868"/>
                  </a:lnTo>
                  <a:lnTo>
                    <a:pt x="6516" y="3954"/>
                  </a:lnTo>
                  <a:lnTo>
                    <a:pt x="6347" y="4026"/>
                  </a:lnTo>
                  <a:lnTo>
                    <a:pt x="6165" y="4087"/>
                  </a:lnTo>
                  <a:lnTo>
                    <a:pt x="5972" y="4140"/>
                  </a:lnTo>
                  <a:lnTo>
                    <a:pt x="5160" y="4334"/>
                  </a:lnTo>
                  <a:lnTo>
                    <a:pt x="4961" y="4394"/>
                  </a:lnTo>
                  <a:lnTo>
                    <a:pt x="4770" y="4465"/>
                  </a:lnTo>
                  <a:lnTo>
                    <a:pt x="4590" y="4551"/>
                  </a:lnTo>
                  <a:lnTo>
                    <a:pt x="4423" y="4653"/>
                  </a:lnTo>
                  <a:lnTo>
                    <a:pt x="4251" y="4794"/>
                  </a:lnTo>
                  <a:lnTo>
                    <a:pt x="4091" y="4960"/>
                  </a:lnTo>
                  <a:lnTo>
                    <a:pt x="3939" y="5146"/>
                  </a:lnTo>
                  <a:lnTo>
                    <a:pt x="3796" y="5346"/>
                  </a:lnTo>
                  <a:lnTo>
                    <a:pt x="3259" y="6183"/>
                  </a:lnTo>
                  <a:lnTo>
                    <a:pt x="3126" y="6374"/>
                  </a:lnTo>
                  <a:lnTo>
                    <a:pt x="2989" y="6547"/>
                  </a:lnTo>
                  <a:lnTo>
                    <a:pt x="2846" y="6698"/>
                  </a:lnTo>
                  <a:lnTo>
                    <a:pt x="2696" y="6819"/>
                  </a:lnTo>
                  <a:lnTo>
                    <a:pt x="2618" y="6868"/>
                  </a:lnTo>
                  <a:lnTo>
                    <a:pt x="2537" y="6907"/>
                  </a:lnTo>
                  <a:lnTo>
                    <a:pt x="2454" y="6936"/>
                  </a:lnTo>
                  <a:lnTo>
                    <a:pt x="2367" y="6955"/>
                  </a:lnTo>
                  <a:lnTo>
                    <a:pt x="2277" y="6962"/>
                  </a:lnTo>
                  <a:lnTo>
                    <a:pt x="2184" y="6958"/>
                  </a:lnTo>
                  <a:lnTo>
                    <a:pt x="2087" y="6941"/>
                  </a:lnTo>
                  <a:lnTo>
                    <a:pt x="1987" y="6911"/>
                  </a:lnTo>
                  <a:lnTo>
                    <a:pt x="1889" y="6870"/>
                  </a:lnTo>
                  <a:lnTo>
                    <a:pt x="1804" y="6821"/>
                  </a:lnTo>
                  <a:lnTo>
                    <a:pt x="1729" y="6764"/>
                  </a:lnTo>
                  <a:lnTo>
                    <a:pt x="1664" y="6701"/>
                  </a:lnTo>
                  <a:lnTo>
                    <a:pt x="1609" y="6630"/>
                  </a:lnTo>
                  <a:lnTo>
                    <a:pt x="1564" y="6554"/>
                  </a:lnTo>
                  <a:lnTo>
                    <a:pt x="1526" y="6472"/>
                  </a:lnTo>
                  <a:lnTo>
                    <a:pt x="1497" y="6384"/>
                  </a:lnTo>
                  <a:lnTo>
                    <a:pt x="1459" y="6193"/>
                  </a:lnTo>
                  <a:lnTo>
                    <a:pt x="1445" y="5984"/>
                  </a:lnTo>
                  <a:lnTo>
                    <a:pt x="1449" y="5761"/>
                  </a:lnTo>
                  <a:lnTo>
                    <a:pt x="1468" y="5527"/>
                  </a:lnTo>
                  <a:lnTo>
                    <a:pt x="1578" y="4535"/>
                  </a:lnTo>
                  <a:lnTo>
                    <a:pt x="1589" y="4289"/>
                  </a:lnTo>
                  <a:lnTo>
                    <a:pt x="1585" y="4050"/>
                  </a:lnTo>
                  <a:lnTo>
                    <a:pt x="1558" y="3820"/>
                  </a:lnTo>
                  <a:lnTo>
                    <a:pt x="1506" y="3603"/>
                  </a:lnTo>
                  <a:lnTo>
                    <a:pt x="1432" y="3419"/>
                  </a:lnTo>
                  <a:lnTo>
                    <a:pt x="1334" y="3241"/>
                  </a:lnTo>
                  <a:lnTo>
                    <a:pt x="1218" y="3070"/>
                  </a:lnTo>
                  <a:lnTo>
                    <a:pt x="1088" y="2904"/>
                  </a:lnTo>
                  <a:lnTo>
                    <a:pt x="516" y="2271"/>
                  </a:lnTo>
                  <a:lnTo>
                    <a:pt x="382" y="2116"/>
                  </a:lnTo>
                  <a:lnTo>
                    <a:pt x="262" y="1960"/>
                  </a:lnTo>
                  <a:lnTo>
                    <a:pt x="159" y="1802"/>
                  </a:lnTo>
                  <a:lnTo>
                    <a:pt x="78" y="1642"/>
                  </a:lnTo>
                  <a:lnTo>
                    <a:pt x="47" y="1561"/>
                  </a:lnTo>
                  <a:lnTo>
                    <a:pt x="23" y="1479"/>
                  </a:lnTo>
                  <a:lnTo>
                    <a:pt x="7" y="1395"/>
                  </a:lnTo>
                  <a:lnTo>
                    <a:pt x="0" y="1310"/>
                  </a:lnTo>
                  <a:lnTo>
                    <a:pt x="1" y="1224"/>
                  </a:lnTo>
                  <a:lnTo>
                    <a:pt x="12" y="1136"/>
                  </a:lnTo>
                  <a:lnTo>
                    <a:pt x="33" y="1047"/>
                  </a:lnTo>
                  <a:lnTo>
                    <a:pt x="64" y="956"/>
                  </a:lnTo>
                  <a:lnTo>
                    <a:pt x="150" y="782"/>
                  </a:lnTo>
                  <a:lnTo>
                    <a:pt x="258" y="631"/>
                  </a:lnTo>
                  <a:lnTo>
                    <a:pt x="386" y="501"/>
                  </a:lnTo>
                  <a:lnTo>
                    <a:pt x="532" y="390"/>
                  </a:lnTo>
                  <a:lnTo>
                    <a:pt x="694" y="297"/>
                  </a:lnTo>
                  <a:lnTo>
                    <a:pt x="870" y="220"/>
                  </a:lnTo>
                  <a:lnTo>
                    <a:pt x="1057" y="157"/>
                  </a:lnTo>
                  <a:lnTo>
                    <a:pt x="1255" y="108"/>
                  </a:lnTo>
                  <a:lnTo>
                    <a:pt x="1461" y="71"/>
                  </a:lnTo>
                  <a:lnTo>
                    <a:pt x="1672" y="43"/>
                  </a:lnTo>
                  <a:lnTo>
                    <a:pt x="2104" y="12"/>
                  </a:lnTo>
                  <a:lnTo>
                    <a:pt x="2949" y="0"/>
                  </a:lnTo>
                  <a:lnTo>
                    <a:pt x="3112" y="4"/>
                  </a:lnTo>
                  <a:lnTo>
                    <a:pt x="3273" y="17"/>
                  </a:lnTo>
                  <a:lnTo>
                    <a:pt x="3431" y="39"/>
                  </a:lnTo>
                  <a:lnTo>
                    <a:pt x="3586" y="69"/>
                  </a:lnTo>
                  <a:lnTo>
                    <a:pt x="3739" y="106"/>
                  </a:lnTo>
                  <a:lnTo>
                    <a:pt x="3889" y="152"/>
                  </a:lnTo>
                  <a:lnTo>
                    <a:pt x="4182" y="263"/>
                  </a:lnTo>
                  <a:lnTo>
                    <a:pt x="4467" y="401"/>
                  </a:lnTo>
                  <a:lnTo>
                    <a:pt x="4742" y="562"/>
                  </a:lnTo>
                  <a:lnTo>
                    <a:pt x="5010" y="743"/>
                  </a:lnTo>
                  <a:lnTo>
                    <a:pt x="5269" y="94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31"/>
          <p:cNvSpPr/>
          <p:nvPr/>
        </p:nvSpPr>
        <p:spPr>
          <a:xfrm rot="1133968">
            <a:off x="5" y="389666"/>
            <a:ext cx="208125" cy="196225"/>
          </a:xfrm>
          <a:custGeom>
            <a:rect b="b" l="l" r="r" t="t"/>
            <a:pathLst>
              <a:path extrusionOk="0" h="660" w="700">
                <a:moveTo>
                  <a:pt x="396" y="0"/>
                </a:moveTo>
                <a:lnTo>
                  <a:pt x="399" y="0"/>
                </a:lnTo>
                <a:lnTo>
                  <a:pt x="402" y="1"/>
                </a:lnTo>
                <a:lnTo>
                  <a:pt x="404" y="1"/>
                </a:lnTo>
                <a:lnTo>
                  <a:pt x="406" y="2"/>
                </a:lnTo>
                <a:lnTo>
                  <a:pt x="409" y="3"/>
                </a:lnTo>
                <a:lnTo>
                  <a:pt x="411" y="5"/>
                </a:lnTo>
                <a:lnTo>
                  <a:pt x="413" y="6"/>
                </a:lnTo>
                <a:lnTo>
                  <a:pt x="415" y="8"/>
                </a:lnTo>
                <a:lnTo>
                  <a:pt x="416" y="10"/>
                </a:lnTo>
                <a:lnTo>
                  <a:pt x="418" y="12"/>
                </a:lnTo>
                <a:lnTo>
                  <a:pt x="419" y="14"/>
                </a:lnTo>
                <a:lnTo>
                  <a:pt x="420" y="16"/>
                </a:lnTo>
                <a:lnTo>
                  <a:pt x="421" y="19"/>
                </a:lnTo>
                <a:lnTo>
                  <a:pt x="422" y="21"/>
                </a:lnTo>
                <a:lnTo>
                  <a:pt x="422" y="24"/>
                </a:lnTo>
                <a:lnTo>
                  <a:pt x="422" y="27"/>
                </a:lnTo>
                <a:lnTo>
                  <a:pt x="422" y="295"/>
                </a:lnTo>
                <a:lnTo>
                  <a:pt x="652" y="162"/>
                </a:lnTo>
                <a:lnTo>
                  <a:pt x="655" y="161"/>
                </a:lnTo>
                <a:lnTo>
                  <a:pt x="657" y="160"/>
                </a:lnTo>
                <a:lnTo>
                  <a:pt x="660" y="159"/>
                </a:lnTo>
                <a:lnTo>
                  <a:pt x="662" y="159"/>
                </a:lnTo>
                <a:lnTo>
                  <a:pt x="665" y="158"/>
                </a:lnTo>
                <a:lnTo>
                  <a:pt x="668" y="158"/>
                </a:lnTo>
                <a:lnTo>
                  <a:pt x="670" y="159"/>
                </a:lnTo>
                <a:lnTo>
                  <a:pt x="673" y="159"/>
                </a:lnTo>
                <a:lnTo>
                  <a:pt x="675" y="160"/>
                </a:lnTo>
                <a:lnTo>
                  <a:pt x="677" y="161"/>
                </a:lnTo>
                <a:lnTo>
                  <a:pt x="680" y="162"/>
                </a:lnTo>
                <a:lnTo>
                  <a:pt x="682" y="164"/>
                </a:lnTo>
                <a:lnTo>
                  <a:pt x="684" y="165"/>
                </a:lnTo>
                <a:lnTo>
                  <a:pt x="686" y="167"/>
                </a:lnTo>
                <a:lnTo>
                  <a:pt x="688" y="169"/>
                </a:lnTo>
                <a:lnTo>
                  <a:pt x="689" y="172"/>
                </a:lnTo>
                <a:lnTo>
                  <a:pt x="690" y="174"/>
                </a:lnTo>
                <a:lnTo>
                  <a:pt x="691" y="177"/>
                </a:lnTo>
                <a:lnTo>
                  <a:pt x="692" y="179"/>
                </a:lnTo>
                <a:lnTo>
                  <a:pt x="692" y="182"/>
                </a:lnTo>
                <a:lnTo>
                  <a:pt x="693" y="184"/>
                </a:lnTo>
                <a:lnTo>
                  <a:pt x="693" y="187"/>
                </a:lnTo>
                <a:lnTo>
                  <a:pt x="692" y="189"/>
                </a:lnTo>
                <a:lnTo>
                  <a:pt x="692" y="192"/>
                </a:lnTo>
                <a:lnTo>
                  <a:pt x="691" y="194"/>
                </a:lnTo>
                <a:lnTo>
                  <a:pt x="690" y="197"/>
                </a:lnTo>
                <a:lnTo>
                  <a:pt x="689" y="199"/>
                </a:lnTo>
                <a:lnTo>
                  <a:pt x="687" y="201"/>
                </a:lnTo>
                <a:lnTo>
                  <a:pt x="685" y="203"/>
                </a:lnTo>
                <a:lnTo>
                  <a:pt x="684" y="205"/>
                </a:lnTo>
                <a:lnTo>
                  <a:pt x="681" y="206"/>
                </a:lnTo>
                <a:lnTo>
                  <a:pt x="679" y="208"/>
                </a:lnTo>
                <a:lnTo>
                  <a:pt x="501" y="311"/>
                </a:lnTo>
                <a:lnTo>
                  <a:pt x="673" y="311"/>
                </a:lnTo>
                <a:lnTo>
                  <a:pt x="676" y="311"/>
                </a:lnTo>
                <a:lnTo>
                  <a:pt x="679" y="311"/>
                </a:lnTo>
                <a:lnTo>
                  <a:pt x="681" y="312"/>
                </a:lnTo>
                <a:lnTo>
                  <a:pt x="684" y="313"/>
                </a:lnTo>
                <a:lnTo>
                  <a:pt x="686" y="314"/>
                </a:lnTo>
                <a:lnTo>
                  <a:pt x="688" y="315"/>
                </a:lnTo>
                <a:lnTo>
                  <a:pt x="690" y="316"/>
                </a:lnTo>
                <a:lnTo>
                  <a:pt x="692" y="318"/>
                </a:lnTo>
                <a:lnTo>
                  <a:pt x="694" y="320"/>
                </a:lnTo>
                <a:lnTo>
                  <a:pt x="695" y="322"/>
                </a:lnTo>
                <a:lnTo>
                  <a:pt x="697" y="324"/>
                </a:lnTo>
                <a:lnTo>
                  <a:pt x="698" y="326"/>
                </a:lnTo>
                <a:lnTo>
                  <a:pt x="699" y="329"/>
                </a:lnTo>
                <a:lnTo>
                  <a:pt x="699" y="331"/>
                </a:lnTo>
                <a:lnTo>
                  <a:pt x="700" y="334"/>
                </a:lnTo>
                <a:lnTo>
                  <a:pt x="700" y="336"/>
                </a:lnTo>
                <a:lnTo>
                  <a:pt x="700" y="339"/>
                </a:lnTo>
                <a:lnTo>
                  <a:pt x="699" y="342"/>
                </a:lnTo>
                <a:lnTo>
                  <a:pt x="699" y="344"/>
                </a:lnTo>
                <a:lnTo>
                  <a:pt x="698" y="347"/>
                </a:lnTo>
                <a:lnTo>
                  <a:pt x="697" y="349"/>
                </a:lnTo>
                <a:lnTo>
                  <a:pt x="695" y="351"/>
                </a:lnTo>
                <a:lnTo>
                  <a:pt x="694" y="353"/>
                </a:lnTo>
                <a:lnTo>
                  <a:pt x="692" y="355"/>
                </a:lnTo>
                <a:lnTo>
                  <a:pt x="690" y="357"/>
                </a:lnTo>
                <a:lnTo>
                  <a:pt x="688" y="359"/>
                </a:lnTo>
                <a:lnTo>
                  <a:pt x="686" y="360"/>
                </a:lnTo>
                <a:lnTo>
                  <a:pt x="684" y="361"/>
                </a:lnTo>
                <a:lnTo>
                  <a:pt x="681" y="362"/>
                </a:lnTo>
                <a:lnTo>
                  <a:pt x="679" y="363"/>
                </a:lnTo>
                <a:lnTo>
                  <a:pt x="676" y="363"/>
                </a:lnTo>
                <a:lnTo>
                  <a:pt x="673" y="363"/>
                </a:lnTo>
                <a:lnTo>
                  <a:pt x="466" y="363"/>
                </a:lnTo>
                <a:lnTo>
                  <a:pt x="576" y="472"/>
                </a:lnTo>
                <a:lnTo>
                  <a:pt x="578" y="474"/>
                </a:lnTo>
                <a:lnTo>
                  <a:pt x="580" y="477"/>
                </a:lnTo>
                <a:lnTo>
                  <a:pt x="581" y="479"/>
                </a:lnTo>
                <a:lnTo>
                  <a:pt x="582" y="481"/>
                </a:lnTo>
                <a:lnTo>
                  <a:pt x="583" y="484"/>
                </a:lnTo>
                <a:lnTo>
                  <a:pt x="584" y="486"/>
                </a:lnTo>
                <a:lnTo>
                  <a:pt x="584" y="489"/>
                </a:lnTo>
                <a:lnTo>
                  <a:pt x="584" y="491"/>
                </a:lnTo>
                <a:lnTo>
                  <a:pt x="584" y="494"/>
                </a:lnTo>
                <a:lnTo>
                  <a:pt x="584" y="496"/>
                </a:lnTo>
                <a:lnTo>
                  <a:pt x="583" y="499"/>
                </a:lnTo>
                <a:lnTo>
                  <a:pt x="582" y="501"/>
                </a:lnTo>
                <a:lnTo>
                  <a:pt x="581" y="504"/>
                </a:lnTo>
                <a:lnTo>
                  <a:pt x="580" y="506"/>
                </a:lnTo>
                <a:lnTo>
                  <a:pt x="578" y="508"/>
                </a:lnTo>
                <a:lnTo>
                  <a:pt x="576" y="510"/>
                </a:lnTo>
                <a:lnTo>
                  <a:pt x="574" y="512"/>
                </a:lnTo>
                <a:lnTo>
                  <a:pt x="572" y="514"/>
                </a:lnTo>
                <a:lnTo>
                  <a:pt x="570" y="515"/>
                </a:lnTo>
                <a:lnTo>
                  <a:pt x="568" y="516"/>
                </a:lnTo>
                <a:lnTo>
                  <a:pt x="565" y="517"/>
                </a:lnTo>
                <a:lnTo>
                  <a:pt x="563" y="517"/>
                </a:lnTo>
                <a:lnTo>
                  <a:pt x="560" y="518"/>
                </a:lnTo>
                <a:lnTo>
                  <a:pt x="558" y="518"/>
                </a:lnTo>
                <a:lnTo>
                  <a:pt x="555" y="518"/>
                </a:lnTo>
                <a:lnTo>
                  <a:pt x="553" y="517"/>
                </a:lnTo>
                <a:lnTo>
                  <a:pt x="550" y="517"/>
                </a:lnTo>
                <a:lnTo>
                  <a:pt x="548" y="516"/>
                </a:lnTo>
                <a:lnTo>
                  <a:pt x="546" y="515"/>
                </a:lnTo>
                <a:lnTo>
                  <a:pt x="543" y="514"/>
                </a:lnTo>
                <a:lnTo>
                  <a:pt x="541" y="512"/>
                </a:lnTo>
                <a:lnTo>
                  <a:pt x="539" y="510"/>
                </a:lnTo>
                <a:lnTo>
                  <a:pt x="422" y="393"/>
                </a:lnTo>
                <a:lnTo>
                  <a:pt x="422" y="633"/>
                </a:lnTo>
                <a:lnTo>
                  <a:pt x="422" y="636"/>
                </a:lnTo>
                <a:lnTo>
                  <a:pt x="422" y="639"/>
                </a:lnTo>
                <a:lnTo>
                  <a:pt x="421" y="641"/>
                </a:lnTo>
                <a:lnTo>
                  <a:pt x="420" y="644"/>
                </a:lnTo>
                <a:lnTo>
                  <a:pt x="419" y="646"/>
                </a:lnTo>
                <a:lnTo>
                  <a:pt x="418" y="648"/>
                </a:lnTo>
                <a:lnTo>
                  <a:pt x="417" y="650"/>
                </a:lnTo>
                <a:lnTo>
                  <a:pt x="415" y="652"/>
                </a:lnTo>
                <a:lnTo>
                  <a:pt x="413" y="654"/>
                </a:lnTo>
                <a:lnTo>
                  <a:pt x="411" y="655"/>
                </a:lnTo>
                <a:lnTo>
                  <a:pt x="409" y="657"/>
                </a:lnTo>
                <a:lnTo>
                  <a:pt x="407" y="658"/>
                </a:lnTo>
                <a:lnTo>
                  <a:pt x="404" y="659"/>
                </a:lnTo>
                <a:lnTo>
                  <a:pt x="402" y="659"/>
                </a:lnTo>
                <a:lnTo>
                  <a:pt x="399" y="660"/>
                </a:lnTo>
                <a:lnTo>
                  <a:pt x="396" y="660"/>
                </a:lnTo>
                <a:lnTo>
                  <a:pt x="394" y="660"/>
                </a:lnTo>
                <a:lnTo>
                  <a:pt x="391" y="659"/>
                </a:lnTo>
                <a:lnTo>
                  <a:pt x="389" y="659"/>
                </a:lnTo>
                <a:lnTo>
                  <a:pt x="386" y="658"/>
                </a:lnTo>
                <a:lnTo>
                  <a:pt x="384" y="657"/>
                </a:lnTo>
                <a:lnTo>
                  <a:pt x="382" y="655"/>
                </a:lnTo>
                <a:lnTo>
                  <a:pt x="379" y="654"/>
                </a:lnTo>
                <a:lnTo>
                  <a:pt x="378" y="652"/>
                </a:lnTo>
                <a:lnTo>
                  <a:pt x="376" y="650"/>
                </a:lnTo>
                <a:lnTo>
                  <a:pt x="374" y="648"/>
                </a:lnTo>
                <a:lnTo>
                  <a:pt x="373" y="646"/>
                </a:lnTo>
                <a:lnTo>
                  <a:pt x="372" y="644"/>
                </a:lnTo>
                <a:lnTo>
                  <a:pt x="371" y="641"/>
                </a:lnTo>
                <a:lnTo>
                  <a:pt x="370" y="639"/>
                </a:lnTo>
                <a:lnTo>
                  <a:pt x="370" y="636"/>
                </a:lnTo>
                <a:lnTo>
                  <a:pt x="369" y="633"/>
                </a:lnTo>
                <a:lnTo>
                  <a:pt x="369" y="386"/>
                </a:lnTo>
                <a:lnTo>
                  <a:pt x="119" y="531"/>
                </a:lnTo>
                <a:lnTo>
                  <a:pt x="117" y="532"/>
                </a:lnTo>
                <a:lnTo>
                  <a:pt x="114" y="533"/>
                </a:lnTo>
                <a:lnTo>
                  <a:pt x="112" y="534"/>
                </a:lnTo>
                <a:lnTo>
                  <a:pt x="109" y="534"/>
                </a:lnTo>
                <a:lnTo>
                  <a:pt x="107" y="535"/>
                </a:lnTo>
                <a:lnTo>
                  <a:pt x="104" y="535"/>
                </a:lnTo>
                <a:lnTo>
                  <a:pt x="101" y="534"/>
                </a:lnTo>
                <a:lnTo>
                  <a:pt x="99" y="534"/>
                </a:lnTo>
                <a:lnTo>
                  <a:pt x="97" y="533"/>
                </a:lnTo>
                <a:lnTo>
                  <a:pt x="94" y="532"/>
                </a:lnTo>
                <a:lnTo>
                  <a:pt x="92" y="531"/>
                </a:lnTo>
                <a:lnTo>
                  <a:pt x="90" y="529"/>
                </a:lnTo>
                <a:lnTo>
                  <a:pt x="88" y="528"/>
                </a:lnTo>
                <a:lnTo>
                  <a:pt x="86" y="526"/>
                </a:lnTo>
                <a:lnTo>
                  <a:pt x="84" y="524"/>
                </a:lnTo>
                <a:lnTo>
                  <a:pt x="83" y="521"/>
                </a:lnTo>
                <a:lnTo>
                  <a:pt x="82" y="519"/>
                </a:lnTo>
                <a:lnTo>
                  <a:pt x="81" y="516"/>
                </a:lnTo>
                <a:lnTo>
                  <a:pt x="80" y="514"/>
                </a:lnTo>
                <a:lnTo>
                  <a:pt x="80" y="511"/>
                </a:lnTo>
                <a:lnTo>
                  <a:pt x="79" y="509"/>
                </a:lnTo>
                <a:lnTo>
                  <a:pt x="80" y="506"/>
                </a:lnTo>
                <a:lnTo>
                  <a:pt x="80" y="503"/>
                </a:lnTo>
                <a:lnTo>
                  <a:pt x="80" y="501"/>
                </a:lnTo>
                <a:lnTo>
                  <a:pt x="81" y="499"/>
                </a:lnTo>
                <a:lnTo>
                  <a:pt x="82" y="496"/>
                </a:lnTo>
                <a:lnTo>
                  <a:pt x="83" y="494"/>
                </a:lnTo>
                <a:lnTo>
                  <a:pt x="85" y="492"/>
                </a:lnTo>
                <a:lnTo>
                  <a:pt x="87" y="490"/>
                </a:lnTo>
                <a:lnTo>
                  <a:pt x="88" y="488"/>
                </a:lnTo>
                <a:lnTo>
                  <a:pt x="91" y="487"/>
                </a:lnTo>
                <a:lnTo>
                  <a:pt x="93" y="485"/>
                </a:lnTo>
                <a:lnTo>
                  <a:pt x="305" y="363"/>
                </a:lnTo>
                <a:lnTo>
                  <a:pt x="27" y="363"/>
                </a:lnTo>
                <a:lnTo>
                  <a:pt x="24" y="363"/>
                </a:lnTo>
                <a:lnTo>
                  <a:pt x="21" y="363"/>
                </a:lnTo>
                <a:lnTo>
                  <a:pt x="19" y="362"/>
                </a:lnTo>
                <a:lnTo>
                  <a:pt x="16" y="361"/>
                </a:lnTo>
                <a:lnTo>
                  <a:pt x="14" y="360"/>
                </a:lnTo>
                <a:lnTo>
                  <a:pt x="12" y="359"/>
                </a:lnTo>
                <a:lnTo>
                  <a:pt x="10" y="357"/>
                </a:lnTo>
                <a:lnTo>
                  <a:pt x="8" y="355"/>
                </a:lnTo>
                <a:lnTo>
                  <a:pt x="6" y="353"/>
                </a:lnTo>
                <a:lnTo>
                  <a:pt x="5" y="351"/>
                </a:lnTo>
                <a:lnTo>
                  <a:pt x="3" y="349"/>
                </a:lnTo>
                <a:lnTo>
                  <a:pt x="2" y="347"/>
                </a:lnTo>
                <a:lnTo>
                  <a:pt x="1" y="344"/>
                </a:lnTo>
                <a:lnTo>
                  <a:pt x="1" y="342"/>
                </a:lnTo>
                <a:lnTo>
                  <a:pt x="0" y="339"/>
                </a:lnTo>
                <a:lnTo>
                  <a:pt x="0" y="336"/>
                </a:lnTo>
                <a:lnTo>
                  <a:pt x="0" y="334"/>
                </a:lnTo>
                <a:lnTo>
                  <a:pt x="1" y="331"/>
                </a:lnTo>
                <a:lnTo>
                  <a:pt x="1" y="329"/>
                </a:lnTo>
                <a:lnTo>
                  <a:pt x="2" y="326"/>
                </a:lnTo>
                <a:lnTo>
                  <a:pt x="3" y="324"/>
                </a:lnTo>
                <a:lnTo>
                  <a:pt x="5" y="322"/>
                </a:lnTo>
                <a:lnTo>
                  <a:pt x="6" y="320"/>
                </a:lnTo>
                <a:lnTo>
                  <a:pt x="8" y="318"/>
                </a:lnTo>
                <a:lnTo>
                  <a:pt x="10" y="316"/>
                </a:lnTo>
                <a:lnTo>
                  <a:pt x="12" y="315"/>
                </a:lnTo>
                <a:lnTo>
                  <a:pt x="14" y="314"/>
                </a:lnTo>
                <a:lnTo>
                  <a:pt x="16" y="313"/>
                </a:lnTo>
                <a:lnTo>
                  <a:pt x="19" y="312"/>
                </a:lnTo>
                <a:lnTo>
                  <a:pt x="21" y="311"/>
                </a:lnTo>
                <a:lnTo>
                  <a:pt x="24" y="311"/>
                </a:lnTo>
                <a:lnTo>
                  <a:pt x="27" y="311"/>
                </a:lnTo>
                <a:lnTo>
                  <a:pt x="340" y="311"/>
                </a:lnTo>
                <a:lnTo>
                  <a:pt x="170" y="141"/>
                </a:lnTo>
                <a:lnTo>
                  <a:pt x="168" y="139"/>
                </a:lnTo>
                <a:lnTo>
                  <a:pt x="166" y="136"/>
                </a:lnTo>
                <a:lnTo>
                  <a:pt x="165" y="134"/>
                </a:lnTo>
                <a:lnTo>
                  <a:pt x="164" y="132"/>
                </a:lnTo>
                <a:lnTo>
                  <a:pt x="163" y="129"/>
                </a:lnTo>
                <a:lnTo>
                  <a:pt x="163" y="127"/>
                </a:lnTo>
                <a:lnTo>
                  <a:pt x="162" y="124"/>
                </a:lnTo>
                <a:lnTo>
                  <a:pt x="162" y="122"/>
                </a:lnTo>
                <a:lnTo>
                  <a:pt x="162" y="119"/>
                </a:lnTo>
                <a:lnTo>
                  <a:pt x="163" y="117"/>
                </a:lnTo>
                <a:lnTo>
                  <a:pt x="163" y="114"/>
                </a:lnTo>
                <a:lnTo>
                  <a:pt x="164" y="112"/>
                </a:lnTo>
                <a:lnTo>
                  <a:pt x="165" y="109"/>
                </a:lnTo>
                <a:lnTo>
                  <a:pt x="166" y="107"/>
                </a:lnTo>
                <a:lnTo>
                  <a:pt x="168" y="105"/>
                </a:lnTo>
                <a:lnTo>
                  <a:pt x="170" y="103"/>
                </a:lnTo>
                <a:lnTo>
                  <a:pt x="172" y="101"/>
                </a:lnTo>
                <a:lnTo>
                  <a:pt x="174" y="99"/>
                </a:lnTo>
                <a:lnTo>
                  <a:pt x="176" y="98"/>
                </a:lnTo>
                <a:lnTo>
                  <a:pt x="178" y="97"/>
                </a:lnTo>
                <a:lnTo>
                  <a:pt x="181" y="96"/>
                </a:lnTo>
                <a:lnTo>
                  <a:pt x="183" y="96"/>
                </a:lnTo>
                <a:lnTo>
                  <a:pt x="186" y="95"/>
                </a:lnTo>
                <a:lnTo>
                  <a:pt x="188" y="95"/>
                </a:lnTo>
                <a:lnTo>
                  <a:pt x="191" y="95"/>
                </a:lnTo>
                <a:lnTo>
                  <a:pt x="193" y="96"/>
                </a:lnTo>
                <a:lnTo>
                  <a:pt x="196" y="96"/>
                </a:lnTo>
                <a:lnTo>
                  <a:pt x="198" y="97"/>
                </a:lnTo>
                <a:lnTo>
                  <a:pt x="200" y="98"/>
                </a:lnTo>
                <a:lnTo>
                  <a:pt x="203" y="100"/>
                </a:lnTo>
                <a:lnTo>
                  <a:pt x="205" y="101"/>
                </a:lnTo>
                <a:lnTo>
                  <a:pt x="207" y="103"/>
                </a:lnTo>
                <a:lnTo>
                  <a:pt x="369" y="266"/>
                </a:lnTo>
                <a:lnTo>
                  <a:pt x="369" y="27"/>
                </a:lnTo>
                <a:lnTo>
                  <a:pt x="370" y="24"/>
                </a:lnTo>
                <a:lnTo>
                  <a:pt x="370" y="21"/>
                </a:lnTo>
                <a:lnTo>
                  <a:pt x="371" y="19"/>
                </a:lnTo>
                <a:lnTo>
                  <a:pt x="372" y="16"/>
                </a:lnTo>
                <a:lnTo>
                  <a:pt x="373" y="14"/>
                </a:lnTo>
                <a:lnTo>
                  <a:pt x="374" y="12"/>
                </a:lnTo>
                <a:lnTo>
                  <a:pt x="376" y="10"/>
                </a:lnTo>
                <a:lnTo>
                  <a:pt x="377" y="8"/>
                </a:lnTo>
                <a:lnTo>
                  <a:pt x="379" y="6"/>
                </a:lnTo>
                <a:lnTo>
                  <a:pt x="381" y="5"/>
                </a:lnTo>
                <a:lnTo>
                  <a:pt x="384" y="3"/>
                </a:lnTo>
                <a:lnTo>
                  <a:pt x="386" y="2"/>
                </a:lnTo>
                <a:lnTo>
                  <a:pt x="388" y="1"/>
                </a:lnTo>
                <a:lnTo>
                  <a:pt x="391" y="1"/>
                </a:lnTo>
                <a:lnTo>
                  <a:pt x="394" y="0"/>
                </a:lnTo>
                <a:lnTo>
                  <a:pt x="3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">
  <p:cSld name="TITLE_AND_BODY_1_2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3" name="Google Shape;523;p3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32"/>
          <p:cNvSpPr txBox="1"/>
          <p:nvPr>
            <p:ph idx="1" type="body"/>
          </p:nvPr>
        </p:nvSpPr>
        <p:spPr>
          <a:xfrm>
            <a:off x="812325" y="1918800"/>
            <a:ext cx="35226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5" name="Google Shape;525;p32"/>
          <p:cNvSpPr txBox="1"/>
          <p:nvPr>
            <p:ph idx="2" type="subTitle"/>
          </p:nvPr>
        </p:nvSpPr>
        <p:spPr>
          <a:xfrm>
            <a:off x="812325" y="1346400"/>
            <a:ext cx="3522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6" name="Google Shape;526;p32"/>
          <p:cNvSpPr/>
          <p:nvPr/>
        </p:nvSpPr>
        <p:spPr>
          <a:xfrm>
            <a:off x="-359866" y="4568963"/>
            <a:ext cx="1121458" cy="1069592"/>
          </a:xfrm>
          <a:custGeom>
            <a:rect b="b" l="l" r="r" t="t"/>
            <a:pathLst>
              <a:path extrusionOk="0" h="7692" w="8065">
                <a:moveTo>
                  <a:pt x="2177" y="88"/>
                </a:moveTo>
                <a:lnTo>
                  <a:pt x="2269" y="53"/>
                </a:lnTo>
                <a:lnTo>
                  <a:pt x="2360" y="27"/>
                </a:lnTo>
                <a:lnTo>
                  <a:pt x="2451" y="10"/>
                </a:lnTo>
                <a:lnTo>
                  <a:pt x="2541" y="0"/>
                </a:lnTo>
                <a:lnTo>
                  <a:pt x="2720" y="2"/>
                </a:lnTo>
                <a:lnTo>
                  <a:pt x="2897" y="30"/>
                </a:lnTo>
                <a:lnTo>
                  <a:pt x="3073" y="81"/>
                </a:lnTo>
                <a:lnTo>
                  <a:pt x="3248" y="152"/>
                </a:lnTo>
                <a:lnTo>
                  <a:pt x="3421" y="239"/>
                </a:lnTo>
                <a:lnTo>
                  <a:pt x="3595" y="340"/>
                </a:lnTo>
                <a:lnTo>
                  <a:pt x="4291" y="808"/>
                </a:lnTo>
                <a:lnTo>
                  <a:pt x="4646" y="1036"/>
                </a:lnTo>
                <a:lnTo>
                  <a:pt x="4826" y="1138"/>
                </a:lnTo>
                <a:lnTo>
                  <a:pt x="5008" y="1226"/>
                </a:lnTo>
                <a:lnTo>
                  <a:pt x="5352" y="1355"/>
                </a:lnTo>
                <a:lnTo>
                  <a:pt x="5707" y="1459"/>
                </a:lnTo>
                <a:lnTo>
                  <a:pt x="6412" y="1655"/>
                </a:lnTo>
                <a:lnTo>
                  <a:pt x="6579" y="1713"/>
                </a:lnTo>
                <a:lnTo>
                  <a:pt x="6740" y="1778"/>
                </a:lnTo>
                <a:lnTo>
                  <a:pt x="6894" y="1851"/>
                </a:lnTo>
                <a:lnTo>
                  <a:pt x="7039" y="1936"/>
                </a:lnTo>
                <a:lnTo>
                  <a:pt x="7175" y="2034"/>
                </a:lnTo>
                <a:lnTo>
                  <a:pt x="7299" y="2147"/>
                </a:lnTo>
                <a:lnTo>
                  <a:pt x="7410" y="2276"/>
                </a:lnTo>
                <a:lnTo>
                  <a:pt x="7508" y="2425"/>
                </a:lnTo>
                <a:lnTo>
                  <a:pt x="7616" y="2626"/>
                </a:lnTo>
                <a:lnTo>
                  <a:pt x="7714" y="2834"/>
                </a:lnTo>
                <a:lnTo>
                  <a:pt x="7802" y="3047"/>
                </a:lnTo>
                <a:lnTo>
                  <a:pt x="7878" y="3264"/>
                </a:lnTo>
                <a:lnTo>
                  <a:pt x="7942" y="3486"/>
                </a:lnTo>
                <a:lnTo>
                  <a:pt x="7993" y="3710"/>
                </a:lnTo>
                <a:lnTo>
                  <a:pt x="8031" y="3935"/>
                </a:lnTo>
                <a:lnTo>
                  <a:pt x="8055" y="4162"/>
                </a:lnTo>
                <a:lnTo>
                  <a:pt x="8065" y="4388"/>
                </a:lnTo>
                <a:lnTo>
                  <a:pt x="8059" y="4613"/>
                </a:lnTo>
                <a:lnTo>
                  <a:pt x="8038" y="4835"/>
                </a:lnTo>
                <a:lnTo>
                  <a:pt x="8000" y="5055"/>
                </a:lnTo>
                <a:lnTo>
                  <a:pt x="7945" y="5270"/>
                </a:lnTo>
                <a:lnTo>
                  <a:pt x="7872" y="5481"/>
                </a:lnTo>
                <a:lnTo>
                  <a:pt x="7781" y="5685"/>
                </a:lnTo>
                <a:lnTo>
                  <a:pt x="7671" y="5882"/>
                </a:lnTo>
                <a:lnTo>
                  <a:pt x="7539" y="6074"/>
                </a:lnTo>
                <a:lnTo>
                  <a:pt x="7393" y="6247"/>
                </a:lnTo>
                <a:lnTo>
                  <a:pt x="7232" y="6404"/>
                </a:lnTo>
                <a:lnTo>
                  <a:pt x="7059" y="6546"/>
                </a:lnTo>
                <a:lnTo>
                  <a:pt x="6875" y="6673"/>
                </a:lnTo>
                <a:lnTo>
                  <a:pt x="6681" y="6786"/>
                </a:lnTo>
                <a:lnTo>
                  <a:pt x="6477" y="6887"/>
                </a:lnTo>
                <a:lnTo>
                  <a:pt x="6266" y="6977"/>
                </a:lnTo>
                <a:lnTo>
                  <a:pt x="5824" y="7126"/>
                </a:lnTo>
                <a:lnTo>
                  <a:pt x="5363" y="7242"/>
                </a:lnTo>
                <a:lnTo>
                  <a:pt x="4893" y="7334"/>
                </a:lnTo>
                <a:lnTo>
                  <a:pt x="4423" y="7409"/>
                </a:lnTo>
                <a:lnTo>
                  <a:pt x="3313" y="7588"/>
                </a:lnTo>
                <a:lnTo>
                  <a:pt x="2746" y="7661"/>
                </a:lnTo>
                <a:lnTo>
                  <a:pt x="2190" y="7692"/>
                </a:lnTo>
                <a:lnTo>
                  <a:pt x="1920" y="7686"/>
                </a:lnTo>
                <a:lnTo>
                  <a:pt x="1658" y="7662"/>
                </a:lnTo>
                <a:lnTo>
                  <a:pt x="1405" y="7616"/>
                </a:lnTo>
                <a:lnTo>
                  <a:pt x="1164" y="7546"/>
                </a:lnTo>
                <a:lnTo>
                  <a:pt x="936" y="7450"/>
                </a:lnTo>
                <a:lnTo>
                  <a:pt x="722" y="7325"/>
                </a:lnTo>
                <a:lnTo>
                  <a:pt x="526" y="7168"/>
                </a:lnTo>
                <a:lnTo>
                  <a:pt x="347" y="6976"/>
                </a:lnTo>
                <a:lnTo>
                  <a:pt x="203" y="6764"/>
                </a:lnTo>
                <a:lnTo>
                  <a:pt x="146" y="6655"/>
                </a:lnTo>
                <a:lnTo>
                  <a:pt x="100" y="6544"/>
                </a:lnTo>
                <a:lnTo>
                  <a:pt x="34" y="6315"/>
                </a:lnTo>
                <a:lnTo>
                  <a:pt x="2" y="6078"/>
                </a:lnTo>
                <a:lnTo>
                  <a:pt x="0" y="5835"/>
                </a:lnTo>
                <a:lnTo>
                  <a:pt x="25" y="5586"/>
                </a:lnTo>
                <a:lnTo>
                  <a:pt x="71" y="5332"/>
                </a:lnTo>
                <a:lnTo>
                  <a:pt x="136" y="5075"/>
                </a:lnTo>
                <a:lnTo>
                  <a:pt x="861" y="2976"/>
                </a:lnTo>
                <a:lnTo>
                  <a:pt x="957" y="2560"/>
                </a:lnTo>
                <a:lnTo>
                  <a:pt x="1043" y="2131"/>
                </a:lnTo>
                <a:lnTo>
                  <a:pt x="1133" y="1703"/>
                </a:lnTo>
                <a:lnTo>
                  <a:pt x="1242" y="1290"/>
                </a:lnTo>
                <a:lnTo>
                  <a:pt x="1308" y="1094"/>
                </a:lnTo>
                <a:lnTo>
                  <a:pt x="1385" y="908"/>
                </a:lnTo>
                <a:lnTo>
                  <a:pt x="1475" y="732"/>
                </a:lnTo>
                <a:lnTo>
                  <a:pt x="1579" y="570"/>
                </a:lnTo>
                <a:lnTo>
                  <a:pt x="1699" y="423"/>
                </a:lnTo>
                <a:lnTo>
                  <a:pt x="1838" y="292"/>
                </a:lnTo>
                <a:lnTo>
                  <a:pt x="1996" y="180"/>
                </a:lnTo>
                <a:lnTo>
                  <a:pt x="2177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32"/>
          <p:cNvGrpSpPr/>
          <p:nvPr/>
        </p:nvGrpSpPr>
        <p:grpSpPr>
          <a:xfrm>
            <a:off x="8790491" y="-314852"/>
            <a:ext cx="985714" cy="968191"/>
            <a:chOff x="15964920" y="1371600"/>
            <a:chExt cx="2551680" cy="2506320"/>
          </a:xfrm>
        </p:grpSpPr>
        <p:sp>
          <p:nvSpPr>
            <p:cNvPr id="528" name="Google Shape;528;p32"/>
            <p:cNvSpPr/>
            <p:nvPr/>
          </p:nvSpPr>
          <p:spPr>
            <a:xfrm>
              <a:off x="15964920" y="1371600"/>
              <a:ext cx="2551680" cy="2506320"/>
            </a:xfrm>
            <a:custGeom>
              <a:rect b="b" l="l" r="r" t="t"/>
              <a:pathLst>
                <a:path extrusionOk="0" h="6962" w="7088">
                  <a:moveTo>
                    <a:pt x="5269" y="942"/>
                  </a:moveTo>
                  <a:lnTo>
                    <a:pt x="5924" y="1446"/>
                  </a:lnTo>
                  <a:lnTo>
                    <a:pt x="6253" y="1713"/>
                  </a:lnTo>
                  <a:lnTo>
                    <a:pt x="6556" y="1994"/>
                  </a:lnTo>
                  <a:lnTo>
                    <a:pt x="6690" y="2140"/>
                  </a:lnTo>
                  <a:lnTo>
                    <a:pt x="6809" y="2292"/>
                  </a:lnTo>
                  <a:lnTo>
                    <a:pt x="6910" y="2448"/>
                  </a:lnTo>
                  <a:lnTo>
                    <a:pt x="6991" y="2609"/>
                  </a:lnTo>
                  <a:lnTo>
                    <a:pt x="7050" y="2777"/>
                  </a:lnTo>
                  <a:lnTo>
                    <a:pt x="7082" y="2950"/>
                  </a:lnTo>
                  <a:lnTo>
                    <a:pt x="7088" y="3040"/>
                  </a:lnTo>
                  <a:lnTo>
                    <a:pt x="7086" y="3130"/>
                  </a:lnTo>
                  <a:lnTo>
                    <a:pt x="7077" y="3223"/>
                  </a:lnTo>
                  <a:lnTo>
                    <a:pt x="7059" y="3318"/>
                  </a:lnTo>
                  <a:lnTo>
                    <a:pt x="7034" y="3409"/>
                  </a:lnTo>
                  <a:lnTo>
                    <a:pt x="7001" y="3492"/>
                  </a:lnTo>
                  <a:lnTo>
                    <a:pt x="6961" y="3569"/>
                  </a:lnTo>
                  <a:lnTo>
                    <a:pt x="6914" y="3640"/>
                  </a:lnTo>
                  <a:lnTo>
                    <a:pt x="6862" y="3705"/>
                  </a:lnTo>
                  <a:lnTo>
                    <a:pt x="6803" y="3764"/>
                  </a:lnTo>
                  <a:lnTo>
                    <a:pt x="6739" y="3819"/>
                  </a:lnTo>
                  <a:lnTo>
                    <a:pt x="6669" y="3868"/>
                  </a:lnTo>
                  <a:lnTo>
                    <a:pt x="6516" y="3954"/>
                  </a:lnTo>
                  <a:lnTo>
                    <a:pt x="6347" y="4026"/>
                  </a:lnTo>
                  <a:lnTo>
                    <a:pt x="6165" y="4087"/>
                  </a:lnTo>
                  <a:lnTo>
                    <a:pt x="5972" y="4140"/>
                  </a:lnTo>
                  <a:lnTo>
                    <a:pt x="5160" y="4334"/>
                  </a:lnTo>
                  <a:lnTo>
                    <a:pt x="4961" y="4394"/>
                  </a:lnTo>
                  <a:lnTo>
                    <a:pt x="4770" y="4465"/>
                  </a:lnTo>
                  <a:lnTo>
                    <a:pt x="4590" y="4551"/>
                  </a:lnTo>
                  <a:lnTo>
                    <a:pt x="4423" y="4653"/>
                  </a:lnTo>
                  <a:lnTo>
                    <a:pt x="4251" y="4794"/>
                  </a:lnTo>
                  <a:lnTo>
                    <a:pt x="4091" y="4960"/>
                  </a:lnTo>
                  <a:lnTo>
                    <a:pt x="3939" y="5146"/>
                  </a:lnTo>
                  <a:lnTo>
                    <a:pt x="3796" y="5346"/>
                  </a:lnTo>
                  <a:lnTo>
                    <a:pt x="3259" y="6183"/>
                  </a:lnTo>
                  <a:lnTo>
                    <a:pt x="3126" y="6374"/>
                  </a:lnTo>
                  <a:lnTo>
                    <a:pt x="2989" y="6547"/>
                  </a:lnTo>
                  <a:lnTo>
                    <a:pt x="2846" y="6698"/>
                  </a:lnTo>
                  <a:lnTo>
                    <a:pt x="2696" y="6819"/>
                  </a:lnTo>
                  <a:lnTo>
                    <a:pt x="2618" y="6868"/>
                  </a:lnTo>
                  <a:lnTo>
                    <a:pt x="2537" y="6907"/>
                  </a:lnTo>
                  <a:lnTo>
                    <a:pt x="2454" y="6936"/>
                  </a:lnTo>
                  <a:lnTo>
                    <a:pt x="2367" y="6955"/>
                  </a:lnTo>
                  <a:lnTo>
                    <a:pt x="2277" y="6962"/>
                  </a:lnTo>
                  <a:lnTo>
                    <a:pt x="2184" y="6958"/>
                  </a:lnTo>
                  <a:lnTo>
                    <a:pt x="2087" y="6941"/>
                  </a:lnTo>
                  <a:lnTo>
                    <a:pt x="1987" y="6911"/>
                  </a:lnTo>
                  <a:lnTo>
                    <a:pt x="1889" y="6870"/>
                  </a:lnTo>
                  <a:lnTo>
                    <a:pt x="1804" y="6821"/>
                  </a:lnTo>
                  <a:lnTo>
                    <a:pt x="1729" y="6764"/>
                  </a:lnTo>
                  <a:lnTo>
                    <a:pt x="1664" y="6701"/>
                  </a:lnTo>
                  <a:lnTo>
                    <a:pt x="1609" y="6630"/>
                  </a:lnTo>
                  <a:lnTo>
                    <a:pt x="1564" y="6554"/>
                  </a:lnTo>
                  <a:lnTo>
                    <a:pt x="1526" y="6472"/>
                  </a:lnTo>
                  <a:lnTo>
                    <a:pt x="1497" y="6384"/>
                  </a:lnTo>
                  <a:lnTo>
                    <a:pt x="1459" y="6193"/>
                  </a:lnTo>
                  <a:lnTo>
                    <a:pt x="1445" y="5984"/>
                  </a:lnTo>
                  <a:lnTo>
                    <a:pt x="1449" y="5761"/>
                  </a:lnTo>
                  <a:lnTo>
                    <a:pt x="1468" y="5527"/>
                  </a:lnTo>
                  <a:lnTo>
                    <a:pt x="1578" y="4535"/>
                  </a:lnTo>
                  <a:lnTo>
                    <a:pt x="1589" y="4289"/>
                  </a:lnTo>
                  <a:lnTo>
                    <a:pt x="1585" y="4050"/>
                  </a:lnTo>
                  <a:lnTo>
                    <a:pt x="1558" y="3820"/>
                  </a:lnTo>
                  <a:lnTo>
                    <a:pt x="1506" y="3603"/>
                  </a:lnTo>
                  <a:lnTo>
                    <a:pt x="1432" y="3419"/>
                  </a:lnTo>
                  <a:lnTo>
                    <a:pt x="1334" y="3241"/>
                  </a:lnTo>
                  <a:lnTo>
                    <a:pt x="1218" y="3070"/>
                  </a:lnTo>
                  <a:lnTo>
                    <a:pt x="1088" y="2904"/>
                  </a:lnTo>
                  <a:lnTo>
                    <a:pt x="516" y="2271"/>
                  </a:lnTo>
                  <a:lnTo>
                    <a:pt x="382" y="2116"/>
                  </a:lnTo>
                  <a:lnTo>
                    <a:pt x="262" y="1960"/>
                  </a:lnTo>
                  <a:lnTo>
                    <a:pt x="159" y="1802"/>
                  </a:lnTo>
                  <a:lnTo>
                    <a:pt x="78" y="1642"/>
                  </a:lnTo>
                  <a:lnTo>
                    <a:pt x="47" y="1561"/>
                  </a:lnTo>
                  <a:lnTo>
                    <a:pt x="23" y="1479"/>
                  </a:lnTo>
                  <a:lnTo>
                    <a:pt x="7" y="1395"/>
                  </a:lnTo>
                  <a:lnTo>
                    <a:pt x="0" y="1310"/>
                  </a:lnTo>
                  <a:lnTo>
                    <a:pt x="1" y="1224"/>
                  </a:lnTo>
                  <a:lnTo>
                    <a:pt x="12" y="1136"/>
                  </a:lnTo>
                  <a:lnTo>
                    <a:pt x="33" y="1047"/>
                  </a:lnTo>
                  <a:lnTo>
                    <a:pt x="64" y="956"/>
                  </a:lnTo>
                  <a:lnTo>
                    <a:pt x="150" y="782"/>
                  </a:lnTo>
                  <a:lnTo>
                    <a:pt x="258" y="631"/>
                  </a:lnTo>
                  <a:lnTo>
                    <a:pt x="386" y="501"/>
                  </a:lnTo>
                  <a:lnTo>
                    <a:pt x="532" y="390"/>
                  </a:lnTo>
                  <a:lnTo>
                    <a:pt x="694" y="297"/>
                  </a:lnTo>
                  <a:lnTo>
                    <a:pt x="870" y="220"/>
                  </a:lnTo>
                  <a:lnTo>
                    <a:pt x="1057" y="157"/>
                  </a:lnTo>
                  <a:lnTo>
                    <a:pt x="1255" y="108"/>
                  </a:lnTo>
                  <a:lnTo>
                    <a:pt x="1461" y="71"/>
                  </a:lnTo>
                  <a:lnTo>
                    <a:pt x="1672" y="43"/>
                  </a:lnTo>
                  <a:lnTo>
                    <a:pt x="2104" y="12"/>
                  </a:lnTo>
                  <a:lnTo>
                    <a:pt x="2949" y="0"/>
                  </a:lnTo>
                  <a:lnTo>
                    <a:pt x="3112" y="4"/>
                  </a:lnTo>
                  <a:lnTo>
                    <a:pt x="3273" y="17"/>
                  </a:lnTo>
                  <a:lnTo>
                    <a:pt x="3431" y="39"/>
                  </a:lnTo>
                  <a:lnTo>
                    <a:pt x="3586" y="69"/>
                  </a:lnTo>
                  <a:lnTo>
                    <a:pt x="3739" y="106"/>
                  </a:lnTo>
                  <a:lnTo>
                    <a:pt x="3889" y="152"/>
                  </a:lnTo>
                  <a:lnTo>
                    <a:pt x="4182" y="263"/>
                  </a:lnTo>
                  <a:lnTo>
                    <a:pt x="4467" y="401"/>
                  </a:lnTo>
                  <a:lnTo>
                    <a:pt x="4742" y="562"/>
                  </a:lnTo>
                  <a:lnTo>
                    <a:pt x="5010" y="743"/>
                  </a:lnTo>
                  <a:lnTo>
                    <a:pt x="5269" y="9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15964920" y="1371600"/>
              <a:ext cx="2551680" cy="2506320"/>
            </a:xfrm>
            <a:custGeom>
              <a:rect b="b" l="l" r="r" t="t"/>
              <a:pathLst>
                <a:path extrusionOk="0" h="6962" w="7088">
                  <a:moveTo>
                    <a:pt x="5269" y="942"/>
                  </a:moveTo>
                  <a:lnTo>
                    <a:pt x="5924" y="1446"/>
                  </a:lnTo>
                  <a:lnTo>
                    <a:pt x="6253" y="1713"/>
                  </a:lnTo>
                  <a:lnTo>
                    <a:pt x="6556" y="1994"/>
                  </a:lnTo>
                  <a:lnTo>
                    <a:pt x="6690" y="2140"/>
                  </a:lnTo>
                  <a:lnTo>
                    <a:pt x="6809" y="2292"/>
                  </a:lnTo>
                  <a:lnTo>
                    <a:pt x="6910" y="2448"/>
                  </a:lnTo>
                  <a:lnTo>
                    <a:pt x="6991" y="2609"/>
                  </a:lnTo>
                  <a:lnTo>
                    <a:pt x="7050" y="2777"/>
                  </a:lnTo>
                  <a:lnTo>
                    <a:pt x="7082" y="2950"/>
                  </a:lnTo>
                  <a:lnTo>
                    <a:pt x="7088" y="3040"/>
                  </a:lnTo>
                  <a:lnTo>
                    <a:pt x="7086" y="3130"/>
                  </a:lnTo>
                  <a:lnTo>
                    <a:pt x="7077" y="3223"/>
                  </a:lnTo>
                  <a:lnTo>
                    <a:pt x="7059" y="3318"/>
                  </a:lnTo>
                  <a:lnTo>
                    <a:pt x="7034" y="3409"/>
                  </a:lnTo>
                  <a:lnTo>
                    <a:pt x="7001" y="3492"/>
                  </a:lnTo>
                  <a:lnTo>
                    <a:pt x="6961" y="3569"/>
                  </a:lnTo>
                  <a:lnTo>
                    <a:pt x="6914" y="3640"/>
                  </a:lnTo>
                  <a:lnTo>
                    <a:pt x="6862" y="3705"/>
                  </a:lnTo>
                  <a:lnTo>
                    <a:pt x="6803" y="3764"/>
                  </a:lnTo>
                  <a:lnTo>
                    <a:pt x="6739" y="3819"/>
                  </a:lnTo>
                  <a:lnTo>
                    <a:pt x="6669" y="3868"/>
                  </a:lnTo>
                  <a:lnTo>
                    <a:pt x="6516" y="3954"/>
                  </a:lnTo>
                  <a:lnTo>
                    <a:pt x="6347" y="4026"/>
                  </a:lnTo>
                  <a:lnTo>
                    <a:pt x="6165" y="4087"/>
                  </a:lnTo>
                  <a:lnTo>
                    <a:pt x="5972" y="4140"/>
                  </a:lnTo>
                  <a:lnTo>
                    <a:pt x="5160" y="4334"/>
                  </a:lnTo>
                  <a:lnTo>
                    <a:pt x="4961" y="4394"/>
                  </a:lnTo>
                  <a:lnTo>
                    <a:pt x="4770" y="4465"/>
                  </a:lnTo>
                  <a:lnTo>
                    <a:pt x="4590" y="4551"/>
                  </a:lnTo>
                  <a:lnTo>
                    <a:pt x="4423" y="4653"/>
                  </a:lnTo>
                  <a:lnTo>
                    <a:pt x="4251" y="4794"/>
                  </a:lnTo>
                  <a:lnTo>
                    <a:pt x="4091" y="4960"/>
                  </a:lnTo>
                  <a:lnTo>
                    <a:pt x="3939" y="5146"/>
                  </a:lnTo>
                  <a:lnTo>
                    <a:pt x="3796" y="5346"/>
                  </a:lnTo>
                  <a:lnTo>
                    <a:pt x="3259" y="6183"/>
                  </a:lnTo>
                  <a:lnTo>
                    <a:pt x="3126" y="6374"/>
                  </a:lnTo>
                  <a:lnTo>
                    <a:pt x="2989" y="6547"/>
                  </a:lnTo>
                  <a:lnTo>
                    <a:pt x="2846" y="6698"/>
                  </a:lnTo>
                  <a:lnTo>
                    <a:pt x="2696" y="6819"/>
                  </a:lnTo>
                  <a:lnTo>
                    <a:pt x="2618" y="6868"/>
                  </a:lnTo>
                  <a:lnTo>
                    <a:pt x="2537" y="6907"/>
                  </a:lnTo>
                  <a:lnTo>
                    <a:pt x="2454" y="6936"/>
                  </a:lnTo>
                  <a:lnTo>
                    <a:pt x="2367" y="6955"/>
                  </a:lnTo>
                  <a:lnTo>
                    <a:pt x="2277" y="6962"/>
                  </a:lnTo>
                  <a:lnTo>
                    <a:pt x="2184" y="6958"/>
                  </a:lnTo>
                  <a:lnTo>
                    <a:pt x="2087" y="6941"/>
                  </a:lnTo>
                  <a:lnTo>
                    <a:pt x="1987" y="6911"/>
                  </a:lnTo>
                  <a:lnTo>
                    <a:pt x="1889" y="6870"/>
                  </a:lnTo>
                  <a:lnTo>
                    <a:pt x="1804" y="6821"/>
                  </a:lnTo>
                  <a:lnTo>
                    <a:pt x="1729" y="6764"/>
                  </a:lnTo>
                  <a:lnTo>
                    <a:pt x="1664" y="6701"/>
                  </a:lnTo>
                  <a:lnTo>
                    <a:pt x="1609" y="6630"/>
                  </a:lnTo>
                  <a:lnTo>
                    <a:pt x="1564" y="6554"/>
                  </a:lnTo>
                  <a:lnTo>
                    <a:pt x="1526" y="6472"/>
                  </a:lnTo>
                  <a:lnTo>
                    <a:pt x="1497" y="6384"/>
                  </a:lnTo>
                  <a:lnTo>
                    <a:pt x="1459" y="6193"/>
                  </a:lnTo>
                  <a:lnTo>
                    <a:pt x="1445" y="5984"/>
                  </a:lnTo>
                  <a:lnTo>
                    <a:pt x="1449" y="5761"/>
                  </a:lnTo>
                  <a:lnTo>
                    <a:pt x="1468" y="5527"/>
                  </a:lnTo>
                  <a:lnTo>
                    <a:pt x="1578" y="4535"/>
                  </a:lnTo>
                  <a:lnTo>
                    <a:pt x="1589" y="4289"/>
                  </a:lnTo>
                  <a:lnTo>
                    <a:pt x="1585" y="4050"/>
                  </a:lnTo>
                  <a:lnTo>
                    <a:pt x="1558" y="3820"/>
                  </a:lnTo>
                  <a:lnTo>
                    <a:pt x="1506" y="3603"/>
                  </a:lnTo>
                  <a:lnTo>
                    <a:pt x="1432" y="3419"/>
                  </a:lnTo>
                  <a:lnTo>
                    <a:pt x="1334" y="3241"/>
                  </a:lnTo>
                  <a:lnTo>
                    <a:pt x="1218" y="3070"/>
                  </a:lnTo>
                  <a:lnTo>
                    <a:pt x="1088" y="2904"/>
                  </a:lnTo>
                  <a:lnTo>
                    <a:pt x="516" y="2271"/>
                  </a:lnTo>
                  <a:lnTo>
                    <a:pt x="382" y="2116"/>
                  </a:lnTo>
                  <a:lnTo>
                    <a:pt x="262" y="1960"/>
                  </a:lnTo>
                  <a:lnTo>
                    <a:pt x="159" y="1802"/>
                  </a:lnTo>
                  <a:lnTo>
                    <a:pt x="78" y="1642"/>
                  </a:lnTo>
                  <a:lnTo>
                    <a:pt x="47" y="1561"/>
                  </a:lnTo>
                  <a:lnTo>
                    <a:pt x="23" y="1479"/>
                  </a:lnTo>
                  <a:lnTo>
                    <a:pt x="7" y="1395"/>
                  </a:lnTo>
                  <a:lnTo>
                    <a:pt x="0" y="1310"/>
                  </a:lnTo>
                  <a:lnTo>
                    <a:pt x="1" y="1224"/>
                  </a:lnTo>
                  <a:lnTo>
                    <a:pt x="12" y="1136"/>
                  </a:lnTo>
                  <a:lnTo>
                    <a:pt x="33" y="1047"/>
                  </a:lnTo>
                  <a:lnTo>
                    <a:pt x="64" y="956"/>
                  </a:lnTo>
                  <a:lnTo>
                    <a:pt x="150" y="782"/>
                  </a:lnTo>
                  <a:lnTo>
                    <a:pt x="258" y="631"/>
                  </a:lnTo>
                  <a:lnTo>
                    <a:pt x="386" y="501"/>
                  </a:lnTo>
                  <a:lnTo>
                    <a:pt x="532" y="390"/>
                  </a:lnTo>
                  <a:lnTo>
                    <a:pt x="694" y="297"/>
                  </a:lnTo>
                  <a:lnTo>
                    <a:pt x="870" y="220"/>
                  </a:lnTo>
                  <a:lnTo>
                    <a:pt x="1057" y="157"/>
                  </a:lnTo>
                  <a:lnTo>
                    <a:pt x="1255" y="108"/>
                  </a:lnTo>
                  <a:lnTo>
                    <a:pt x="1461" y="71"/>
                  </a:lnTo>
                  <a:lnTo>
                    <a:pt x="1672" y="43"/>
                  </a:lnTo>
                  <a:lnTo>
                    <a:pt x="2104" y="12"/>
                  </a:lnTo>
                  <a:lnTo>
                    <a:pt x="2949" y="0"/>
                  </a:lnTo>
                  <a:lnTo>
                    <a:pt x="3112" y="4"/>
                  </a:lnTo>
                  <a:lnTo>
                    <a:pt x="3273" y="17"/>
                  </a:lnTo>
                  <a:lnTo>
                    <a:pt x="3431" y="39"/>
                  </a:lnTo>
                  <a:lnTo>
                    <a:pt x="3586" y="69"/>
                  </a:lnTo>
                  <a:lnTo>
                    <a:pt x="3739" y="106"/>
                  </a:lnTo>
                  <a:lnTo>
                    <a:pt x="3889" y="152"/>
                  </a:lnTo>
                  <a:lnTo>
                    <a:pt x="4182" y="263"/>
                  </a:lnTo>
                  <a:lnTo>
                    <a:pt x="4467" y="401"/>
                  </a:lnTo>
                  <a:lnTo>
                    <a:pt x="4742" y="562"/>
                  </a:lnTo>
                  <a:lnTo>
                    <a:pt x="5010" y="743"/>
                  </a:lnTo>
                  <a:lnTo>
                    <a:pt x="5269" y="94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7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32"/>
          <p:cNvSpPr/>
          <p:nvPr/>
        </p:nvSpPr>
        <p:spPr>
          <a:xfrm rot="1133968">
            <a:off x="5" y="389666"/>
            <a:ext cx="208125" cy="196225"/>
          </a:xfrm>
          <a:custGeom>
            <a:rect b="b" l="l" r="r" t="t"/>
            <a:pathLst>
              <a:path extrusionOk="0" h="660" w="700">
                <a:moveTo>
                  <a:pt x="396" y="0"/>
                </a:moveTo>
                <a:lnTo>
                  <a:pt x="399" y="0"/>
                </a:lnTo>
                <a:lnTo>
                  <a:pt x="402" y="1"/>
                </a:lnTo>
                <a:lnTo>
                  <a:pt x="404" y="1"/>
                </a:lnTo>
                <a:lnTo>
                  <a:pt x="406" y="2"/>
                </a:lnTo>
                <a:lnTo>
                  <a:pt x="409" y="3"/>
                </a:lnTo>
                <a:lnTo>
                  <a:pt x="411" y="5"/>
                </a:lnTo>
                <a:lnTo>
                  <a:pt x="413" y="6"/>
                </a:lnTo>
                <a:lnTo>
                  <a:pt x="415" y="8"/>
                </a:lnTo>
                <a:lnTo>
                  <a:pt x="416" y="10"/>
                </a:lnTo>
                <a:lnTo>
                  <a:pt x="418" y="12"/>
                </a:lnTo>
                <a:lnTo>
                  <a:pt x="419" y="14"/>
                </a:lnTo>
                <a:lnTo>
                  <a:pt x="420" y="16"/>
                </a:lnTo>
                <a:lnTo>
                  <a:pt x="421" y="19"/>
                </a:lnTo>
                <a:lnTo>
                  <a:pt x="422" y="21"/>
                </a:lnTo>
                <a:lnTo>
                  <a:pt x="422" y="24"/>
                </a:lnTo>
                <a:lnTo>
                  <a:pt x="422" y="27"/>
                </a:lnTo>
                <a:lnTo>
                  <a:pt x="422" y="295"/>
                </a:lnTo>
                <a:lnTo>
                  <a:pt x="652" y="162"/>
                </a:lnTo>
                <a:lnTo>
                  <a:pt x="655" y="161"/>
                </a:lnTo>
                <a:lnTo>
                  <a:pt x="657" y="160"/>
                </a:lnTo>
                <a:lnTo>
                  <a:pt x="660" y="159"/>
                </a:lnTo>
                <a:lnTo>
                  <a:pt x="662" y="159"/>
                </a:lnTo>
                <a:lnTo>
                  <a:pt x="665" y="158"/>
                </a:lnTo>
                <a:lnTo>
                  <a:pt x="668" y="158"/>
                </a:lnTo>
                <a:lnTo>
                  <a:pt x="670" y="159"/>
                </a:lnTo>
                <a:lnTo>
                  <a:pt x="673" y="159"/>
                </a:lnTo>
                <a:lnTo>
                  <a:pt x="675" y="160"/>
                </a:lnTo>
                <a:lnTo>
                  <a:pt x="677" y="161"/>
                </a:lnTo>
                <a:lnTo>
                  <a:pt x="680" y="162"/>
                </a:lnTo>
                <a:lnTo>
                  <a:pt x="682" y="164"/>
                </a:lnTo>
                <a:lnTo>
                  <a:pt x="684" y="165"/>
                </a:lnTo>
                <a:lnTo>
                  <a:pt x="686" y="167"/>
                </a:lnTo>
                <a:lnTo>
                  <a:pt x="688" y="169"/>
                </a:lnTo>
                <a:lnTo>
                  <a:pt x="689" y="172"/>
                </a:lnTo>
                <a:lnTo>
                  <a:pt x="690" y="174"/>
                </a:lnTo>
                <a:lnTo>
                  <a:pt x="691" y="177"/>
                </a:lnTo>
                <a:lnTo>
                  <a:pt x="692" y="179"/>
                </a:lnTo>
                <a:lnTo>
                  <a:pt x="692" y="182"/>
                </a:lnTo>
                <a:lnTo>
                  <a:pt x="693" y="184"/>
                </a:lnTo>
                <a:lnTo>
                  <a:pt x="693" y="187"/>
                </a:lnTo>
                <a:lnTo>
                  <a:pt x="692" y="189"/>
                </a:lnTo>
                <a:lnTo>
                  <a:pt x="692" y="192"/>
                </a:lnTo>
                <a:lnTo>
                  <a:pt x="691" y="194"/>
                </a:lnTo>
                <a:lnTo>
                  <a:pt x="690" y="197"/>
                </a:lnTo>
                <a:lnTo>
                  <a:pt x="689" y="199"/>
                </a:lnTo>
                <a:lnTo>
                  <a:pt x="687" y="201"/>
                </a:lnTo>
                <a:lnTo>
                  <a:pt x="685" y="203"/>
                </a:lnTo>
                <a:lnTo>
                  <a:pt x="684" y="205"/>
                </a:lnTo>
                <a:lnTo>
                  <a:pt x="681" y="206"/>
                </a:lnTo>
                <a:lnTo>
                  <a:pt x="679" y="208"/>
                </a:lnTo>
                <a:lnTo>
                  <a:pt x="501" y="311"/>
                </a:lnTo>
                <a:lnTo>
                  <a:pt x="673" y="311"/>
                </a:lnTo>
                <a:lnTo>
                  <a:pt x="676" y="311"/>
                </a:lnTo>
                <a:lnTo>
                  <a:pt x="679" y="311"/>
                </a:lnTo>
                <a:lnTo>
                  <a:pt x="681" y="312"/>
                </a:lnTo>
                <a:lnTo>
                  <a:pt x="684" y="313"/>
                </a:lnTo>
                <a:lnTo>
                  <a:pt x="686" y="314"/>
                </a:lnTo>
                <a:lnTo>
                  <a:pt x="688" y="315"/>
                </a:lnTo>
                <a:lnTo>
                  <a:pt x="690" y="316"/>
                </a:lnTo>
                <a:lnTo>
                  <a:pt x="692" y="318"/>
                </a:lnTo>
                <a:lnTo>
                  <a:pt x="694" y="320"/>
                </a:lnTo>
                <a:lnTo>
                  <a:pt x="695" y="322"/>
                </a:lnTo>
                <a:lnTo>
                  <a:pt x="697" y="324"/>
                </a:lnTo>
                <a:lnTo>
                  <a:pt x="698" y="326"/>
                </a:lnTo>
                <a:lnTo>
                  <a:pt x="699" y="329"/>
                </a:lnTo>
                <a:lnTo>
                  <a:pt x="699" y="331"/>
                </a:lnTo>
                <a:lnTo>
                  <a:pt x="700" y="334"/>
                </a:lnTo>
                <a:lnTo>
                  <a:pt x="700" y="336"/>
                </a:lnTo>
                <a:lnTo>
                  <a:pt x="700" y="339"/>
                </a:lnTo>
                <a:lnTo>
                  <a:pt x="699" y="342"/>
                </a:lnTo>
                <a:lnTo>
                  <a:pt x="699" y="344"/>
                </a:lnTo>
                <a:lnTo>
                  <a:pt x="698" y="347"/>
                </a:lnTo>
                <a:lnTo>
                  <a:pt x="697" y="349"/>
                </a:lnTo>
                <a:lnTo>
                  <a:pt x="695" y="351"/>
                </a:lnTo>
                <a:lnTo>
                  <a:pt x="694" y="353"/>
                </a:lnTo>
                <a:lnTo>
                  <a:pt x="692" y="355"/>
                </a:lnTo>
                <a:lnTo>
                  <a:pt x="690" y="357"/>
                </a:lnTo>
                <a:lnTo>
                  <a:pt x="688" y="359"/>
                </a:lnTo>
                <a:lnTo>
                  <a:pt x="686" y="360"/>
                </a:lnTo>
                <a:lnTo>
                  <a:pt x="684" y="361"/>
                </a:lnTo>
                <a:lnTo>
                  <a:pt x="681" y="362"/>
                </a:lnTo>
                <a:lnTo>
                  <a:pt x="679" y="363"/>
                </a:lnTo>
                <a:lnTo>
                  <a:pt x="676" y="363"/>
                </a:lnTo>
                <a:lnTo>
                  <a:pt x="673" y="363"/>
                </a:lnTo>
                <a:lnTo>
                  <a:pt x="466" y="363"/>
                </a:lnTo>
                <a:lnTo>
                  <a:pt x="576" y="472"/>
                </a:lnTo>
                <a:lnTo>
                  <a:pt x="578" y="474"/>
                </a:lnTo>
                <a:lnTo>
                  <a:pt x="580" y="477"/>
                </a:lnTo>
                <a:lnTo>
                  <a:pt x="581" y="479"/>
                </a:lnTo>
                <a:lnTo>
                  <a:pt x="582" y="481"/>
                </a:lnTo>
                <a:lnTo>
                  <a:pt x="583" y="484"/>
                </a:lnTo>
                <a:lnTo>
                  <a:pt x="584" y="486"/>
                </a:lnTo>
                <a:lnTo>
                  <a:pt x="584" y="489"/>
                </a:lnTo>
                <a:lnTo>
                  <a:pt x="584" y="491"/>
                </a:lnTo>
                <a:lnTo>
                  <a:pt x="584" y="494"/>
                </a:lnTo>
                <a:lnTo>
                  <a:pt x="584" y="496"/>
                </a:lnTo>
                <a:lnTo>
                  <a:pt x="583" y="499"/>
                </a:lnTo>
                <a:lnTo>
                  <a:pt x="582" y="501"/>
                </a:lnTo>
                <a:lnTo>
                  <a:pt x="581" y="504"/>
                </a:lnTo>
                <a:lnTo>
                  <a:pt x="580" y="506"/>
                </a:lnTo>
                <a:lnTo>
                  <a:pt x="578" y="508"/>
                </a:lnTo>
                <a:lnTo>
                  <a:pt x="576" y="510"/>
                </a:lnTo>
                <a:lnTo>
                  <a:pt x="574" y="512"/>
                </a:lnTo>
                <a:lnTo>
                  <a:pt x="572" y="514"/>
                </a:lnTo>
                <a:lnTo>
                  <a:pt x="570" y="515"/>
                </a:lnTo>
                <a:lnTo>
                  <a:pt x="568" y="516"/>
                </a:lnTo>
                <a:lnTo>
                  <a:pt x="565" y="517"/>
                </a:lnTo>
                <a:lnTo>
                  <a:pt x="563" y="517"/>
                </a:lnTo>
                <a:lnTo>
                  <a:pt x="560" y="518"/>
                </a:lnTo>
                <a:lnTo>
                  <a:pt x="558" y="518"/>
                </a:lnTo>
                <a:lnTo>
                  <a:pt x="555" y="518"/>
                </a:lnTo>
                <a:lnTo>
                  <a:pt x="553" y="517"/>
                </a:lnTo>
                <a:lnTo>
                  <a:pt x="550" y="517"/>
                </a:lnTo>
                <a:lnTo>
                  <a:pt x="548" y="516"/>
                </a:lnTo>
                <a:lnTo>
                  <a:pt x="546" y="515"/>
                </a:lnTo>
                <a:lnTo>
                  <a:pt x="543" y="514"/>
                </a:lnTo>
                <a:lnTo>
                  <a:pt x="541" y="512"/>
                </a:lnTo>
                <a:lnTo>
                  <a:pt x="539" y="510"/>
                </a:lnTo>
                <a:lnTo>
                  <a:pt x="422" y="393"/>
                </a:lnTo>
                <a:lnTo>
                  <a:pt x="422" y="633"/>
                </a:lnTo>
                <a:lnTo>
                  <a:pt x="422" y="636"/>
                </a:lnTo>
                <a:lnTo>
                  <a:pt x="422" y="639"/>
                </a:lnTo>
                <a:lnTo>
                  <a:pt x="421" y="641"/>
                </a:lnTo>
                <a:lnTo>
                  <a:pt x="420" y="644"/>
                </a:lnTo>
                <a:lnTo>
                  <a:pt x="419" y="646"/>
                </a:lnTo>
                <a:lnTo>
                  <a:pt x="418" y="648"/>
                </a:lnTo>
                <a:lnTo>
                  <a:pt x="417" y="650"/>
                </a:lnTo>
                <a:lnTo>
                  <a:pt x="415" y="652"/>
                </a:lnTo>
                <a:lnTo>
                  <a:pt x="413" y="654"/>
                </a:lnTo>
                <a:lnTo>
                  <a:pt x="411" y="655"/>
                </a:lnTo>
                <a:lnTo>
                  <a:pt x="409" y="657"/>
                </a:lnTo>
                <a:lnTo>
                  <a:pt x="407" y="658"/>
                </a:lnTo>
                <a:lnTo>
                  <a:pt x="404" y="659"/>
                </a:lnTo>
                <a:lnTo>
                  <a:pt x="402" y="659"/>
                </a:lnTo>
                <a:lnTo>
                  <a:pt x="399" y="660"/>
                </a:lnTo>
                <a:lnTo>
                  <a:pt x="396" y="660"/>
                </a:lnTo>
                <a:lnTo>
                  <a:pt x="394" y="660"/>
                </a:lnTo>
                <a:lnTo>
                  <a:pt x="391" y="659"/>
                </a:lnTo>
                <a:lnTo>
                  <a:pt x="389" y="659"/>
                </a:lnTo>
                <a:lnTo>
                  <a:pt x="386" y="658"/>
                </a:lnTo>
                <a:lnTo>
                  <a:pt x="384" y="657"/>
                </a:lnTo>
                <a:lnTo>
                  <a:pt x="382" y="655"/>
                </a:lnTo>
                <a:lnTo>
                  <a:pt x="379" y="654"/>
                </a:lnTo>
                <a:lnTo>
                  <a:pt x="378" y="652"/>
                </a:lnTo>
                <a:lnTo>
                  <a:pt x="376" y="650"/>
                </a:lnTo>
                <a:lnTo>
                  <a:pt x="374" y="648"/>
                </a:lnTo>
                <a:lnTo>
                  <a:pt x="373" y="646"/>
                </a:lnTo>
                <a:lnTo>
                  <a:pt x="372" y="644"/>
                </a:lnTo>
                <a:lnTo>
                  <a:pt x="371" y="641"/>
                </a:lnTo>
                <a:lnTo>
                  <a:pt x="370" y="639"/>
                </a:lnTo>
                <a:lnTo>
                  <a:pt x="370" y="636"/>
                </a:lnTo>
                <a:lnTo>
                  <a:pt x="369" y="633"/>
                </a:lnTo>
                <a:lnTo>
                  <a:pt x="369" y="386"/>
                </a:lnTo>
                <a:lnTo>
                  <a:pt x="119" y="531"/>
                </a:lnTo>
                <a:lnTo>
                  <a:pt x="117" y="532"/>
                </a:lnTo>
                <a:lnTo>
                  <a:pt x="114" y="533"/>
                </a:lnTo>
                <a:lnTo>
                  <a:pt x="112" y="534"/>
                </a:lnTo>
                <a:lnTo>
                  <a:pt x="109" y="534"/>
                </a:lnTo>
                <a:lnTo>
                  <a:pt x="107" y="535"/>
                </a:lnTo>
                <a:lnTo>
                  <a:pt x="104" y="535"/>
                </a:lnTo>
                <a:lnTo>
                  <a:pt x="101" y="534"/>
                </a:lnTo>
                <a:lnTo>
                  <a:pt x="99" y="534"/>
                </a:lnTo>
                <a:lnTo>
                  <a:pt x="97" y="533"/>
                </a:lnTo>
                <a:lnTo>
                  <a:pt x="94" y="532"/>
                </a:lnTo>
                <a:lnTo>
                  <a:pt x="92" y="531"/>
                </a:lnTo>
                <a:lnTo>
                  <a:pt x="90" y="529"/>
                </a:lnTo>
                <a:lnTo>
                  <a:pt x="88" y="528"/>
                </a:lnTo>
                <a:lnTo>
                  <a:pt x="86" y="526"/>
                </a:lnTo>
                <a:lnTo>
                  <a:pt x="84" y="524"/>
                </a:lnTo>
                <a:lnTo>
                  <a:pt x="83" y="521"/>
                </a:lnTo>
                <a:lnTo>
                  <a:pt x="82" y="519"/>
                </a:lnTo>
                <a:lnTo>
                  <a:pt x="81" y="516"/>
                </a:lnTo>
                <a:lnTo>
                  <a:pt x="80" y="514"/>
                </a:lnTo>
                <a:lnTo>
                  <a:pt x="80" y="511"/>
                </a:lnTo>
                <a:lnTo>
                  <a:pt x="79" y="509"/>
                </a:lnTo>
                <a:lnTo>
                  <a:pt x="80" y="506"/>
                </a:lnTo>
                <a:lnTo>
                  <a:pt x="80" y="503"/>
                </a:lnTo>
                <a:lnTo>
                  <a:pt x="80" y="501"/>
                </a:lnTo>
                <a:lnTo>
                  <a:pt x="81" y="499"/>
                </a:lnTo>
                <a:lnTo>
                  <a:pt x="82" y="496"/>
                </a:lnTo>
                <a:lnTo>
                  <a:pt x="83" y="494"/>
                </a:lnTo>
                <a:lnTo>
                  <a:pt x="85" y="492"/>
                </a:lnTo>
                <a:lnTo>
                  <a:pt x="87" y="490"/>
                </a:lnTo>
                <a:lnTo>
                  <a:pt x="88" y="488"/>
                </a:lnTo>
                <a:lnTo>
                  <a:pt x="91" y="487"/>
                </a:lnTo>
                <a:lnTo>
                  <a:pt x="93" y="485"/>
                </a:lnTo>
                <a:lnTo>
                  <a:pt x="305" y="363"/>
                </a:lnTo>
                <a:lnTo>
                  <a:pt x="27" y="363"/>
                </a:lnTo>
                <a:lnTo>
                  <a:pt x="24" y="363"/>
                </a:lnTo>
                <a:lnTo>
                  <a:pt x="21" y="363"/>
                </a:lnTo>
                <a:lnTo>
                  <a:pt x="19" y="362"/>
                </a:lnTo>
                <a:lnTo>
                  <a:pt x="16" y="361"/>
                </a:lnTo>
                <a:lnTo>
                  <a:pt x="14" y="360"/>
                </a:lnTo>
                <a:lnTo>
                  <a:pt x="12" y="359"/>
                </a:lnTo>
                <a:lnTo>
                  <a:pt x="10" y="357"/>
                </a:lnTo>
                <a:lnTo>
                  <a:pt x="8" y="355"/>
                </a:lnTo>
                <a:lnTo>
                  <a:pt x="6" y="353"/>
                </a:lnTo>
                <a:lnTo>
                  <a:pt x="5" y="351"/>
                </a:lnTo>
                <a:lnTo>
                  <a:pt x="3" y="349"/>
                </a:lnTo>
                <a:lnTo>
                  <a:pt x="2" y="347"/>
                </a:lnTo>
                <a:lnTo>
                  <a:pt x="1" y="344"/>
                </a:lnTo>
                <a:lnTo>
                  <a:pt x="1" y="342"/>
                </a:lnTo>
                <a:lnTo>
                  <a:pt x="0" y="339"/>
                </a:lnTo>
                <a:lnTo>
                  <a:pt x="0" y="336"/>
                </a:lnTo>
                <a:lnTo>
                  <a:pt x="0" y="334"/>
                </a:lnTo>
                <a:lnTo>
                  <a:pt x="1" y="331"/>
                </a:lnTo>
                <a:lnTo>
                  <a:pt x="1" y="329"/>
                </a:lnTo>
                <a:lnTo>
                  <a:pt x="2" y="326"/>
                </a:lnTo>
                <a:lnTo>
                  <a:pt x="3" y="324"/>
                </a:lnTo>
                <a:lnTo>
                  <a:pt x="5" y="322"/>
                </a:lnTo>
                <a:lnTo>
                  <a:pt x="6" y="320"/>
                </a:lnTo>
                <a:lnTo>
                  <a:pt x="8" y="318"/>
                </a:lnTo>
                <a:lnTo>
                  <a:pt x="10" y="316"/>
                </a:lnTo>
                <a:lnTo>
                  <a:pt x="12" y="315"/>
                </a:lnTo>
                <a:lnTo>
                  <a:pt x="14" y="314"/>
                </a:lnTo>
                <a:lnTo>
                  <a:pt x="16" y="313"/>
                </a:lnTo>
                <a:lnTo>
                  <a:pt x="19" y="312"/>
                </a:lnTo>
                <a:lnTo>
                  <a:pt x="21" y="311"/>
                </a:lnTo>
                <a:lnTo>
                  <a:pt x="24" y="311"/>
                </a:lnTo>
                <a:lnTo>
                  <a:pt x="27" y="311"/>
                </a:lnTo>
                <a:lnTo>
                  <a:pt x="340" y="311"/>
                </a:lnTo>
                <a:lnTo>
                  <a:pt x="170" y="141"/>
                </a:lnTo>
                <a:lnTo>
                  <a:pt x="168" y="139"/>
                </a:lnTo>
                <a:lnTo>
                  <a:pt x="166" y="136"/>
                </a:lnTo>
                <a:lnTo>
                  <a:pt x="165" y="134"/>
                </a:lnTo>
                <a:lnTo>
                  <a:pt x="164" y="132"/>
                </a:lnTo>
                <a:lnTo>
                  <a:pt x="163" y="129"/>
                </a:lnTo>
                <a:lnTo>
                  <a:pt x="163" y="127"/>
                </a:lnTo>
                <a:lnTo>
                  <a:pt x="162" y="124"/>
                </a:lnTo>
                <a:lnTo>
                  <a:pt x="162" y="122"/>
                </a:lnTo>
                <a:lnTo>
                  <a:pt x="162" y="119"/>
                </a:lnTo>
                <a:lnTo>
                  <a:pt x="163" y="117"/>
                </a:lnTo>
                <a:lnTo>
                  <a:pt x="163" y="114"/>
                </a:lnTo>
                <a:lnTo>
                  <a:pt x="164" y="112"/>
                </a:lnTo>
                <a:lnTo>
                  <a:pt x="165" y="109"/>
                </a:lnTo>
                <a:lnTo>
                  <a:pt x="166" y="107"/>
                </a:lnTo>
                <a:lnTo>
                  <a:pt x="168" y="105"/>
                </a:lnTo>
                <a:lnTo>
                  <a:pt x="170" y="103"/>
                </a:lnTo>
                <a:lnTo>
                  <a:pt x="172" y="101"/>
                </a:lnTo>
                <a:lnTo>
                  <a:pt x="174" y="99"/>
                </a:lnTo>
                <a:lnTo>
                  <a:pt x="176" y="98"/>
                </a:lnTo>
                <a:lnTo>
                  <a:pt x="178" y="97"/>
                </a:lnTo>
                <a:lnTo>
                  <a:pt x="181" y="96"/>
                </a:lnTo>
                <a:lnTo>
                  <a:pt x="183" y="96"/>
                </a:lnTo>
                <a:lnTo>
                  <a:pt x="186" y="95"/>
                </a:lnTo>
                <a:lnTo>
                  <a:pt x="188" y="95"/>
                </a:lnTo>
                <a:lnTo>
                  <a:pt x="191" y="95"/>
                </a:lnTo>
                <a:lnTo>
                  <a:pt x="193" y="96"/>
                </a:lnTo>
                <a:lnTo>
                  <a:pt x="196" y="96"/>
                </a:lnTo>
                <a:lnTo>
                  <a:pt x="198" y="97"/>
                </a:lnTo>
                <a:lnTo>
                  <a:pt x="200" y="98"/>
                </a:lnTo>
                <a:lnTo>
                  <a:pt x="203" y="100"/>
                </a:lnTo>
                <a:lnTo>
                  <a:pt x="205" y="101"/>
                </a:lnTo>
                <a:lnTo>
                  <a:pt x="207" y="103"/>
                </a:lnTo>
                <a:lnTo>
                  <a:pt x="369" y="266"/>
                </a:lnTo>
                <a:lnTo>
                  <a:pt x="369" y="27"/>
                </a:lnTo>
                <a:lnTo>
                  <a:pt x="370" y="24"/>
                </a:lnTo>
                <a:lnTo>
                  <a:pt x="370" y="21"/>
                </a:lnTo>
                <a:lnTo>
                  <a:pt x="371" y="19"/>
                </a:lnTo>
                <a:lnTo>
                  <a:pt x="372" y="16"/>
                </a:lnTo>
                <a:lnTo>
                  <a:pt x="373" y="14"/>
                </a:lnTo>
                <a:lnTo>
                  <a:pt x="374" y="12"/>
                </a:lnTo>
                <a:lnTo>
                  <a:pt x="376" y="10"/>
                </a:lnTo>
                <a:lnTo>
                  <a:pt x="377" y="8"/>
                </a:lnTo>
                <a:lnTo>
                  <a:pt x="379" y="6"/>
                </a:lnTo>
                <a:lnTo>
                  <a:pt x="381" y="5"/>
                </a:lnTo>
                <a:lnTo>
                  <a:pt x="384" y="3"/>
                </a:lnTo>
                <a:lnTo>
                  <a:pt x="386" y="2"/>
                </a:lnTo>
                <a:lnTo>
                  <a:pt x="388" y="1"/>
                </a:lnTo>
                <a:lnTo>
                  <a:pt x="391" y="1"/>
                </a:lnTo>
                <a:lnTo>
                  <a:pt x="394" y="0"/>
                </a:lnTo>
                <a:lnTo>
                  <a:pt x="3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2"/>
          <p:cNvSpPr txBox="1"/>
          <p:nvPr>
            <p:ph idx="3" type="body"/>
          </p:nvPr>
        </p:nvSpPr>
        <p:spPr>
          <a:xfrm>
            <a:off x="4835109" y="1918800"/>
            <a:ext cx="35226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2" name="Google Shape;532;p32"/>
          <p:cNvSpPr txBox="1"/>
          <p:nvPr>
            <p:ph idx="4" type="subTitle"/>
          </p:nvPr>
        </p:nvSpPr>
        <p:spPr>
          <a:xfrm>
            <a:off x="4835109" y="1346400"/>
            <a:ext cx="3522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TITLE_AND_BODY_1_1_1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"/>
          <p:cNvSpPr/>
          <p:nvPr/>
        </p:nvSpPr>
        <p:spPr>
          <a:xfrm>
            <a:off x="645900" y="1238627"/>
            <a:ext cx="2418600" cy="48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3"/>
          <p:cNvSpPr/>
          <p:nvPr/>
        </p:nvSpPr>
        <p:spPr>
          <a:xfrm>
            <a:off x="6079500" y="1237875"/>
            <a:ext cx="2418600" cy="48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6" name="Google Shape;536;p33"/>
          <p:cNvSpPr/>
          <p:nvPr/>
        </p:nvSpPr>
        <p:spPr>
          <a:xfrm>
            <a:off x="3358950" y="1237875"/>
            <a:ext cx="2418600" cy="48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7" name="Google Shape;537;p3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8" name="Google Shape;538;p3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33"/>
          <p:cNvSpPr txBox="1"/>
          <p:nvPr>
            <p:ph idx="1" type="body"/>
          </p:nvPr>
        </p:nvSpPr>
        <p:spPr>
          <a:xfrm>
            <a:off x="645900" y="1395418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16740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0" name="Google Shape;540;p33"/>
          <p:cNvSpPr txBox="1"/>
          <p:nvPr>
            <p:ph idx="2" type="body"/>
          </p:nvPr>
        </p:nvSpPr>
        <p:spPr>
          <a:xfrm>
            <a:off x="3358950" y="1395443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1" name="Google Shape;541;p33"/>
          <p:cNvSpPr txBox="1"/>
          <p:nvPr>
            <p:ph idx="3" type="body"/>
          </p:nvPr>
        </p:nvSpPr>
        <p:spPr>
          <a:xfrm>
            <a:off x="6079500" y="1395443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2" name="Google Shape;542;p33"/>
          <p:cNvSpPr/>
          <p:nvPr/>
        </p:nvSpPr>
        <p:spPr>
          <a:xfrm>
            <a:off x="-359866" y="4568963"/>
            <a:ext cx="1121458" cy="1069592"/>
          </a:xfrm>
          <a:custGeom>
            <a:rect b="b" l="l" r="r" t="t"/>
            <a:pathLst>
              <a:path extrusionOk="0" h="7692" w="8065">
                <a:moveTo>
                  <a:pt x="2177" y="88"/>
                </a:moveTo>
                <a:lnTo>
                  <a:pt x="2269" y="53"/>
                </a:lnTo>
                <a:lnTo>
                  <a:pt x="2360" y="27"/>
                </a:lnTo>
                <a:lnTo>
                  <a:pt x="2451" y="10"/>
                </a:lnTo>
                <a:lnTo>
                  <a:pt x="2541" y="0"/>
                </a:lnTo>
                <a:lnTo>
                  <a:pt x="2720" y="2"/>
                </a:lnTo>
                <a:lnTo>
                  <a:pt x="2897" y="30"/>
                </a:lnTo>
                <a:lnTo>
                  <a:pt x="3073" y="81"/>
                </a:lnTo>
                <a:lnTo>
                  <a:pt x="3248" y="152"/>
                </a:lnTo>
                <a:lnTo>
                  <a:pt x="3421" y="239"/>
                </a:lnTo>
                <a:lnTo>
                  <a:pt x="3595" y="340"/>
                </a:lnTo>
                <a:lnTo>
                  <a:pt x="4291" y="808"/>
                </a:lnTo>
                <a:lnTo>
                  <a:pt x="4646" y="1036"/>
                </a:lnTo>
                <a:lnTo>
                  <a:pt x="4826" y="1138"/>
                </a:lnTo>
                <a:lnTo>
                  <a:pt x="5008" y="1226"/>
                </a:lnTo>
                <a:lnTo>
                  <a:pt x="5352" y="1355"/>
                </a:lnTo>
                <a:lnTo>
                  <a:pt x="5707" y="1459"/>
                </a:lnTo>
                <a:lnTo>
                  <a:pt x="6412" y="1655"/>
                </a:lnTo>
                <a:lnTo>
                  <a:pt x="6579" y="1713"/>
                </a:lnTo>
                <a:lnTo>
                  <a:pt x="6740" y="1778"/>
                </a:lnTo>
                <a:lnTo>
                  <a:pt x="6894" y="1851"/>
                </a:lnTo>
                <a:lnTo>
                  <a:pt x="7039" y="1936"/>
                </a:lnTo>
                <a:lnTo>
                  <a:pt x="7175" y="2034"/>
                </a:lnTo>
                <a:lnTo>
                  <a:pt x="7299" y="2147"/>
                </a:lnTo>
                <a:lnTo>
                  <a:pt x="7410" y="2276"/>
                </a:lnTo>
                <a:lnTo>
                  <a:pt x="7508" y="2425"/>
                </a:lnTo>
                <a:lnTo>
                  <a:pt x="7616" y="2626"/>
                </a:lnTo>
                <a:lnTo>
                  <a:pt x="7714" y="2834"/>
                </a:lnTo>
                <a:lnTo>
                  <a:pt x="7802" y="3047"/>
                </a:lnTo>
                <a:lnTo>
                  <a:pt x="7878" y="3264"/>
                </a:lnTo>
                <a:lnTo>
                  <a:pt x="7942" y="3486"/>
                </a:lnTo>
                <a:lnTo>
                  <a:pt x="7993" y="3710"/>
                </a:lnTo>
                <a:lnTo>
                  <a:pt x="8031" y="3935"/>
                </a:lnTo>
                <a:lnTo>
                  <a:pt x="8055" y="4162"/>
                </a:lnTo>
                <a:lnTo>
                  <a:pt x="8065" y="4388"/>
                </a:lnTo>
                <a:lnTo>
                  <a:pt x="8059" y="4613"/>
                </a:lnTo>
                <a:lnTo>
                  <a:pt x="8038" y="4835"/>
                </a:lnTo>
                <a:lnTo>
                  <a:pt x="8000" y="5055"/>
                </a:lnTo>
                <a:lnTo>
                  <a:pt x="7945" y="5270"/>
                </a:lnTo>
                <a:lnTo>
                  <a:pt x="7872" y="5481"/>
                </a:lnTo>
                <a:lnTo>
                  <a:pt x="7781" y="5685"/>
                </a:lnTo>
                <a:lnTo>
                  <a:pt x="7671" y="5882"/>
                </a:lnTo>
                <a:lnTo>
                  <a:pt x="7539" y="6074"/>
                </a:lnTo>
                <a:lnTo>
                  <a:pt x="7393" y="6247"/>
                </a:lnTo>
                <a:lnTo>
                  <a:pt x="7232" y="6404"/>
                </a:lnTo>
                <a:lnTo>
                  <a:pt x="7059" y="6546"/>
                </a:lnTo>
                <a:lnTo>
                  <a:pt x="6875" y="6673"/>
                </a:lnTo>
                <a:lnTo>
                  <a:pt x="6681" y="6786"/>
                </a:lnTo>
                <a:lnTo>
                  <a:pt x="6477" y="6887"/>
                </a:lnTo>
                <a:lnTo>
                  <a:pt x="6266" y="6977"/>
                </a:lnTo>
                <a:lnTo>
                  <a:pt x="5824" y="7126"/>
                </a:lnTo>
                <a:lnTo>
                  <a:pt x="5363" y="7242"/>
                </a:lnTo>
                <a:lnTo>
                  <a:pt x="4893" y="7334"/>
                </a:lnTo>
                <a:lnTo>
                  <a:pt x="4423" y="7409"/>
                </a:lnTo>
                <a:lnTo>
                  <a:pt x="3313" y="7588"/>
                </a:lnTo>
                <a:lnTo>
                  <a:pt x="2746" y="7661"/>
                </a:lnTo>
                <a:lnTo>
                  <a:pt x="2190" y="7692"/>
                </a:lnTo>
                <a:lnTo>
                  <a:pt x="1920" y="7686"/>
                </a:lnTo>
                <a:lnTo>
                  <a:pt x="1658" y="7662"/>
                </a:lnTo>
                <a:lnTo>
                  <a:pt x="1405" y="7616"/>
                </a:lnTo>
                <a:lnTo>
                  <a:pt x="1164" y="7546"/>
                </a:lnTo>
                <a:lnTo>
                  <a:pt x="936" y="7450"/>
                </a:lnTo>
                <a:lnTo>
                  <a:pt x="722" y="7325"/>
                </a:lnTo>
                <a:lnTo>
                  <a:pt x="526" y="7168"/>
                </a:lnTo>
                <a:lnTo>
                  <a:pt x="347" y="6976"/>
                </a:lnTo>
                <a:lnTo>
                  <a:pt x="203" y="6764"/>
                </a:lnTo>
                <a:lnTo>
                  <a:pt x="146" y="6655"/>
                </a:lnTo>
                <a:lnTo>
                  <a:pt x="100" y="6544"/>
                </a:lnTo>
                <a:lnTo>
                  <a:pt x="34" y="6315"/>
                </a:lnTo>
                <a:lnTo>
                  <a:pt x="2" y="6078"/>
                </a:lnTo>
                <a:lnTo>
                  <a:pt x="0" y="5835"/>
                </a:lnTo>
                <a:lnTo>
                  <a:pt x="25" y="5586"/>
                </a:lnTo>
                <a:lnTo>
                  <a:pt x="71" y="5332"/>
                </a:lnTo>
                <a:lnTo>
                  <a:pt x="136" y="5075"/>
                </a:lnTo>
                <a:lnTo>
                  <a:pt x="861" y="2976"/>
                </a:lnTo>
                <a:lnTo>
                  <a:pt x="957" y="2560"/>
                </a:lnTo>
                <a:lnTo>
                  <a:pt x="1043" y="2131"/>
                </a:lnTo>
                <a:lnTo>
                  <a:pt x="1133" y="1703"/>
                </a:lnTo>
                <a:lnTo>
                  <a:pt x="1242" y="1290"/>
                </a:lnTo>
                <a:lnTo>
                  <a:pt x="1308" y="1094"/>
                </a:lnTo>
                <a:lnTo>
                  <a:pt x="1385" y="908"/>
                </a:lnTo>
                <a:lnTo>
                  <a:pt x="1475" y="732"/>
                </a:lnTo>
                <a:lnTo>
                  <a:pt x="1579" y="570"/>
                </a:lnTo>
                <a:lnTo>
                  <a:pt x="1699" y="423"/>
                </a:lnTo>
                <a:lnTo>
                  <a:pt x="1838" y="292"/>
                </a:lnTo>
                <a:lnTo>
                  <a:pt x="1996" y="180"/>
                </a:lnTo>
                <a:lnTo>
                  <a:pt x="2177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3"/>
          <p:cNvSpPr/>
          <p:nvPr/>
        </p:nvSpPr>
        <p:spPr>
          <a:xfrm rot="-1000185">
            <a:off x="8449945" y="-657685"/>
            <a:ext cx="1303049" cy="1551534"/>
          </a:xfrm>
          <a:custGeom>
            <a:rect b="b" l="l" r="r" t="t"/>
            <a:pathLst>
              <a:path extrusionOk="0" h="11158" w="9371">
                <a:moveTo>
                  <a:pt x="7688" y="7805"/>
                </a:moveTo>
                <a:lnTo>
                  <a:pt x="8356" y="6798"/>
                </a:lnTo>
                <a:lnTo>
                  <a:pt x="8684" y="6286"/>
                </a:lnTo>
                <a:lnTo>
                  <a:pt x="8974" y="5767"/>
                </a:lnTo>
                <a:lnTo>
                  <a:pt x="9097" y="5505"/>
                </a:lnTo>
                <a:lnTo>
                  <a:pt x="9201" y="5241"/>
                </a:lnTo>
                <a:lnTo>
                  <a:pt x="9284" y="4975"/>
                </a:lnTo>
                <a:lnTo>
                  <a:pt x="9342" y="4707"/>
                </a:lnTo>
                <a:lnTo>
                  <a:pt x="9371" y="4436"/>
                </a:lnTo>
                <a:lnTo>
                  <a:pt x="9369" y="4163"/>
                </a:lnTo>
                <a:lnTo>
                  <a:pt x="9333" y="3888"/>
                </a:lnTo>
                <a:lnTo>
                  <a:pt x="9260" y="3610"/>
                </a:lnTo>
                <a:lnTo>
                  <a:pt x="9152" y="3342"/>
                </a:lnTo>
                <a:lnTo>
                  <a:pt x="9015" y="3098"/>
                </a:lnTo>
                <a:lnTo>
                  <a:pt x="8852" y="2876"/>
                </a:lnTo>
                <a:lnTo>
                  <a:pt x="8666" y="2676"/>
                </a:lnTo>
                <a:lnTo>
                  <a:pt x="8459" y="2493"/>
                </a:lnTo>
                <a:lnTo>
                  <a:pt x="8233" y="2328"/>
                </a:lnTo>
                <a:lnTo>
                  <a:pt x="7991" y="2177"/>
                </a:lnTo>
                <a:lnTo>
                  <a:pt x="7735" y="2039"/>
                </a:lnTo>
                <a:lnTo>
                  <a:pt x="7192" y="1794"/>
                </a:lnTo>
                <a:lnTo>
                  <a:pt x="6621" y="1578"/>
                </a:lnTo>
                <a:lnTo>
                  <a:pt x="5478" y="1171"/>
                </a:lnTo>
                <a:lnTo>
                  <a:pt x="4285" y="657"/>
                </a:lnTo>
                <a:lnTo>
                  <a:pt x="3672" y="394"/>
                </a:lnTo>
                <a:lnTo>
                  <a:pt x="3062" y="174"/>
                </a:lnTo>
                <a:lnTo>
                  <a:pt x="2761" y="91"/>
                </a:lnTo>
                <a:lnTo>
                  <a:pt x="2465" y="31"/>
                </a:lnTo>
                <a:lnTo>
                  <a:pt x="2175" y="0"/>
                </a:lnTo>
                <a:lnTo>
                  <a:pt x="1892" y="1"/>
                </a:lnTo>
                <a:lnTo>
                  <a:pt x="1619" y="39"/>
                </a:lnTo>
                <a:lnTo>
                  <a:pt x="1485" y="73"/>
                </a:lnTo>
                <a:lnTo>
                  <a:pt x="1355" y="118"/>
                </a:lnTo>
                <a:lnTo>
                  <a:pt x="1227" y="174"/>
                </a:lnTo>
                <a:lnTo>
                  <a:pt x="1103" y="243"/>
                </a:lnTo>
                <a:lnTo>
                  <a:pt x="981" y="323"/>
                </a:lnTo>
                <a:lnTo>
                  <a:pt x="863" y="417"/>
                </a:lnTo>
                <a:lnTo>
                  <a:pt x="755" y="519"/>
                </a:lnTo>
                <a:lnTo>
                  <a:pt x="662" y="627"/>
                </a:lnTo>
                <a:lnTo>
                  <a:pt x="583" y="739"/>
                </a:lnTo>
                <a:lnTo>
                  <a:pt x="518" y="855"/>
                </a:lnTo>
                <a:lnTo>
                  <a:pt x="465" y="976"/>
                </a:lnTo>
                <a:lnTo>
                  <a:pt x="425" y="1101"/>
                </a:lnTo>
                <a:lnTo>
                  <a:pt x="395" y="1230"/>
                </a:lnTo>
                <a:lnTo>
                  <a:pt x="375" y="1363"/>
                </a:lnTo>
                <a:lnTo>
                  <a:pt x="364" y="1638"/>
                </a:lnTo>
                <a:lnTo>
                  <a:pt x="385" y="1926"/>
                </a:lnTo>
                <a:lnTo>
                  <a:pt x="431" y="2223"/>
                </a:lnTo>
                <a:lnTo>
                  <a:pt x="497" y="2529"/>
                </a:lnTo>
                <a:lnTo>
                  <a:pt x="826" y="3800"/>
                </a:lnTo>
                <a:lnTo>
                  <a:pt x="895" y="4121"/>
                </a:lnTo>
                <a:lnTo>
                  <a:pt x="945" y="4439"/>
                </a:lnTo>
                <a:lnTo>
                  <a:pt x="970" y="4753"/>
                </a:lnTo>
                <a:lnTo>
                  <a:pt x="965" y="5062"/>
                </a:lnTo>
                <a:lnTo>
                  <a:pt x="931" y="5331"/>
                </a:lnTo>
                <a:lnTo>
                  <a:pt x="871" y="5598"/>
                </a:lnTo>
                <a:lnTo>
                  <a:pt x="792" y="5863"/>
                </a:lnTo>
                <a:lnTo>
                  <a:pt x="698" y="6127"/>
                </a:lnTo>
                <a:lnTo>
                  <a:pt x="273" y="7160"/>
                </a:lnTo>
                <a:lnTo>
                  <a:pt x="99" y="7663"/>
                </a:lnTo>
                <a:lnTo>
                  <a:pt x="40" y="7910"/>
                </a:lnTo>
                <a:lnTo>
                  <a:pt x="5" y="8155"/>
                </a:lnTo>
                <a:lnTo>
                  <a:pt x="0" y="8398"/>
                </a:lnTo>
                <a:lnTo>
                  <a:pt x="30" y="8637"/>
                </a:lnTo>
                <a:lnTo>
                  <a:pt x="60" y="8756"/>
                </a:lnTo>
                <a:lnTo>
                  <a:pt x="100" y="8874"/>
                </a:lnTo>
                <a:lnTo>
                  <a:pt x="151" y="8992"/>
                </a:lnTo>
                <a:lnTo>
                  <a:pt x="214" y="9108"/>
                </a:lnTo>
                <a:lnTo>
                  <a:pt x="386" y="9371"/>
                </a:lnTo>
                <a:lnTo>
                  <a:pt x="579" y="9619"/>
                </a:lnTo>
                <a:lnTo>
                  <a:pt x="791" y="9852"/>
                </a:lnTo>
                <a:lnTo>
                  <a:pt x="1021" y="10068"/>
                </a:lnTo>
                <a:lnTo>
                  <a:pt x="1267" y="10267"/>
                </a:lnTo>
                <a:lnTo>
                  <a:pt x="1528" y="10448"/>
                </a:lnTo>
                <a:lnTo>
                  <a:pt x="1802" y="10610"/>
                </a:lnTo>
                <a:lnTo>
                  <a:pt x="2086" y="10753"/>
                </a:lnTo>
                <a:lnTo>
                  <a:pt x="2380" y="10876"/>
                </a:lnTo>
                <a:lnTo>
                  <a:pt x="2681" y="10977"/>
                </a:lnTo>
                <a:lnTo>
                  <a:pt x="2988" y="11057"/>
                </a:lnTo>
                <a:lnTo>
                  <a:pt x="3300" y="11114"/>
                </a:lnTo>
                <a:lnTo>
                  <a:pt x="3614" y="11148"/>
                </a:lnTo>
                <a:lnTo>
                  <a:pt x="3928" y="11158"/>
                </a:lnTo>
                <a:lnTo>
                  <a:pt x="4242" y="11143"/>
                </a:lnTo>
                <a:lnTo>
                  <a:pt x="4554" y="11102"/>
                </a:lnTo>
                <a:lnTo>
                  <a:pt x="4838" y="11035"/>
                </a:lnTo>
                <a:lnTo>
                  <a:pt x="5105" y="10937"/>
                </a:lnTo>
                <a:lnTo>
                  <a:pt x="5354" y="10812"/>
                </a:lnTo>
                <a:lnTo>
                  <a:pt x="5587" y="10661"/>
                </a:lnTo>
                <a:lnTo>
                  <a:pt x="5806" y="10488"/>
                </a:lnTo>
                <a:lnTo>
                  <a:pt x="6012" y="10295"/>
                </a:lnTo>
                <a:lnTo>
                  <a:pt x="6207" y="10084"/>
                </a:lnTo>
                <a:lnTo>
                  <a:pt x="6392" y="9857"/>
                </a:lnTo>
                <a:lnTo>
                  <a:pt x="6738" y="9370"/>
                </a:lnTo>
                <a:lnTo>
                  <a:pt x="7061" y="8852"/>
                </a:lnTo>
                <a:lnTo>
                  <a:pt x="7688" y="7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7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">
  <p:cSld name="TITLE_AND_BODY_1_2_1_1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6" name="Google Shape;546;p3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34"/>
          <p:cNvSpPr txBox="1"/>
          <p:nvPr>
            <p:ph idx="1" type="body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8" name="Google Shape;548;p34"/>
          <p:cNvSpPr txBox="1"/>
          <p:nvPr>
            <p:ph idx="2" type="body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9" name="Google Shape;549;p34"/>
          <p:cNvSpPr txBox="1"/>
          <p:nvPr>
            <p:ph idx="3" type="subTitle"/>
          </p:nvPr>
        </p:nvSpPr>
        <p:spPr>
          <a:xfrm>
            <a:off x="608513" y="1367825"/>
            <a:ext cx="3776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50" name="Google Shape;550;p34"/>
          <p:cNvSpPr txBox="1"/>
          <p:nvPr>
            <p:ph idx="4" type="subTitle"/>
          </p:nvPr>
        </p:nvSpPr>
        <p:spPr>
          <a:xfrm>
            <a:off x="4803188" y="1367825"/>
            <a:ext cx="37323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51" name="Google Shape;551;p34"/>
          <p:cNvSpPr/>
          <p:nvPr/>
        </p:nvSpPr>
        <p:spPr>
          <a:xfrm>
            <a:off x="8449949" y="4176234"/>
            <a:ext cx="1303061" cy="1551548"/>
          </a:xfrm>
          <a:custGeom>
            <a:rect b="b" l="l" r="r" t="t"/>
            <a:pathLst>
              <a:path extrusionOk="0" h="11158" w="9371">
                <a:moveTo>
                  <a:pt x="7688" y="7805"/>
                </a:moveTo>
                <a:lnTo>
                  <a:pt x="8356" y="6798"/>
                </a:lnTo>
                <a:lnTo>
                  <a:pt x="8684" y="6286"/>
                </a:lnTo>
                <a:lnTo>
                  <a:pt x="8974" y="5767"/>
                </a:lnTo>
                <a:lnTo>
                  <a:pt x="9097" y="5505"/>
                </a:lnTo>
                <a:lnTo>
                  <a:pt x="9201" y="5241"/>
                </a:lnTo>
                <a:lnTo>
                  <a:pt x="9284" y="4975"/>
                </a:lnTo>
                <a:lnTo>
                  <a:pt x="9342" y="4707"/>
                </a:lnTo>
                <a:lnTo>
                  <a:pt x="9371" y="4436"/>
                </a:lnTo>
                <a:lnTo>
                  <a:pt x="9369" y="4163"/>
                </a:lnTo>
                <a:lnTo>
                  <a:pt x="9333" y="3888"/>
                </a:lnTo>
                <a:lnTo>
                  <a:pt x="9260" y="3610"/>
                </a:lnTo>
                <a:lnTo>
                  <a:pt x="9152" y="3342"/>
                </a:lnTo>
                <a:lnTo>
                  <a:pt x="9015" y="3098"/>
                </a:lnTo>
                <a:lnTo>
                  <a:pt x="8852" y="2876"/>
                </a:lnTo>
                <a:lnTo>
                  <a:pt x="8666" y="2676"/>
                </a:lnTo>
                <a:lnTo>
                  <a:pt x="8459" y="2493"/>
                </a:lnTo>
                <a:lnTo>
                  <a:pt x="8233" y="2328"/>
                </a:lnTo>
                <a:lnTo>
                  <a:pt x="7991" y="2177"/>
                </a:lnTo>
                <a:lnTo>
                  <a:pt x="7735" y="2039"/>
                </a:lnTo>
                <a:lnTo>
                  <a:pt x="7192" y="1794"/>
                </a:lnTo>
                <a:lnTo>
                  <a:pt x="6621" y="1578"/>
                </a:lnTo>
                <a:lnTo>
                  <a:pt x="5478" y="1171"/>
                </a:lnTo>
                <a:lnTo>
                  <a:pt x="4285" y="657"/>
                </a:lnTo>
                <a:lnTo>
                  <a:pt x="3672" y="394"/>
                </a:lnTo>
                <a:lnTo>
                  <a:pt x="3062" y="174"/>
                </a:lnTo>
                <a:lnTo>
                  <a:pt x="2761" y="91"/>
                </a:lnTo>
                <a:lnTo>
                  <a:pt x="2465" y="31"/>
                </a:lnTo>
                <a:lnTo>
                  <a:pt x="2175" y="0"/>
                </a:lnTo>
                <a:lnTo>
                  <a:pt x="1892" y="1"/>
                </a:lnTo>
                <a:lnTo>
                  <a:pt x="1619" y="39"/>
                </a:lnTo>
                <a:lnTo>
                  <a:pt x="1485" y="73"/>
                </a:lnTo>
                <a:lnTo>
                  <a:pt x="1355" y="118"/>
                </a:lnTo>
                <a:lnTo>
                  <a:pt x="1227" y="174"/>
                </a:lnTo>
                <a:lnTo>
                  <a:pt x="1103" y="243"/>
                </a:lnTo>
                <a:lnTo>
                  <a:pt x="981" y="323"/>
                </a:lnTo>
                <a:lnTo>
                  <a:pt x="863" y="417"/>
                </a:lnTo>
                <a:lnTo>
                  <a:pt x="755" y="519"/>
                </a:lnTo>
                <a:lnTo>
                  <a:pt x="662" y="627"/>
                </a:lnTo>
                <a:lnTo>
                  <a:pt x="583" y="739"/>
                </a:lnTo>
                <a:lnTo>
                  <a:pt x="518" y="855"/>
                </a:lnTo>
                <a:lnTo>
                  <a:pt x="465" y="976"/>
                </a:lnTo>
                <a:lnTo>
                  <a:pt x="425" y="1101"/>
                </a:lnTo>
                <a:lnTo>
                  <a:pt x="395" y="1230"/>
                </a:lnTo>
                <a:lnTo>
                  <a:pt x="375" y="1363"/>
                </a:lnTo>
                <a:lnTo>
                  <a:pt x="364" y="1638"/>
                </a:lnTo>
                <a:lnTo>
                  <a:pt x="385" y="1926"/>
                </a:lnTo>
                <a:lnTo>
                  <a:pt x="431" y="2223"/>
                </a:lnTo>
                <a:lnTo>
                  <a:pt x="497" y="2529"/>
                </a:lnTo>
                <a:lnTo>
                  <a:pt x="826" y="3800"/>
                </a:lnTo>
                <a:lnTo>
                  <a:pt x="895" y="4121"/>
                </a:lnTo>
                <a:lnTo>
                  <a:pt x="945" y="4439"/>
                </a:lnTo>
                <a:lnTo>
                  <a:pt x="970" y="4753"/>
                </a:lnTo>
                <a:lnTo>
                  <a:pt x="965" y="5062"/>
                </a:lnTo>
                <a:lnTo>
                  <a:pt x="931" y="5331"/>
                </a:lnTo>
                <a:lnTo>
                  <a:pt x="871" y="5598"/>
                </a:lnTo>
                <a:lnTo>
                  <a:pt x="792" y="5863"/>
                </a:lnTo>
                <a:lnTo>
                  <a:pt x="698" y="6127"/>
                </a:lnTo>
                <a:lnTo>
                  <a:pt x="273" y="7160"/>
                </a:lnTo>
                <a:lnTo>
                  <a:pt x="99" y="7663"/>
                </a:lnTo>
                <a:lnTo>
                  <a:pt x="40" y="7910"/>
                </a:lnTo>
                <a:lnTo>
                  <a:pt x="5" y="8155"/>
                </a:lnTo>
                <a:lnTo>
                  <a:pt x="0" y="8398"/>
                </a:lnTo>
                <a:lnTo>
                  <a:pt x="30" y="8637"/>
                </a:lnTo>
                <a:lnTo>
                  <a:pt x="60" y="8756"/>
                </a:lnTo>
                <a:lnTo>
                  <a:pt x="100" y="8874"/>
                </a:lnTo>
                <a:lnTo>
                  <a:pt x="151" y="8992"/>
                </a:lnTo>
                <a:lnTo>
                  <a:pt x="214" y="9108"/>
                </a:lnTo>
                <a:lnTo>
                  <a:pt x="386" y="9371"/>
                </a:lnTo>
                <a:lnTo>
                  <a:pt x="579" y="9619"/>
                </a:lnTo>
                <a:lnTo>
                  <a:pt x="791" y="9852"/>
                </a:lnTo>
                <a:lnTo>
                  <a:pt x="1021" y="10068"/>
                </a:lnTo>
                <a:lnTo>
                  <a:pt x="1267" y="10267"/>
                </a:lnTo>
                <a:lnTo>
                  <a:pt x="1528" y="10448"/>
                </a:lnTo>
                <a:lnTo>
                  <a:pt x="1802" y="10610"/>
                </a:lnTo>
                <a:lnTo>
                  <a:pt x="2086" y="10753"/>
                </a:lnTo>
                <a:lnTo>
                  <a:pt x="2380" y="10876"/>
                </a:lnTo>
                <a:lnTo>
                  <a:pt x="2681" y="10977"/>
                </a:lnTo>
                <a:lnTo>
                  <a:pt x="2988" y="11057"/>
                </a:lnTo>
                <a:lnTo>
                  <a:pt x="3300" y="11114"/>
                </a:lnTo>
                <a:lnTo>
                  <a:pt x="3614" y="11148"/>
                </a:lnTo>
                <a:lnTo>
                  <a:pt x="3928" y="11158"/>
                </a:lnTo>
                <a:lnTo>
                  <a:pt x="4242" y="11143"/>
                </a:lnTo>
                <a:lnTo>
                  <a:pt x="4554" y="11102"/>
                </a:lnTo>
                <a:lnTo>
                  <a:pt x="4838" y="11035"/>
                </a:lnTo>
                <a:lnTo>
                  <a:pt x="5105" y="10937"/>
                </a:lnTo>
                <a:lnTo>
                  <a:pt x="5354" y="10812"/>
                </a:lnTo>
                <a:lnTo>
                  <a:pt x="5587" y="10661"/>
                </a:lnTo>
                <a:lnTo>
                  <a:pt x="5806" y="10488"/>
                </a:lnTo>
                <a:lnTo>
                  <a:pt x="6012" y="10295"/>
                </a:lnTo>
                <a:lnTo>
                  <a:pt x="6207" y="10084"/>
                </a:lnTo>
                <a:lnTo>
                  <a:pt x="6392" y="9857"/>
                </a:lnTo>
                <a:lnTo>
                  <a:pt x="6738" y="9370"/>
                </a:lnTo>
                <a:lnTo>
                  <a:pt x="7061" y="8852"/>
                </a:lnTo>
                <a:lnTo>
                  <a:pt x="7688" y="780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34"/>
          <p:cNvGrpSpPr/>
          <p:nvPr/>
        </p:nvGrpSpPr>
        <p:grpSpPr>
          <a:xfrm rot="-1130019">
            <a:off x="8622930" y="2671723"/>
            <a:ext cx="283268" cy="228061"/>
            <a:chOff x="2924280" y="3067200"/>
            <a:chExt cx="733320" cy="590400"/>
          </a:xfrm>
        </p:grpSpPr>
        <p:sp>
          <p:nvSpPr>
            <p:cNvPr id="553" name="Google Shape;553;p34"/>
            <p:cNvSpPr/>
            <p:nvPr/>
          </p:nvSpPr>
          <p:spPr>
            <a:xfrm>
              <a:off x="29242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29242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2292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2292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1435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1435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5431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35431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34574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34574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30862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30862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30006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30006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4005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4005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33148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33148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1" name="Google Shape;57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4011" y="4529204"/>
            <a:ext cx="812897" cy="38253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4"/>
          <p:cNvSpPr/>
          <p:nvPr/>
        </p:nvSpPr>
        <p:spPr>
          <a:xfrm rot="-776746">
            <a:off x="73650" y="3014075"/>
            <a:ext cx="229952" cy="192776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6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5"/>
          <p:cNvSpPr/>
          <p:nvPr/>
        </p:nvSpPr>
        <p:spPr>
          <a:xfrm>
            <a:off x="581025" y="273850"/>
            <a:ext cx="8011500" cy="1783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5"/>
          <p:cNvSpPr txBox="1"/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76" name="Google Shape;576;p35"/>
          <p:cNvSpPr/>
          <p:nvPr>
            <p:ph idx="2" type="pic"/>
          </p:nvPr>
        </p:nvSpPr>
        <p:spPr>
          <a:xfrm>
            <a:off x="0" y="0"/>
            <a:ext cx="9144000" cy="185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77" name="Google Shape;577;p35"/>
          <p:cNvSpPr txBox="1"/>
          <p:nvPr>
            <p:ph idx="1" type="body"/>
          </p:nvPr>
        </p:nvSpPr>
        <p:spPr>
          <a:xfrm>
            <a:off x="4362375" y="28385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578" name="Google Shape;578;p35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35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0" name="Google Shape;580;p35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1" name="Google Shape;581;p35"/>
          <p:cNvSpPr txBox="1"/>
          <p:nvPr/>
        </p:nvSpPr>
        <p:spPr>
          <a:xfrm>
            <a:off x="4347675" y="24383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Number</a:t>
            </a:r>
            <a:endParaRPr>
              <a:solidFill>
                <a:schemeClr val="accent5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582" name="Google Shape;582;p35"/>
          <p:cNvSpPr txBox="1"/>
          <p:nvPr/>
        </p:nvSpPr>
        <p:spPr>
          <a:xfrm>
            <a:off x="4347675" y="3286200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Email</a:t>
            </a:r>
            <a:endParaRPr>
              <a:solidFill>
                <a:schemeClr val="accent5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583" name="Google Shape;583;p35"/>
          <p:cNvSpPr txBox="1"/>
          <p:nvPr/>
        </p:nvSpPr>
        <p:spPr>
          <a:xfrm>
            <a:off x="4347675" y="41148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Site Link</a:t>
            </a:r>
            <a:endParaRPr>
              <a:solidFill>
                <a:schemeClr val="accent5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grpSp>
        <p:nvGrpSpPr>
          <p:cNvPr id="584" name="Google Shape;584;p35"/>
          <p:cNvGrpSpPr/>
          <p:nvPr/>
        </p:nvGrpSpPr>
        <p:grpSpPr>
          <a:xfrm rot="-1130019">
            <a:off x="8622930" y="2671723"/>
            <a:ext cx="283268" cy="228061"/>
            <a:chOff x="2924280" y="3067200"/>
            <a:chExt cx="733320" cy="590400"/>
          </a:xfrm>
        </p:grpSpPr>
        <p:sp>
          <p:nvSpPr>
            <p:cNvPr id="585" name="Google Shape;585;p35"/>
            <p:cNvSpPr/>
            <p:nvPr/>
          </p:nvSpPr>
          <p:spPr>
            <a:xfrm>
              <a:off x="292428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292428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229200" y="306720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229200" y="339084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143520" y="321948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317" y="159"/>
                  </a:moveTo>
                  <a:lnTo>
                    <a:pt x="316" y="175"/>
                  </a:lnTo>
                  <a:lnTo>
                    <a:pt x="314" y="191"/>
                  </a:lnTo>
                  <a:lnTo>
                    <a:pt x="310" y="206"/>
                  </a:lnTo>
                  <a:lnTo>
                    <a:pt x="304" y="221"/>
                  </a:lnTo>
                  <a:lnTo>
                    <a:pt x="298" y="235"/>
                  </a:lnTo>
                  <a:lnTo>
                    <a:pt x="290" y="248"/>
                  </a:lnTo>
                  <a:lnTo>
                    <a:pt x="281" y="260"/>
                  </a:lnTo>
                  <a:lnTo>
                    <a:pt x="270" y="272"/>
                  </a:lnTo>
                  <a:lnTo>
                    <a:pt x="259" y="282"/>
                  </a:lnTo>
                  <a:lnTo>
                    <a:pt x="247" y="291"/>
                  </a:lnTo>
                  <a:lnTo>
                    <a:pt x="234" y="299"/>
                  </a:lnTo>
                  <a:lnTo>
                    <a:pt x="220" y="306"/>
                  </a:lnTo>
                  <a:lnTo>
                    <a:pt x="205" y="311"/>
                  </a:lnTo>
                  <a:lnTo>
                    <a:pt x="190" y="315"/>
                  </a:lnTo>
                  <a:lnTo>
                    <a:pt x="174" y="317"/>
                  </a:lnTo>
                  <a:lnTo>
                    <a:pt x="158" y="318"/>
                  </a:lnTo>
                  <a:lnTo>
                    <a:pt x="142" y="317"/>
                  </a:lnTo>
                  <a:lnTo>
                    <a:pt x="126" y="315"/>
                  </a:lnTo>
                  <a:lnTo>
                    <a:pt x="111" y="311"/>
                  </a:lnTo>
                  <a:lnTo>
                    <a:pt x="96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7" y="282"/>
                  </a:lnTo>
                  <a:lnTo>
                    <a:pt x="46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6" y="47"/>
                  </a:lnTo>
                  <a:lnTo>
                    <a:pt x="57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6" y="12"/>
                  </a:lnTo>
                  <a:lnTo>
                    <a:pt x="111" y="7"/>
                  </a:lnTo>
                  <a:lnTo>
                    <a:pt x="126" y="3"/>
                  </a:lnTo>
                  <a:lnTo>
                    <a:pt x="142" y="1"/>
                  </a:lnTo>
                  <a:lnTo>
                    <a:pt x="158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2"/>
                  </a:lnTo>
                  <a:lnTo>
                    <a:pt x="234" y="19"/>
                  </a:lnTo>
                  <a:lnTo>
                    <a:pt x="247" y="27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10" y="112"/>
                  </a:lnTo>
                  <a:lnTo>
                    <a:pt x="314" y="127"/>
                  </a:lnTo>
                  <a:lnTo>
                    <a:pt x="316" y="143"/>
                  </a:lnTo>
                  <a:lnTo>
                    <a:pt x="317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143520" y="3543120"/>
              <a:ext cx="114120" cy="114480"/>
            </a:xfrm>
            <a:custGeom>
              <a:rect b="b" l="l" r="r" t="t"/>
              <a:pathLst>
                <a:path extrusionOk="0" h="318" w="317">
                  <a:moveTo>
                    <a:pt x="158" y="318"/>
                  </a:moveTo>
                  <a:lnTo>
                    <a:pt x="174" y="317"/>
                  </a:lnTo>
                  <a:lnTo>
                    <a:pt x="190" y="315"/>
                  </a:lnTo>
                  <a:lnTo>
                    <a:pt x="205" y="311"/>
                  </a:lnTo>
                  <a:lnTo>
                    <a:pt x="220" y="306"/>
                  </a:lnTo>
                  <a:lnTo>
                    <a:pt x="234" y="299"/>
                  </a:lnTo>
                  <a:lnTo>
                    <a:pt x="247" y="291"/>
                  </a:lnTo>
                  <a:lnTo>
                    <a:pt x="259" y="282"/>
                  </a:lnTo>
                  <a:lnTo>
                    <a:pt x="271" y="272"/>
                  </a:lnTo>
                  <a:lnTo>
                    <a:pt x="281" y="260"/>
                  </a:lnTo>
                  <a:lnTo>
                    <a:pt x="290" y="248"/>
                  </a:lnTo>
                  <a:lnTo>
                    <a:pt x="298" y="235"/>
                  </a:lnTo>
                  <a:lnTo>
                    <a:pt x="305" y="221"/>
                  </a:lnTo>
                  <a:lnTo>
                    <a:pt x="310" y="206"/>
                  </a:lnTo>
                  <a:lnTo>
                    <a:pt x="314" y="191"/>
                  </a:lnTo>
                  <a:lnTo>
                    <a:pt x="316" y="175"/>
                  </a:lnTo>
                  <a:lnTo>
                    <a:pt x="317" y="159"/>
                  </a:lnTo>
                  <a:lnTo>
                    <a:pt x="316" y="143"/>
                  </a:lnTo>
                  <a:lnTo>
                    <a:pt x="314" y="127"/>
                  </a:lnTo>
                  <a:lnTo>
                    <a:pt x="310" y="112"/>
                  </a:lnTo>
                  <a:lnTo>
                    <a:pt x="304" y="97"/>
                  </a:lnTo>
                  <a:lnTo>
                    <a:pt x="298" y="83"/>
                  </a:lnTo>
                  <a:lnTo>
                    <a:pt x="290" y="70"/>
                  </a:lnTo>
                  <a:lnTo>
                    <a:pt x="281" y="58"/>
                  </a:lnTo>
                  <a:lnTo>
                    <a:pt x="270" y="47"/>
                  </a:lnTo>
                  <a:lnTo>
                    <a:pt x="259" y="36"/>
                  </a:lnTo>
                  <a:lnTo>
                    <a:pt x="247" y="27"/>
                  </a:lnTo>
                  <a:lnTo>
                    <a:pt x="234" y="19"/>
                  </a:lnTo>
                  <a:lnTo>
                    <a:pt x="220" y="12"/>
                  </a:lnTo>
                  <a:lnTo>
                    <a:pt x="205" y="7"/>
                  </a:lnTo>
                  <a:lnTo>
                    <a:pt x="190" y="3"/>
                  </a:lnTo>
                  <a:lnTo>
                    <a:pt x="174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3"/>
                  </a:lnTo>
                  <a:lnTo>
                    <a:pt x="111" y="7"/>
                  </a:lnTo>
                  <a:lnTo>
                    <a:pt x="96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7" y="36"/>
                  </a:lnTo>
                  <a:lnTo>
                    <a:pt x="46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1" y="311"/>
                  </a:lnTo>
                  <a:lnTo>
                    <a:pt x="126" y="315"/>
                  </a:lnTo>
                  <a:lnTo>
                    <a:pt x="142" y="317"/>
                  </a:lnTo>
                  <a:lnTo>
                    <a:pt x="158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543120" y="306720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543120" y="339084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457440" y="321948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318" y="159"/>
                  </a:moveTo>
                  <a:lnTo>
                    <a:pt x="317" y="175"/>
                  </a:lnTo>
                  <a:lnTo>
                    <a:pt x="315" y="191"/>
                  </a:lnTo>
                  <a:lnTo>
                    <a:pt x="311" y="206"/>
                  </a:lnTo>
                  <a:lnTo>
                    <a:pt x="306" y="221"/>
                  </a:lnTo>
                  <a:lnTo>
                    <a:pt x="299" y="235"/>
                  </a:lnTo>
                  <a:lnTo>
                    <a:pt x="291" y="248"/>
                  </a:lnTo>
                  <a:lnTo>
                    <a:pt x="282" y="260"/>
                  </a:lnTo>
                  <a:lnTo>
                    <a:pt x="272" y="272"/>
                  </a:lnTo>
                  <a:lnTo>
                    <a:pt x="260" y="282"/>
                  </a:lnTo>
                  <a:lnTo>
                    <a:pt x="248" y="291"/>
                  </a:lnTo>
                  <a:lnTo>
                    <a:pt x="235" y="299"/>
                  </a:lnTo>
                  <a:lnTo>
                    <a:pt x="221" y="306"/>
                  </a:lnTo>
                  <a:lnTo>
                    <a:pt x="206" y="311"/>
                  </a:lnTo>
                  <a:lnTo>
                    <a:pt x="191" y="315"/>
                  </a:lnTo>
                  <a:lnTo>
                    <a:pt x="175" y="317"/>
                  </a:lnTo>
                  <a:lnTo>
                    <a:pt x="159" y="318"/>
                  </a:lnTo>
                  <a:lnTo>
                    <a:pt x="143" y="317"/>
                  </a:lnTo>
                  <a:lnTo>
                    <a:pt x="127" y="315"/>
                  </a:lnTo>
                  <a:lnTo>
                    <a:pt x="112" y="311"/>
                  </a:lnTo>
                  <a:lnTo>
                    <a:pt x="97" y="306"/>
                  </a:lnTo>
                  <a:lnTo>
                    <a:pt x="83" y="299"/>
                  </a:lnTo>
                  <a:lnTo>
                    <a:pt x="70" y="291"/>
                  </a:lnTo>
                  <a:lnTo>
                    <a:pt x="58" y="282"/>
                  </a:lnTo>
                  <a:lnTo>
                    <a:pt x="47" y="272"/>
                  </a:lnTo>
                  <a:lnTo>
                    <a:pt x="36" y="260"/>
                  </a:lnTo>
                  <a:lnTo>
                    <a:pt x="27" y="248"/>
                  </a:lnTo>
                  <a:lnTo>
                    <a:pt x="19" y="235"/>
                  </a:lnTo>
                  <a:lnTo>
                    <a:pt x="12" y="221"/>
                  </a:lnTo>
                  <a:lnTo>
                    <a:pt x="7" y="206"/>
                  </a:lnTo>
                  <a:lnTo>
                    <a:pt x="3" y="191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1" y="143"/>
                  </a:lnTo>
                  <a:lnTo>
                    <a:pt x="3" y="127"/>
                  </a:lnTo>
                  <a:lnTo>
                    <a:pt x="7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6" y="58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1" y="3"/>
                  </a:lnTo>
                  <a:lnTo>
                    <a:pt x="206" y="7"/>
                  </a:lnTo>
                  <a:lnTo>
                    <a:pt x="221" y="12"/>
                  </a:lnTo>
                  <a:lnTo>
                    <a:pt x="235" y="19"/>
                  </a:lnTo>
                  <a:lnTo>
                    <a:pt x="248" y="27"/>
                  </a:lnTo>
                  <a:lnTo>
                    <a:pt x="260" y="36"/>
                  </a:lnTo>
                  <a:lnTo>
                    <a:pt x="272" y="47"/>
                  </a:lnTo>
                  <a:lnTo>
                    <a:pt x="282" y="58"/>
                  </a:lnTo>
                  <a:lnTo>
                    <a:pt x="291" y="70"/>
                  </a:lnTo>
                  <a:lnTo>
                    <a:pt x="299" y="83"/>
                  </a:lnTo>
                  <a:lnTo>
                    <a:pt x="306" y="97"/>
                  </a:lnTo>
                  <a:lnTo>
                    <a:pt x="311" y="112"/>
                  </a:lnTo>
                  <a:lnTo>
                    <a:pt x="315" y="127"/>
                  </a:lnTo>
                  <a:lnTo>
                    <a:pt x="317" y="143"/>
                  </a:lnTo>
                  <a:lnTo>
                    <a:pt x="318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457440" y="3543120"/>
              <a:ext cx="114480" cy="114480"/>
            </a:xfrm>
            <a:custGeom>
              <a:rect b="b" l="l" r="r" t="t"/>
              <a:pathLst>
                <a:path extrusionOk="0" h="318" w="318">
                  <a:moveTo>
                    <a:pt x="159" y="318"/>
                  </a:moveTo>
                  <a:lnTo>
                    <a:pt x="175" y="317"/>
                  </a:lnTo>
                  <a:lnTo>
                    <a:pt x="191" y="315"/>
                  </a:lnTo>
                  <a:lnTo>
                    <a:pt x="206" y="311"/>
                  </a:lnTo>
                  <a:lnTo>
                    <a:pt x="221" y="306"/>
                  </a:lnTo>
                  <a:lnTo>
                    <a:pt x="235" y="299"/>
                  </a:lnTo>
                  <a:lnTo>
                    <a:pt x="248" y="291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1" y="248"/>
                  </a:lnTo>
                  <a:lnTo>
                    <a:pt x="299" y="235"/>
                  </a:lnTo>
                  <a:lnTo>
                    <a:pt x="306" y="221"/>
                  </a:lnTo>
                  <a:lnTo>
                    <a:pt x="311" y="206"/>
                  </a:lnTo>
                  <a:lnTo>
                    <a:pt x="315" y="191"/>
                  </a:lnTo>
                  <a:lnTo>
                    <a:pt x="317" y="175"/>
                  </a:lnTo>
                  <a:lnTo>
                    <a:pt x="318" y="159"/>
                  </a:lnTo>
                  <a:lnTo>
                    <a:pt x="317" y="143"/>
                  </a:lnTo>
                  <a:lnTo>
                    <a:pt x="315" y="127"/>
                  </a:lnTo>
                  <a:lnTo>
                    <a:pt x="311" y="112"/>
                  </a:lnTo>
                  <a:lnTo>
                    <a:pt x="306" y="97"/>
                  </a:lnTo>
                  <a:lnTo>
                    <a:pt x="299" y="83"/>
                  </a:lnTo>
                  <a:lnTo>
                    <a:pt x="291" y="70"/>
                  </a:lnTo>
                  <a:lnTo>
                    <a:pt x="282" y="58"/>
                  </a:lnTo>
                  <a:lnTo>
                    <a:pt x="272" y="47"/>
                  </a:lnTo>
                  <a:lnTo>
                    <a:pt x="260" y="36"/>
                  </a:lnTo>
                  <a:lnTo>
                    <a:pt x="248" y="27"/>
                  </a:lnTo>
                  <a:lnTo>
                    <a:pt x="235" y="19"/>
                  </a:lnTo>
                  <a:lnTo>
                    <a:pt x="221" y="12"/>
                  </a:lnTo>
                  <a:lnTo>
                    <a:pt x="206" y="7"/>
                  </a:lnTo>
                  <a:lnTo>
                    <a:pt x="191" y="3"/>
                  </a:lnTo>
                  <a:lnTo>
                    <a:pt x="175" y="1"/>
                  </a:lnTo>
                  <a:lnTo>
                    <a:pt x="159" y="0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12" y="7"/>
                  </a:lnTo>
                  <a:lnTo>
                    <a:pt x="97" y="12"/>
                  </a:lnTo>
                  <a:lnTo>
                    <a:pt x="83" y="19"/>
                  </a:lnTo>
                  <a:lnTo>
                    <a:pt x="70" y="27"/>
                  </a:lnTo>
                  <a:lnTo>
                    <a:pt x="58" y="36"/>
                  </a:lnTo>
                  <a:lnTo>
                    <a:pt x="47" y="47"/>
                  </a:lnTo>
                  <a:lnTo>
                    <a:pt x="36" y="58"/>
                  </a:lnTo>
                  <a:lnTo>
                    <a:pt x="27" y="70"/>
                  </a:lnTo>
                  <a:lnTo>
                    <a:pt x="19" y="83"/>
                  </a:lnTo>
                  <a:lnTo>
                    <a:pt x="12" y="97"/>
                  </a:lnTo>
                  <a:lnTo>
                    <a:pt x="7" y="112"/>
                  </a:lnTo>
                  <a:lnTo>
                    <a:pt x="3" y="127"/>
                  </a:lnTo>
                  <a:lnTo>
                    <a:pt x="1" y="143"/>
                  </a:lnTo>
                  <a:lnTo>
                    <a:pt x="0" y="159"/>
                  </a:lnTo>
                  <a:lnTo>
                    <a:pt x="1" y="175"/>
                  </a:lnTo>
                  <a:lnTo>
                    <a:pt x="3" y="191"/>
                  </a:lnTo>
                  <a:lnTo>
                    <a:pt x="7" y="206"/>
                  </a:lnTo>
                  <a:lnTo>
                    <a:pt x="12" y="221"/>
                  </a:lnTo>
                  <a:lnTo>
                    <a:pt x="19" y="235"/>
                  </a:lnTo>
                  <a:lnTo>
                    <a:pt x="27" y="248"/>
                  </a:lnTo>
                  <a:lnTo>
                    <a:pt x="36" y="260"/>
                  </a:lnTo>
                  <a:lnTo>
                    <a:pt x="47" y="272"/>
                  </a:lnTo>
                  <a:lnTo>
                    <a:pt x="58" y="282"/>
                  </a:lnTo>
                  <a:lnTo>
                    <a:pt x="70" y="291"/>
                  </a:lnTo>
                  <a:lnTo>
                    <a:pt x="83" y="299"/>
                  </a:lnTo>
                  <a:lnTo>
                    <a:pt x="97" y="306"/>
                  </a:lnTo>
                  <a:lnTo>
                    <a:pt x="112" y="311"/>
                  </a:lnTo>
                  <a:lnTo>
                    <a:pt x="127" y="315"/>
                  </a:lnTo>
                  <a:lnTo>
                    <a:pt x="143" y="317"/>
                  </a:lnTo>
                  <a:lnTo>
                    <a:pt x="159" y="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08628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308628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300060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300060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3400560" y="307692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3400560" y="340056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3314880" y="322920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264" y="132"/>
                  </a:moveTo>
                  <a:lnTo>
                    <a:pt x="263" y="146"/>
                  </a:lnTo>
                  <a:lnTo>
                    <a:pt x="261" y="159"/>
                  </a:lnTo>
                  <a:lnTo>
                    <a:pt x="258" y="171"/>
                  </a:lnTo>
                  <a:lnTo>
                    <a:pt x="254" y="183"/>
                  </a:lnTo>
                  <a:lnTo>
                    <a:pt x="248" y="195"/>
                  </a:lnTo>
                  <a:lnTo>
                    <a:pt x="241" y="206"/>
                  </a:lnTo>
                  <a:lnTo>
                    <a:pt x="234" y="216"/>
                  </a:lnTo>
                  <a:lnTo>
                    <a:pt x="225" y="225"/>
                  </a:lnTo>
                  <a:lnTo>
                    <a:pt x="216" y="234"/>
                  </a:lnTo>
                  <a:lnTo>
                    <a:pt x="206" y="241"/>
                  </a:lnTo>
                  <a:lnTo>
                    <a:pt x="195" y="248"/>
                  </a:lnTo>
                  <a:lnTo>
                    <a:pt x="183" y="254"/>
                  </a:lnTo>
                  <a:lnTo>
                    <a:pt x="171" y="258"/>
                  </a:lnTo>
                  <a:lnTo>
                    <a:pt x="159" y="261"/>
                  </a:lnTo>
                  <a:lnTo>
                    <a:pt x="146" y="263"/>
                  </a:lnTo>
                  <a:lnTo>
                    <a:pt x="132" y="264"/>
                  </a:lnTo>
                  <a:lnTo>
                    <a:pt x="118" y="263"/>
                  </a:lnTo>
                  <a:lnTo>
                    <a:pt x="105" y="261"/>
                  </a:lnTo>
                  <a:lnTo>
                    <a:pt x="93" y="258"/>
                  </a:lnTo>
                  <a:lnTo>
                    <a:pt x="81" y="254"/>
                  </a:lnTo>
                  <a:lnTo>
                    <a:pt x="69" y="248"/>
                  </a:lnTo>
                  <a:lnTo>
                    <a:pt x="58" y="241"/>
                  </a:lnTo>
                  <a:lnTo>
                    <a:pt x="48" y="234"/>
                  </a:lnTo>
                  <a:lnTo>
                    <a:pt x="39" y="225"/>
                  </a:lnTo>
                  <a:lnTo>
                    <a:pt x="30" y="216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0" y="183"/>
                  </a:lnTo>
                  <a:lnTo>
                    <a:pt x="6" y="171"/>
                  </a:lnTo>
                  <a:lnTo>
                    <a:pt x="3" y="159"/>
                  </a:lnTo>
                  <a:lnTo>
                    <a:pt x="1" y="146"/>
                  </a:lnTo>
                  <a:lnTo>
                    <a:pt x="0" y="132"/>
                  </a:lnTo>
                  <a:lnTo>
                    <a:pt x="1" y="118"/>
                  </a:lnTo>
                  <a:lnTo>
                    <a:pt x="3" y="105"/>
                  </a:lnTo>
                  <a:lnTo>
                    <a:pt x="6" y="93"/>
                  </a:lnTo>
                  <a:lnTo>
                    <a:pt x="10" y="81"/>
                  </a:lnTo>
                  <a:lnTo>
                    <a:pt x="16" y="69"/>
                  </a:lnTo>
                  <a:lnTo>
                    <a:pt x="23" y="58"/>
                  </a:lnTo>
                  <a:lnTo>
                    <a:pt x="30" y="48"/>
                  </a:lnTo>
                  <a:lnTo>
                    <a:pt x="39" y="39"/>
                  </a:lnTo>
                  <a:lnTo>
                    <a:pt x="48" y="30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1" y="10"/>
                  </a:lnTo>
                  <a:lnTo>
                    <a:pt x="93" y="6"/>
                  </a:lnTo>
                  <a:lnTo>
                    <a:pt x="105" y="3"/>
                  </a:lnTo>
                  <a:lnTo>
                    <a:pt x="118" y="1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59" y="3"/>
                  </a:lnTo>
                  <a:lnTo>
                    <a:pt x="171" y="6"/>
                  </a:lnTo>
                  <a:lnTo>
                    <a:pt x="183" y="10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6" y="30"/>
                  </a:lnTo>
                  <a:lnTo>
                    <a:pt x="225" y="39"/>
                  </a:lnTo>
                  <a:lnTo>
                    <a:pt x="234" y="48"/>
                  </a:lnTo>
                  <a:lnTo>
                    <a:pt x="241" y="58"/>
                  </a:lnTo>
                  <a:lnTo>
                    <a:pt x="248" y="69"/>
                  </a:lnTo>
                  <a:lnTo>
                    <a:pt x="254" y="81"/>
                  </a:lnTo>
                  <a:lnTo>
                    <a:pt x="258" y="93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3314880" y="3552840"/>
              <a:ext cx="95040" cy="95040"/>
            </a:xfrm>
            <a:custGeom>
              <a:rect b="b" l="l" r="r" t="t"/>
              <a:pathLst>
                <a:path extrusionOk="0" h="264" w="264">
                  <a:moveTo>
                    <a:pt x="132" y="264"/>
                  </a:moveTo>
                  <a:lnTo>
                    <a:pt x="146" y="263"/>
                  </a:lnTo>
                  <a:lnTo>
                    <a:pt x="159" y="261"/>
                  </a:lnTo>
                  <a:lnTo>
                    <a:pt x="171" y="258"/>
                  </a:lnTo>
                  <a:lnTo>
                    <a:pt x="183" y="254"/>
                  </a:lnTo>
                  <a:lnTo>
                    <a:pt x="195" y="248"/>
                  </a:lnTo>
                  <a:lnTo>
                    <a:pt x="206" y="241"/>
                  </a:lnTo>
                  <a:lnTo>
                    <a:pt x="216" y="234"/>
                  </a:lnTo>
                  <a:lnTo>
                    <a:pt x="225" y="225"/>
                  </a:lnTo>
                  <a:lnTo>
                    <a:pt x="234" y="216"/>
                  </a:lnTo>
                  <a:lnTo>
                    <a:pt x="241" y="206"/>
                  </a:lnTo>
                  <a:lnTo>
                    <a:pt x="248" y="195"/>
                  </a:lnTo>
                  <a:lnTo>
                    <a:pt x="254" y="183"/>
                  </a:lnTo>
                  <a:lnTo>
                    <a:pt x="258" y="171"/>
                  </a:lnTo>
                  <a:lnTo>
                    <a:pt x="261" y="159"/>
                  </a:lnTo>
                  <a:lnTo>
                    <a:pt x="263" y="146"/>
                  </a:lnTo>
                  <a:lnTo>
                    <a:pt x="264" y="132"/>
                  </a:lnTo>
                  <a:lnTo>
                    <a:pt x="263" y="118"/>
                  </a:lnTo>
                  <a:lnTo>
                    <a:pt x="261" y="105"/>
                  </a:lnTo>
                  <a:lnTo>
                    <a:pt x="258" y="93"/>
                  </a:lnTo>
                  <a:lnTo>
                    <a:pt x="254" y="81"/>
                  </a:lnTo>
                  <a:lnTo>
                    <a:pt x="248" y="69"/>
                  </a:lnTo>
                  <a:lnTo>
                    <a:pt x="241" y="58"/>
                  </a:lnTo>
                  <a:lnTo>
                    <a:pt x="234" y="48"/>
                  </a:lnTo>
                  <a:lnTo>
                    <a:pt x="225" y="39"/>
                  </a:lnTo>
                  <a:lnTo>
                    <a:pt x="216" y="30"/>
                  </a:lnTo>
                  <a:lnTo>
                    <a:pt x="206" y="23"/>
                  </a:lnTo>
                  <a:lnTo>
                    <a:pt x="195" y="16"/>
                  </a:lnTo>
                  <a:lnTo>
                    <a:pt x="183" y="10"/>
                  </a:lnTo>
                  <a:lnTo>
                    <a:pt x="171" y="6"/>
                  </a:lnTo>
                  <a:lnTo>
                    <a:pt x="159" y="3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18" y="1"/>
                  </a:lnTo>
                  <a:lnTo>
                    <a:pt x="105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10" y="81"/>
                  </a:lnTo>
                  <a:lnTo>
                    <a:pt x="6" y="93"/>
                  </a:lnTo>
                  <a:lnTo>
                    <a:pt x="3" y="105"/>
                  </a:lnTo>
                  <a:lnTo>
                    <a:pt x="1" y="118"/>
                  </a:lnTo>
                  <a:lnTo>
                    <a:pt x="0" y="132"/>
                  </a:lnTo>
                  <a:lnTo>
                    <a:pt x="1" y="146"/>
                  </a:lnTo>
                  <a:lnTo>
                    <a:pt x="3" y="159"/>
                  </a:lnTo>
                  <a:lnTo>
                    <a:pt x="6" y="171"/>
                  </a:lnTo>
                  <a:lnTo>
                    <a:pt x="10" y="183"/>
                  </a:lnTo>
                  <a:lnTo>
                    <a:pt x="16" y="195"/>
                  </a:lnTo>
                  <a:lnTo>
                    <a:pt x="23" y="206"/>
                  </a:lnTo>
                  <a:lnTo>
                    <a:pt x="30" y="216"/>
                  </a:lnTo>
                  <a:lnTo>
                    <a:pt x="39" y="225"/>
                  </a:lnTo>
                  <a:lnTo>
                    <a:pt x="48" y="234"/>
                  </a:lnTo>
                  <a:lnTo>
                    <a:pt x="58" y="241"/>
                  </a:lnTo>
                  <a:lnTo>
                    <a:pt x="69" y="248"/>
                  </a:lnTo>
                  <a:lnTo>
                    <a:pt x="81" y="254"/>
                  </a:lnTo>
                  <a:lnTo>
                    <a:pt x="93" y="258"/>
                  </a:lnTo>
                  <a:lnTo>
                    <a:pt x="105" y="261"/>
                  </a:lnTo>
                  <a:lnTo>
                    <a:pt x="118" y="263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3" name="Google Shape;60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81236" y="4683979"/>
            <a:ext cx="812897" cy="38253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5"/>
          <p:cNvSpPr/>
          <p:nvPr/>
        </p:nvSpPr>
        <p:spPr>
          <a:xfrm rot="-776746">
            <a:off x="73650" y="3014075"/>
            <a:ext cx="229952" cy="192776"/>
          </a:xfrm>
          <a:custGeom>
            <a:rect b="b" l="l" r="r" t="t"/>
            <a:pathLst>
              <a:path extrusionOk="0" h="866" w="1033">
                <a:moveTo>
                  <a:pt x="976" y="167"/>
                </a:moveTo>
                <a:lnTo>
                  <a:pt x="989" y="182"/>
                </a:lnTo>
                <a:lnTo>
                  <a:pt x="1001" y="197"/>
                </a:lnTo>
                <a:lnTo>
                  <a:pt x="1011" y="214"/>
                </a:lnTo>
                <a:lnTo>
                  <a:pt x="1019" y="231"/>
                </a:lnTo>
                <a:lnTo>
                  <a:pt x="1025" y="249"/>
                </a:lnTo>
                <a:lnTo>
                  <a:pt x="1029" y="267"/>
                </a:lnTo>
                <a:lnTo>
                  <a:pt x="1032" y="286"/>
                </a:lnTo>
                <a:lnTo>
                  <a:pt x="1033" y="304"/>
                </a:lnTo>
                <a:lnTo>
                  <a:pt x="1032" y="323"/>
                </a:lnTo>
                <a:lnTo>
                  <a:pt x="1029" y="341"/>
                </a:lnTo>
                <a:lnTo>
                  <a:pt x="1025" y="359"/>
                </a:lnTo>
                <a:lnTo>
                  <a:pt x="1019" y="377"/>
                </a:lnTo>
                <a:lnTo>
                  <a:pt x="1011" y="394"/>
                </a:lnTo>
                <a:lnTo>
                  <a:pt x="1001" y="411"/>
                </a:lnTo>
                <a:lnTo>
                  <a:pt x="989" y="427"/>
                </a:lnTo>
                <a:lnTo>
                  <a:pt x="976" y="441"/>
                </a:lnTo>
                <a:lnTo>
                  <a:pt x="551" y="866"/>
                </a:lnTo>
                <a:lnTo>
                  <a:pt x="65" y="380"/>
                </a:lnTo>
                <a:lnTo>
                  <a:pt x="50" y="363"/>
                </a:lnTo>
                <a:lnTo>
                  <a:pt x="36" y="345"/>
                </a:lnTo>
                <a:lnTo>
                  <a:pt x="25" y="326"/>
                </a:lnTo>
                <a:lnTo>
                  <a:pt x="16" y="306"/>
                </a:lnTo>
                <a:lnTo>
                  <a:pt x="9" y="286"/>
                </a:lnTo>
                <a:lnTo>
                  <a:pt x="4" y="265"/>
                </a:lnTo>
                <a:lnTo>
                  <a:pt x="1" y="244"/>
                </a:lnTo>
                <a:lnTo>
                  <a:pt x="0" y="222"/>
                </a:lnTo>
                <a:lnTo>
                  <a:pt x="1" y="201"/>
                </a:lnTo>
                <a:lnTo>
                  <a:pt x="4" y="180"/>
                </a:lnTo>
                <a:lnTo>
                  <a:pt x="9" y="159"/>
                </a:lnTo>
                <a:lnTo>
                  <a:pt x="16" y="138"/>
                </a:lnTo>
                <a:lnTo>
                  <a:pt x="25" y="119"/>
                </a:lnTo>
                <a:lnTo>
                  <a:pt x="36" y="100"/>
                </a:lnTo>
                <a:lnTo>
                  <a:pt x="50" y="82"/>
                </a:lnTo>
                <a:lnTo>
                  <a:pt x="65" y="65"/>
                </a:lnTo>
                <a:lnTo>
                  <a:pt x="82" y="50"/>
                </a:lnTo>
                <a:lnTo>
                  <a:pt x="100" y="36"/>
                </a:lnTo>
                <a:lnTo>
                  <a:pt x="119" y="25"/>
                </a:lnTo>
                <a:lnTo>
                  <a:pt x="139" y="16"/>
                </a:lnTo>
                <a:lnTo>
                  <a:pt x="159" y="9"/>
                </a:lnTo>
                <a:lnTo>
                  <a:pt x="180" y="4"/>
                </a:lnTo>
                <a:lnTo>
                  <a:pt x="201" y="1"/>
                </a:lnTo>
                <a:lnTo>
                  <a:pt x="222" y="0"/>
                </a:lnTo>
                <a:lnTo>
                  <a:pt x="244" y="1"/>
                </a:lnTo>
                <a:lnTo>
                  <a:pt x="265" y="4"/>
                </a:lnTo>
                <a:lnTo>
                  <a:pt x="286" y="9"/>
                </a:lnTo>
                <a:lnTo>
                  <a:pt x="306" y="16"/>
                </a:lnTo>
                <a:lnTo>
                  <a:pt x="326" y="25"/>
                </a:lnTo>
                <a:lnTo>
                  <a:pt x="345" y="36"/>
                </a:lnTo>
                <a:lnTo>
                  <a:pt x="363" y="50"/>
                </a:lnTo>
                <a:lnTo>
                  <a:pt x="380" y="65"/>
                </a:lnTo>
                <a:lnTo>
                  <a:pt x="592" y="277"/>
                </a:lnTo>
                <a:lnTo>
                  <a:pt x="702" y="167"/>
                </a:lnTo>
                <a:lnTo>
                  <a:pt x="717" y="154"/>
                </a:lnTo>
                <a:lnTo>
                  <a:pt x="732" y="142"/>
                </a:lnTo>
                <a:lnTo>
                  <a:pt x="749" y="133"/>
                </a:lnTo>
                <a:lnTo>
                  <a:pt x="766" y="125"/>
                </a:lnTo>
                <a:lnTo>
                  <a:pt x="784" y="118"/>
                </a:lnTo>
                <a:lnTo>
                  <a:pt x="802" y="114"/>
                </a:lnTo>
                <a:lnTo>
                  <a:pt x="820" y="111"/>
                </a:lnTo>
                <a:lnTo>
                  <a:pt x="839" y="111"/>
                </a:lnTo>
                <a:lnTo>
                  <a:pt x="857" y="111"/>
                </a:lnTo>
                <a:lnTo>
                  <a:pt x="876" y="114"/>
                </a:lnTo>
                <a:lnTo>
                  <a:pt x="894" y="118"/>
                </a:lnTo>
                <a:lnTo>
                  <a:pt x="912" y="125"/>
                </a:lnTo>
                <a:lnTo>
                  <a:pt x="929" y="133"/>
                </a:lnTo>
                <a:lnTo>
                  <a:pt x="946" y="142"/>
                </a:lnTo>
                <a:lnTo>
                  <a:pt x="961" y="154"/>
                </a:lnTo>
                <a:lnTo>
                  <a:pt x="976" y="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59">
          <p15:clr>
            <a:srgbClr val="E46962"/>
          </p15:clr>
        </p15:guide>
        <p15:guide id="2" orient="horz" pos="2181">
          <p15:clr>
            <a:srgbClr val="E46962"/>
          </p15:clr>
        </p15:guide>
        <p15:guide id="3" orient="horz" pos="2703">
          <p15:clr>
            <a:srgbClr val="E46962"/>
          </p15:clr>
        </p15:guide>
        <p15:guide id="4" pos="2739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"/>
          <p:cNvSpPr/>
          <p:nvPr/>
        </p:nvSpPr>
        <p:spPr>
          <a:xfrm>
            <a:off x="6896100" y="-28575"/>
            <a:ext cx="2736000" cy="5172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566250" y="1242600"/>
            <a:ext cx="7191600" cy="32820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09" name="Google Shape;609;p36"/>
          <p:cNvSpPr/>
          <p:nvPr>
            <p:ph idx="2" type="pic"/>
          </p:nvPr>
        </p:nvSpPr>
        <p:spPr>
          <a:xfrm>
            <a:off x="945675" y="1612650"/>
            <a:ext cx="1918200" cy="19182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36"/>
          <p:cNvSpPr txBox="1"/>
          <p:nvPr>
            <p:ph idx="1" type="body"/>
          </p:nvPr>
        </p:nvSpPr>
        <p:spPr>
          <a:xfrm>
            <a:off x="945675" y="3893769"/>
            <a:ext cx="38574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1" name="Google Shape;611;p36"/>
          <p:cNvSpPr txBox="1"/>
          <p:nvPr>
            <p:ph idx="3" type="subTitle"/>
          </p:nvPr>
        </p:nvSpPr>
        <p:spPr>
          <a:xfrm>
            <a:off x="945675" y="3572773"/>
            <a:ext cx="38574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Lora SemiBold"/>
              <a:buNone/>
              <a:defRPr>
                <a:latin typeface="Lora SemiBold"/>
                <a:ea typeface="Lora SemiBold"/>
                <a:cs typeface="Lora SemiBold"/>
                <a:sym typeface="Lor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Lora SemiBold"/>
              <a:buNone/>
              <a:defRPr>
                <a:latin typeface="Lora SemiBold"/>
                <a:ea typeface="Lora SemiBold"/>
                <a:cs typeface="Lora SemiBold"/>
                <a:sym typeface="Lor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Lora SemiBold"/>
              <a:buNone/>
              <a:defRPr>
                <a:latin typeface="Lora SemiBold"/>
                <a:ea typeface="Lora SemiBold"/>
                <a:cs typeface="Lora SemiBold"/>
                <a:sym typeface="Lor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Lora SemiBold"/>
              <a:buNone/>
              <a:defRPr>
                <a:latin typeface="Lora SemiBold"/>
                <a:ea typeface="Lora SemiBold"/>
                <a:cs typeface="Lora SemiBold"/>
                <a:sym typeface="Lor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Lora SemiBold"/>
              <a:buNone/>
              <a:defRPr>
                <a:latin typeface="Lora SemiBold"/>
                <a:ea typeface="Lora SemiBold"/>
                <a:cs typeface="Lora SemiBold"/>
                <a:sym typeface="Lor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Lora SemiBold"/>
              <a:buNone/>
              <a:defRPr>
                <a:latin typeface="Lora SemiBold"/>
                <a:ea typeface="Lora SemiBold"/>
                <a:cs typeface="Lora SemiBold"/>
                <a:sym typeface="Lor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Lora SemiBold"/>
              <a:buNone/>
              <a:defRPr>
                <a:latin typeface="Lora SemiBold"/>
                <a:ea typeface="Lora SemiBold"/>
                <a:cs typeface="Lora SemiBold"/>
                <a:sym typeface="Lor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Lora SemiBold"/>
              <a:buNone/>
              <a:defRPr>
                <a:latin typeface="Lora SemiBold"/>
                <a:ea typeface="Lora SemiBold"/>
                <a:cs typeface="Lora SemiBold"/>
                <a:sym typeface="Lora SemiBold"/>
              </a:defRPr>
            </a:lvl9pPr>
          </a:lstStyle>
          <a:p/>
        </p:txBody>
      </p:sp>
      <p:sp>
        <p:nvSpPr>
          <p:cNvPr id="612" name="Google Shape;612;p36"/>
          <p:cNvSpPr txBox="1"/>
          <p:nvPr>
            <p:ph idx="4" type="body"/>
          </p:nvPr>
        </p:nvSpPr>
        <p:spPr>
          <a:xfrm>
            <a:off x="3201650" y="1612650"/>
            <a:ext cx="4095900" cy="1275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2">
  <p:cSld name="CUSTOM_23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15" name="Google Shape;615;p37"/>
          <p:cNvSpPr/>
          <p:nvPr/>
        </p:nvSpPr>
        <p:spPr>
          <a:xfrm>
            <a:off x="0" y="2620675"/>
            <a:ext cx="9144000" cy="3188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6" name="Google Shape;616;p37"/>
          <p:cNvSpPr/>
          <p:nvPr/>
        </p:nvSpPr>
        <p:spPr>
          <a:xfrm>
            <a:off x="1114350" y="1552500"/>
            <a:ext cx="6915300" cy="215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18" name="Google Shape;618;p37"/>
          <p:cNvSpPr txBox="1"/>
          <p:nvPr/>
        </p:nvSpPr>
        <p:spPr>
          <a:xfrm flipH="1" rot="10800000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19" name="Google Shape;619;p37"/>
          <p:cNvSpPr txBox="1"/>
          <p:nvPr>
            <p:ph idx="1" type="body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948037" y="502088"/>
            <a:ext cx="72480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lsamiq Sans"/>
              <a:buNone/>
              <a:defRPr b="1" sz="2000">
                <a:solidFill>
                  <a:schemeClr val="dk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lsamiq Sans"/>
              <a:buNone/>
              <a:defRPr sz="41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lsamiq Sans"/>
              <a:buNone/>
              <a:defRPr sz="41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lsamiq Sans"/>
              <a:buNone/>
              <a:defRPr sz="41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lsamiq Sans"/>
              <a:buNone/>
              <a:defRPr sz="41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lsamiq Sans"/>
              <a:buNone/>
              <a:defRPr sz="41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lsamiq Sans"/>
              <a:buNone/>
              <a:defRPr sz="41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lsamiq Sans"/>
              <a:buNone/>
              <a:defRPr sz="41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lsamiq Sans"/>
              <a:buNone/>
              <a:defRPr sz="41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948100" y="2097750"/>
            <a:ext cx="72480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pursuestar.com/white-great-throne-judgment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pursuestar.com/white-great-throne-judgment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pursuestar.com/white-great-throne-judgment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pursuestar.com/white-great-throne-judgment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pursuestar.com/white-great-throne-judgment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pursuestar.com/white-great-throne-judgment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pursuestar.com/white-great-throne-judgment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pursuestar.com/white-great-throne-judgment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www.pursuestar.com/white-great-throne-judgment.html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www.pursuestar.com/white-great-throne-judgment.html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www.pursuestar.com/white-great-throne-judgment.htm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www.pursuestar.com/white-great-throne-judgment.html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"/>
          <p:cNvSpPr txBox="1"/>
          <p:nvPr>
            <p:ph type="ctrTitle"/>
          </p:nvPr>
        </p:nvSpPr>
        <p:spPr>
          <a:xfrm>
            <a:off x="1390825" y="871550"/>
            <a:ext cx="68280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81D27"/>
                </a:solidFill>
              </a:rPr>
              <a:t> </a:t>
            </a:r>
            <a:r>
              <a:rPr b="1" lang="en" sz="4400">
                <a:solidFill>
                  <a:srgbClr val="281D27"/>
                </a:solidFill>
              </a:rPr>
              <a:t>创世记—启示录</a:t>
            </a:r>
            <a:r>
              <a:rPr b="1" lang="en" sz="3600">
                <a:solidFill>
                  <a:srgbClr val="281D27"/>
                </a:solidFill>
              </a:rPr>
              <a:t> </a:t>
            </a:r>
            <a:r>
              <a:rPr b="1" lang="en" sz="3600">
                <a:solidFill>
                  <a:srgbClr val="281D27"/>
                </a:solidFill>
              </a:rPr>
              <a:t> </a:t>
            </a:r>
            <a:endParaRPr b="1" sz="3600">
              <a:solidFill>
                <a:srgbClr val="281D27"/>
              </a:solidFill>
            </a:endParaRPr>
          </a:p>
        </p:txBody>
      </p:sp>
      <p:sp>
        <p:nvSpPr>
          <p:cNvPr id="625" name="Google Shape;625;p3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磐石教会主日学 - 2024/7-9</a:t>
            </a:r>
            <a:endParaRPr b="1"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7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000000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869" name="Google Shape;869;p47"/>
          <p:cNvCxnSpPr>
            <a:endCxn id="870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Google Shape;871;p47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2" name="Google Shape;872;p47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3" name="Google Shape;873;p47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4" name="Google Shape;874;p47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5" name="Google Shape;875;p47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6" name="Google Shape;876;p47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7" name="Google Shape;877;p47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8" name="Google Shape;878;p47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" name="Google Shape;879;p47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7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7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7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7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47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0" name="Google Shape;870;p47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7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47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47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7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7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7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7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7"/>
          <p:cNvSpPr/>
          <p:nvPr/>
        </p:nvSpPr>
        <p:spPr>
          <a:xfrm>
            <a:off x="1703825" y="4006700"/>
            <a:ext cx="51300" cy="56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7"/>
          <p:cNvSpPr txBox="1"/>
          <p:nvPr/>
        </p:nvSpPr>
        <p:spPr>
          <a:xfrm>
            <a:off x="1458700" y="3094400"/>
            <a:ext cx="307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  <p:sp>
        <p:nvSpPr>
          <p:cNvPr id="894" name="Google Shape;894;p47"/>
          <p:cNvSpPr txBox="1"/>
          <p:nvPr/>
        </p:nvSpPr>
        <p:spPr>
          <a:xfrm>
            <a:off x="1683075" y="2551325"/>
            <a:ext cx="78228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1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, 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人类在第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____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天受造</a:t>
            </a:r>
            <a:endParaRPr b="1" sz="24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2, 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到第</a:t>
            </a:r>
            <a:r>
              <a:rPr b="1" lang="en" sz="3100">
                <a:solidFill>
                  <a:srgbClr val="001320"/>
                </a:solidFill>
                <a:highlight>
                  <a:srgbClr val="FDFEFF"/>
                </a:highlight>
              </a:rPr>
              <a:t>____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日，神造物的工已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经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完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毕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...就安息了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     神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赐</a:t>
            </a:r>
            <a:r>
              <a:rPr b="1" lang="en" sz="3100">
                <a:solidFill>
                  <a:srgbClr val="001320"/>
                </a:solidFill>
                <a:highlight>
                  <a:srgbClr val="FDFEFF"/>
                </a:highlight>
              </a:rPr>
              <a:t>____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给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第</a:t>
            </a:r>
            <a:r>
              <a:rPr b="1" lang="en" sz="3100">
                <a:solidFill>
                  <a:srgbClr val="001320"/>
                </a:solidFill>
                <a:highlight>
                  <a:srgbClr val="FDFEFF"/>
                </a:highlight>
              </a:rPr>
              <a:t>____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日，定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为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圣日</a:t>
            </a:r>
            <a:endParaRPr b="1" sz="34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3, 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神在第</a:t>
            </a:r>
            <a:r>
              <a:rPr b="1" lang="en" sz="3100">
                <a:solidFill>
                  <a:srgbClr val="001320"/>
                </a:solidFill>
                <a:highlight>
                  <a:srgbClr val="FDFEFF"/>
                </a:highlight>
              </a:rPr>
              <a:t>____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日丰富了</a:t>
            </a:r>
            <a:r>
              <a:rPr b="1" lang="en" sz="2300">
                <a:highlight>
                  <a:srgbClr val="FDFEFF"/>
                </a:highlight>
              </a:rPr>
              <a:t>时间概念并设立空间的概念</a:t>
            </a:r>
            <a:endParaRPr b="1" sz="2400"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900" name="Google Shape;900;p48"/>
          <p:cNvCxnSpPr>
            <a:endCxn id="901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48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8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4" name="Google Shape;904;p48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5" name="Google Shape;905;p48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6" name="Google Shape;906;p48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7" name="Google Shape;907;p48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8" name="Google Shape;908;p48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9" name="Google Shape;909;p48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0" name="Google Shape;910;p48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48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48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8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8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8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8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8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9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922" name="Google Shape;922;p49"/>
          <p:cNvCxnSpPr>
            <a:endCxn id="923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49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p49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49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9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49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49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9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9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9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9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4" name="Google Shape;934;p49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5" name="Google Shape;935;p49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6" name="Google Shape;936;p49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p49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9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8" name="Google Shape;938;p49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39" name="Google Shape;939;p49"/>
          <p:cNvGraphicFramePr/>
          <p:nvPr/>
        </p:nvGraphicFramePr>
        <p:xfrm>
          <a:off x="2787950" y="27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{061D8EA1-35FA-40C7-832C-F090E059F5CD}</a:tableStyleId>
              </a:tblPr>
              <a:tblGrid>
                <a:gridCol w="806875"/>
                <a:gridCol w="255782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人物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选择题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结果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亚当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945" name="Google Shape;945;p50"/>
          <p:cNvCxnSpPr>
            <a:endCxn id="946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50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p50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50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p50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50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50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3" name="Google Shape;953;p50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50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5" name="Google Shape;955;p50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p50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50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p50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p50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50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50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p50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62" name="Google Shape;962;p50"/>
          <p:cNvGraphicFramePr/>
          <p:nvPr/>
        </p:nvGraphicFramePr>
        <p:xfrm>
          <a:off x="2787950" y="27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{061D8EA1-35FA-40C7-832C-F090E059F5CD}</a:tableStyleId>
              </a:tblPr>
              <a:tblGrid>
                <a:gridCol w="806875"/>
                <a:gridCol w="255782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人物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选择题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结果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亚当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吃分别善恶树的果子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死亡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968" name="Google Shape;968;p51"/>
          <p:cNvCxnSpPr>
            <a:endCxn id="969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51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51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51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51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51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51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51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51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51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51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51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51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9" name="Google Shape;969;p51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4" name="Google Shape;984;p51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85" name="Google Shape;985;p51"/>
          <p:cNvGraphicFramePr/>
          <p:nvPr/>
        </p:nvGraphicFramePr>
        <p:xfrm>
          <a:off x="2787950" y="27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{061D8EA1-35FA-40C7-832C-F090E059F5CD}</a:tableStyleId>
              </a:tblPr>
              <a:tblGrid>
                <a:gridCol w="806875"/>
                <a:gridCol w="255782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人物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选择题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结果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亚当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吃分别善恶树的果子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死亡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我们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991" name="Google Shape;991;p52"/>
          <p:cNvCxnSpPr>
            <a:endCxn id="992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52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4" name="Google Shape;994;p52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5" name="Google Shape;995;p52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6" name="Google Shape;996;p52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Google Shape;997;p52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8" name="Google Shape;998;p52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9" name="Google Shape;999;p52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0" name="Google Shape;1000;p52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1" name="Google Shape;1001;p52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2" name="Google Shape;1002;p52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3" name="Google Shape;1003;p52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4" name="Google Shape;1004;p52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52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6" name="Google Shape;1006;p52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2" name="Google Shape;992;p52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52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08" name="Google Shape;1008;p52"/>
          <p:cNvGraphicFramePr/>
          <p:nvPr/>
        </p:nvGraphicFramePr>
        <p:xfrm>
          <a:off x="2787950" y="27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{061D8EA1-35FA-40C7-832C-F090E059F5CD}</a:tableStyleId>
              </a:tblPr>
              <a:tblGrid>
                <a:gridCol w="806875"/>
                <a:gridCol w="255782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人物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选择题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结果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亚当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吃分别善恶树的果子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死亡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我们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相信耶稣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永生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014" name="Google Shape;1014;p53"/>
          <p:cNvCxnSpPr>
            <a:endCxn id="1015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Google Shape;1016;p53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53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53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53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53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1" name="Google Shape;1021;p53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2" name="Google Shape;1022;p53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Google Shape;1023;p53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4" name="Google Shape;1024;p53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5" name="Google Shape;1025;p53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6" name="Google Shape;1026;p53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53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53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53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53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53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31" name="Google Shape;1031;p53"/>
          <p:cNvGraphicFramePr/>
          <p:nvPr/>
        </p:nvGraphicFramePr>
        <p:xfrm>
          <a:off x="2787950" y="27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{061D8EA1-35FA-40C7-832C-F090E059F5CD}</a:tableStyleId>
              </a:tblPr>
              <a:tblGrid>
                <a:gridCol w="806875"/>
                <a:gridCol w="255782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人物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选择题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A61C00"/>
                          </a:solidFill>
                        </a:rPr>
                        <a:t>结果</a:t>
                      </a:r>
                      <a:endParaRPr b="1" sz="2200"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亚当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吃分别善恶树的果子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死亡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我们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相信耶稣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永生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2" name="Google Shape;1032;p53"/>
          <p:cNvSpPr txBox="1"/>
          <p:nvPr/>
        </p:nvSpPr>
        <p:spPr>
          <a:xfrm>
            <a:off x="5142300" y="929550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罪的工价乃是死</a:t>
            </a:r>
            <a:endParaRPr b="1" sz="260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5405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罗马书 6:23</a:t>
            </a:r>
            <a:endParaRPr b="1"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038" name="Google Shape;1038;p54"/>
          <p:cNvCxnSpPr>
            <a:endCxn id="1039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54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1" name="Google Shape;1041;p54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54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54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54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5" name="Google Shape;1045;p54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54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54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54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9" name="Google Shape;1049;p54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0" name="Google Shape;1050;p54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1" name="Google Shape;1051;p54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2" name="Google Shape;1052;p54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3" name="Google Shape;1053;p54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9" name="Google Shape;1039;p54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5" name="Google Shape;1055;p54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6" name="Google Shape;1056;p54"/>
          <p:cNvSpPr txBox="1"/>
          <p:nvPr/>
        </p:nvSpPr>
        <p:spPr>
          <a:xfrm>
            <a:off x="1994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062" name="Google Shape;1062;p55"/>
          <p:cNvCxnSpPr>
            <a:endCxn id="1063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55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5" name="Google Shape;1065;p55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6" name="Google Shape;1066;p55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7" name="Google Shape;1067;p55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8" name="Google Shape;1068;p55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9" name="Google Shape;1069;p55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0" name="Google Shape;1070;p55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1" name="Google Shape;1071;p55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2" name="Google Shape;1072;p55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3" name="Google Shape;1073;p55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4" name="Google Shape;1074;p55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5" name="Google Shape;1075;p55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6" name="Google Shape;1076;p55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7" name="Google Shape;1077;p55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3" name="Google Shape;1063;p55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8" name="Google Shape;1078;p55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9" name="Google Shape;1079;p55"/>
          <p:cNvSpPr txBox="1"/>
          <p:nvPr/>
        </p:nvSpPr>
        <p:spPr>
          <a:xfrm>
            <a:off x="5467975" y="322125"/>
            <a:ext cx="3541500" cy="4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挪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亚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是个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义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人,在当时的世代是个完全人。挪亚与神同行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神就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对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挪亚说:“凡有血气的人,他的</a:t>
            </a:r>
            <a:r>
              <a:rPr b="1" lang="en" sz="2200" u="sng">
                <a:solidFill>
                  <a:srgbClr val="0000FF"/>
                </a:solidFill>
                <a:highlight>
                  <a:srgbClr val="FDFEFF"/>
                </a:highlight>
              </a:rPr>
              <a:t>尽</a:t>
            </a:r>
            <a:r>
              <a:rPr b="1" lang="en" sz="2500" u="sng">
                <a:solidFill>
                  <a:srgbClr val="0000FF"/>
                </a:solidFill>
                <a:highlight>
                  <a:srgbClr val="FDFEFF"/>
                </a:highlight>
              </a:rPr>
              <a:t>头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已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经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来到我面前,因</a:t>
            </a:r>
            <a:r>
              <a:rPr b="1" lang="en" sz="2600">
                <a:solidFill>
                  <a:srgbClr val="001320"/>
                </a:solidFill>
                <a:highlight>
                  <a:srgbClr val="FDFEFF"/>
                </a:highlight>
              </a:rPr>
              <a:t>为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地上满了他们的</a:t>
            </a:r>
            <a:r>
              <a:rPr b="1" lang="en" sz="2600">
                <a:solidFill>
                  <a:srgbClr val="001320"/>
                </a:solidFill>
                <a:highlight>
                  <a:srgbClr val="FDFEFF"/>
                </a:highlight>
              </a:rPr>
              <a:t>强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暴...看哪,我要使洪水泛</a:t>
            </a:r>
            <a:r>
              <a:rPr b="1" lang="en" sz="2600">
                <a:solidFill>
                  <a:srgbClr val="001320"/>
                </a:solidFill>
                <a:highlight>
                  <a:srgbClr val="FDFEFF"/>
                </a:highlight>
              </a:rPr>
              <a:t>滥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在地上,毁灭天下,凡地上有血肉、有气息的活物,无一不死。 我却要与你立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约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,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你同你的妻,与儿子,儿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妇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,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都要</a:t>
            </a:r>
            <a:r>
              <a:rPr b="1" lang="en" sz="2700">
                <a:solidFill>
                  <a:srgbClr val="001320"/>
                </a:solidFill>
                <a:highlight>
                  <a:srgbClr val="FDFEFF"/>
                </a:highlight>
              </a:rPr>
              <a:t>进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入方舟”</a:t>
            </a:r>
            <a:r>
              <a:rPr lang="en" sz="1200">
                <a:solidFill>
                  <a:srgbClr val="001320"/>
                </a:solidFill>
                <a:highlight>
                  <a:srgbClr val="FDFEFF"/>
                </a:highlight>
              </a:rPr>
              <a:t> </a:t>
            </a:r>
            <a:endParaRPr/>
          </a:p>
        </p:txBody>
      </p:sp>
      <p:sp>
        <p:nvSpPr>
          <p:cNvPr id="1080" name="Google Shape;1080;p55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086" name="Google Shape;1086;p56"/>
          <p:cNvCxnSpPr>
            <a:endCxn id="1087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8" name="Google Shape;1088;p56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9" name="Google Shape;1089;p56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0" name="Google Shape;1090;p56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1" name="Google Shape;1091;p56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2" name="Google Shape;1092;p56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3" name="Google Shape;1093;p56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4" name="Google Shape;1094;p56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5" name="Google Shape;1095;p56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6" name="Google Shape;1096;p56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7" name="Google Shape;1097;p56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8" name="Google Shape;1098;p56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9" name="Google Shape;1099;p56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0" name="Google Shape;1100;p56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1" name="Google Shape;1101;p56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7" name="Google Shape;1087;p56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3" name="Google Shape;1103;p56"/>
          <p:cNvSpPr txBox="1"/>
          <p:nvPr/>
        </p:nvSpPr>
        <p:spPr>
          <a:xfrm>
            <a:off x="5467975" y="685800"/>
            <a:ext cx="3541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1, 对于罪恶神必定</a:t>
            </a:r>
            <a:r>
              <a:rPr b="1" lang="en" sz="2500" u="sng">
                <a:solidFill>
                  <a:srgbClr val="85200C"/>
                </a:solidFill>
                <a:highlight>
                  <a:srgbClr val="FDFEFF"/>
                </a:highlight>
              </a:rPr>
              <a:t>审</a:t>
            </a:r>
            <a:r>
              <a:rPr b="1" lang="en" sz="2100" u="sng">
                <a:solidFill>
                  <a:srgbClr val="85200C"/>
                </a:solidFill>
                <a:highlight>
                  <a:srgbClr val="FDFEFF"/>
                </a:highlight>
              </a:rPr>
              <a:t>判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2, 在神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预订的时间</a:t>
            </a:r>
            <a:r>
              <a:rPr b="1" lang="en" sz="2500" u="sng">
                <a:solidFill>
                  <a:srgbClr val="85200C"/>
                </a:solidFill>
                <a:highlight>
                  <a:srgbClr val="FDFEFF"/>
                </a:highlight>
              </a:rPr>
              <a:t>审</a:t>
            </a:r>
            <a:r>
              <a:rPr b="1" lang="en" sz="2100" u="sng">
                <a:solidFill>
                  <a:srgbClr val="85200C"/>
                </a:solidFill>
                <a:highlight>
                  <a:srgbClr val="FDFEFF"/>
                </a:highlight>
              </a:rPr>
              <a:t>判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3, 神预先通知</a:t>
            </a:r>
            <a:r>
              <a:rPr b="1" lang="en" sz="2500" u="sng">
                <a:solidFill>
                  <a:srgbClr val="85200C"/>
                </a:solidFill>
                <a:highlight>
                  <a:srgbClr val="FDFEFF"/>
                </a:highlight>
              </a:rPr>
              <a:t>审</a:t>
            </a:r>
            <a:r>
              <a:rPr b="1" lang="en" sz="2100" u="sng">
                <a:solidFill>
                  <a:srgbClr val="85200C"/>
                </a:solidFill>
                <a:highlight>
                  <a:srgbClr val="FDFEFF"/>
                </a:highlight>
              </a:rPr>
              <a:t>判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的消息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4, 相信的人可以逃离</a:t>
            </a:r>
            <a:r>
              <a:rPr b="1" lang="en" sz="2500" u="sng">
                <a:solidFill>
                  <a:srgbClr val="85200C"/>
                </a:solidFill>
                <a:highlight>
                  <a:srgbClr val="FDFEFF"/>
                </a:highlight>
              </a:rPr>
              <a:t>审</a:t>
            </a:r>
            <a:r>
              <a:rPr b="1" lang="en" sz="2100" u="sng">
                <a:solidFill>
                  <a:srgbClr val="85200C"/>
                </a:solidFill>
                <a:highlight>
                  <a:srgbClr val="FDFEFF"/>
                </a:highlight>
              </a:rPr>
              <a:t>判</a:t>
            </a:r>
            <a:endParaRPr b="1" sz="2100" u="sng">
              <a:solidFill>
                <a:srgbClr val="98000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  <p:sp>
        <p:nvSpPr>
          <p:cNvPr id="1104" name="Google Shape;1104;p56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9"/>
          <p:cNvSpPr txBox="1"/>
          <p:nvPr>
            <p:ph idx="1" type="body"/>
          </p:nvPr>
        </p:nvSpPr>
        <p:spPr>
          <a:xfrm>
            <a:off x="1539725" y="1159650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ilt Neon"/>
              <a:buChar char="★"/>
            </a:pPr>
            <a:r>
              <a:rPr b="1" lang="en" sz="3500" u="sng">
                <a:solidFill>
                  <a:srgbClr val="000000"/>
                </a:solidFill>
                <a:latin typeface="Tilt Neon"/>
                <a:ea typeface="Tilt Neon"/>
                <a:cs typeface="Tilt Neon"/>
                <a:sym typeface="Tilt Neon"/>
              </a:rPr>
              <a:t>旧</a:t>
            </a:r>
            <a:r>
              <a:rPr b="1" lang="en" sz="3700" u="sng">
                <a:solidFill>
                  <a:srgbClr val="000000"/>
                </a:solidFill>
                <a:latin typeface="Tilt Neon"/>
                <a:ea typeface="Tilt Neon"/>
                <a:cs typeface="Tilt Neon"/>
                <a:sym typeface="Tilt Neon"/>
              </a:rPr>
              <a:t>约</a:t>
            </a:r>
            <a:r>
              <a:rPr b="1" lang="en" sz="3500" u="sng">
                <a:solidFill>
                  <a:srgbClr val="000000"/>
                </a:solidFill>
                <a:latin typeface="Tilt Neon"/>
                <a:ea typeface="Tilt Neon"/>
                <a:cs typeface="Tilt Neon"/>
                <a:sym typeface="Tilt Neon"/>
              </a:rPr>
              <a:t>概要</a:t>
            </a:r>
            <a:endParaRPr b="1" sz="3500" u="sng">
              <a:solidFill>
                <a:srgbClr val="000000"/>
              </a:solidFill>
              <a:latin typeface="Tilt Neon"/>
              <a:ea typeface="Tilt Neon"/>
              <a:cs typeface="Tilt Neon"/>
              <a:sym typeface="Tilt Neon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Font typeface="Tilt Neon"/>
              <a:buChar char="★"/>
            </a:pPr>
            <a:r>
              <a:rPr b="1" lang="en" sz="3500">
                <a:solidFill>
                  <a:srgbClr val="B7B7B7"/>
                </a:solidFill>
                <a:latin typeface="Tilt Neon"/>
                <a:ea typeface="Tilt Neon"/>
                <a:cs typeface="Tilt Neon"/>
                <a:sym typeface="Tilt Neon"/>
              </a:rPr>
              <a:t>新</a:t>
            </a:r>
            <a:r>
              <a:rPr b="1" lang="en" sz="3700">
                <a:solidFill>
                  <a:srgbClr val="B7B7B7"/>
                </a:solidFill>
                <a:latin typeface="Tilt Neon"/>
                <a:ea typeface="Tilt Neon"/>
                <a:cs typeface="Tilt Neon"/>
                <a:sym typeface="Tilt Neon"/>
              </a:rPr>
              <a:t>约</a:t>
            </a:r>
            <a:r>
              <a:rPr b="1" lang="en" sz="3500">
                <a:solidFill>
                  <a:srgbClr val="B7B7B7"/>
                </a:solidFill>
                <a:latin typeface="Tilt Neon"/>
                <a:ea typeface="Tilt Neon"/>
                <a:cs typeface="Tilt Neon"/>
                <a:sym typeface="Tilt Neon"/>
              </a:rPr>
              <a:t>概要</a:t>
            </a:r>
            <a:endParaRPr b="1" sz="3500">
              <a:solidFill>
                <a:srgbClr val="B7B7B7"/>
              </a:solidFill>
              <a:latin typeface="Tilt Neon"/>
              <a:ea typeface="Tilt Neon"/>
              <a:cs typeface="Tilt Neon"/>
              <a:sym typeface="Tilt Ne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7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110" name="Google Shape;1110;p57"/>
          <p:cNvCxnSpPr>
            <a:endCxn id="1111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57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3" name="Google Shape;1113;p57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4" name="Google Shape;1114;p57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5" name="Google Shape;1115;p57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6" name="Google Shape;1116;p57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7" name="Google Shape;1117;p57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8" name="Google Shape;1118;p57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9" name="Google Shape;1119;p57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0" name="Google Shape;1120;p57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1" name="Google Shape;1121;p57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2" name="Google Shape;1122;p57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3" name="Google Shape;1123;p57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4" name="Google Shape;1124;p57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5" name="Google Shape;1125;p57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1" name="Google Shape;1111;p57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6" name="Google Shape;1126;p57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7" name="Google Shape;1127;p57"/>
          <p:cNvSpPr txBox="1"/>
          <p:nvPr/>
        </p:nvSpPr>
        <p:spPr>
          <a:xfrm>
            <a:off x="5467975" y="685800"/>
            <a:ext cx="3541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1, 对于罪恶神必定</a:t>
            </a:r>
            <a:r>
              <a:rPr b="1" lang="en" sz="2500" u="sng">
                <a:solidFill>
                  <a:srgbClr val="85200C"/>
                </a:solidFill>
                <a:highlight>
                  <a:srgbClr val="FDFEFF"/>
                </a:highlight>
              </a:rPr>
              <a:t>审</a:t>
            </a:r>
            <a:r>
              <a:rPr b="1" lang="en" sz="2100" u="sng">
                <a:solidFill>
                  <a:srgbClr val="85200C"/>
                </a:solidFill>
                <a:highlight>
                  <a:srgbClr val="FDFEFF"/>
                </a:highlight>
              </a:rPr>
              <a:t>判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2, 在神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预订的时间</a:t>
            </a:r>
            <a:r>
              <a:rPr b="1" lang="en" sz="2500" u="sng">
                <a:solidFill>
                  <a:srgbClr val="85200C"/>
                </a:solidFill>
                <a:highlight>
                  <a:srgbClr val="FDFEFF"/>
                </a:highlight>
              </a:rPr>
              <a:t>审</a:t>
            </a:r>
            <a:r>
              <a:rPr b="1" lang="en" sz="2100" u="sng">
                <a:solidFill>
                  <a:srgbClr val="85200C"/>
                </a:solidFill>
                <a:highlight>
                  <a:srgbClr val="FDFEFF"/>
                </a:highlight>
              </a:rPr>
              <a:t>判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3, 神预先通知</a:t>
            </a:r>
            <a:r>
              <a:rPr b="1" lang="en" sz="2500" u="sng">
                <a:solidFill>
                  <a:srgbClr val="85200C"/>
                </a:solidFill>
                <a:highlight>
                  <a:srgbClr val="FDFEFF"/>
                </a:highlight>
              </a:rPr>
              <a:t>审</a:t>
            </a:r>
            <a:r>
              <a:rPr b="1" lang="en" sz="2100" u="sng">
                <a:solidFill>
                  <a:srgbClr val="85200C"/>
                </a:solidFill>
                <a:highlight>
                  <a:srgbClr val="FDFEFF"/>
                </a:highlight>
              </a:rPr>
              <a:t>判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的消息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4, 相信的人可以逃离</a:t>
            </a:r>
            <a:r>
              <a:rPr b="1" lang="en" sz="2500" u="sng">
                <a:solidFill>
                  <a:srgbClr val="85200C"/>
                </a:solidFill>
                <a:highlight>
                  <a:srgbClr val="FDFEFF"/>
                </a:highlight>
              </a:rPr>
              <a:t>审</a:t>
            </a:r>
            <a:r>
              <a:rPr b="1" lang="en" sz="2100" u="sng">
                <a:solidFill>
                  <a:srgbClr val="85200C"/>
                </a:solidFill>
                <a:highlight>
                  <a:srgbClr val="FDFEFF"/>
                </a:highlight>
              </a:rPr>
              <a:t>判</a:t>
            </a:r>
            <a:endParaRPr b="1" sz="2100" u="sng">
              <a:solidFill>
                <a:srgbClr val="98000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  <p:sp>
        <p:nvSpPr>
          <p:cNvPr id="1128" name="Google Shape;1128;p57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9" name="Google Shape;1129;p57"/>
          <p:cNvSpPr txBox="1"/>
          <p:nvPr/>
        </p:nvSpPr>
        <p:spPr>
          <a:xfrm>
            <a:off x="3701875" y="2971800"/>
            <a:ext cx="482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按著定命，人人都有一死，死後且有審判</a:t>
            </a:r>
            <a:endParaRPr b="1" sz="20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(希伯來書 9:27)</a:t>
            </a:r>
            <a:endParaRPr b="1" sz="17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135" name="Google Shape;1135;p58"/>
          <p:cNvCxnSpPr>
            <a:endCxn id="1136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58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8" name="Google Shape;1138;p58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9" name="Google Shape;1139;p58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0" name="Google Shape;1140;p58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1" name="Google Shape;1141;p58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2" name="Google Shape;1142;p58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3" name="Google Shape;1143;p58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4" name="Google Shape;1144;p58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5" name="Google Shape;1145;p58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6" name="Google Shape;1146;p58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7" name="Google Shape;1147;p58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8" name="Google Shape;1148;p58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9" name="Google Shape;1149;p58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0" name="Google Shape;1150;p58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6" name="Google Shape;1136;p58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1" name="Google Shape;1151;p58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2" name="Google Shape;1152;p58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9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158" name="Google Shape;1158;p59"/>
          <p:cNvCxnSpPr>
            <a:endCxn id="1159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0" name="Google Shape;1160;p59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1" name="Google Shape;1161;p59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2" name="Google Shape;1162;p59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3" name="Google Shape;1163;p59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4" name="Google Shape;1164;p59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59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6" name="Google Shape;1166;p59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7" name="Google Shape;1167;p59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8" name="Google Shape;1168;p59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9" name="Google Shape;1169;p59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0" name="Google Shape;1170;p59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1" name="Google Shape;1171;p59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2" name="Google Shape;1172;p59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3" name="Google Shape;1173;p59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9" name="Google Shape;1159;p59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4" name="Google Shape;1174;p59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5" name="Google Shape;1175;p59"/>
          <p:cNvSpPr txBox="1"/>
          <p:nvPr/>
        </p:nvSpPr>
        <p:spPr>
          <a:xfrm>
            <a:off x="5867400" y="533400"/>
            <a:ext cx="30000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我与你立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约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:你要做多国的父。...我必使你的后裔极其繁多,国度从你而立,君王从你而出。我要与你并你世世代代的后裔坚立我的约,做永远的约,是要做你和你后裔的神。我要将你现在寄居的地,就是迦南全地,赐给你和你的后裔永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远为业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,我也必做他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们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的神。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创17:4-8</a:t>
            </a:r>
            <a:endParaRPr b="1" sz="2100"/>
          </a:p>
        </p:txBody>
      </p:sp>
      <p:sp>
        <p:nvSpPr>
          <p:cNvPr id="1176" name="Google Shape;1176;p59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182" name="Google Shape;1182;p60"/>
          <p:cNvCxnSpPr>
            <a:endCxn id="1183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60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5" name="Google Shape;1185;p60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6" name="Google Shape;1186;p60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7" name="Google Shape;1187;p60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8" name="Google Shape;1188;p60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9" name="Google Shape;1189;p60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0" name="Google Shape;1190;p60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1" name="Google Shape;1191;p60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2" name="Google Shape;1192;p60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3" name="Google Shape;1193;p60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4" name="Google Shape;1194;p60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5" name="Google Shape;1195;p60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6" name="Google Shape;1196;p60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7" name="Google Shape;1197;p60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3" name="Google Shape;1183;p60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8" name="Google Shape;1198;p60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9" name="Google Shape;1199;p60"/>
          <p:cNvSpPr txBox="1"/>
          <p:nvPr/>
        </p:nvSpPr>
        <p:spPr>
          <a:xfrm>
            <a:off x="5867400" y="533400"/>
            <a:ext cx="30000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我与你立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约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:你要做</a:t>
            </a:r>
            <a:r>
              <a:rPr b="1" lang="en" sz="2100" u="sng">
                <a:solidFill>
                  <a:srgbClr val="5B0F00"/>
                </a:solidFill>
                <a:highlight>
                  <a:srgbClr val="FDFEFF"/>
                </a:highlight>
              </a:rPr>
              <a:t>多国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的父。...我必使你的后裔极其繁多,</a:t>
            </a:r>
            <a:r>
              <a:rPr b="1" lang="en" sz="2100" u="sng">
                <a:solidFill>
                  <a:srgbClr val="5B0F00"/>
                </a:solidFill>
                <a:highlight>
                  <a:srgbClr val="FDFEFF"/>
                </a:highlight>
              </a:rPr>
              <a:t>国度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从你而立,</a:t>
            </a:r>
            <a:r>
              <a:rPr b="1" lang="en" sz="2100" u="sng">
                <a:solidFill>
                  <a:srgbClr val="5B0F00"/>
                </a:solidFill>
                <a:highlight>
                  <a:srgbClr val="FDFEFF"/>
                </a:highlight>
              </a:rPr>
              <a:t>君王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从你而出。我要与你并你世世代代的后裔坚立我的约,做永远的约,是要做你和你后裔的神。我要将你现在寄居的地,就是</a:t>
            </a:r>
            <a:r>
              <a:rPr b="1" lang="en" sz="2100" u="sng">
                <a:solidFill>
                  <a:srgbClr val="5B0F00"/>
                </a:solidFill>
                <a:highlight>
                  <a:srgbClr val="FDFEFF"/>
                </a:highlight>
              </a:rPr>
              <a:t>迦南全地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,赐给你和你的后裔永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远为业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,我也必做他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们</a:t>
            </a: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的神。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创17:4-8</a:t>
            </a:r>
            <a:endParaRPr b="1" sz="2100"/>
          </a:p>
        </p:txBody>
      </p:sp>
      <p:sp>
        <p:nvSpPr>
          <p:cNvPr id="1200" name="Google Shape;1200;p60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6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206" name="Google Shape;1206;p61"/>
          <p:cNvCxnSpPr>
            <a:endCxn id="1207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" name="Google Shape;1208;p61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9" name="Google Shape;1209;p61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0" name="Google Shape;1210;p61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1" name="Google Shape;1211;p61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2" name="Google Shape;1212;p61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3" name="Google Shape;1213;p61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4" name="Google Shape;1214;p61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5" name="Google Shape;1215;p61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6" name="Google Shape;1216;p61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7" name="Google Shape;1217;p61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8" name="Google Shape;1218;p61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9" name="Google Shape;1219;p61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0" name="Google Shape;1220;p61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1" name="Google Shape;1221;p61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7" name="Google Shape;1207;p61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2" name="Google Shape;1222;p61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3" name="Google Shape;1223;p61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6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229" name="Google Shape;1229;p62"/>
          <p:cNvCxnSpPr>
            <a:endCxn id="1230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1" name="Google Shape;1231;p62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2" name="Google Shape;1232;p62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3" name="Google Shape;1233;p62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4" name="Google Shape;1234;p62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5" name="Google Shape;1235;p62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6" name="Google Shape;1236;p62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7" name="Google Shape;1237;p62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8" name="Google Shape;1238;p62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9" name="Google Shape;1239;p62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0" name="Google Shape;1240;p62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1" name="Google Shape;1241;p62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2" name="Google Shape;1242;p62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3" name="Google Shape;1243;p62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4" name="Google Shape;1244;p62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0" name="Google Shape;1230;p62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5" name="Google Shape;1245;p62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6" name="Google Shape;1246;p62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7" name="Google Shape;1247;p62"/>
          <p:cNvSpPr txBox="1"/>
          <p:nvPr/>
        </p:nvSpPr>
        <p:spPr>
          <a:xfrm>
            <a:off x="5638800" y="1393175"/>
            <a:ext cx="28266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你們要歸我做祭司的國度,為聖潔的國民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6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253" name="Google Shape;1253;p63"/>
          <p:cNvCxnSpPr>
            <a:endCxn id="1254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p63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6" name="Google Shape;1256;p63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7" name="Google Shape;1257;p63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8" name="Google Shape;1258;p63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9" name="Google Shape;1259;p63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0" name="Google Shape;1260;p63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1" name="Google Shape;1261;p63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2" name="Google Shape;1262;p63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3" name="Google Shape;1263;p63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4" name="Google Shape;1264;p63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5" name="Google Shape;1265;p63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6" name="Google Shape;1266;p63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7" name="Google Shape;1267;p63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8" name="Google Shape;1268;p63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4" name="Google Shape;1254;p63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9" name="Google Shape;1269;p63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0" name="Google Shape;1270;p63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1" name="Google Shape;1271;p63"/>
          <p:cNvSpPr txBox="1"/>
          <p:nvPr/>
        </p:nvSpPr>
        <p:spPr>
          <a:xfrm>
            <a:off x="5638800" y="1393175"/>
            <a:ext cx="2826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你們要歸我做祭司的國度,為聖潔的國民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1320"/>
              </a:buClr>
              <a:buSzPts val="1700"/>
              <a:buChar char="-"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祭司/圣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洁的国度</a:t>
            </a:r>
            <a:endParaRPr b="1" sz="23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1320"/>
              </a:buClr>
              <a:buSzPts val="2100"/>
              <a:buChar char="-"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祭司体系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1320"/>
              </a:buClr>
              <a:buSzPts val="2100"/>
              <a:buChar char="-"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献祭的礼仪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1320"/>
              </a:buClr>
              <a:buSzPts val="2100"/>
              <a:buChar char="-"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天国的律法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277" name="Google Shape;1277;p64"/>
          <p:cNvCxnSpPr>
            <a:endCxn id="1278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9" name="Google Shape;1279;p64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0" name="Google Shape;1280;p64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1" name="Google Shape;1281;p64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2" name="Google Shape;1282;p64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3" name="Google Shape;1283;p64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4" name="Google Shape;1284;p64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5" name="Google Shape;1285;p64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6" name="Google Shape;1286;p64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7" name="Google Shape;1287;p64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8" name="Google Shape;1288;p64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9" name="Google Shape;1289;p64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0" name="Google Shape;1290;p64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1" name="Google Shape;1291;p64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2" name="Google Shape;1292;p64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8" name="Google Shape;1278;p64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3" name="Google Shape;1293;p64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4" name="Google Shape;1294;p64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300" name="Google Shape;1300;p65"/>
          <p:cNvCxnSpPr>
            <a:endCxn id="1301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2" name="Google Shape;1302;p65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3" name="Google Shape;1303;p65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4" name="Google Shape;1304;p65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5" name="Google Shape;1305;p65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6" name="Google Shape;1306;p65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7" name="Google Shape;1307;p65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8" name="Google Shape;1308;p65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9" name="Google Shape;1309;p65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0" name="Google Shape;1310;p65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1" name="Google Shape;1311;p65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2" name="Google Shape;1312;p65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3" name="Google Shape;1313;p65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4" name="Google Shape;1314;p65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5" name="Google Shape;1315;p65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1" name="Google Shape;1301;p65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65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7" name="Google Shape;1317;p65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8" name="Google Shape;1318;p65"/>
          <p:cNvSpPr txBox="1"/>
          <p:nvPr/>
        </p:nvSpPr>
        <p:spPr>
          <a:xfrm>
            <a:off x="5715000" y="509575"/>
            <a:ext cx="24159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我耶和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华应许</a:t>
            </a: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你,必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为</a:t>
            </a: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你建立家室。你寿数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满</a:t>
            </a: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足与你列祖同睡的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时</a:t>
            </a: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候,我必使你的</a:t>
            </a:r>
            <a:r>
              <a:rPr b="1" lang="en" sz="2000">
                <a:solidFill>
                  <a:srgbClr val="5B0F00"/>
                </a:solidFill>
                <a:highlight>
                  <a:srgbClr val="FDFEFF"/>
                </a:highlight>
              </a:rPr>
              <a:t>后裔</a:t>
            </a: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接续你的位,我也必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坚</a:t>
            </a: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定他的国。他必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为</a:t>
            </a: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我的名</a:t>
            </a:r>
            <a:r>
              <a:rPr b="1" lang="en" sz="2000">
                <a:solidFill>
                  <a:srgbClr val="5B0F00"/>
                </a:solidFill>
                <a:highlight>
                  <a:srgbClr val="FDFEFF"/>
                </a:highlight>
              </a:rPr>
              <a:t>建造殿宇</a:t>
            </a: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,</a:t>
            </a: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我必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坚</a:t>
            </a: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定他的国位直到永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远</a:t>
            </a:r>
            <a:endParaRPr b="1" sz="20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B0F00"/>
                </a:solidFill>
                <a:highlight>
                  <a:srgbClr val="FDFEFF"/>
                </a:highlight>
              </a:rPr>
              <a:t>撒下7：11-13</a:t>
            </a:r>
            <a:endParaRPr b="1" sz="1600">
              <a:solidFill>
                <a:srgbClr val="5B0F0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324" name="Google Shape;1324;p66"/>
          <p:cNvCxnSpPr>
            <a:endCxn id="1325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66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7" name="Google Shape;1327;p66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8" name="Google Shape;1328;p66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9" name="Google Shape;1329;p66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0" name="Google Shape;1330;p66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1" name="Google Shape;1331;p66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2" name="Google Shape;1332;p66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3" name="Google Shape;1333;p66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4" name="Google Shape;1334;p66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5" name="Google Shape;1335;p66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6" name="Google Shape;1336;p66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7" name="Google Shape;1337;p66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8" name="Google Shape;1338;p66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9" name="Google Shape;1339;p66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5" name="Google Shape;1325;p66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0" name="Google Shape;1340;p66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66"/>
          <p:cNvSpPr txBox="1"/>
          <p:nvPr/>
        </p:nvSpPr>
        <p:spPr>
          <a:xfrm>
            <a:off x="1232275" y="1494800"/>
            <a:ext cx="1142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636" name="Google Shape;636;p40"/>
          <p:cNvCxnSpPr>
            <a:endCxn id="637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40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p40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40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40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40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3" name="Google Shape;643;p40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40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40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40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7" name="Google Shape;647;p40"/>
          <p:cNvCxnSpPr>
            <a:stCxn id="637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0"/>
          <p:cNvCxnSpPr>
            <a:stCxn id="637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40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40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p40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6" name="Google Shape;656;p40"/>
          <p:cNvCxnSpPr>
            <a:stCxn id="655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40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40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1" name="Google Shape;661;p40"/>
          <p:cNvCxnSpPr/>
          <p:nvPr/>
        </p:nvCxnSpPr>
        <p:spPr>
          <a:xfrm>
            <a:off x="7019575" y="2287550"/>
            <a:ext cx="9861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40"/>
          <p:cNvSpPr/>
          <p:nvPr/>
        </p:nvSpPr>
        <p:spPr>
          <a:xfrm>
            <a:off x="79482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3" name="Google Shape;663;p40"/>
          <p:cNvCxnSpPr/>
          <p:nvPr/>
        </p:nvCxnSpPr>
        <p:spPr>
          <a:xfrm flipH="1">
            <a:off x="4290650" y="192175"/>
            <a:ext cx="6900" cy="3974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40"/>
          <p:cNvCxnSpPr/>
          <p:nvPr/>
        </p:nvCxnSpPr>
        <p:spPr>
          <a:xfrm flipH="1">
            <a:off x="6562675" y="192175"/>
            <a:ext cx="6900" cy="3974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40"/>
          <p:cNvCxnSpPr/>
          <p:nvPr/>
        </p:nvCxnSpPr>
        <p:spPr>
          <a:xfrm flipH="1" rot="10800000">
            <a:off x="4314625" y="185750"/>
            <a:ext cx="2238300" cy="1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40"/>
          <p:cNvCxnSpPr/>
          <p:nvPr/>
        </p:nvCxnSpPr>
        <p:spPr>
          <a:xfrm flipH="1" rot="10800000">
            <a:off x="4314625" y="4071950"/>
            <a:ext cx="2238300" cy="1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67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347" name="Google Shape;1347;p67"/>
          <p:cNvCxnSpPr>
            <a:endCxn id="1348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9" name="Google Shape;1349;p67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0" name="Google Shape;1350;p67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1" name="Google Shape;1351;p67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2" name="Google Shape;1352;p67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3" name="Google Shape;1353;p67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4" name="Google Shape;1354;p67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5" name="Google Shape;1355;p67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6" name="Google Shape;1356;p67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7" name="Google Shape;1357;p67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8" name="Google Shape;1358;p67"/>
          <p:cNvCxnSpPr>
            <a:stCxn id="1348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67"/>
          <p:cNvCxnSpPr>
            <a:stCxn id="1348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67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1" name="Google Shape;1361;p67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2" name="Google Shape;1362;p67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3" name="Google Shape;1363;p67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4" name="Google Shape;1364;p67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8" name="Google Shape;1348;p67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5" name="Google Shape;1365;p67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6" name="Google Shape;1366;p67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7" name="Google Shape;1367;p67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8" name="Google Shape;1368;p67"/>
          <p:cNvSpPr txBox="1"/>
          <p:nvPr/>
        </p:nvSpPr>
        <p:spPr>
          <a:xfrm>
            <a:off x="5613625" y="6491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6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374" name="Google Shape;1374;p68"/>
          <p:cNvCxnSpPr>
            <a:endCxn id="1375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6" name="Google Shape;1376;p68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7" name="Google Shape;1377;p68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8" name="Google Shape;1378;p68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9" name="Google Shape;1379;p68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0" name="Google Shape;1380;p68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1" name="Google Shape;1381;p68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2" name="Google Shape;1382;p68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3" name="Google Shape;1383;p68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4" name="Google Shape;1384;p68"/>
          <p:cNvCxnSpPr>
            <a:stCxn id="1375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68"/>
          <p:cNvCxnSpPr>
            <a:stCxn id="1375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6" name="Google Shape;1386;p68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68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8" name="Google Shape;1388;p68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9" name="Google Shape;1389;p68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0" name="Google Shape;1390;p68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5" name="Google Shape;1375;p68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1" name="Google Shape;1391;p68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2" name="Google Shape;1392;p68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3" name="Google Shape;1393;p68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4" name="Google Shape;1394;p68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9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400" name="Google Shape;1400;p69"/>
          <p:cNvCxnSpPr>
            <a:endCxn id="1401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69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3" name="Google Shape;1403;p69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4" name="Google Shape;1404;p69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5" name="Google Shape;1405;p69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6" name="Google Shape;1406;p69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7" name="Google Shape;1407;p69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8" name="Google Shape;1408;p69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9" name="Google Shape;1409;p69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0" name="Google Shape;1410;p69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11" name="Google Shape;1411;p69"/>
          <p:cNvCxnSpPr>
            <a:stCxn id="1401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69"/>
          <p:cNvCxnSpPr>
            <a:stCxn id="1401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3" name="Google Shape;1413;p69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4" name="Google Shape;1414;p69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5" name="Google Shape;1415;p69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6" name="Google Shape;1416;p69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7" name="Google Shape;1417;p69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1" name="Google Shape;1401;p69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8" name="Google Shape;1418;p69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9" name="Google Shape;1419;p69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0" name="Google Shape;1420;p69"/>
          <p:cNvCxnSpPr>
            <a:stCxn id="1419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69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2" name="Google Shape;1422;p69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3" name="Google Shape;1423;p69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4" name="Google Shape;1424;p69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7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430" name="Google Shape;1430;p70"/>
          <p:cNvCxnSpPr>
            <a:endCxn id="1431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70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3" name="Google Shape;1433;p70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4" name="Google Shape;1434;p70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5" name="Google Shape;1435;p70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6" name="Google Shape;1436;p70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7" name="Google Shape;1437;p70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8" name="Google Shape;1438;p70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9" name="Google Shape;1439;p70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0" name="Google Shape;1440;p70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1" name="Google Shape;1441;p70"/>
          <p:cNvCxnSpPr>
            <a:stCxn id="1431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70"/>
          <p:cNvCxnSpPr>
            <a:stCxn id="1431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3" name="Google Shape;1443;p70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4" name="Google Shape;1444;p70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5" name="Google Shape;1445;p70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6" name="Google Shape;1446;p70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7" name="Google Shape;1447;p70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1" name="Google Shape;1431;p70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8" name="Google Shape;1448;p70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9" name="Google Shape;1449;p70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0" name="Google Shape;1450;p70"/>
          <p:cNvCxnSpPr>
            <a:stCxn id="1449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70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2" name="Google Shape;1452;p70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3" name="Google Shape;1453;p70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4" name="Google Shape;1454;p70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5" name="Google Shape;1455;p70"/>
          <p:cNvCxnSpPr/>
          <p:nvPr/>
        </p:nvCxnSpPr>
        <p:spPr>
          <a:xfrm>
            <a:off x="7019575" y="2287550"/>
            <a:ext cx="9861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70"/>
          <p:cNvSpPr/>
          <p:nvPr/>
        </p:nvSpPr>
        <p:spPr>
          <a:xfrm>
            <a:off x="79482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7" name="Google Shape;1457;p7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7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463" name="Google Shape;1463;p71"/>
          <p:cNvCxnSpPr>
            <a:endCxn id="1464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5" name="Google Shape;1465;p71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6" name="Google Shape;1466;p71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7" name="Google Shape;1467;p71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8" name="Google Shape;1468;p71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9" name="Google Shape;1469;p71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0" name="Google Shape;1470;p71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1" name="Google Shape;1471;p71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2" name="Google Shape;1472;p71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3" name="Google Shape;1473;p71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74" name="Google Shape;1474;p71"/>
          <p:cNvCxnSpPr>
            <a:stCxn id="1464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71"/>
          <p:cNvCxnSpPr>
            <a:stCxn id="1464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6" name="Google Shape;1476;p71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7" name="Google Shape;1477;p71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8" name="Google Shape;1478;p71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9" name="Google Shape;1479;p71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0" name="Google Shape;1480;p71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4" name="Google Shape;1464;p71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1" name="Google Shape;1481;p71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2" name="Google Shape;1482;p71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3" name="Google Shape;1483;p71"/>
          <p:cNvCxnSpPr>
            <a:stCxn id="1482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4" name="Google Shape;1484;p71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5" name="Google Shape;1485;p71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6" name="Google Shape;1486;p71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7" name="Google Shape;1487;p71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8" name="Google Shape;1488;p71"/>
          <p:cNvCxnSpPr/>
          <p:nvPr/>
        </p:nvCxnSpPr>
        <p:spPr>
          <a:xfrm>
            <a:off x="7019575" y="2287550"/>
            <a:ext cx="9861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9" name="Google Shape;1489;p71"/>
          <p:cNvSpPr/>
          <p:nvPr/>
        </p:nvSpPr>
        <p:spPr>
          <a:xfrm>
            <a:off x="79482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0" name="Google Shape;1490;p71"/>
          <p:cNvSpPr txBox="1"/>
          <p:nvPr/>
        </p:nvSpPr>
        <p:spPr>
          <a:xfrm>
            <a:off x="1284325" y="1236000"/>
            <a:ext cx="1000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有罪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有死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496" name="Google Shape;1496;p72"/>
          <p:cNvCxnSpPr>
            <a:endCxn id="1497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72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9" name="Google Shape;1499;p72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0" name="Google Shape;1500;p72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1" name="Google Shape;1501;p72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2" name="Google Shape;1502;p72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3" name="Google Shape;1503;p72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4" name="Google Shape;1504;p72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5" name="Google Shape;1505;p72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6" name="Google Shape;1506;p72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7" name="Google Shape;1507;p72"/>
          <p:cNvCxnSpPr>
            <a:stCxn id="1497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72"/>
          <p:cNvCxnSpPr>
            <a:stCxn id="1497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72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0" name="Google Shape;1510;p72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1" name="Google Shape;1511;p72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2" name="Google Shape;1512;p72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3" name="Google Shape;1513;p72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7" name="Google Shape;1497;p72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4" name="Google Shape;1514;p72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5" name="Google Shape;1515;p72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6" name="Google Shape;1516;p72"/>
          <p:cNvCxnSpPr>
            <a:stCxn id="1515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7" name="Google Shape;1517;p72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8" name="Google Shape;1518;p72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9" name="Google Shape;1519;p72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0" name="Google Shape;1520;p72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1" name="Google Shape;1521;p72"/>
          <p:cNvCxnSpPr/>
          <p:nvPr/>
        </p:nvCxnSpPr>
        <p:spPr>
          <a:xfrm>
            <a:off x="7019575" y="2287550"/>
            <a:ext cx="9861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2" name="Google Shape;1522;p72"/>
          <p:cNvSpPr/>
          <p:nvPr/>
        </p:nvSpPr>
        <p:spPr>
          <a:xfrm>
            <a:off x="79482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3" name="Google Shape;1523;p72"/>
          <p:cNvSpPr txBox="1"/>
          <p:nvPr/>
        </p:nvSpPr>
        <p:spPr>
          <a:xfrm>
            <a:off x="2122525" y="15104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判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4" name="Google Shape;1524;p72"/>
          <p:cNvSpPr txBox="1"/>
          <p:nvPr/>
        </p:nvSpPr>
        <p:spPr>
          <a:xfrm>
            <a:off x="1284325" y="1236000"/>
            <a:ext cx="1000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有罪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有死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7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530" name="Google Shape;1530;p73"/>
          <p:cNvCxnSpPr>
            <a:endCxn id="1531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73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3" name="Google Shape;1533;p73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4" name="Google Shape;1534;p73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5" name="Google Shape;1535;p73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6" name="Google Shape;1536;p73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7" name="Google Shape;1537;p73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8" name="Google Shape;1538;p73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9" name="Google Shape;1539;p73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0" name="Google Shape;1540;p73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1" name="Google Shape;1541;p73"/>
          <p:cNvCxnSpPr>
            <a:stCxn id="1531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73"/>
          <p:cNvCxnSpPr>
            <a:stCxn id="1531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3" name="Google Shape;1543;p73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4" name="Google Shape;1544;p73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5" name="Google Shape;1545;p73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73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73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1" name="Google Shape;1531;p73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73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73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0" name="Google Shape;1550;p73"/>
          <p:cNvCxnSpPr>
            <a:stCxn id="1549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1" name="Google Shape;1551;p73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2" name="Google Shape;1552;p73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3" name="Google Shape;1553;p73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4" name="Google Shape;1554;p73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5" name="Google Shape;1555;p73"/>
          <p:cNvCxnSpPr/>
          <p:nvPr/>
        </p:nvCxnSpPr>
        <p:spPr>
          <a:xfrm>
            <a:off x="7019575" y="2287550"/>
            <a:ext cx="9861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6" name="Google Shape;1556;p73"/>
          <p:cNvSpPr/>
          <p:nvPr/>
        </p:nvSpPr>
        <p:spPr>
          <a:xfrm>
            <a:off x="79482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7" name="Google Shape;1557;p73"/>
          <p:cNvSpPr txBox="1"/>
          <p:nvPr/>
        </p:nvSpPr>
        <p:spPr>
          <a:xfrm>
            <a:off x="1284325" y="1236000"/>
            <a:ext cx="1000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有罪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</a:t>
            </a: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死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8" name="Google Shape;1558;p73"/>
          <p:cNvSpPr txBox="1"/>
          <p:nvPr/>
        </p:nvSpPr>
        <p:spPr>
          <a:xfrm>
            <a:off x="2122525" y="15104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判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9" name="Google Shape;1559;p73"/>
          <p:cNvSpPr txBox="1"/>
          <p:nvPr/>
        </p:nvSpPr>
        <p:spPr>
          <a:xfrm>
            <a:off x="2912200" y="694150"/>
            <a:ext cx="10005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国度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君王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疆域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百姓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0" name="Google Shape;1560;p73"/>
          <p:cNvSpPr txBox="1"/>
          <p:nvPr/>
        </p:nvSpPr>
        <p:spPr>
          <a:xfrm>
            <a:off x="3483688" y="15104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5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7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566" name="Google Shape;1566;p74"/>
          <p:cNvCxnSpPr>
            <a:endCxn id="1567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74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9" name="Google Shape;1569;p74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0" name="Google Shape;1570;p74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1" name="Google Shape;1571;p74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2" name="Google Shape;1572;p74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3" name="Google Shape;1573;p74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74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5" name="Google Shape;1575;p74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6" name="Google Shape;1576;p74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7" name="Google Shape;1577;p74"/>
          <p:cNvCxnSpPr>
            <a:stCxn id="1567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74"/>
          <p:cNvCxnSpPr>
            <a:stCxn id="1567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9" name="Google Shape;1579;p74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0" name="Google Shape;1580;p74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1" name="Google Shape;1581;p74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2" name="Google Shape;1582;p74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3" name="Google Shape;1583;p74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7" name="Google Shape;1567;p74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74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5" name="Google Shape;1585;p74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86" name="Google Shape;1586;p74"/>
          <p:cNvCxnSpPr>
            <a:stCxn id="1585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7" name="Google Shape;1587;p74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8" name="Google Shape;1588;p74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9" name="Google Shape;1589;p74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0" name="Google Shape;1590;p74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1" name="Google Shape;1591;p74"/>
          <p:cNvCxnSpPr/>
          <p:nvPr/>
        </p:nvCxnSpPr>
        <p:spPr>
          <a:xfrm>
            <a:off x="7019575" y="2287550"/>
            <a:ext cx="9861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2" name="Google Shape;1592;p74"/>
          <p:cNvSpPr/>
          <p:nvPr/>
        </p:nvSpPr>
        <p:spPr>
          <a:xfrm>
            <a:off x="79482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3" name="Google Shape;1593;p74"/>
          <p:cNvSpPr txBox="1"/>
          <p:nvPr/>
        </p:nvSpPr>
        <p:spPr>
          <a:xfrm>
            <a:off x="2122525" y="15104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判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4" name="Google Shape;1594;p74"/>
          <p:cNvSpPr txBox="1"/>
          <p:nvPr/>
        </p:nvSpPr>
        <p:spPr>
          <a:xfrm>
            <a:off x="2808325" y="15104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5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5" name="Google Shape;1595;p74"/>
          <p:cNvSpPr txBox="1"/>
          <p:nvPr/>
        </p:nvSpPr>
        <p:spPr>
          <a:xfrm>
            <a:off x="3559888" y="9770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律法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祭司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献祭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6" name="Google Shape;1596;p74"/>
          <p:cNvSpPr txBox="1"/>
          <p:nvPr/>
        </p:nvSpPr>
        <p:spPr>
          <a:xfrm>
            <a:off x="2912200" y="694150"/>
            <a:ext cx="10005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国度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君王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疆域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百姓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7" name="Google Shape;1597;p74"/>
          <p:cNvSpPr txBox="1"/>
          <p:nvPr/>
        </p:nvSpPr>
        <p:spPr>
          <a:xfrm>
            <a:off x="1284325" y="1236000"/>
            <a:ext cx="1000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有罪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有死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7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603" name="Google Shape;1603;p75"/>
          <p:cNvCxnSpPr>
            <a:endCxn id="1604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5" name="Google Shape;1605;p75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6" name="Google Shape;1606;p75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7" name="Google Shape;1607;p75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8" name="Google Shape;1608;p75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9" name="Google Shape;1609;p75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0" name="Google Shape;1610;p75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1" name="Google Shape;1611;p75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2" name="Google Shape;1612;p75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3" name="Google Shape;1613;p75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14" name="Google Shape;1614;p75"/>
          <p:cNvCxnSpPr>
            <a:stCxn id="1604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75"/>
          <p:cNvCxnSpPr>
            <a:stCxn id="1604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6" name="Google Shape;1616;p75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7" name="Google Shape;1617;p75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8" name="Google Shape;1618;p75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9" name="Google Shape;1619;p75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0" name="Google Shape;1620;p75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4" name="Google Shape;1604;p75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1" name="Google Shape;1621;p75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2" name="Google Shape;1622;p75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3" name="Google Shape;1623;p75"/>
          <p:cNvCxnSpPr>
            <a:stCxn id="1622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4" name="Google Shape;1624;p75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5" name="Google Shape;1625;p75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6" name="Google Shape;1626;p75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7" name="Google Shape;1627;p75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8" name="Google Shape;1628;p75"/>
          <p:cNvCxnSpPr/>
          <p:nvPr/>
        </p:nvCxnSpPr>
        <p:spPr>
          <a:xfrm>
            <a:off x="7019575" y="2287550"/>
            <a:ext cx="9861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9" name="Google Shape;1629;p75"/>
          <p:cNvSpPr/>
          <p:nvPr/>
        </p:nvSpPr>
        <p:spPr>
          <a:xfrm>
            <a:off x="79482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0" name="Google Shape;1630;p75"/>
          <p:cNvSpPr txBox="1"/>
          <p:nvPr/>
        </p:nvSpPr>
        <p:spPr>
          <a:xfrm>
            <a:off x="2122525" y="15104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判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1" name="Google Shape;1631;p75"/>
          <p:cNvSpPr txBox="1"/>
          <p:nvPr/>
        </p:nvSpPr>
        <p:spPr>
          <a:xfrm>
            <a:off x="3559888" y="9770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律法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祭司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献祭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2" name="Google Shape;1632;p75"/>
          <p:cNvSpPr txBox="1"/>
          <p:nvPr/>
        </p:nvSpPr>
        <p:spPr>
          <a:xfrm>
            <a:off x="4179925" y="12818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君王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永远国度</a:t>
            </a:r>
            <a:endParaRPr b="1" sz="16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3" name="Google Shape;1633;p75"/>
          <p:cNvSpPr txBox="1"/>
          <p:nvPr/>
        </p:nvSpPr>
        <p:spPr>
          <a:xfrm>
            <a:off x="2912200" y="694150"/>
            <a:ext cx="10005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国度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君王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疆域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百姓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4" name="Google Shape;1634;p75"/>
          <p:cNvSpPr txBox="1"/>
          <p:nvPr/>
        </p:nvSpPr>
        <p:spPr>
          <a:xfrm>
            <a:off x="1284325" y="1236000"/>
            <a:ext cx="1000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有罪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有死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7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640" name="Google Shape;1640;p76"/>
          <p:cNvCxnSpPr>
            <a:endCxn id="1641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76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3" name="Google Shape;1643;p76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亚当犯罪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4" name="Google Shape;1644;p76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5" name="Google Shape;1645;p76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挪亚洪水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6" name="Google Shape;1646;p76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7" name="Google Shape;1647;p76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8" name="Google Shape;1648;p76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9" name="Google Shape;1649;p76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0" name="Google Shape;1650;p76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1" name="Google Shape;1651;p76"/>
          <p:cNvCxnSpPr>
            <a:stCxn id="1641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76"/>
          <p:cNvCxnSpPr>
            <a:stCxn id="1641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3" name="Google Shape;1653;p76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4" name="Google Shape;1654;p76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5" name="Google Shape;1655;p76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6" name="Google Shape;1656;p76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7" name="Google Shape;1657;p76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1" name="Google Shape;1641;p76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8" name="Google Shape;1658;p76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9" name="Google Shape;1659;p76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60" name="Google Shape;1660;p76"/>
          <p:cNvCxnSpPr>
            <a:stCxn id="1659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1" name="Google Shape;1661;p76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2" name="Google Shape;1662;p76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3" name="Google Shape;1663;p76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4" name="Google Shape;1664;p76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65" name="Google Shape;1665;p76"/>
          <p:cNvCxnSpPr/>
          <p:nvPr/>
        </p:nvCxnSpPr>
        <p:spPr>
          <a:xfrm>
            <a:off x="7019575" y="2287550"/>
            <a:ext cx="9861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6" name="Google Shape;1666;p76"/>
          <p:cNvSpPr/>
          <p:nvPr/>
        </p:nvSpPr>
        <p:spPr>
          <a:xfrm>
            <a:off x="79482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7" name="Google Shape;1667;p76"/>
          <p:cNvSpPr txBox="1"/>
          <p:nvPr/>
        </p:nvSpPr>
        <p:spPr>
          <a:xfrm>
            <a:off x="2122525" y="15104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判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8" name="Google Shape;1668;p76"/>
          <p:cNvSpPr txBox="1"/>
          <p:nvPr/>
        </p:nvSpPr>
        <p:spPr>
          <a:xfrm>
            <a:off x="3559888" y="9770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律法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祭司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献祭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9" name="Google Shape;1669;p76"/>
          <p:cNvSpPr txBox="1"/>
          <p:nvPr/>
        </p:nvSpPr>
        <p:spPr>
          <a:xfrm>
            <a:off x="4179925" y="1281875"/>
            <a:ext cx="1000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君王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永远国度</a:t>
            </a:r>
            <a:endParaRPr b="1" sz="16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0" name="Google Shape;1670;p76"/>
          <p:cNvSpPr txBox="1"/>
          <p:nvPr/>
        </p:nvSpPr>
        <p:spPr>
          <a:xfrm>
            <a:off x="2912200" y="694150"/>
            <a:ext cx="10005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国度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君王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疆域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百姓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1" name="Google Shape;1671;p76"/>
          <p:cNvSpPr txBox="1"/>
          <p:nvPr/>
        </p:nvSpPr>
        <p:spPr>
          <a:xfrm>
            <a:off x="1284325" y="1236000"/>
            <a:ext cx="1000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有罪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有死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672" name="Google Shape;672;p41"/>
          <p:cNvCxnSpPr>
            <a:endCxn id="673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41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p41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41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41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41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9" name="Google Shape;679;p41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41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41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41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3" name="Google Shape;683;p41"/>
          <p:cNvCxnSpPr>
            <a:stCxn id="673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41"/>
          <p:cNvCxnSpPr>
            <a:stCxn id="673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41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41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p41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41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41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3" name="Google Shape;673;p41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41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41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2" name="Google Shape;692;p41"/>
          <p:cNvCxnSpPr>
            <a:stCxn id="691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1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41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41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41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7" name="Google Shape;697;p41"/>
          <p:cNvCxnSpPr/>
          <p:nvPr/>
        </p:nvCxnSpPr>
        <p:spPr>
          <a:xfrm>
            <a:off x="7019575" y="2287550"/>
            <a:ext cx="9861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41"/>
          <p:cNvSpPr/>
          <p:nvPr/>
        </p:nvSpPr>
        <p:spPr>
          <a:xfrm>
            <a:off x="79482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9" name="Google Shape;699;p41"/>
          <p:cNvCxnSpPr/>
          <p:nvPr/>
        </p:nvCxnSpPr>
        <p:spPr>
          <a:xfrm flipH="1">
            <a:off x="4290650" y="192175"/>
            <a:ext cx="6900" cy="3974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41"/>
          <p:cNvCxnSpPr/>
          <p:nvPr/>
        </p:nvCxnSpPr>
        <p:spPr>
          <a:xfrm flipH="1">
            <a:off x="6562675" y="192175"/>
            <a:ext cx="6900" cy="3974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41"/>
          <p:cNvCxnSpPr/>
          <p:nvPr/>
        </p:nvCxnSpPr>
        <p:spPr>
          <a:xfrm flipH="1" rot="10800000">
            <a:off x="4314625" y="185750"/>
            <a:ext cx="2238300" cy="1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41"/>
          <p:cNvCxnSpPr/>
          <p:nvPr/>
        </p:nvCxnSpPr>
        <p:spPr>
          <a:xfrm flipH="1" rot="10800000">
            <a:off x="4314625" y="4071950"/>
            <a:ext cx="2238300" cy="1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3" name="Google Shape;703;p41"/>
          <p:cNvSpPr txBox="1"/>
          <p:nvPr/>
        </p:nvSpPr>
        <p:spPr>
          <a:xfrm>
            <a:off x="5627725" y="3567875"/>
            <a:ext cx="1198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BC586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41"/>
          <p:cNvSpPr txBox="1"/>
          <p:nvPr/>
        </p:nvSpPr>
        <p:spPr>
          <a:xfrm>
            <a:off x="8523325" y="3491675"/>
            <a:ext cx="1198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AD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1948</a:t>
            </a:r>
            <a:endParaRPr b="1" sz="21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1" sz="21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05" name="Google Shape;705;p41"/>
          <p:cNvCxnSpPr/>
          <p:nvPr/>
        </p:nvCxnSpPr>
        <p:spPr>
          <a:xfrm>
            <a:off x="6567150" y="3765450"/>
            <a:ext cx="2096700" cy="2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77"/>
          <p:cNvSpPr txBox="1"/>
          <p:nvPr>
            <p:ph idx="1" type="body"/>
          </p:nvPr>
        </p:nvSpPr>
        <p:spPr>
          <a:xfrm>
            <a:off x="1539725" y="1159650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Font typeface="Tilt Neon"/>
              <a:buChar char="★"/>
            </a:pPr>
            <a:r>
              <a:rPr b="1" lang="en" sz="3500">
                <a:solidFill>
                  <a:srgbClr val="B7B7B7"/>
                </a:solidFill>
                <a:latin typeface="Tilt Neon"/>
                <a:ea typeface="Tilt Neon"/>
                <a:cs typeface="Tilt Neon"/>
                <a:sym typeface="Tilt Neon"/>
              </a:rPr>
              <a:t>旧</a:t>
            </a:r>
            <a:r>
              <a:rPr b="1" lang="en" sz="3700">
                <a:solidFill>
                  <a:srgbClr val="B7B7B7"/>
                </a:solidFill>
                <a:latin typeface="Tilt Neon"/>
                <a:ea typeface="Tilt Neon"/>
                <a:cs typeface="Tilt Neon"/>
                <a:sym typeface="Tilt Neon"/>
              </a:rPr>
              <a:t>约</a:t>
            </a:r>
            <a:r>
              <a:rPr b="1" lang="en" sz="3500">
                <a:solidFill>
                  <a:srgbClr val="B7B7B7"/>
                </a:solidFill>
                <a:latin typeface="Tilt Neon"/>
                <a:ea typeface="Tilt Neon"/>
                <a:cs typeface="Tilt Neon"/>
                <a:sym typeface="Tilt Neon"/>
              </a:rPr>
              <a:t>概要</a:t>
            </a:r>
            <a:endParaRPr b="1" sz="3500">
              <a:solidFill>
                <a:srgbClr val="B7B7B7"/>
              </a:solidFill>
              <a:latin typeface="Tilt Neon"/>
              <a:ea typeface="Tilt Neon"/>
              <a:cs typeface="Tilt Neon"/>
              <a:sym typeface="Tilt Neon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281D27"/>
              </a:buClr>
              <a:buSzPts val="3500"/>
              <a:buFont typeface="Tilt Neon"/>
              <a:buChar char="★"/>
            </a:pPr>
            <a:r>
              <a:rPr b="1" lang="en" sz="3500" u="sng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新</a:t>
            </a:r>
            <a:r>
              <a:rPr b="1" lang="en" sz="3700" u="sng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约</a:t>
            </a:r>
            <a:r>
              <a:rPr b="1" lang="en" sz="3500" u="sng">
                <a:solidFill>
                  <a:srgbClr val="281D27"/>
                </a:solidFill>
                <a:latin typeface="Tilt Neon"/>
                <a:ea typeface="Tilt Neon"/>
                <a:cs typeface="Tilt Neon"/>
                <a:sym typeface="Tilt Neon"/>
              </a:rPr>
              <a:t>概要</a:t>
            </a:r>
            <a:endParaRPr b="1" sz="3500" u="sng">
              <a:solidFill>
                <a:srgbClr val="281D27"/>
              </a:solidFill>
              <a:latin typeface="Tilt Neon"/>
              <a:ea typeface="Tilt Neon"/>
              <a:cs typeface="Tilt Neon"/>
              <a:sym typeface="Tilt Ne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7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682" name="Google Shape;1682;p78"/>
          <p:cNvCxnSpPr>
            <a:endCxn id="1683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4" name="Google Shape;1684;p78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5" name="Google Shape;1685;p78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6" name="Google Shape;1686;p78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7" name="Google Shape;1687;p78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8" name="Google Shape;1688;p78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9" name="Google Shape;1689;p78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0" name="Google Shape;1690;p78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1" name="Google Shape;1691;p78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永世国度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2" name="Google Shape;1692;p78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3" name="Google Shape;1693;p78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4" name="Google Shape;1694;p78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5" name="Google Shape;1695;p78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6" name="Google Shape;1696;p78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羔羊婚宴）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3" name="Google Shape;1683;p78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7" name="Google Shape;1697;p78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8" name="Google Shape;1698;p78"/>
          <p:cNvCxnSpPr>
            <a:stCxn id="1697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78"/>
          <p:cNvCxnSpPr>
            <a:stCxn id="1695" idx="0"/>
            <a:endCxn id="1697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78"/>
          <p:cNvCxnSpPr>
            <a:stCxn id="1695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1" name="Google Shape;1701;p78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2" name="Google Shape;1702;p78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3" name="Google Shape;1703;p78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4" name="Google Shape;1704;p78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地上</a:t>
            </a: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05" name="Google Shape;1705;p7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706" name="Google Shape;1706;p78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7" name="Google Shape;1707;p78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8" name="Google Shape;1708;p78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9" name="Google Shape;1709;p78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710" name="Google Shape;1710;p78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1" name="Google Shape;1711;p78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712" name="Google Shape;1712;p78"/>
          <p:cNvCxnSpPr>
            <a:endCxn id="1710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79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718" name="Google Shape;1718;p79"/>
          <p:cNvCxnSpPr>
            <a:endCxn id="1719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0" name="Google Shape;1720;p79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1" name="Google Shape;1721;p79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2" name="Google Shape;1722;p79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3" name="Google Shape;1723;p79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4" name="Google Shape;1724;p79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5" name="Google Shape;1725;p79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6" name="Google Shape;1726;p79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7" name="Google Shape;1727;p79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永世国度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8" name="Google Shape;1728;p79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9" name="Google Shape;1729;p79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0" name="Google Shape;1730;p79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1" name="Google Shape;1731;p79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2" name="Google Shape;1732;p79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羔羊婚宴）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9" name="Google Shape;1719;p79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3" name="Google Shape;1733;p79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4" name="Google Shape;1734;p79"/>
          <p:cNvCxnSpPr>
            <a:stCxn id="1733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79"/>
          <p:cNvCxnSpPr>
            <a:stCxn id="1731" idx="0"/>
            <a:endCxn id="1733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79"/>
          <p:cNvCxnSpPr>
            <a:stCxn id="1731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7" name="Google Shape;1737;p79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8" name="Google Shape;1738;p79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9" name="Google Shape;1739;p79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0" name="Google Shape;1740;p79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地上灾难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41" name="Google Shape;1741;p79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742" name="Google Shape;1742;p79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3" name="Google Shape;1743;p79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4" name="Google Shape;1744;p79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5" name="Google Shape;1745;p79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746" name="Google Shape;1746;p79"/>
          <p:cNvCxnSpPr>
            <a:endCxn id="1744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7" name="Google Shape;1747;p79"/>
          <p:cNvCxnSpPr/>
          <p:nvPr/>
        </p:nvCxnSpPr>
        <p:spPr>
          <a:xfrm>
            <a:off x="631875" y="1549475"/>
            <a:ext cx="249900" cy="31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8" name="Google Shape;1748;p79"/>
          <p:cNvSpPr txBox="1"/>
          <p:nvPr/>
        </p:nvSpPr>
        <p:spPr>
          <a:xfrm>
            <a:off x="135750" y="1195200"/>
            <a:ext cx="57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一次来      </a:t>
            </a:r>
            <a:endParaRPr b="1" sz="1700">
              <a:solidFill>
                <a:srgbClr val="980000"/>
              </a:solidFill>
            </a:endParaRPr>
          </a:p>
        </p:txBody>
      </p:sp>
      <p:sp>
        <p:nvSpPr>
          <p:cNvPr id="1749" name="Google Shape;1749;p79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750" name="Google Shape;1750;p79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8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756" name="Google Shape;1756;p80"/>
          <p:cNvCxnSpPr>
            <a:endCxn id="1757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8" name="Google Shape;1758;p80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9" name="Google Shape;1759;p80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0" name="Google Shape;1760;p80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1" name="Google Shape;1761;p80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2" name="Google Shape;1762;p80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3" name="Google Shape;1763;p80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4" name="Google Shape;1764;p80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5" name="Google Shape;1765;p80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永世国度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6" name="Google Shape;1766;p80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7" name="Google Shape;1767;p80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8" name="Google Shape;1768;p80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9" name="Google Shape;1769;p80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0" name="Google Shape;1770;p80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羔羊婚宴）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7" name="Google Shape;1757;p80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1" name="Google Shape;1771;p80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2" name="Google Shape;1772;p80"/>
          <p:cNvCxnSpPr>
            <a:stCxn id="1771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80"/>
          <p:cNvCxnSpPr>
            <a:stCxn id="1769" idx="0"/>
            <a:endCxn id="1771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p80"/>
          <p:cNvCxnSpPr>
            <a:stCxn id="1769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5" name="Google Shape;1775;p80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6" name="Google Shape;1776;p80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7" name="Google Shape;1777;p80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8" name="Google Shape;1778;p80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地上灾难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79" name="Google Shape;1779;p8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780" name="Google Shape;1780;p80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1" name="Google Shape;1781;p80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2" name="Google Shape;1782;p80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3" name="Google Shape;1783;p80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784" name="Google Shape;1784;p80"/>
          <p:cNvCxnSpPr>
            <a:endCxn id="1782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5" name="Google Shape;1785;p80"/>
          <p:cNvCxnSpPr/>
          <p:nvPr/>
        </p:nvCxnSpPr>
        <p:spPr>
          <a:xfrm>
            <a:off x="631875" y="1549475"/>
            <a:ext cx="249900" cy="31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6" name="Google Shape;1786;p80"/>
          <p:cNvSpPr txBox="1"/>
          <p:nvPr/>
        </p:nvSpPr>
        <p:spPr>
          <a:xfrm>
            <a:off x="135750" y="1195200"/>
            <a:ext cx="57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一次来      </a:t>
            </a:r>
            <a:endParaRPr b="1" sz="1700">
              <a:solidFill>
                <a:srgbClr val="980000"/>
              </a:solidFill>
            </a:endParaRPr>
          </a:p>
        </p:txBody>
      </p:sp>
      <p:cxnSp>
        <p:nvCxnSpPr>
          <p:cNvPr id="1787" name="Google Shape;1787;p80"/>
          <p:cNvCxnSpPr/>
          <p:nvPr/>
        </p:nvCxnSpPr>
        <p:spPr>
          <a:xfrm flipH="1">
            <a:off x="6368300" y="1295825"/>
            <a:ext cx="621300" cy="5679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8" name="Google Shape;1788;p80"/>
          <p:cNvSpPr txBox="1"/>
          <p:nvPr>
            <p:ph type="title"/>
          </p:nvPr>
        </p:nvSpPr>
        <p:spPr>
          <a:xfrm>
            <a:off x="6979950" y="1057050"/>
            <a:ext cx="11541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二次来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89" name="Google Shape;1789;p80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790" name="Google Shape;1790;p80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8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796" name="Google Shape;1796;p81"/>
          <p:cNvCxnSpPr>
            <a:endCxn id="1797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8" name="Google Shape;1798;p81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9" name="Google Shape;1799;p81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0" name="Google Shape;1800;p81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1" name="Google Shape;1801;p81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2" name="Google Shape;1802;p81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3" name="Google Shape;1803;p81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4" name="Google Shape;1804;p81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5" name="Google Shape;1805;p81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永世国度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6" name="Google Shape;1806;p81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7" name="Google Shape;1807;p81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8" name="Google Shape;1808;p81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9" name="Google Shape;1809;p81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0" name="Google Shape;1810;p81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羔羊婚宴）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7" name="Google Shape;1797;p81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1" name="Google Shape;1811;p81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2" name="Google Shape;1812;p81"/>
          <p:cNvCxnSpPr>
            <a:stCxn id="1811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3" name="Google Shape;1813;p81"/>
          <p:cNvCxnSpPr>
            <a:stCxn id="1809" idx="0"/>
            <a:endCxn id="1811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Google Shape;1814;p81"/>
          <p:cNvCxnSpPr>
            <a:stCxn id="1809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5" name="Google Shape;1815;p81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6" name="Google Shape;1816;p81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7" name="Google Shape;1817;p81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8" name="Google Shape;1818;p81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地上灾难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819" name="Google Shape;1819;p8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820" name="Google Shape;1820;p81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1" name="Google Shape;1821;p81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2" name="Google Shape;1822;p81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3" name="Google Shape;1823;p81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824" name="Google Shape;1824;p81"/>
          <p:cNvCxnSpPr>
            <a:endCxn id="1822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5" name="Google Shape;1825;p81"/>
          <p:cNvCxnSpPr/>
          <p:nvPr/>
        </p:nvCxnSpPr>
        <p:spPr>
          <a:xfrm>
            <a:off x="631875" y="1549475"/>
            <a:ext cx="249900" cy="31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6" name="Google Shape;1826;p81"/>
          <p:cNvSpPr txBox="1"/>
          <p:nvPr/>
        </p:nvSpPr>
        <p:spPr>
          <a:xfrm>
            <a:off x="135750" y="1195200"/>
            <a:ext cx="57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一次来</a:t>
            </a:r>
            <a:r>
              <a:rPr b="1" lang="en" sz="1700">
                <a:solidFill>
                  <a:srgbClr val="980000"/>
                </a:solidFill>
              </a:rPr>
              <a:t>（审判罪）</a:t>
            </a:r>
            <a:r>
              <a:rPr b="1" lang="en" sz="1700">
                <a:solidFill>
                  <a:srgbClr val="980000"/>
                </a:solidFill>
              </a:rPr>
              <a:t>      </a:t>
            </a:r>
            <a:endParaRPr b="1" sz="1700">
              <a:solidFill>
                <a:srgbClr val="980000"/>
              </a:solidFill>
            </a:endParaRPr>
          </a:p>
        </p:txBody>
      </p:sp>
      <p:cxnSp>
        <p:nvCxnSpPr>
          <p:cNvPr id="1827" name="Google Shape;1827;p81"/>
          <p:cNvCxnSpPr/>
          <p:nvPr/>
        </p:nvCxnSpPr>
        <p:spPr>
          <a:xfrm flipH="1">
            <a:off x="6368300" y="1295825"/>
            <a:ext cx="621300" cy="5679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8" name="Google Shape;1828;p81"/>
          <p:cNvSpPr txBox="1"/>
          <p:nvPr>
            <p:ph type="title"/>
          </p:nvPr>
        </p:nvSpPr>
        <p:spPr>
          <a:xfrm>
            <a:off x="6979950" y="1057050"/>
            <a:ext cx="11541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二次来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1829" name="Google Shape;1829;p81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0" name="Google Shape;1830;p81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8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836" name="Google Shape;1836;p82"/>
          <p:cNvCxnSpPr>
            <a:endCxn id="1837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8" name="Google Shape;1838;p82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9" name="Google Shape;1839;p82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0" name="Google Shape;1840;p82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1" name="Google Shape;1841;p82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2" name="Google Shape;1842;p82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3" name="Google Shape;1843;p82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4" name="Google Shape;1844;p82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5" name="Google Shape;1845;p82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永世国度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6" name="Google Shape;1846;p82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7" name="Google Shape;1847;p82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8" name="Google Shape;1848;p82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9" name="Google Shape;1849;p82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0" name="Google Shape;1850;p82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羔羊婚宴）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7" name="Google Shape;1837;p82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1" name="Google Shape;1851;p82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52" name="Google Shape;1852;p82"/>
          <p:cNvCxnSpPr>
            <a:stCxn id="1851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82"/>
          <p:cNvCxnSpPr>
            <a:stCxn id="1849" idx="0"/>
            <a:endCxn id="1851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82"/>
          <p:cNvCxnSpPr>
            <a:stCxn id="1849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5" name="Google Shape;1855;p82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6" name="Google Shape;1856;p82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7" name="Google Shape;1857;p82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8" name="Google Shape;1858;p82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地上灾难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859" name="Google Shape;1859;p8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860" name="Google Shape;1860;p82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1" name="Google Shape;1861;p82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2" name="Google Shape;1862;p82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3" name="Google Shape;1863;p82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864" name="Google Shape;1864;p82"/>
          <p:cNvCxnSpPr>
            <a:endCxn id="1862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5" name="Google Shape;1865;p82"/>
          <p:cNvCxnSpPr/>
          <p:nvPr/>
        </p:nvCxnSpPr>
        <p:spPr>
          <a:xfrm>
            <a:off x="631875" y="1549475"/>
            <a:ext cx="249900" cy="31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6" name="Google Shape;1866;p82"/>
          <p:cNvSpPr txBox="1"/>
          <p:nvPr/>
        </p:nvSpPr>
        <p:spPr>
          <a:xfrm>
            <a:off x="135750" y="1195200"/>
            <a:ext cx="57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一次来（审判罪）      </a:t>
            </a:r>
            <a:endParaRPr b="1" sz="1700">
              <a:solidFill>
                <a:srgbClr val="980000"/>
              </a:solidFill>
            </a:endParaRPr>
          </a:p>
        </p:txBody>
      </p:sp>
      <p:cxnSp>
        <p:nvCxnSpPr>
          <p:cNvPr id="1867" name="Google Shape;1867;p82"/>
          <p:cNvCxnSpPr/>
          <p:nvPr/>
        </p:nvCxnSpPr>
        <p:spPr>
          <a:xfrm flipH="1">
            <a:off x="6368300" y="1295825"/>
            <a:ext cx="621300" cy="5679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8" name="Google Shape;1868;p82"/>
          <p:cNvSpPr txBox="1"/>
          <p:nvPr>
            <p:ph type="title"/>
          </p:nvPr>
        </p:nvSpPr>
        <p:spPr>
          <a:xfrm>
            <a:off x="6979950" y="1057050"/>
            <a:ext cx="21117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二次来(</a:t>
            </a:r>
            <a:r>
              <a:rPr lang="en">
                <a:solidFill>
                  <a:srgbClr val="980000"/>
                </a:solidFill>
              </a:rPr>
              <a:t>审判罪人)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1869" name="Google Shape;1869;p82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0" name="Google Shape;1870;p82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8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876" name="Google Shape;1876;p83"/>
          <p:cNvCxnSpPr>
            <a:endCxn id="1877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8" name="Google Shape;1878;p83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9" name="Google Shape;1879;p83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0" name="Google Shape;1880;p83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1" name="Google Shape;1881;p83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2" name="Google Shape;1882;p83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3" name="Google Shape;1883;p83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4" name="Google Shape;1884;p83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5" name="Google Shape;1885;p83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永世国度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6" name="Google Shape;1886;p83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7" name="Google Shape;1887;p83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8" name="Google Shape;1888;p83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9" name="Google Shape;1889;p83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0" name="Google Shape;1890;p83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羔羊婚宴）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7" name="Google Shape;1877;p83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1" name="Google Shape;1891;p83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2" name="Google Shape;1892;p83"/>
          <p:cNvCxnSpPr>
            <a:stCxn id="1891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83"/>
          <p:cNvCxnSpPr>
            <a:stCxn id="1889" idx="0"/>
            <a:endCxn id="1891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83"/>
          <p:cNvCxnSpPr>
            <a:stCxn id="1889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5" name="Google Shape;1895;p83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6" name="Google Shape;1896;p83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7" name="Google Shape;1897;p83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8" name="Google Shape;1898;p83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地上灾难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899" name="Google Shape;1899;p8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900" name="Google Shape;1900;p83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1" name="Google Shape;1901;p83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2" name="Google Shape;1902;p83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3" name="Google Shape;1903;p83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904" name="Google Shape;1904;p83"/>
          <p:cNvCxnSpPr>
            <a:endCxn id="1902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5" name="Google Shape;1905;p83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6" name="Google Shape;1906;p83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907" name="Google Shape;1907;p83"/>
          <p:cNvSpPr txBox="1"/>
          <p:nvPr/>
        </p:nvSpPr>
        <p:spPr>
          <a:xfrm>
            <a:off x="0" y="1143000"/>
            <a:ext cx="365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圣父               </a:t>
            </a:r>
            <a:endParaRPr b="1" sz="2500"/>
          </a:p>
        </p:txBody>
      </p:sp>
      <p:cxnSp>
        <p:nvCxnSpPr>
          <p:cNvPr id="1908" name="Google Shape;1908;p83"/>
          <p:cNvCxnSpPr/>
          <p:nvPr/>
        </p:nvCxnSpPr>
        <p:spPr>
          <a:xfrm flipH="1" rot="10800000">
            <a:off x="281825" y="1649450"/>
            <a:ext cx="5643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9" name="Google Shape;1909;p83"/>
          <p:cNvCxnSpPr/>
          <p:nvPr/>
        </p:nvCxnSpPr>
        <p:spPr>
          <a:xfrm rot="10800000">
            <a:off x="853325" y="1642400"/>
            <a:ext cx="0" cy="18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8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915" name="Google Shape;1915;p84"/>
          <p:cNvCxnSpPr>
            <a:endCxn id="1916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7" name="Google Shape;1917;p84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8" name="Google Shape;1918;p84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9" name="Google Shape;1919;p84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0" name="Google Shape;1920;p84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1" name="Google Shape;1921;p84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2" name="Google Shape;1922;p84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3" name="Google Shape;1923;p84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4" name="Google Shape;1924;p84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永世国度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5" name="Google Shape;1925;p84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6" name="Google Shape;1926;p84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7" name="Google Shape;1927;p84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8" name="Google Shape;1928;p84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9" name="Google Shape;1929;p84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羔羊婚宴）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6" name="Google Shape;1916;p84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0" name="Google Shape;1930;p84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1" name="Google Shape;1931;p84"/>
          <p:cNvCxnSpPr>
            <a:stCxn id="1930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84"/>
          <p:cNvCxnSpPr>
            <a:stCxn id="1928" idx="0"/>
            <a:endCxn id="1930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84"/>
          <p:cNvCxnSpPr>
            <a:stCxn id="1928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4" name="Google Shape;1934;p84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5" name="Google Shape;1935;p84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6" name="Google Shape;1936;p84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7" name="Google Shape;1937;p84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地上灾难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938" name="Google Shape;1938;p8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939" name="Google Shape;1939;p84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0" name="Google Shape;1940;p84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1" name="Google Shape;1941;p84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2" name="Google Shape;1942;p84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943" name="Google Shape;1943;p84"/>
          <p:cNvCxnSpPr>
            <a:endCxn id="1941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4" name="Google Shape;1944;p84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5" name="Google Shape;1945;p84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946" name="Google Shape;1946;p84"/>
          <p:cNvSpPr txBox="1"/>
          <p:nvPr/>
        </p:nvSpPr>
        <p:spPr>
          <a:xfrm>
            <a:off x="0" y="1143000"/>
            <a:ext cx="365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圣父               </a:t>
            </a:r>
            <a:endParaRPr b="1" sz="2500"/>
          </a:p>
        </p:txBody>
      </p:sp>
      <p:cxnSp>
        <p:nvCxnSpPr>
          <p:cNvPr id="1947" name="Google Shape;1947;p84"/>
          <p:cNvCxnSpPr/>
          <p:nvPr/>
        </p:nvCxnSpPr>
        <p:spPr>
          <a:xfrm flipH="1" rot="10800000">
            <a:off x="281825" y="1649450"/>
            <a:ext cx="5643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8" name="Google Shape;1948;p84"/>
          <p:cNvCxnSpPr/>
          <p:nvPr/>
        </p:nvCxnSpPr>
        <p:spPr>
          <a:xfrm rot="10800000">
            <a:off x="853325" y="1642400"/>
            <a:ext cx="0" cy="18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9" name="Google Shape;1949;p84"/>
          <p:cNvSpPr txBox="1"/>
          <p:nvPr/>
        </p:nvSpPr>
        <p:spPr>
          <a:xfrm>
            <a:off x="0" y="1143000"/>
            <a:ext cx="365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圣父      圣子          </a:t>
            </a:r>
            <a:endParaRPr b="1" sz="2500"/>
          </a:p>
        </p:txBody>
      </p:sp>
      <p:cxnSp>
        <p:nvCxnSpPr>
          <p:cNvPr id="1950" name="Google Shape;1950;p84"/>
          <p:cNvCxnSpPr/>
          <p:nvPr/>
        </p:nvCxnSpPr>
        <p:spPr>
          <a:xfrm rot="10800000">
            <a:off x="867650" y="1642200"/>
            <a:ext cx="1646700" cy="2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1" name="Google Shape;1951;p84"/>
          <p:cNvCxnSpPr/>
          <p:nvPr/>
        </p:nvCxnSpPr>
        <p:spPr>
          <a:xfrm rot="10800000">
            <a:off x="2529725" y="1642400"/>
            <a:ext cx="0" cy="18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84"/>
          <p:cNvCxnSpPr/>
          <p:nvPr/>
        </p:nvCxnSpPr>
        <p:spPr>
          <a:xfrm>
            <a:off x="1074775" y="1635200"/>
            <a:ext cx="14502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3" name="Google Shape;1953;p84"/>
          <p:cNvSpPr txBox="1"/>
          <p:nvPr/>
        </p:nvSpPr>
        <p:spPr>
          <a:xfrm>
            <a:off x="0" y="1143000"/>
            <a:ext cx="409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圣父      圣子                </a:t>
            </a:r>
            <a:endParaRPr b="1" sz="2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8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1959" name="Google Shape;1959;p85"/>
          <p:cNvCxnSpPr>
            <a:endCxn id="1960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1" name="Google Shape;1961;p85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2" name="Google Shape;1962;p85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3" name="Google Shape;1963;p85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4" name="Google Shape;1964;p85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5" name="Google Shape;1965;p85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6" name="Google Shape;1966;p85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7" name="Google Shape;1967;p85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8" name="Google Shape;1968;p85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永世国度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9" name="Google Shape;1969;p85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0" name="Google Shape;1970;p85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1" name="Google Shape;1971;p85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2" name="Google Shape;1972;p85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3" name="Google Shape;1973;p85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羔羊婚宴）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0" name="Google Shape;1960;p85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4" name="Google Shape;1974;p85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75" name="Google Shape;1975;p85"/>
          <p:cNvCxnSpPr>
            <a:stCxn id="1974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85"/>
          <p:cNvCxnSpPr>
            <a:stCxn id="1972" idx="0"/>
            <a:endCxn id="1974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85"/>
          <p:cNvCxnSpPr>
            <a:stCxn id="1972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8" name="Google Shape;1978;p85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9" name="Google Shape;1979;p85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0" name="Google Shape;1980;p85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1" name="Google Shape;1981;p85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地上灾难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982" name="Google Shape;1982;p8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1983" name="Google Shape;1983;p85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4" name="Google Shape;1984;p85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5" name="Google Shape;1985;p85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6" name="Google Shape;1986;p85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987" name="Google Shape;1987;p85"/>
          <p:cNvCxnSpPr>
            <a:endCxn id="1985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8" name="Google Shape;1988;p85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9" name="Google Shape;1989;p85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990" name="Google Shape;1990;p85"/>
          <p:cNvSpPr txBox="1"/>
          <p:nvPr/>
        </p:nvSpPr>
        <p:spPr>
          <a:xfrm>
            <a:off x="0" y="1143000"/>
            <a:ext cx="365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圣父               </a:t>
            </a:r>
            <a:endParaRPr b="1" sz="2500"/>
          </a:p>
        </p:txBody>
      </p:sp>
      <p:cxnSp>
        <p:nvCxnSpPr>
          <p:cNvPr id="1991" name="Google Shape;1991;p85"/>
          <p:cNvCxnSpPr/>
          <p:nvPr/>
        </p:nvCxnSpPr>
        <p:spPr>
          <a:xfrm flipH="1" rot="10800000">
            <a:off x="281825" y="1649450"/>
            <a:ext cx="5643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2" name="Google Shape;1992;p85"/>
          <p:cNvCxnSpPr/>
          <p:nvPr/>
        </p:nvCxnSpPr>
        <p:spPr>
          <a:xfrm rot="10800000">
            <a:off x="853325" y="1642400"/>
            <a:ext cx="0" cy="18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3" name="Google Shape;1993;p85"/>
          <p:cNvSpPr txBox="1"/>
          <p:nvPr/>
        </p:nvSpPr>
        <p:spPr>
          <a:xfrm>
            <a:off x="0" y="1143000"/>
            <a:ext cx="365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圣父      圣子          </a:t>
            </a:r>
            <a:endParaRPr b="1" sz="2500"/>
          </a:p>
        </p:txBody>
      </p:sp>
      <p:cxnSp>
        <p:nvCxnSpPr>
          <p:cNvPr id="1994" name="Google Shape;1994;p85"/>
          <p:cNvCxnSpPr/>
          <p:nvPr/>
        </p:nvCxnSpPr>
        <p:spPr>
          <a:xfrm rot="10800000">
            <a:off x="867650" y="1642200"/>
            <a:ext cx="1646700" cy="2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5" name="Google Shape;1995;p85"/>
          <p:cNvCxnSpPr/>
          <p:nvPr/>
        </p:nvCxnSpPr>
        <p:spPr>
          <a:xfrm rot="10800000">
            <a:off x="2529725" y="1642400"/>
            <a:ext cx="0" cy="18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85"/>
          <p:cNvCxnSpPr/>
          <p:nvPr/>
        </p:nvCxnSpPr>
        <p:spPr>
          <a:xfrm>
            <a:off x="1074775" y="1635200"/>
            <a:ext cx="14502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7" name="Google Shape;1997;p85"/>
          <p:cNvCxnSpPr/>
          <p:nvPr/>
        </p:nvCxnSpPr>
        <p:spPr>
          <a:xfrm rot="10800000">
            <a:off x="3217850" y="1642350"/>
            <a:ext cx="76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8" name="Google Shape;1998;p85"/>
          <p:cNvSpPr txBox="1"/>
          <p:nvPr/>
        </p:nvSpPr>
        <p:spPr>
          <a:xfrm>
            <a:off x="0" y="1143000"/>
            <a:ext cx="409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圣父      圣子                圣灵</a:t>
            </a:r>
            <a:endParaRPr b="1" sz="2500"/>
          </a:p>
        </p:txBody>
      </p:sp>
      <p:cxnSp>
        <p:nvCxnSpPr>
          <p:cNvPr id="1999" name="Google Shape;1999;p85"/>
          <p:cNvCxnSpPr/>
          <p:nvPr/>
        </p:nvCxnSpPr>
        <p:spPr>
          <a:xfrm rot="10800000">
            <a:off x="3215525" y="1642400"/>
            <a:ext cx="0" cy="18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8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005" name="Google Shape;2005;p86"/>
          <p:cNvCxnSpPr>
            <a:endCxn id="2006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7" name="Google Shape;2007;p86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8" name="Google Shape;2008;p86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9" name="Google Shape;2009;p86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0" name="Google Shape;2010;p86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1" name="Google Shape;2011;p86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2" name="Google Shape;2012;p86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3" name="Google Shape;2013;p86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4" name="Google Shape;2014;p86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5" name="Google Shape;2015;p86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6" name="Google Shape;2016;p86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7" name="Google Shape;2017;p86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8" name="Google Shape;2018;p86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9" name="Google Shape;2019;p86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6" name="Google Shape;2006;p86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0" name="Google Shape;2020;p86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1" name="Google Shape;2021;p86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2" name="Google Shape;2022;p86"/>
          <p:cNvSpPr txBox="1"/>
          <p:nvPr/>
        </p:nvSpPr>
        <p:spPr>
          <a:xfrm>
            <a:off x="4713475" y="10292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3" name="Google Shape;2023;p86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711" name="Google Shape;711;p42"/>
          <p:cNvCxnSpPr>
            <a:endCxn id="712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42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4" name="Google Shape;714;p42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亚当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42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挪亚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亚伯拉罕之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Google Shape;718;p42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摩西之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9" name="Google Shape;719;p42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大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卫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之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42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42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所</a:t>
            </a:r>
            <a:r>
              <a:rPr b="1" lang="en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罗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门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建殿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22" name="Google Shape;722;p42"/>
          <p:cNvCxnSpPr>
            <a:stCxn id="712" idx="7"/>
          </p:cNvCxnSpPr>
          <p:nvPr/>
        </p:nvCxnSpPr>
        <p:spPr>
          <a:xfrm flipH="1" rot="10800000">
            <a:off x="5317157" y="1487604"/>
            <a:ext cx="5565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2"/>
          <p:cNvCxnSpPr>
            <a:stCxn id="712" idx="2"/>
          </p:cNvCxnSpPr>
          <p:nvPr/>
        </p:nvCxnSpPr>
        <p:spPr>
          <a:xfrm>
            <a:off x="5205000" y="1934225"/>
            <a:ext cx="1000500" cy="3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42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42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p42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42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42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42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42"/>
          <p:cNvSpPr/>
          <p:nvPr/>
        </p:nvSpPr>
        <p:spPr>
          <a:xfrm>
            <a:off x="5745175" y="1445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0" name="Google Shape;730;p42"/>
          <p:cNvSpPr/>
          <p:nvPr/>
        </p:nvSpPr>
        <p:spPr>
          <a:xfrm>
            <a:off x="6126175" y="2207900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1" name="Google Shape;731;p42"/>
          <p:cNvCxnSpPr>
            <a:stCxn id="730" idx="6"/>
          </p:cNvCxnSpPr>
          <p:nvPr/>
        </p:nvCxnSpPr>
        <p:spPr>
          <a:xfrm>
            <a:off x="6257575" y="2287550"/>
            <a:ext cx="7167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42"/>
          <p:cNvSpPr txBox="1"/>
          <p:nvPr/>
        </p:nvSpPr>
        <p:spPr>
          <a:xfrm>
            <a:off x="5987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南国被</a:t>
            </a: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42"/>
          <p:cNvSpPr txBox="1"/>
          <p:nvPr/>
        </p:nvSpPr>
        <p:spPr>
          <a:xfrm>
            <a:off x="5606875" y="185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北国被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掳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p42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归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回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68814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6" name="Google Shape;736;p42"/>
          <p:cNvCxnSpPr/>
          <p:nvPr/>
        </p:nvCxnSpPr>
        <p:spPr>
          <a:xfrm>
            <a:off x="7019575" y="2287550"/>
            <a:ext cx="9861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42"/>
          <p:cNvSpPr/>
          <p:nvPr/>
        </p:nvSpPr>
        <p:spPr>
          <a:xfrm>
            <a:off x="7948200" y="2235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8" name="Google Shape;738;p42"/>
          <p:cNvCxnSpPr/>
          <p:nvPr/>
        </p:nvCxnSpPr>
        <p:spPr>
          <a:xfrm flipH="1">
            <a:off x="4290650" y="192175"/>
            <a:ext cx="6900" cy="3974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42"/>
          <p:cNvCxnSpPr/>
          <p:nvPr/>
        </p:nvCxnSpPr>
        <p:spPr>
          <a:xfrm flipH="1">
            <a:off x="6562675" y="192175"/>
            <a:ext cx="6900" cy="3974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42"/>
          <p:cNvCxnSpPr/>
          <p:nvPr/>
        </p:nvCxnSpPr>
        <p:spPr>
          <a:xfrm flipH="1" rot="10800000">
            <a:off x="4314625" y="185750"/>
            <a:ext cx="2238300" cy="1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42"/>
          <p:cNvCxnSpPr/>
          <p:nvPr/>
        </p:nvCxnSpPr>
        <p:spPr>
          <a:xfrm flipH="1" rot="10800000">
            <a:off x="4314625" y="4071950"/>
            <a:ext cx="2238300" cy="1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2" name="Google Shape;742;p42"/>
          <p:cNvSpPr txBox="1"/>
          <p:nvPr/>
        </p:nvSpPr>
        <p:spPr>
          <a:xfrm>
            <a:off x="5627725" y="3567875"/>
            <a:ext cx="1198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BC586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3" name="Google Shape;743;p42"/>
          <p:cNvCxnSpPr/>
          <p:nvPr/>
        </p:nvCxnSpPr>
        <p:spPr>
          <a:xfrm>
            <a:off x="6567150" y="3765450"/>
            <a:ext cx="2096700" cy="2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42"/>
          <p:cNvSpPr txBox="1"/>
          <p:nvPr/>
        </p:nvSpPr>
        <p:spPr>
          <a:xfrm>
            <a:off x="8523325" y="3491675"/>
            <a:ext cx="1198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AD</a:t>
            </a:r>
            <a:endParaRPr b="1" sz="18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1948</a:t>
            </a:r>
            <a:endParaRPr b="1" sz="21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1" sz="21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5" name="Google Shape;745;p42"/>
          <p:cNvSpPr txBox="1"/>
          <p:nvPr/>
        </p:nvSpPr>
        <p:spPr>
          <a:xfrm>
            <a:off x="6694525" y="3644075"/>
            <a:ext cx="1198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3000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2534</a:t>
            </a:r>
            <a:endParaRPr b="1" sz="2700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87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029" name="Google Shape;2029;p87"/>
          <p:cNvCxnSpPr>
            <a:endCxn id="2030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1" name="Google Shape;2031;p87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2" name="Google Shape;2032;p87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3" name="Google Shape;2033;p87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4" name="Google Shape;2034;p87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5" name="Google Shape;2035;p87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6" name="Google Shape;2036;p87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7" name="Google Shape;2037;p87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8" name="Google Shape;2038;p87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9" name="Google Shape;2039;p87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0" name="Google Shape;2040;p87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1" name="Google Shape;2041;p87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2" name="Google Shape;2042;p87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3" name="Google Shape;2043;p87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0" name="Google Shape;2030;p87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4" name="Google Shape;2044;p87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5" name="Google Shape;2045;p87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6" name="Google Shape;2046;p87"/>
          <p:cNvSpPr txBox="1"/>
          <p:nvPr/>
        </p:nvSpPr>
        <p:spPr>
          <a:xfrm>
            <a:off x="4713475" y="10292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7" name="Google Shape;2047;p87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8" name="Google Shape;2048;p87"/>
          <p:cNvSpPr txBox="1"/>
          <p:nvPr/>
        </p:nvSpPr>
        <p:spPr>
          <a:xfrm>
            <a:off x="1478375" y="2212850"/>
            <a:ext cx="32604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因有一婴孩</a:t>
            </a:r>
            <a:r>
              <a:rPr b="1" i="1" lang="en" sz="2200">
                <a:solidFill>
                  <a:srgbClr val="47425D"/>
                </a:solidFill>
                <a:highlight>
                  <a:srgbClr val="FFFFFF"/>
                </a:highlight>
              </a:rPr>
              <a:t>为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我们而生，...他的政</a:t>
            </a:r>
            <a:r>
              <a:rPr b="1" i="1" lang="en" sz="2100">
                <a:solidFill>
                  <a:srgbClr val="47425D"/>
                </a:solidFill>
                <a:highlight>
                  <a:srgbClr val="FFFFFF"/>
                </a:highlight>
              </a:rPr>
              <a:t>权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与平安必加增无穷。他必在大</a:t>
            </a:r>
            <a:r>
              <a:rPr b="1" i="1" lang="en" sz="2100">
                <a:solidFill>
                  <a:srgbClr val="47425D"/>
                </a:solidFill>
                <a:highlight>
                  <a:srgbClr val="FFFFFF"/>
                </a:highlight>
              </a:rPr>
              <a:t>卫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的宝座上治理他的国，以公平公义使国坚定稳固，从今直到万</a:t>
            </a:r>
            <a:r>
              <a:rPr b="1" i="1" lang="en" sz="2000">
                <a:solidFill>
                  <a:srgbClr val="47425D"/>
                </a:solidFill>
                <a:highlight>
                  <a:srgbClr val="FFFFFF"/>
                </a:highlight>
              </a:rPr>
              <a:t>永</a:t>
            </a:r>
            <a:r>
              <a:rPr b="1" i="1" lang="en" sz="2300">
                <a:solidFill>
                  <a:srgbClr val="47425D"/>
                </a:solidFill>
                <a:highlight>
                  <a:srgbClr val="FFFFFF"/>
                </a:highlight>
              </a:rPr>
              <a:t>远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。</a:t>
            </a:r>
            <a:endParaRPr b="1" i="1" sz="1800">
              <a:solidFill>
                <a:srgbClr val="47425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（赛9:6-7）</a:t>
            </a:r>
            <a:r>
              <a:rPr i="1" lang="en" sz="1200">
                <a:solidFill>
                  <a:srgbClr val="47425D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8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054" name="Google Shape;2054;p88"/>
          <p:cNvCxnSpPr>
            <a:endCxn id="2055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6" name="Google Shape;2056;p88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7" name="Google Shape;2057;p88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8" name="Google Shape;2058;p88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9" name="Google Shape;2059;p88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0" name="Google Shape;2060;p88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1" name="Google Shape;2061;p88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2" name="Google Shape;2062;p88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3" name="Google Shape;2063;p88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4" name="Google Shape;2064;p88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5" name="Google Shape;2065;p88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6" name="Google Shape;2066;p88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7" name="Google Shape;2067;p88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8" name="Google Shape;2068;p88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5" name="Google Shape;2055;p88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9" name="Google Shape;2069;p88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0" name="Google Shape;2070;p88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1" name="Google Shape;2071;p88"/>
          <p:cNvSpPr txBox="1"/>
          <p:nvPr/>
        </p:nvSpPr>
        <p:spPr>
          <a:xfrm>
            <a:off x="4713475" y="10292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2" name="Google Shape;2072;p88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3" name="Google Shape;2073;p88"/>
          <p:cNvSpPr txBox="1"/>
          <p:nvPr/>
        </p:nvSpPr>
        <p:spPr>
          <a:xfrm>
            <a:off x="1478375" y="2212850"/>
            <a:ext cx="32604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因有一婴孩</a:t>
            </a:r>
            <a:r>
              <a:rPr b="1" i="1" lang="en" sz="2200">
                <a:solidFill>
                  <a:srgbClr val="47425D"/>
                </a:solidFill>
                <a:highlight>
                  <a:srgbClr val="FFFFFF"/>
                </a:highlight>
              </a:rPr>
              <a:t>为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我们而生，...他的政</a:t>
            </a:r>
            <a:r>
              <a:rPr b="1" i="1" lang="en" sz="2100">
                <a:solidFill>
                  <a:srgbClr val="47425D"/>
                </a:solidFill>
                <a:highlight>
                  <a:srgbClr val="FFFFFF"/>
                </a:highlight>
              </a:rPr>
              <a:t>权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与平安必加增无穷。他必在大</a:t>
            </a:r>
            <a:r>
              <a:rPr b="1" i="1" lang="en" sz="2100">
                <a:solidFill>
                  <a:srgbClr val="47425D"/>
                </a:solidFill>
                <a:highlight>
                  <a:srgbClr val="FFFFFF"/>
                </a:highlight>
              </a:rPr>
              <a:t>卫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的宝座上治理他的国，以公平公义使国坚定稳固，从今直到万</a:t>
            </a:r>
            <a:r>
              <a:rPr b="1" i="1" lang="en" sz="2000">
                <a:solidFill>
                  <a:srgbClr val="47425D"/>
                </a:solidFill>
                <a:highlight>
                  <a:srgbClr val="FFFFFF"/>
                </a:highlight>
              </a:rPr>
              <a:t>永</a:t>
            </a:r>
            <a:r>
              <a:rPr b="1" i="1" lang="en" sz="2300">
                <a:solidFill>
                  <a:srgbClr val="47425D"/>
                </a:solidFill>
                <a:highlight>
                  <a:srgbClr val="FFFFFF"/>
                </a:highlight>
              </a:rPr>
              <a:t>远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。</a:t>
            </a:r>
            <a:endParaRPr b="1" i="1" sz="1800">
              <a:solidFill>
                <a:srgbClr val="47425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（赛9:6-7）</a:t>
            </a:r>
            <a:endParaRPr/>
          </a:p>
        </p:txBody>
      </p:sp>
      <p:sp>
        <p:nvSpPr>
          <p:cNvPr id="2074" name="Google Shape;2074;p88"/>
          <p:cNvSpPr txBox="1"/>
          <p:nvPr/>
        </p:nvSpPr>
        <p:spPr>
          <a:xfrm>
            <a:off x="5076750" y="2212850"/>
            <a:ext cx="3000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47425D"/>
                </a:solidFill>
                <a:highlight>
                  <a:srgbClr val="FFFFFF"/>
                </a:highlight>
              </a:rPr>
              <a:t>“他要为大，称为至高者的儿子，主神要把他祖大卫的位给他。他要作雅各家的王，直到永远；他的国也没有穷尽。”</a:t>
            </a:r>
            <a:endParaRPr b="1" i="1" sz="1900">
              <a:solidFill>
                <a:srgbClr val="47425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47425D"/>
                </a:solidFill>
                <a:highlight>
                  <a:srgbClr val="FFFFFF"/>
                </a:highlight>
              </a:rPr>
              <a:t>（路1：32-33</a:t>
            </a:r>
            <a:r>
              <a:rPr b="1" lang="en" sz="1900">
                <a:solidFill>
                  <a:srgbClr val="47425D"/>
                </a:solidFill>
                <a:highlight>
                  <a:srgbClr val="FFFFFF"/>
                </a:highlight>
              </a:rPr>
              <a:t>）</a:t>
            </a:r>
            <a:endParaRPr b="1" sz="21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89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080" name="Google Shape;2080;p89"/>
          <p:cNvCxnSpPr>
            <a:endCxn id="2081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2" name="Google Shape;2082;p89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3" name="Google Shape;2083;p89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4" name="Google Shape;2084;p89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5" name="Google Shape;2085;p89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6" name="Google Shape;2086;p89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7" name="Google Shape;2087;p89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8" name="Google Shape;2088;p89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9" name="Google Shape;2089;p89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0" name="Google Shape;2090;p89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1" name="Google Shape;2091;p89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2" name="Google Shape;2092;p89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3" name="Google Shape;2093;p89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4" name="Google Shape;2094;p89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1" name="Google Shape;2081;p89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5" name="Google Shape;2095;p89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6" name="Google Shape;2096;p89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7" name="Google Shape;2097;p89"/>
          <p:cNvSpPr txBox="1"/>
          <p:nvPr/>
        </p:nvSpPr>
        <p:spPr>
          <a:xfrm>
            <a:off x="4713475" y="10292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8" name="Google Shape;2098;p89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9" name="Google Shape;2099;p89"/>
          <p:cNvSpPr txBox="1"/>
          <p:nvPr/>
        </p:nvSpPr>
        <p:spPr>
          <a:xfrm>
            <a:off x="1478375" y="2212850"/>
            <a:ext cx="32604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因有一婴孩</a:t>
            </a:r>
            <a:r>
              <a:rPr b="1" i="1" lang="en" sz="2200">
                <a:solidFill>
                  <a:srgbClr val="47425D"/>
                </a:solidFill>
                <a:highlight>
                  <a:srgbClr val="FFFFFF"/>
                </a:highlight>
              </a:rPr>
              <a:t>为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我们而生，...他的政</a:t>
            </a:r>
            <a:r>
              <a:rPr b="1" i="1" lang="en" sz="2100">
                <a:solidFill>
                  <a:srgbClr val="47425D"/>
                </a:solidFill>
                <a:highlight>
                  <a:srgbClr val="FFFFFF"/>
                </a:highlight>
              </a:rPr>
              <a:t>权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与平安必加增无穷。他必在大</a:t>
            </a:r>
            <a:r>
              <a:rPr b="1" i="1" lang="en" sz="2100">
                <a:solidFill>
                  <a:srgbClr val="47425D"/>
                </a:solidFill>
                <a:highlight>
                  <a:srgbClr val="FFFFFF"/>
                </a:highlight>
              </a:rPr>
              <a:t>卫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的宝座上治理他的国，以公平公义使国坚定稳固，从今直到万</a:t>
            </a:r>
            <a:r>
              <a:rPr b="1" i="1" lang="en" sz="2000">
                <a:solidFill>
                  <a:srgbClr val="47425D"/>
                </a:solidFill>
                <a:highlight>
                  <a:srgbClr val="FFFFFF"/>
                </a:highlight>
              </a:rPr>
              <a:t>永</a:t>
            </a:r>
            <a:r>
              <a:rPr b="1" i="1" lang="en" sz="2300">
                <a:solidFill>
                  <a:srgbClr val="47425D"/>
                </a:solidFill>
                <a:highlight>
                  <a:srgbClr val="FFFFFF"/>
                </a:highlight>
              </a:rPr>
              <a:t>远</a:t>
            </a: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。</a:t>
            </a:r>
            <a:endParaRPr b="1" i="1" sz="1800">
              <a:solidFill>
                <a:srgbClr val="47425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47425D"/>
                </a:solidFill>
                <a:highlight>
                  <a:srgbClr val="FFFFFF"/>
                </a:highlight>
              </a:rPr>
              <a:t>（赛9:6-7）</a:t>
            </a:r>
            <a:endParaRPr/>
          </a:p>
        </p:txBody>
      </p:sp>
      <p:sp>
        <p:nvSpPr>
          <p:cNvPr id="2100" name="Google Shape;2100;p89"/>
          <p:cNvSpPr txBox="1"/>
          <p:nvPr/>
        </p:nvSpPr>
        <p:spPr>
          <a:xfrm>
            <a:off x="5076750" y="2212850"/>
            <a:ext cx="3000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47425D"/>
                </a:solidFill>
                <a:highlight>
                  <a:srgbClr val="FFFFFF"/>
                </a:highlight>
              </a:rPr>
              <a:t>“他要为大，称为至高者的儿子，主神要把他祖大卫的位给他。他要作雅各家的王，直到永远；他的国也没有穷尽。”</a:t>
            </a:r>
            <a:endParaRPr b="1" i="1" sz="1900">
              <a:solidFill>
                <a:srgbClr val="47425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47425D"/>
                </a:solidFill>
                <a:highlight>
                  <a:srgbClr val="FFFFFF"/>
                </a:highlight>
              </a:rPr>
              <a:t>（路1：32-33</a:t>
            </a:r>
            <a:r>
              <a:rPr b="1" lang="en" sz="1900">
                <a:solidFill>
                  <a:srgbClr val="47425D"/>
                </a:solidFill>
                <a:highlight>
                  <a:srgbClr val="FFFFFF"/>
                </a:highlight>
              </a:rPr>
              <a:t>）</a:t>
            </a:r>
            <a:endParaRPr b="1" sz="2100"/>
          </a:p>
        </p:txBody>
      </p:sp>
      <p:sp>
        <p:nvSpPr>
          <p:cNvPr id="2101" name="Google Shape;2101;p89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9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107" name="Google Shape;2107;p90"/>
          <p:cNvCxnSpPr>
            <a:endCxn id="2108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9" name="Google Shape;2109;p90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0" name="Google Shape;2110;p90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1" name="Google Shape;2111;p90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2" name="Google Shape;2112;p90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3" name="Google Shape;2113;p90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4" name="Google Shape;2114;p90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5" name="Google Shape;2115;p90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6" name="Google Shape;2116;p90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7" name="Google Shape;2117;p90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8" name="Google Shape;2118;p90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9" name="Google Shape;2119;p90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0" name="Google Shape;2120;p90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1" name="Google Shape;2121;p90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8" name="Google Shape;2108;p90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2" name="Google Shape;2122;p90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3" name="Google Shape;2123;p90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4" name="Google Shape;2124;p90"/>
          <p:cNvSpPr txBox="1"/>
          <p:nvPr/>
        </p:nvSpPr>
        <p:spPr>
          <a:xfrm>
            <a:off x="4713475" y="10292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5" name="Google Shape;2125;p90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6" name="Google Shape;2126;p90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9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132" name="Google Shape;2132;p91"/>
          <p:cNvCxnSpPr>
            <a:endCxn id="2133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4" name="Google Shape;2134;p91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5" name="Google Shape;2135;p91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6" name="Google Shape;2136;p91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7" name="Google Shape;2137;p91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8" name="Google Shape;2138;p91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9" name="Google Shape;2139;p91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0" name="Google Shape;2140;p91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1" name="Google Shape;2141;p91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2" name="Google Shape;2142;p91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3" name="Google Shape;2143;p91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4" name="Google Shape;2144;p91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5" name="Google Shape;2145;p91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6" name="Google Shape;2146;p91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3" name="Google Shape;2133;p91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7" name="Google Shape;2147;p91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8" name="Google Shape;2148;p91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9" name="Google Shape;2149;p91"/>
          <p:cNvSpPr txBox="1"/>
          <p:nvPr/>
        </p:nvSpPr>
        <p:spPr>
          <a:xfrm>
            <a:off x="4713475" y="10292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0" name="Google Shape;2150;p91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1" name="Google Shape;2151;p91"/>
          <p:cNvSpPr txBox="1"/>
          <p:nvPr/>
        </p:nvSpPr>
        <p:spPr>
          <a:xfrm>
            <a:off x="2286000" y="2590800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如今在這末世顯現一次，把自己獻為祭，好除掉罪。</a:t>
            </a:r>
            <a:endParaRPr b="1" sz="23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希伯來書 9:27</a:t>
            </a:r>
            <a:endParaRPr b="1" sz="23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  <p:sp>
        <p:nvSpPr>
          <p:cNvPr id="2152" name="Google Shape;2152;p91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9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158" name="Google Shape;2158;p92"/>
          <p:cNvCxnSpPr>
            <a:endCxn id="2159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0" name="Google Shape;2160;p92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1" name="Google Shape;2161;p92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2" name="Google Shape;2162;p92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3" name="Google Shape;2163;p92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4" name="Google Shape;2164;p92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5" name="Google Shape;2165;p92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6" name="Google Shape;2166;p92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7" name="Google Shape;2167;p92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8" name="Google Shape;2168;p92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9" name="Google Shape;2169;p92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0" name="Google Shape;2170;p92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1" name="Google Shape;2171;p92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2" name="Google Shape;2172;p92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9" name="Google Shape;2159;p92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3" name="Google Shape;2173;p92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4" name="Google Shape;2174;p92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5" name="Google Shape;2175;p92"/>
          <p:cNvSpPr txBox="1"/>
          <p:nvPr/>
        </p:nvSpPr>
        <p:spPr>
          <a:xfrm>
            <a:off x="4713475" y="10292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6" name="Google Shape;2176;p92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7" name="Google Shape;2177;p92"/>
          <p:cNvSpPr txBox="1"/>
          <p:nvPr/>
        </p:nvSpPr>
        <p:spPr>
          <a:xfrm>
            <a:off x="5334000" y="2590800"/>
            <a:ext cx="3243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兒女既同有血肉之體，他也照樣親自成了血肉之體，特要藉著死敗壞那掌死權的，就是魔鬼，並要釋放那些一生因怕死而為奴僕的人。</a:t>
            </a:r>
            <a:endParaRPr b="1" sz="20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希伯來書 2:14-15</a:t>
            </a:r>
            <a:endParaRPr b="1" sz="18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  <p:sp>
        <p:nvSpPr>
          <p:cNvPr id="2178" name="Google Shape;2178;p92"/>
          <p:cNvSpPr txBox="1"/>
          <p:nvPr/>
        </p:nvSpPr>
        <p:spPr>
          <a:xfrm>
            <a:off x="2286000" y="2590800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如今在這末世顯現一次，把自己獻為祭，好除掉罪。</a:t>
            </a:r>
            <a:endParaRPr b="1" sz="23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希伯來書 9:27</a:t>
            </a:r>
            <a:endParaRPr b="1" sz="23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  <p:sp>
        <p:nvSpPr>
          <p:cNvPr id="2179" name="Google Shape;2179;p92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9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185" name="Google Shape;2185;p93"/>
          <p:cNvCxnSpPr>
            <a:endCxn id="2186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7" name="Google Shape;2187;p93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8" name="Google Shape;2188;p93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9" name="Google Shape;2189;p93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0" name="Google Shape;2190;p93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1" name="Google Shape;2191;p93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2" name="Google Shape;2192;p93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3" name="Google Shape;2193;p93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4" name="Google Shape;2194;p93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5" name="Google Shape;2195;p93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6" name="Google Shape;2196;p93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7" name="Google Shape;2197;p93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8" name="Google Shape;2198;p93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9" name="Google Shape;2199;p93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6" name="Google Shape;2186;p93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0" name="Google Shape;2200;p93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1" name="Google Shape;2201;p93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2" name="Google Shape;2202;p93"/>
          <p:cNvSpPr txBox="1"/>
          <p:nvPr/>
        </p:nvSpPr>
        <p:spPr>
          <a:xfrm>
            <a:off x="4713475" y="10292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3" name="Google Shape;2203;p93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4" name="Google Shape;2204;p93"/>
          <p:cNvSpPr txBox="1"/>
          <p:nvPr/>
        </p:nvSpPr>
        <p:spPr>
          <a:xfrm>
            <a:off x="5334000" y="2590800"/>
            <a:ext cx="3243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1320"/>
                </a:solidFill>
                <a:highlight>
                  <a:srgbClr val="FDFEFF"/>
                </a:highlight>
              </a:rPr>
              <a:t>兒女既同有血肉之體，他也照樣親自成了血肉之體，特要藉著死敗壞那掌死權的，就是魔鬼，並要釋放那些一生因怕死而為奴僕的人。</a:t>
            </a:r>
            <a:endParaRPr b="1" sz="20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希伯來書 2:14-15</a:t>
            </a:r>
            <a:endParaRPr b="1" sz="18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  <p:sp>
        <p:nvSpPr>
          <p:cNvPr id="2205" name="Google Shape;2205;p93"/>
          <p:cNvSpPr txBox="1"/>
          <p:nvPr/>
        </p:nvSpPr>
        <p:spPr>
          <a:xfrm>
            <a:off x="2286000" y="2590800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如今在這末世顯現一次，把自己獻為祭，好除掉罪。</a:t>
            </a:r>
            <a:endParaRPr b="1" sz="23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希伯來書 9:27</a:t>
            </a:r>
            <a:endParaRPr b="1" sz="23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  <p:sp>
        <p:nvSpPr>
          <p:cNvPr id="2206" name="Google Shape;2206;p93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  <p:sp>
        <p:nvSpPr>
          <p:cNvPr id="2207" name="Google Shape;2207;p93"/>
          <p:cNvSpPr txBox="1"/>
          <p:nvPr/>
        </p:nvSpPr>
        <p:spPr>
          <a:xfrm>
            <a:off x="1195500" y="14045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 除罪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9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213" name="Google Shape;2213;p94"/>
          <p:cNvCxnSpPr>
            <a:endCxn id="2214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5" name="Google Shape;2215;p94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6" name="Google Shape;2216;p94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7" name="Google Shape;2217;p94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8" name="Google Shape;2218;p94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9" name="Google Shape;2219;p94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0" name="Google Shape;2220;p94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1" name="Google Shape;2221;p94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2" name="Google Shape;2222;p94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3" name="Google Shape;2223;p94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4" name="Google Shape;2224;p94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4" name="Google Shape;2214;p94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5" name="Google Shape;2225;p94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6" name="Google Shape;2226;p94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7" name="Google Shape;2227;p94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  <p:sp>
        <p:nvSpPr>
          <p:cNvPr id="2228" name="Google Shape;2228;p94"/>
          <p:cNvSpPr txBox="1"/>
          <p:nvPr/>
        </p:nvSpPr>
        <p:spPr>
          <a:xfrm>
            <a:off x="1195500" y="14045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 除罪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9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234" name="Google Shape;2234;p95"/>
          <p:cNvCxnSpPr>
            <a:endCxn id="2235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6" name="Google Shape;2236;p95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7" name="Google Shape;2237;p95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8" name="Google Shape;2238;p95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9" name="Google Shape;2239;p95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0" name="Google Shape;2240;p95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1" name="Google Shape;2241;p95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2" name="Google Shape;2242;p95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3" name="Google Shape;2243;p95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4" name="Google Shape;2244;p95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5" name="Google Shape;2245;p95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5" name="Google Shape;2235;p95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6" name="Google Shape;2246;p95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7" name="Google Shape;2247;p95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8" name="Google Shape;2248;p95"/>
          <p:cNvSpPr txBox="1"/>
          <p:nvPr/>
        </p:nvSpPr>
        <p:spPr>
          <a:xfrm>
            <a:off x="3200400" y="2286000"/>
            <a:ext cx="501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按聖善的靈說，因從死裡復活，以大能顯明是神的兒子。（</a:t>
            </a: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羅8:34)</a:t>
            </a:r>
            <a:endParaRPr b="1" sz="2300"/>
          </a:p>
        </p:txBody>
      </p:sp>
      <p:sp>
        <p:nvSpPr>
          <p:cNvPr id="2249" name="Google Shape;2249;p95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  <p:sp>
        <p:nvSpPr>
          <p:cNvPr id="2250" name="Google Shape;2250;p95"/>
          <p:cNvSpPr txBox="1"/>
          <p:nvPr/>
        </p:nvSpPr>
        <p:spPr>
          <a:xfrm>
            <a:off x="1195500" y="14045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 除罪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9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256" name="Google Shape;2256;p96"/>
          <p:cNvCxnSpPr>
            <a:endCxn id="2257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8" name="Google Shape;2258;p96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9" name="Google Shape;2259;p96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0" name="Google Shape;2260;p96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1" name="Google Shape;2261;p96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2" name="Google Shape;2262;p96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3" name="Google Shape;2263;p96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4" name="Google Shape;2264;p96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5" name="Google Shape;2265;p96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6" name="Google Shape;2266;p96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7" name="Google Shape;2267;p96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7" name="Google Shape;2257;p96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8" name="Google Shape;2268;p96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9" name="Google Shape;2269;p96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0" name="Google Shape;2270;p96"/>
          <p:cNvSpPr txBox="1"/>
          <p:nvPr/>
        </p:nvSpPr>
        <p:spPr>
          <a:xfrm>
            <a:off x="3200400" y="2286000"/>
            <a:ext cx="501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按聖善的靈說，因從死裡復活，以大能顯明是神的兒子。（</a:t>
            </a: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羅8:34)</a:t>
            </a:r>
            <a:endParaRPr b="1" sz="2300"/>
          </a:p>
        </p:txBody>
      </p:sp>
      <p:sp>
        <p:nvSpPr>
          <p:cNvPr id="2271" name="Google Shape;2271;p96"/>
          <p:cNvSpPr txBox="1"/>
          <p:nvPr/>
        </p:nvSpPr>
        <p:spPr>
          <a:xfrm>
            <a:off x="3200400" y="3040850"/>
            <a:ext cx="51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有基督耶穌已經死了，而且從死裡復活，      現今在神的右邊，也替我們祈求。(</a:t>
            </a:r>
            <a:r>
              <a:rPr b="1" lang="en" sz="20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羅1:4)</a:t>
            </a:r>
            <a:endParaRPr b="1" sz="2300"/>
          </a:p>
        </p:txBody>
      </p:sp>
      <p:sp>
        <p:nvSpPr>
          <p:cNvPr id="2272" name="Google Shape;2272;p96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  <p:sp>
        <p:nvSpPr>
          <p:cNvPr id="2273" name="Google Shape;2273;p96"/>
          <p:cNvSpPr txBox="1"/>
          <p:nvPr/>
        </p:nvSpPr>
        <p:spPr>
          <a:xfrm>
            <a:off x="1195500" y="14045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 除罪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751" name="Google Shape;751;p43"/>
          <p:cNvCxnSpPr>
            <a:endCxn id="752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43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43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43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43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43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43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43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43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43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43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43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43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43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43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43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43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97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279" name="Google Shape;2279;p97"/>
          <p:cNvCxnSpPr>
            <a:endCxn id="2280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1" name="Google Shape;2281;p97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2" name="Google Shape;2282;p97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3" name="Google Shape;2283;p97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4" name="Google Shape;2284;p97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5" name="Google Shape;2285;p97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6" name="Google Shape;2286;p97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7" name="Google Shape;2287;p97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8" name="Google Shape;2288;p97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9" name="Google Shape;2289;p97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0" name="Google Shape;2290;p97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0" name="Google Shape;2280;p97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1" name="Google Shape;2291;p97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2" name="Google Shape;2292;p97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3" name="Google Shape;2293;p97"/>
          <p:cNvSpPr txBox="1"/>
          <p:nvPr/>
        </p:nvSpPr>
        <p:spPr>
          <a:xfrm>
            <a:off x="3200400" y="2286000"/>
            <a:ext cx="501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按聖善的靈說，因從死裡復活，以大能顯明是神的兒子。（</a:t>
            </a: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羅8:34)</a:t>
            </a:r>
            <a:endParaRPr b="1" sz="2300"/>
          </a:p>
        </p:txBody>
      </p:sp>
      <p:sp>
        <p:nvSpPr>
          <p:cNvPr id="2294" name="Google Shape;2294;p97"/>
          <p:cNvSpPr txBox="1"/>
          <p:nvPr/>
        </p:nvSpPr>
        <p:spPr>
          <a:xfrm>
            <a:off x="3200400" y="3040850"/>
            <a:ext cx="51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有基督耶穌已經死了，而且從死裡復活，      現今在神的右邊，也替我們祈求。(</a:t>
            </a:r>
            <a:r>
              <a:rPr b="1" lang="en" sz="20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羅1:4)</a:t>
            </a:r>
            <a:endParaRPr b="1" sz="2300"/>
          </a:p>
        </p:txBody>
      </p:sp>
      <p:sp>
        <p:nvSpPr>
          <p:cNvPr id="2295" name="Google Shape;2295;p97"/>
          <p:cNvSpPr txBox="1"/>
          <p:nvPr/>
        </p:nvSpPr>
        <p:spPr>
          <a:xfrm>
            <a:off x="3200400" y="3810000"/>
            <a:ext cx="501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DFEFF"/>
                </a:highlight>
              </a:rPr>
              <a:t>我去原是為你們預備地方去。(</a:t>
            </a: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約14:2</a:t>
            </a:r>
            <a:r>
              <a:rPr b="1" lang="en" sz="2100">
                <a:highlight>
                  <a:srgbClr val="FDFEFF"/>
                </a:highlight>
              </a:rPr>
              <a:t>)</a:t>
            </a:r>
            <a:endParaRPr b="1" sz="2300"/>
          </a:p>
        </p:txBody>
      </p:sp>
      <p:sp>
        <p:nvSpPr>
          <p:cNvPr id="2296" name="Google Shape;2296;p97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  <p:sp>
        <p:nvSpPr>
          <p:cNvPr id="2297" name="Google Shape;2297;p97"/>
          <p:cNvSpPr txBox="1"/>
          <p:nvPr/>
        </p:nvSpPr>
        <p:spPr>
          <a:xfrm>
            <a:off x="1195500" y="14045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 除罪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9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303" name="Google Shape;2303;p98"/>
          <p:cNvCxnSpPr>
            <a:endCxn id="2304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5" name="Google Shape;2305;p98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6" name="Google Shape;2306;p98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7" name="Google Shape;2307;p98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8" name="Google Shape;2308;p98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9" name="Google Shape;2309;p98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0" name="Google Shape;2310;p98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1" name="Google Shape;2311;p98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2" name="Google Shape;2312;p98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3" name="Google Shape;2313;p98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4" name="Google Shape;2314;p98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4" name="Google Shape;2304;p98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5" name="Google Shape;2315;p98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6" name="Google Shape;2316;p98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7" name="Google Shape;2317;p98"/>
          <p:cNvSpPr txBox="1"/>
          <p:nvPr/>
        </p:nvSpPr>
        <p:spPr>
          <a:xfrm>
            <a:off x="3200400" y="2286000"/>
            <a:ext cx="501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按聖善的靈說，因從死裡復活，以大能顯明是神的兒子。（</a:t>
            </a: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羅8:34)</a:t>
            </a:r>
            <a:endParaRPr b="1" sz="2300"/>
          </a:p>
        </p:txBody>
      </p:sp>
      <p:sp>
        <p:nvSpPr>
          <p:cNvPr id="2318" name="Google Shape;2318;p98"/>
          <p:cNvSpPr txBox="1"/>
          <p:nvPr/>
        </p:nvSpPr>
        <p:spPr>
          <a:xfrm>
            <a:off x="3200400" y="3040850"/>
            <a:ext cx="51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有基督耶穌已經死了，而且從死裡復活，      現今在神的右邊，也替我們祈求。(</a:t>
            </a:r>
            <a:r>
              <a:rPr b="1" lang="en" sz="20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羅1:4)</a:t>
            </a:r>
            <a:endParaRPr b="1" sz="2300"/>
          </a:p>
        </p:txBody>
      </p:sp>
      <p:sp>
        <p:nvSpPr>
          <p:cNvPr id="2319" name="Google Shape;2319;p98"/>
          <p:cNvSpPr txBox="1"/>
          <p:nvPr/>
        </p:nvSpPr>
        <p:spPr>
          <a:xfrm>
            <a:off x="3200400" y="3810000"/>
            <a:ext cx="501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DFEFF"/>
                </a:highlight>
              </a:rPr>
              <a:t>我去原是為你們預備地方去。(</a:t>
            </a:r>
            <a:r>
              <a:rPr b="1" lang="en" sz="19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約14:2</a:t>
            </a:r>
            <a:r>
              <a:rPr b="1" lang="en" sz="2100">
                <a:highlight>
                  <a:srgbClr val="FDFEFF"/>
                </a:highlight>
              </a:rPr>
              <a:t>)</a:t>
            </a:r>
            <a:endParaRPr b="1" sz="2300"/>
          </a:p>
        </p:txBody>
      </p:sp>
      <p:sp>
        <p:nvSpPr>
          <p:cNvPr id="2320" name="Google Shape;2320;p98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  <p:sp>
        <p:nvSpPr>
          <p:cNvPr id="2321" name="Google Shape;2321;p98"/>
          <p:cNvSpPr txBox="1"/>
          <p:nvPr/>
        </p:nvSpPr>
        <p:spPr>
          <a:xfrm>
            <a:off x="1195500" y="14045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 除罪</a:t>
            </a:r>
            <a:endParaRPr/>
          </a:p>
        </p:txBody>
      </p:sp>
      <p:sp>
        <p:nvSpPr>
          <p:cNvPr id="2322" name="Google Shape;2322;p98"/>
          <p:cNvSpPr txBox="1"/>
          <p:nvPr/>
        </p:nvSpPr>
        <p:spPr>
          <a:xfrm>
            <a:off x="2133600" y="83820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神子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祈求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DFEFF"/>
                </a:highlight>
              </a:rPr>
              <a:t>預備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99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328" name="Google Shape;2328;p99"/>
          <p:cNvCxnSpPr>
            <a:endCxn id="2329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0" name="Google Shape;2330;p99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1" name="Google Shape;2331;p99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2" name="Google Shape;2332;p99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3" name="Google Shape;2333;p99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4" name="Google Shape;2334;p99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5" name="Google Shape;2335;p99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6" name="Google Shape;2336;p99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7" name="Google Shape;2337;p99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8" name="Google Shape;2338;p99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9" name="Google Shape;2339;p99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9" name="Google Shape;2329;p99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0" name="Google Shape;2340;p99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1" name="Google Shape;2341;p99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2" name="Google Shape;2342;p99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  <p:sp>
        <p:nvSpPr>
          <p:cNvPr id="2343" name="Google Shape;2343;p99"/>
          <p:cNvSpPr txBox="1"/>
          <p:nvPr/>
        </p:nvSpPr>
        <p:spPr>
          <a:xfrm>
            <a:off x="1195500" y="14045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 除罪</a:t>
            </a:r>
            <a:endParaRPr/>
          </a:p>
        </p:txBody>
      </p:sp>
      <p:sp>
        <p:nvSpPr>
          <p:cNvPr id="2344" name="Google Shape;2344;p99"/>
          <p:cNvSpPr txBox="1"/>
          <p:nvPr/>
        </p:nvSpPr>
        <p:spPr>
          <a:xfrm>
            <a:off x="2133600" y="83820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神子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祈求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DFEFF"/>
                </a:highlight>
              </a:rPr>
              <a:t>預備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10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350" name="Google Shape;2350;p100"/>
          <p:cNvCxnSpPr>
            <a:endCxn id="2351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2" name="Google Shape;2352;p100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3" name="Google Shape;2353;p100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4" name="Google Shape;2354;p100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5" name="Google Shape;2355;p100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6" name="Google Shape;2356;p100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7" name="Google Shape;2357;p100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8" name="Google Shape;2358;p100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9" name="Google Shape;2359;p100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0" name="Google Shape;2360;p100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1" name="Google Shape;2361;p100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1" name="Google Shape;2351;p100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2" name="Google Shape;2362;p100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3" name="Google Shape;2363;p100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4" name="Google Shape;2364;p100"/>
          <p:cNvSpPr txBox="1"/>
          <p:nvPr/>
        </p:nvSpPr>
        <p:spPr>
          <a:xfrm>
            <a:off x="3707700" y="2321725"/>
            <a:ext cx="46005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1320"/>
                </a:solidFill>
                <a:highlight>
                  <a:srgbClr val="FDFEFF"/>
                </a:highlight>
              </a:rPr>
              <a:t>五旬節到了，門徒都聚集在一處。忽然，從天上有響聲下來，好像一陣大風吹過，充滿了他們所坐的屋子； 又有舌頭如火焰顯現出來，分開落在他們各人頭上。他們就都被聖靈充滿，按著聖靈所賜的口才說起別國的話來。（</a:t>
            </a:r>
            <a:r>
              <a:rPr b="1" lang="en" sz="20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徒2：1-4</a:t>
            </a:r>
            <a:r>
              <a:rPr b="1" lang="en" sz="1900">
                <a:solidFill>
                  <a:srgbClr val="001320"/>
                </a:solidFill>
                <a:highlight>
                  <a:srgbClr val="FDFEFF"/>
                </a:highlight>
              </a:rPr>
              <a:t>）</a:t>
            </a:r>
            <a:endParaRPr b="1" sz="2100"/>
          </a:p>
        </p:txBody>
      </p:sp>
      <p:sp>
        <p:nvSpPr>
          <p:cNvPr id="2365" name="Google Shape;2365;p100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  <p:sp>
        <p:nvSpPr>
          <p:cNvPr id="2366" name="Google Shape;2366;p100"/>
          <p:cNvSpPr txBox="1"/>
          <p:nvPr/>
        </p:nvSpPr>
        <p:spPr>
          <a:xfrm>
            <a:off x="1195500" y="14045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 除罪</a:t>
            </a:r>
            <a:endParaRPr/>
          </a:p>
        </p:txBody>
      </p:sp>
      <p:sp>
        <p:nvSpPr>
          <p:cNvPr id="2367" name="Google Shape;2367;p100"/>
          <p:cNvSpPr txBox="1"/>
          <p:nvPr/>
        </p:nvSpPr>
        <p:spPr>
          <a:xfrm>
            <a:off x="2133600" y="83820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神子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祈求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DFEFF"/>
                </a:highlight>
              </a:rPr>
              <a:t>預備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0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373" name="Google Shape;2373;p101"/>
          <p:cNvCxnSpPr>
            <a:endCxn id="2374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5" name="Google Shape;2375;p101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6" name="Google Shape;2376;p101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7" name="Google Shape;2377;p101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8" name="Google Shape;2378;p101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9" name="Google Shape;2379;p101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0" name="Google Shape;2380;p101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1" name="Google Shape;2381;p101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2" name="Google Shape;2382;p101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3" name="Google Shape;2383;p101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4" name="Google Shape;2384;p101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4" name="Google Shape;2374;p101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5" name="Google Shape;2385;p101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6" name="Google Shape;2386;p101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7" name="Google Shape;2387;p101"/>
          <p:cNvSpPr txBox="1"/>
          <p:nvPr/>
        </p:nvSpPr>
        <p:spPr>
          <a:xfrm>
            <a:off x="3707700" y="2321725"/>
            <a:ext cx="46005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1320"/>
                </a:solidFill>
                <a:highlight>
                  <a:srgbClr val="FDFEFF"/>
                </a:highlight>
              </a:rPr>
              <a:t>五旬節到了，門徒都聚集在一處。忽然，從天上有響聲下來，好像一陣大風吹過，充滿了他們所坐的屋子； 又有舌頭如火焰顯現出來，分開落在他們各人頭上。他們就都被聖靈充滿，按著聖靈所賜的口才說起別國的話來。（</a:t>
            </a:r>
            <a:r>
              <a:rPr b="1" lang="en" sz="20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徒2：1-4</a:t>
            </a:r>
            <a:r>
              <a:rPr b="1" lang="en" sz="1900">
                <a:solidFill>
                  <a:srgbClr val="001320"/>
                </a:solidFill>
                <a:highlight>
                  <a:srgbClr val="FDFEFF"/>
                </a:highlight>
              </a:rPr>
              <a:t>）</a:t>
            </a:r>
            <a:endParaRPr b="1" sz="2100"/>
          </a:p>
        </p:txBody>
      </p:sp>
      <p:sp>
        <p:nvSpPr>
          <p:cNvPr id="2388" name="Google Shape;2388;p101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  <p:sp>
        <p:nvSpPr>
          <p:cNvPr id="2389" name="Google Shape;2389;p101"/>
          <p:cNvSpPr txBox="1"/>
          <p:nvPr/>
        </p:nvSpPr>
        <p:spPr>
          <a:xfrm>
            <a:off x="1195500" y="14045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 除罪</a:t>
            </a:r>
            <a:endParaRPr/>
          </a:p>
        </p:txBody>
      </p:sp>
      <p:sp>
        <p:nvSpPr>
          <p:cNvPr id="2390" name="Google Shape;2390;p101"/>
          <p:cNvSpPr txBox="1"/>
          <p:nvPr/>
        </p:nvSpPr>
        <p:spPr>
          <a:xfrm>
            <a:off x="2133600" y="83820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神子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祈求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DFEFF"/>
                </a:highlight>
              </a:rPr>
              <a:t>預備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  <p:sp>
        <p:nvSpPr>
          <p:cNvPr id="2391" name="Google Shape;2391;p101"/>
          <p:cNvSpPr txBox="1"/>
          <p:nvPr/>
        </p:nvSpPr>
        <p:spPr>
          <a:xfrm>
            <a:off x="2133600" y="83820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神子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祈求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DFEFF"/>
                </a:highlight>
              </a:rPr>
              <a:t>預備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  <p:sp>
        <p:nvSpPr>
          <p:cNvPr id="2392" name="Google Shape;2392;p101"/>
          <p:cNvSpPr txBox="1"/>
          <p:nvPr/>
        </p:nvSpPr>
        <p:spPr>
          <a:xfrm>
            <a:off x="2971800" y="914400"/>
            <a:ext cx="3000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招收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天国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百姓</a:t>
            </a:r>
            <a:endParaRPr b="1" sz="17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10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398" name="Google Shape;2398;p102"/>
          <p:cNvCxnSpPr>
            <a:endCxn id="2399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0" name="Google Shape;2400;p102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1" name="Google Shape;2401;p102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2" name="Google Shape;2402;p102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3" name="Google Shape;2403;p102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4" name="Google Shape;2404;p102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5" name="Google Shape;2405;p102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6" name="Google Shape;2406;p102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7" name="Google Shape;2407;p102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8" name="Google Shape;2408;p102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9" name="Google Shape;2409;p102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0" name="Google Shape;2410;p102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1" name="Google Shape;2411;p102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2" name="Google Shape;2412;p102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9" name="Google Shape;2399;p102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3" name="Google Shape;2413;p102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4" name="Google Shape;2414;p102"/>
          <p:cNvCxnSpPr>
            <a:stCxn id="2411" idx="0"/>
            <a:endCxn id="2413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102"/>
          <p:cNvCxnSpPr>
            <a:stCxn id="2411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6" name="Google Shape;2416;p102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7" name="Google Shape;2417;p102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8" name="Google Shape;2418;p102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9" name="Google Shape;2419;p102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0" name="Google Shape;2420;p102"/>
          <p:cNvSpPr txBox="1"/>
          <p:nvPr/>
        </p:nvSpPr>
        <p:spPr>
          <a:xfrm>
            <a:off x="2971800" y="914400"/>
            <a:ext cx="3000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招收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天国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百姓</a:t>
            </a:r>
            <a:endParaRPr b="1" sz="1700"/>
          </a:p>
        </p:txBody>
      </p:sp>
      <p:sp>
        <p:nvSpPr>
          <p:cNvPr id="2421" name="Google Shape;2421;p102"/>
          <p:cNvSpPr txBox="1"/>
          <p:nvPr/>
        </p:nvSpPr>
        <p:spPr>
          <a:xfrm>
            <a:off x="457200" y="1118700"/>
            <a:ext cx="8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应验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旧约</a:t>
            </a:r>
            <a:endParaRPr b="1" sz="2200"/>
          </a:p>
        </p:txBody>
      </p:sp>
      <p:sp>
        <p:nvSpPr>
          <p:cNvPr id="2422" name="Google Shape;2422;p102"/>
          <p:cNvSpPr txBox="1"/>
          <p:nvPr/>
        </p:nvSpPr>
        <p:spPr>
          <a:xfrm>
            <a:off x="1195500" y="14045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 </a:t>
            </a:r>
            <a:r>
              <a:rPr b="1" lang="en" sz="2300">
                <a:solidFill>
                  <a:srgbClr val="001320"/>
                </a:solidFill>
                <a:highlight>
                  <a:srgbClr val="FDFEFF"/>
                </a:highlight>
              </a:rPr>
              <a:t>除罪</a:t>
            </a:r>
            <a:endParaRPr/>
          </a:p>
        </p:txBody>
      </p:sp>
      <p:sp>
        <p:nvSpPr>
          <p:cNvPr id="2423" name="Google Shape;2423;p102"/>
          <p:cNvSpPr txBox="1"/>
          <p:nvPr/>
        </p:nvSpPr>
        <p:spPr>
          <a:xfrm>
            <a:off x="2133600" y="83820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神子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320"/>
                </a:solidFill>
                <a:highlight>
                  <a:srgbClr val="FDFEFF"/>
                </a:highlight>
              </a:rPr>
              <a:t>祈求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DFEFF"/>
                </a:highlight>
              </a:rPr>
              <a:t>預備</a:t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10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429" name="Google Shape;2429;p103"/>
          <p:cNvCxnSpPr>
            <a:endCxn id="2430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1" name="Google Shape;2431;p103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2" name="Google Shape;2432;p103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3" name="Google Shape;2433;p103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4" name="Google Shape;2434;p103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5" name="Google Shape;2435;p103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6" name="Google Shape;2436;p103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7" name="Google Shape;2437;p103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8" name="Google Shape;2438;p103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9" name="Google Shape;2439;p103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0" name="Google Shape;2440;p103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1" name="Google Shape;2441;p103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2" name="Google Shape;2442;p103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3" name="Google Shape;2443;p103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0" name="Google Shape;2430;p103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4" name="Google Shape;2444;p103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45" name="Google Shape;2445;p103"/>
          <p:cNvCxnSpPr>
            <a:stCxn id="2442" idx="0"/>
            <a:endCxn id="2444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6" name="Google Shape;2446;p103"/>
          <p:cNvCxnSpPr>
            <a:stCxn id="2442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7" name="Google Shape;2447;p103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8" name="Google Shape;2448;p103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9" name="Google Shape;2449;p103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0" name="Google Shape;2450;p103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1" name="Google Shape;2451;p103"/>
          <p:cNvSpPr txBox="1"/>
          <p:nvPr/>
        </p:nvSpPr>
        <p:spPr>
          <a:xfrm>
            <a:off x="3701875" y="2209800"/>
            <a:ext cx="477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88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1320"/>
                </a:solidFill>
                <a:highlight>
                  <a:srgbClr val="FDFEFF"/>
                </a:highlight>
              </a:rPr>
              <a:t>就在一霎時,眨眼之間,號筒末次吹響的時候。因號筒要響,死人要復活成為不朽壞的,我們也要改變。</a:t>
            </a:r>
            <a:r>
              <a:rPr b="1" lang="en" sz="1700">
                <a:solidFill>
                  <a:srgbClr val="001320"/>
                </a:solidFill>
                <a:highlight>
                  <a:srgbClr val="FDFEFF"/>
                </a:highlight>
              </a:rPr>
              <a:t>（</a:t>
            </a:r>
            <a:r>
              <a:rPr b="1" lang="en" sz="175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林前 15:52</a:t>
            </a:r>
            <a:r>
              <a:rPr b="1" lang="en" sz="1700">
                <a:solidFill>
                  <a:srgbClr val="001320"/>
                </a:solidFill>
                <a:highlight>
                  <a:srgbClr val="FDFEFF"/>
                </a:highlight>
              </a:rPr>
              <a:t>）</a:t>
            </a:r>
            <a:endParaRPr b="1" sz="17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10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457" name="Google Shape;2457;p104"/>
          <p:cNvCxnSpPr>
            <a:endCxn id="2458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9" name="Google Shape;2459;p104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0" name="Google Shape;2460;p104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1" name="Google Shape;2461;p104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2" name="Google Shape;2462;p104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3" name="Google Shape;2463;p104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4" name="Google Shape;2464;p104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5" name="Google Shape;2465;p104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6" name="Google Shape;2466;p104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7" name="Google Shape;2467;p104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8" name="Google Shape;2468;p104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9" name="Google Shape;2469;p104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0" name="Google Shape;2470;p104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1" name="Google Shape;2471;p104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8" name="Google Shape;2458;p104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2" name="Google Shape;2472;p104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73" name="Google Shape;2473;p104"/>
          <p:cNvCxnSpPr>
            <a:stCxn id="2470" idx="0"/>
            <a:endCxn id="2472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4" name="Google Shape;2474;p104"/>
          <p:cNvCxnSpPr>
            <a:stCxn id="2470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5" name="Google Shape;2475;p104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6" name="Google Shape;2476;p104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7" name="Google Shape;2477;p104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8" name="Google Shape;2478;p104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9" name="Google Shape;2479;p104"/>
          <p:cNvSpPr txBox="1"/>
          <p:nvPr/>
        </p:nvSpPr>
        <p:spPr>
          <a:xfrm>
            <a:off x="3701875" y="2209800"/>
            <a:ext cx="477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88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1320"/>
                </a:solidFill>
                <a:highlight>
                  <a:srgbClr val="FDFEFF"/>
                </a:highlight>
              </a:rPr>
              <a:t>就在一霎時,眨眼之間,號筒末次吹響的時候。因號筒要響,死人要復活成為不朽壞的,我們也要改變。</a:t>
            </a:r>
            <a:r>
              <a:rPr b="1" lang="en" sz="1700">
                <a:solidFill>
                  <a:srgbClr val="001320"/>
                </a:solidFill>
                <a:highlight>
                  <a:srgbClr val="FDFEFF"/>
                </a:highlight>
              </a:rPr>
              <a:t>（</a:t>
            </a:r>
            <a:r>
              <a:rPr b="1" lang="en" sz="175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林前 15:52</a:t>
            </a:r>
            <a:r>
              <a:rPr b="1" lang="en" sz="1700">
                <a:solidFill>
                  <a:srgbClr val="001320"/>
                </a:solidFill>
                <a:highlight>
                  <a:srgbClr val="FDFEFF"/>
                </a:highlight>
              </a:rPr>
              <a:t>）</a:t>
            </a:r>
            <a:endParaRPr b="1" sz="17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  <p:sp>
        <p:nvSpPr>
          <p:cNvPr id="2480" name="Google Shape;2480;p104"/>
          <p:cNvSpPr txBox="1"/>
          <p:nvPr/>
        </p:nvSpPr>
        <p:spPr>
          <a:xfrm>
            <a:off x="3733800" y="3200400"/>
            <a:ext cx="4606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1320"/>
                </a:solidFill>
                <a:highlight>
                  <a:srgbClr val="FDFEFF"/>
                </a:highlight>
              </a:rPr>
              <a:t>因為主必親自從天降臨,有呼叫的聲音和天使長的聲音,又有神的號吹響,那在基督裡死了的人必先復活,以後我們這活著還存留的人必和他們一同被提到雲裡,在空中與主相遇；這樣,我們就要和主永遠同在。</a:t>
            </a:r>
            <a:r>
              <a:rPr b="1" lang="en" sz="1000">
                <a:solidFill>
                  <a:srgbClr val="001320"/>
                </a:solidFill>
                <a:highlight>
                  <a:srgbClr val="FDFEFF"/>
                </a:highlight>
              </a:rPr>
              <a:t>（</a:t>
            </a:r>
            <a:r>
              <a:rPr b="1" lang="en" sz="17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帖前4:16-17</a:t>
            </a:r>
            <a:r>
              <a:rPr b="1" lang="en" sz="1000">
                <a:solidFill>
                  <a:srgbClr val="001320"/>
                </a:solidFill>
                <a:highlight>
                  <a:srgbClr val="FDFEFF"/>
                </a:highlight>
              </a:rPr>
              <a:t>）</a:t>
            </a:r>
            <a:endParaRPr b="1" sz="1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10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486" name="Google Shape;2486;p105"/>
          <p:cNvCxnSpPr>
            <a:endCxn id="2487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8" name="Google Shape;2488;p105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9" name="Google Shape;2489;p105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0" name="Google Shape;2490;p105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1" name="Google Shape;2491;p105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2" name="Google Shape;2492;p105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3" name="Google Shape;2493;p105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4" name="Google Shape;2494;p105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5" name="Google Shape;2495;p105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6" name="Google Shape;2496;p105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7" name="Google Shape;2497;p105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8" name="Google Shape;2498;p105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9" name="Google Shape;2499;p105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0" name="Google Shape;2500;p105"/>
          <p:cNvSpPr txBox="1"/>
          <p:nvPr/>
        </p:nvSpPr>
        <p:spPr>
          <a:xfrm>
            <a:off x="7207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7" name="Google Shape;2487;p105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1" name="Google Shape;2501;p105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02" name="Google Shape;2502;p105"/>
          <p:cNvCxnSpPr>
            <a:stCxn id="2501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3" name="Google Shape;2503;p105"/>
          <p:cNvCxnSpPr>
            <a:stCxn id="2499" idx="0"/>
            <a:endCxn id="2501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4" name="Google Shape;2504;p105"/>
          <p:cNvCxnSpPr>
            <a:stCxn id="2499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5" name="Google Shape;2505;p105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6" name="Google Shape;2506;p105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7" name="Google Shape;2507;p105"/>
          <p:cNvSpPr/>
          <p:nvPr/>
        </p:nvSpPr>
        <p:spPr>
          <a:xfrm>
            <a:off x="7338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8" name="Google Shape;2508;p105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9" name="Google Shape;2509;p105"/>
          <p:cNvSpPr txBox="1"/>
          <p:nvPr/>
        </p:nvSpPr>
        <p:spPr>
          <a:xfrm>
            <a:off x="6466075" y="1867475"/>
            <a:ext cx="1388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0" name="Google Shape;2510;p105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511" name="Google Shape;2511;p105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10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517" name="Google Shape;2517;p106"/>
          <p:cNvCxnSpPr>
            <a:endCxn id="2518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9" name="Google Shape;2519;p106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0" name="Google Shape;2520;p106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1" name="Google Shape;2521;p106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2" name="Google Shape;2522;p106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3" name="Google Shape;2523;p106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4" name="Google Shape;2524;p106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5" name="Google Shape;2525;p106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6" name="Google Shape;2526;p106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7" name="Google Shape;2527;p106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8" name="Google Shape;2528;p106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9" name="Google Shape;2529;p106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0" name="Google Shape;2530;p106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8" name="Google Shape;2518;p106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1" name="Google Shape;2531;p106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2" name="Google Shape;2532;p106"/>
          <p:cNvCxnSpPr>
            <a:stCxn id="2531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3" name="Google Shape;2533;p106"/>
          <p:cNvCxnSpPr>
            <a:stCxn id="2530" idx="0"/>
            <a:endCxn id="2531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4" name="Google Shape;2534;p106"/>
          <p:cNvCxnSpPr>
            <a:stCxn id="2530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5" name="Google Shape;2535;p106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6" name="Google Shape;2536;p106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7" name="Google Shape;2537;p106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8" name="Google Shape;2538;p106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9" name="Google Shape;2539;p106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灾难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773" name="Google Shape;773;p44"/>
          <p:cNvCxnSpPr>
            <a:endCxn id="774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5" name="Google Shape;775;p44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44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7" name="Google Shape;777;p44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Google Shape;778;p44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44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44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44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44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44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44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5" name="Google Shape;785;p44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6" name="Google Shape;786;p44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7" name="Google Shape;787;p44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8" name="Google Shape;788;p44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44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9" name="Google Shape;789;p44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0" name="Google Shape;790;p44"/>
          <p:cNvSpPr txBox="1"/>
          <p:nvPr/>
        </p:nvSpPr>
        <p:spPr>
          <a:xfrm>
            <a:off x="5573500" y="662800"/>
            <a:ext cx="30708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起初，神創造天地。 地是空虛混沌，淵面黑暗，神的靈運行在水面上。</a:t>
            </a:r>
            <a:endParaRPr b="1" sz="25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神說：「要有光。」就有了光。 … 神稱光為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昼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，稱暗為夜。有晚上，有早晨，這是頭一日。</a:t>
            </a:r>
            <a:endParaRPr b="1" sz="2700"/>
          </a:p>
        </p:txBody>
      </p:sp>
      <p:sp>
        <p:nvSpPr>
          <p:cNvPr id="791" name="Google Shape;791;p44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44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3" name="Google Shape;793;p44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4" name="Google Shape;794;p44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44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44"/>
          <p:cNvSpPr/>
          <p:nvPr/>
        </p:nvSpPr>
        <p:spPr>
          <a:xfrm>
            <a:off x="7332075" y="3849325"/>
            <a:ext cx="785100" cy="72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44"/>
          <p:cNvSpPr/>
          <p:nvPr/>
        </p:nvSpPr>
        <p:spPr>
          <a:xfrm>
            <a:off x="5545350" y="2660200"/>
            <a:ext cx="3258600" cy="24525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44"/>
          <p:cNvSpPr/>
          <p:nvPr/>
        </p:nvSpPr>
        <p:spPr>
          <a:xfrm>
            <a:off x="7408275" y="3849325"/>
            <a:ext cx="785100" cy="72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107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545" name="Google Shape;2545;p107"/>
          <p:cNvCxnSpPr>
            <a:endCxn id="2546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7" name="Google Shape;2547;p107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8" name="Google Shape;2548;p107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9" name="Google Shape;2549;p107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0" name="Google Shape;2550;p107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1" name="Google Shape;2551;p107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2" name="Google Shape;2552;p107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3" name="Google Shape;2553;p107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4" name="Google Shape;2554;p107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5" name="Google Shape;2555;p107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6" name="Google Shape;2556;p107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7" name="Google Shape;2557;p107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8" name="Google Shape;2558;p107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6" name="Google Shape;2546;p107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9" name="Google Shape;2559;p107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60" name="Google Shape;2560;p107"/>
          <p:cNvCxnSpPr>
            <a:stCxn id="2559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107"/>
          <p:cNvCxnSpPr>
            <a:stCxn id="2558" idx="0"/>
            <a:endCxn id="2559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107"/>
          <p:cNvCxnSpPr>
            <a:stCxn id="2558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3" name="Google Shape;2563;p107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4" name="Google Shape;2564;p107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5" name="Google Shape;2565;p107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6" name="Google Shape;2566;p107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7" name="Google Shape;2567;p107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568" name="Google Shape;2568;p107"/>
          <p:cNvSpPr txBox="1"/>
          <p:nvPr/>
        </p:nvSpPr>
        <p:spPr>
          <a:xfrm>
            <a:off x="304800" y="3657600"/>
            <a:ext cx="57675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400" rtl="0" algn="l">
              <a:lnSpc>
                <a:spcPct val="12352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我觀看，見天開了。有一匹白馬，騎在馬上的稱為「誠信真實」，他審判、爭戰都按著公義。...在</a:t>
            </a:r>
            <a:r>
              <a:rPr b="1" lang="en" u="sng">
                <a:solidFill>
                  <a:srgbClr val="980000"/>
                </a:solidFill>
                <a:highlight>
                  <a:srgbClr val="FDFEFF"/>
                </a:highlight>
              </a:rPr>
              <a:t>天上的眾軍</a:t>
            </a: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騎著白馬，穿著細麻衣，又白又潔，跟隨他。...我看見那獸和地上的君王，並他們的眾軍都聚集，要與</a:t>
            </a:r>
            <a:r>
              <a:rPr b="1" lang="en" u="sng">
                <a:solidFill>
                  <a:srgbClr val="980000"/>
                </a:solidFill>
                <a:highlight>
                  <a:srgbClr val="FDFEFF"/>
                </a:highlight>
              </a:rPr>
              <a:t>騎白馬的並他的軍兵</a:t>
            </a: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爭戰。</a:t>
            </a:r>
            <a:r>
              <a:rPr b="1" lang="en" sz="13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(啟 19:11-19)</a:t>
            </a:r>
            <a:endParaRPr sz="12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10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574" name="Google Shape;2574;p108"/>
          <p:cNvCxnSpPr>
            <a:endCxn id="2575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6" name="Google Shape;2576;p108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7" name="Google Shape;2577;p108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8" name="Google Shape;2578;p108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9" name="Google Shape;2579;p108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0" name="Google Shape;2580;p108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1" name="Google Shape;2581;p108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2" name="Google Shape;2582;p108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3" name="Google Shape;2583;p108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4" name="Google Shape;2584;p108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5" name="Google Shape;2585;p108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6" name="Google Shape;2586;p108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5" name="Google Shape;2575;p108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7" name="Google Shape;2587;p108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88" name="Google Shape;2588;p108"/>
          <p:cNvCxnSpPr>
            <a:stCxn id="2587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9" name="Google Shape;2589;p108"/>
          <p:cNvCxnSpPr>
            <a:stCxn id="2586" idx="0"/>
            <a:endCxn id="2587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0" name="Google Shape;2590;p108"/>
          <p:cNvCxnSpPr>
            <a:stCxn id="2586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1" name="Google Shape;2591;p108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2" name="Google Shape;2592;p108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3" name="Google Shape;2593;p108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4" name="Google Shape;2594;p10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2595" name="Google Shape;2595;p108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6" name="Google Shape;2596;p108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7" name="Google Shape;2597;p108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8" name="Google Shape;2598;p108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2599" name="Google Shape;2599;p108"/>
          <p:cNvCxnSpPr>
            <a:endCxn id="2597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0" name="Google Shape;2600;p108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灾难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109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606" name="Google Shape;2606;p109"/>
          <p:cNvCxnSpPr>
            <a:endCxn id="2607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8" name="Google Shape;2608;p109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9" name="Google Shape;2609;p109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0" name="Google Shape;2610;p109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1" name="Google Shape;2611;p109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2" name="Google Shape;2612;p109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3" name="Google Shape;2613;p109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4" name="Google Shape;2614;p109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5" name="Google Shape;2615;p109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6" name="Google Shape;2616;p109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7" name="Google Shape;2617;p109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8" name="Google Shape;2618;p109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7" name="Google Shape;2607;p109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9" name="Google Shape;2619;p109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20" name="Google Shape;2620;p109"/>
          <p:cNvCxnSpPr>
            <a:stCxn id="2619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1" name="Google Shape;2621;p109"/>
          <p:cNvCxnSpPr>
            <a:stCxn id="2618" idx="0"/>
            <a:endCxn id="2619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2" name="Google Shape;2622;p109"/>
          <p:cNvCxnSpPr>
            <a:stCxn id="2618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3" name="Google Shape;2623;p109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4" name="Google Shape;2624;p109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5" name="Google Shape;2625;p109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6" name="Google Shape;2626;p109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2627" name="Google Shape;2627;p109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8" name="Google Shape;2628;p109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9" name="Google Shape;2629;p109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0" name="Google Shape;2630;p109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2631" name="Google Shape;2631;p109"/>
          <p:cNvCxnSpPr>
            <a:endCxn id="2629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2" name="Google Shape;2632;p109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633" name="Google Shape;2633;p109"/>
          <p:cNvSpPr txBox="1"/>
          <p:nvPr/>
        </p:nvSpPr>
        <p:spPr>
          <a:xfrm>
            <a:off x="533400" y="3429000"/>
            <a:ext cx="51984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400" rtl="0" algn="l">
              <a:lnSpc>
                <a:spcPct val="12352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我又看見那些因為給耶穌作見證並為神之道被斬者的靈魂，和那沒有拜過獸與獸像，也沒有在額上和手上受過牠印記之人的靈魂；他們都復活了，與基督一同做王一千年。這是</a:t>
            </a:r>
            <a:r>
              <a:rPr b="1" lang="en" u="sng">
                <a:solidFill>
                  <a:srgbClr val="980000"/>
                </a:solidFill>
                <a:highlight>
                  <a:srgbClr val="FDFEFF"/>
                </a:highlight>
              </a:rPr>
              <a:t>頭一次的復活</a:t>
            </a: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。其餘的死人還沒有復活，直等那一千年完了。在</a:t>
            </a:r>
            <a:r>
              <a:rPr b="1" lang="en" u="sng">
                <a:solidFill>
                  <a:srgbClr val="980000"/>
                </a:solidFill>
                <a:highlight>
                  <a:srgbClr val="FDFEFF"/>
                </a:highlight>
              </a:rPr>
              <a:t>頭一次復活</a:t>
            </a: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有份的有福了，聖潔了！第二次的死在他們身上沒有權柄。他們必做神和基督的祭司，並要與基督一同做王一千年. </a:t>
            </a:r>
            <a:r>
              <a:rPr b="1" lang="en" sz="13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(啟 20:4-6)</a:t>
            </a:r>
            <a:endParaRPr sz="6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11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639" name="Google Shape;2639;p110"/>
          <p:cNvCxnSpPr>
            <a:endCxn id="2640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1" name="Google Shape;2641;p110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2" name="Google Shape;2642;p110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3" name="Google Shape;2643;p110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4" name="Google Shape;2644;p110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5" name="Google Shape;2645;p110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6" name="Google Shape;2646;p110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7" name="Google Shape;2647;p110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8" name="Google Shape;2648;p110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9" name="Google Shape;2649;p110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0" name="Google Shape;2650;p110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1" name="Google Shape;2651;p110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2" name="Google Shape;2652;p110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羔羊婚宴)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0" name="Google Shape;2640;p110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3" name="Google Shape;2653;p110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54" name="Google Shape;2654;p110"/>
          <p:cNvCxnSpPr>
            <a:stCxn id="2653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5" name="Google Shape;2655;p110"/>
          <p:cNvCxnSpPr>
            <a:stCxn id="2651" idx="0"/>
            <a:endCxn id="2653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6" name="Google Shape;2656;p110"/>
          <p:cNvCxnSpPr>
            <a:stCxn id="2651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7" name="Google Shape;2657;p110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8" name="Google Shape;2658;p110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9" name="Google Shape;2659;p110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0" name="Google Shape;2660;p11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2661" name="Google Shape;2661;p110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2" name="Google Shape;2662;p110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3" name="Google Shape;2663;p110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4" name="Google Shape;2664;p110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2665" name="Google Shape;2665;p110"/>
          <p:cNvCxnSpPr>
            <a:endCxn id="2663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6" name="Google Shape;2666;p110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灾难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11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672" name="Google Shape;2672;p111"/>
          <p:cNvCxnSpPr>
            <a:endCxn id="2673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4" name="Google Shape;2674;p111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5" name="Google Shape;2675;p111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6" name="Google Shape;2676;p111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7" name="Google Shape;2677;p111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8" name="Google Shape;2678;p111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9" name="Google Shape;2679;p111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0" name="Google Shape;2680;p111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1" name="Google Shape;2681;p111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2" name="Google Shape;2682;p111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3" name="Google Shape;2683;p111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4" name="Google Shape;2684;p111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5" name="Google Shape;2685;p111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羔羊婚宴)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3" name="Google Shape;2673;p111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6" name="Google Shape;2686;p111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87" name="Google Shape;2687;p111"/>
          <p:cNvCxnSpPr>
            <a:stCxn id="2686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8" name="Google Shape;2688;p111"/>
          <p:cNvCxnSpPr>
            <a:stCxn id="2684" idx="0"/>
            <a:endCxn id="2686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9" name="Google Shape;2689;p111"/>
          <p:cNvCxnSpPr>
            <a:stCxn id="2684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0" name="Google Shape;2690;p111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1" name="Google Shape;2691;p111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2" name="Google Shape;2692;p111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3" name="Google Shape;2693;p111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2694" name="Google Shape;2694;p111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5" name="Google Shape;2695;p111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6" name="Google Shape;2696;p111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7" name="Google Shape;2697;p111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2698" name="Google Shape;2698;p111"/>
          <p:cNvCxnSpPr>
            <a:endCxn id="2696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9" name="Google Shape;2699;p111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700" name="Google Shape;2700;p111"/>
          <p:cNvSpPr txBox="1"/>
          <p:nvPr/>
        </p:nvSpPr>
        <p:spPr>
          <a:xfrm>
            <a:off x="367075" y="3405325"/>
            <a:ext cx="53790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我們要歡喜快樂，將榮耀歸給他，因為</a:t>
            </a:r>
            <a:r>
              <a:rPr b="1" lang="en" u="sng">
                <a:solidFill>
                  <a:srgbClr val="980000"/>
                </a:solidFill>
                <a:highlight>
                  <a:srgbClr val="FDFEFF"/>
                </a:highlight>
              </a:rPr>
              <a:t>羔羊婚娶</a:t>
            </a: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的時候到了，新婦也自己預備好了，就蒙恩得穿光明潔白的細麻衣。」這細麻衣就是聖徒所行的義。天使吩咐我說：「你要寫上：凡被請赴羔羊之婚筵的有福了！」</a:t>
            </a:r>
            <a:r>
              <a:rPr b="1" lang="en" sz="15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(啟 19:7-9)</a:t>
            </a:r>
            <a:endParaRPr b="1" sz="1500">
              <a:solidFill>
                <a:srgbClr val="552200"/>
              </a:solidFill>
              <a:highlight>
                <a:srgbClr val="FDFE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5400" rtl="0" algn="l">
              <a:lnSpc>
                <a:spcPct val="12352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第二次的死在他們身上沒有權柄。他們必做神和基督的</a:t>
            </a:r>
            <a:r>
              <a:rPr b="1" lang="en" u="sng">
                <a:solidFill>
                  <a:srgbClr val="980000"/>
                </a:solidFill>
                <a:highlight>
                  <a:srgbClr val="FDFEFF"/>
                </a:highlight>
              </a:rPr>
              <a:t>祭司</a:t>
            </a: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，並要與基督一同</a:t>
            </a:r>
            <a:r>
              <a:rPr b="1" lang="en" u="sng">
                <a:solidFill>
                  <a:srgbClr val="980000"/>
                </a:solidFill>
                <a:highlight>
                  <a:srgbClr val="FDFEFF"/>
                </a:highlight>
              </a:rPr>
              <a:t>做王一千年</a:t>
            </a: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. </a:t>
            </a:r>
            <a:r>
              <a:rPr b="1" lang="en" sz="13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(啟 20:4-6)</a:t>
            </a:r>
            <a:endParaRPr b="1" sz="1600">
              <a:solidFill>
                <a:srgbClr val="552200"/>
              </a:solidFill>
              <a:highlight>
                <a:srgbClr val="FDFE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11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706" name="Google Shape;2706;p112"/>
          <p:cNvCxnSpPr>
            <a:endCxn id="2707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8" name="Google Shape;2708;p112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9" name="Google Shape;2709;p112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0" name="Google Shape;2710;p112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1" name="Google Shape;2711;p112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2" name="Google Shape;2712;p112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3" name="Google Shape;2713;p112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4" name="Google Shape;2714;p112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5" name="Google Shape;2715;p112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6" name="Google Shape;2716;p112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7" name="Google Shape;2717;p112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8" name="Google Shape;2718;p112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9" name="Google Shape;2719;p112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羔羊婚宴)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7" name="Google Shape;2707;p112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0" name="Google Shape;2720;p112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21" name="Google Shape;2721;p112"/>
          <p:cNvCxnSpPr>
            <a:stCxn id="2720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2" name="Google Shape;2722;p112"/>
          <p:cNvCxnSpPr>
            <a:stCxn id="2718" idx="0"/>
            <a:endCxn id="2720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3" name="Google Shape;2723;p112"/>
          <p:cNvCxnSpPr>
            <a:stCxn id="2718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4" name="Google Shape;2724;p112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5" name="Google Shape;2725;p112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6" name="Google Shape;2726;p112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7" name="Google Shape;2727;p11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2728" name="Google Shape;2728;p112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9" name="Google Shape;2729;p112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0" name="Google Shape;2730;p112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1" name="Google Shape;2731;p112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2732" name="Google Shape;2732;p112"/>
          <p:cNvCxnSpPr>
            <a:endCxn id="2730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3" name="Google Shape;2733;p112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4" name="Google Shape;2734;p112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735" name="Google Shape;2735;p112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灾难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9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11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741" name="Google Shape;2741;p113"/>
          <p:cNvCxnSpPr>
            <a:endCxn id="2742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3" name="Google Shape;2743;p113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4" name="Google Shape;2744;p113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5" name="Google Shape;2745;p113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6" name="Google Shape;2746;p113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7" name="Google Shape;2747;p113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8" name="Google Shape;2748;p113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9" name="Google Shape;2749;p113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0" name="Google Shape;2750;p113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1" name="Google Shape;2751;p113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2" name="Google Shape;2752;p113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3" name="Google Shape;2753;p113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4" name="Google Shape;2754;p113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羔羊婚宴)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2" name="Google Shape;2742;p113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5" name="Google Shape;2755;p113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56" name="Google Shape;2756;p113"/>
          <p:cNvCxnSpPr>
            <a:stCxn id="2755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7" name="Google Shape;2757;p113"/>
          <p:cNvCxnSpPr>
            <a:stCxn id="2753" idx="0"/>
            <a:endCxn id="2755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8" name="Google Shape;2758;p113"/>
          <p:cNvCxnSpPr>
            <a:stCxn id="2753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9" name="Google Shape;2759;p113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0" name="Google Shape;2760;p113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1" name="Google Shape;2761;p113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2" name="Google Shape;2762;p11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2763" name="Google Shape;2763;p113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4" name="Google Shape;2764;p113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5" name="Google Shape;2765;p113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6" name="Google Shape;2766;p113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2767" name="Google Shape;2767;p113"/>
          <p:cNvCxnSpPr>
            <a:endCxn id="2765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8" name="Google Shape;2768;p113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9" name="Google Shape;2769;p113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770" name="Google Shape;2770;p113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771" name="Google Shape;2771;p113"/>
          <p:cNvSpPr txBox="1"/>
          <p:nvPr/>
        </p:nvSpPr>
        <p:spPr>
          <a:xfrm>
            <a:off x="457200" y="3352800"/>
            <a:ext cx="5465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我又看見一個白色的大寶座與坐在上面的，從他面前天地都逃避，再無可見之處了。我又看見死了的人，無論大小，都站在寶座前，案卷展開了；並且另有一卷展開，就是生命冊。死了的人都憑著這些案卷所記載的，照他們所行的</a:t>
            </a:r>
            <a:r>
              <a:rPr b="1" lang="en" u="sng">
                <a:solidFill>
                  <a:srgbClr val="980000"/>
                </a:solidFill>
                <a:highlight>
                  <a:srgbClr val="FDFEFF"/>
                </a:highlight>
              </a:rPr>
              <a:t>受審判</a:t>
            </a: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。於是海交出其中的死人，死亡和陰間也交出其中的死人，他們都照各人所行的受審判。死亡和陰間也被扔在火湖裡。這火湖就是第二次的死。若有人名字沒記在生命冊上，他就被扔在火湖裡。</a:t>
            </a:r>
            <a:r>
              <a:rPr b="1" lang="en" sz="16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(啟 20:11-15)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11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777" name="Google Shape;2777;p114"/>
          <p:cNvCxnSpPr>
            <a:endCxn id="2778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9" name="Google Shape;2779;p114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0" name="Google Shape;2780;p114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1" name="Google Shape;2781;p114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2" name="Google Shape;2782;p114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3" name="Google Shape;2783;p114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4" name="Google Shape;2784;p114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5" name="Google Shape;2785;p114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6" name="Google Shape;2786;p114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永世国度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7" name="Google Shape;2787;p114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8" name="Google Shape;2788;p114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9" name="Google Shape;2789;p114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0" name="Google Shape;2790;p114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1" name="Google Shape;2791;p114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羔羊婚宴)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8" name="Google Shape;2778;p114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2" name="Google Shape;2792;p114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93" name="Google Shape;2793;p114"/>
          <p:cNvCxnSpPr>
            <a:stCxn id="2792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4" name="Google Shape;2794;p114"/>
          <p:cNvCxnSpPr>
            <a:stCxn id="2790" idx="0"/>
            <a:endCxn id="2792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5" name="Google Shape;2795;p114"/>
          <p:cNvCxnSpPr>
            <a:stCxn id="2790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6" name="Google Shape;2796;p114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7" name="Google Shape;2797;p114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8" name="Google Shape;2798;p114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9" name="Google Shape;2799;p11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2800" name="Google Shape;2800;p114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1" name="Google Shape;2801;p114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2" name="Google Shape;2802;p114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3" name="Google Shape;2803;p114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2804" name="Google Shape;2804;p114"/>
          <p:cNvCxnSpPr>
            <a:endCxn id="2802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5" name="Google Shape;2805;p114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6" name="Google Shape;2806;p114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807" name="Google Shape;2807;p114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灾难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11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2813" name="Google Shape;2813;p115"/>
          <p:cNvCxnSpPr>
            <a:endCxn id="2814" idx="2"/>
          </p:cNvCxnSpPr>
          <p:nvPr/>
        </p:nvCxnSpPr>
        <p:spPr>
          <a:xfrm flipH="1" rot="10800000">
            <a:off x="854700" y="1934225"/>
            <a:ext cx="7322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5" name="Google Shape;2815;p115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耶稣出生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6" name="Google Shape;2816;p115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耶稣受死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7" name="Google Shape;2817;p115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8" name="Google Shape;2818;p115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耶稣复活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9" name="Google Shape;2819;p115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教会诞生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0" name="Google Shape;2820;p115"/>
          <p:cNvSpPr txBox="1"/>
          <p:nvPr/>
        </p:nvSpPr>
        <p:spPr>
          <a:xfrm>
            <a:off x="4094375" y="92575"/>
            <a:ext cx="553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教会被提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1" name="Google Shape;2821;p115"/>
          <p:cNvSpPr txBox="1"/>
          <p:nvPr/>
        </p:nvSpPr>
        <p:spPr>
          <a:xfrm>
            <a:off x="61021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耶</a:t>
            </a: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稣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及得胜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者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再来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2" name="Google Shape;2822;p115"/>
          <p:cNvSpPr txBox="1"/>
          <p:nvPr/>
        </p:nvSpPr>
        <p:spPr>
          <a:xfrm>
            <a:off x="80452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永世国度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3" name="Google Shape;2823;p115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4" name="Google Shape;2824;p115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5" name="Google Shape;2825;p115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6" name="Google Shape;2826;p115"/>
          <p:cNvSpPr/>
          <p:nvPr/>
        </p:nvSpPr>
        <p:spPr>
          <a:xfrm>
            <a:off x="4290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7" name="Google Shape;2827;p115"/>
          <p:cNvSpPr txBox="1"/>
          <p:nvPr/>
        </p:nvSpPr>
        <p:spPr>
          <a:xfrm>
            <a:off x="6891175" y="1990350"/>
            <a:ext cx="1154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千禧年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国度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羔羊婚宴)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4" name="Google Shape;2814;p115"/>
          <p:cNvSpPr/>
          <p:nvPr/>
        </p:nvSpPr>
        <p:spPr>
          <a:xfrm>
            <a:off x="8176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8" name="Google Shape;2828;p115"/>
          <p:cNvSpPr/>
          <p:nvPr/>
        </p:nvSpPr>
        <p:spPr>
          <a:xfrm rot="-535503">
            <a:off x="4304625" y="1394017"/>
            <a:ext cx="131492" cy="159113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29" name="Google Shape;2829;p115"/>
          <p:cNvCxnSpPr>
            <a:stCxn id="2828" idx="1"/>
          </p:cNvCxnSpPr>
          <p:nvPr/>
        </p:nvCxnSpPr>
        <p:spPr>
          <a:xfrm>
            <a:off x="4315748" y="1425208"/>
            <a:ext cx="1972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0" name="Google Shape;2830;p115"/>
          <p:cNvCxnSpPr>
            <a:stCxn id="2826" idx="0"/>
            <a:endCxn id="2828" idx="3"/>
          </p:cNvCxnSpPr>
          <p:nvPr/>
        </p:nvCxnSpPr>
        <p:spPr>
          <a:xfrm rot="10800000">
            <a:off x="4333200" y="1536275"/>
            <a:ext cx="231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1" name="Google Shape;2831;p115"/>
          <p:cNvCxnSpPr>
            <a:stCxn id="2826" idx="0"/>
          </p:cNvCxnSpPr>
          <p:nvPr/>
        </p:nvCxnSpPr>
        <p:spPr>
          <a:xfrm rot="10800000">
            <a:off x="4330200" y="1487675"/>
            <a:ext cx="26100" cy="36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2" name="Google Shape;2832;p115"/>
          <p:cNvCxnSpPr/>
          <p:nvPr/>
        </p:nvCxnSpPr>
        <p:spPr>
          <a:xfrm>
            <a:off x="6261850" y="1411525"/>
            <a:ext cx="16500" cy="4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3" name="Google Shape;2833;p115"/>
          <p:cNvSpPr/>
          <p:nvPr/>
        </p:nvSpPr>
        <p:spPr>
          <a:xfrm>
            <a:off x="4290600" y="1397375"/>
            <a:ext cx="19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4" name="Google Shape;2834;p115"/>
          <p:cNvSpPr/>
          <p:nvPr/>
        </p:nvSpPr>
        <p:spPr>
          <a:xfrm>
            <a:off x="6195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5" name="Google Shape;2835;p11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新约历史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sp>
        <p:nvSpPr>
          <p:cNvPr id="2836" name="Google Shape;2836;p115"/>
          <p:cNvSpPr txBox="1"/>
          <p:nvPr/>
        </p:nvSpPr>
        <p:spPr>
          <a:xfrm>
            <a:off x="4572000" y="980850"/>
            <a:ext cx="168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审</a:t>
            </a: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判/奖赏教会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7" name="Google Shape;2837;p115"/>
          <p:cNvSpPr/>
          <p:nvPr/>
        </p:nvSpPr>
        <p:spPr>
          <a:xfrm>
            <a:off x="7872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8" name="Google Shape;2838;p115"/>
          <p:cNvSpPr/>
          <p:nvPr/>
        </p:nvSpPr>
        <p:spPr>
          <a:xfrm>
            <a:off x="6729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9" name="Google Shape;2839;p115"/>
          <p:cNvSpPr txBox="1"/>
          <p:nvPr/>
        </p:nvSpPr>
        <p:spPr>
          <a:xfrm>
            <a:off x="6575350" y="2960525"/>
            <a:ext cx="4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头一次复活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2840" name="Google Shape;2840;p115"/>
          <p:cNvCxnSpPr>
            <a:endCxn id="2838" idx="4"/>
          </p:cNvCxnSpPr>
          <p:nvPr/>
        </p:nvCxnSpPr>
        <p:spPr>
          <a:xfrm flipH="1" rot="10800000">
            <a:off x="6780300" y="2013875"/>
            <a:ext cx="144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1" name="Google Shape;2841;p115"/>
          <p:cNvCxnSpPr/>
          <p:nvPr/>
        </p:nvCxnSpPr>
        <p:spPr>
          <a:xfrm rot="10800000">
            <a:off x="7921800" y="1989575"/>
            <a:ext cx="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2" name="Google Shape;2842;p115"/>
          <p:cNvSpPr txBox="1"/>
          <p:nvPr/>
        </p:nvSpPr>
        <p:spPr>
          <a:xfrm>
            <a:off x="7642150" y="2960525"/>
            <a:ext cx="63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所有死人复活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白色大宝座的审判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843" name="Google Shape;2843;p115"/>
          <p:cNvSpPr txBox="1"/>
          <p:nvPr/>
        </p:nvSpPr>
        <p:spPr>
          <a:xfrm>
            <a:off x="4724400" y="1905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 灾难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844" name="Google Shape;2844;p115"/>
          <p:cNvSpPr txBox="1"/>
          <p:nvPr/>
        </p:nvSpPr>
        <p:spPr>
          <a:xfrm>
            <a:off x="533400" y="3429000"/>
            <a:ext cx="5517300" cy="21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400" rtl="0" algn="l">
              <a:lnSpc>
                <a:spcPct val="12352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320"/>
                </a:solidFill>
                <a:highlight>
                  <a:srgbClr val="FDFEFF"/>
                </a:highlight>
              </a:rPr>
              <a:t>我又看見一個新天新地，因為先前的天地已經過去了，海也不再有了。我又看見聖城新耶路撒冷由神那裡從天而降，預備好了，就如新婦裝飾整齊等候丈夫。我聽見有大聲音從寶座出來說：「看哪，神的帳幕在人間！他要與人同住，他們要做他的子民，神要親自與他們同在，做他們的神.神要擦去他們一切的眼淚，不再有死亡，也不再有悲哀、哭號、疼痛，因為以前的事都過去了。」</a:t>
            </a:r>
            <a:r>
              <a:rPr b="1" lang="en" sz="1600">
                <a:solidFill>
                  <a:srgbClr val="552200"/>
                </a:solidFill>
                <a:highlight>
                  <a:srgbClr val="FDFEFF"/>
                </a:highlight>
                <a:latin typeface="Verdana"/>
                <a:ea typeface="Verdana"/>
                <a:cs typeface="Verdana"/>
                <a:sym typeface="Verdana"/>
              </a:rPr>
              <a:t>(啟 21:1-4)</a:t>
            </a:r>
            <a:endParaRPr/>
          </a:p>
          <a:p>
            <a:pPr indent="0" lvl="0" marL="12700" marR="25400" rtl="0" algn="l">
              <a:lnSpc>
                <a:spcPct val="12352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1320"/>
              </a:solidFill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8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p116"/>
          <p:cNvSpPr txBox="1"/>
          <p:nvPr>
            <p:ph idx="1" type="body"/>
          </p:nvPr>
        </p:nvSpPr>
        <p:spPr>
          <a:xfrm>
            <a:off x="566250" y="883500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                   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                   问题讨论</a:t>
            </a:r>
            <a:endParaRPr b="1"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1D27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rgbClr val="281D27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804" name="Google Shape;804;p45"/>
          <p:cNvCxnSpPr>
            <a:endCxn id="805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45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45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45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45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45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45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45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45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45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45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45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45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8" name="Google Shape;818;p45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9" name="Google Shape;819;p45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45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0" name="Google Shape;820;p45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1" name="Google Shape;821;p45"/>
          <p:cNvSpPr txBox="1"/>
          <p:nvPr/>
        </p:nvSpPr>
        <p:spPr>
          <a:xfrm>
            <a:off x="5573500" y="662800"/>
            <a:ext cx="30708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神說：「要有光。」就有了光。 … 神稱光為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昼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，稱暗為夜。有晚上，有早晨，這是頭一日。</a:t>
            </a:r>
            <a:endParaRPr b="1" sz="25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神說：「要有光。」就有了光。 … 神稱光為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昼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，稱暗為夜。有晚上，有早晨，這是頭一日。</a:t>
            </a:r>
            <a:endParaRPr b="1" sz="2700"/>
          </a:p>
        </p:txBody>
      </p:sp>
      <p:sp>
        <p:nvSpPr>
          <p:cNvPr id="822" name="Google Shape;822;p45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45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45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45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45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45"/>
          <p:cNvSpPr/>
          <p:nvPr/>
        </p:nvSpPr>
        <p:spPr>
          <a:xfrm>
            <a:off x="7332075" y="3849325"/>
            <a:ext cx="785100" cy="72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45"/>
          <p:cNvSpPr/>
          <p:nvPr/>
        </p:nvSpPr>
        <p:spPr>
          <a:xfrm>
            <a:off x="5545350" y="2660200"/>
            <a:ext cx="3258600" cy="24525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45"/>
          <p:cNvSpPr/>
          <p:nvPr/>
        </p:nvSpPr>
        <p:spPr>
          <a:xfrm rot="-5400000">
            <a:off x="6413750" y="3246675"/>
            <a:ext cx="633600" cy="1893600"/>
          </a:xfrm>
          <a:prstGeom prst="triangle">
            <a:avLst>
              <a:gd fmla="val 49992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45"/>
          <p:cNvSpPr/>
          <p:nvPr/>
        </p:nvSpPr>
        <p:spPr>
          <a:xfrm>
            <a:off x="7408275" y="3849325"/>
            <a:ext cx="785100" cy="72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45"/>
          <p:cNvSpPr/>
          <p:nvPr/>
        </p:nvSpPr>
        <p:spPr>
          <a:xfrm>
            <a:off x="7385325" y="3841450"/>
            <a:ext cx="807900" cy="729900"/>
          </a:xfrm>
          <a:prstGeom prst="pie">
            <a:avLst>
              <a:gd fmla="val 5276124" name="adj1"/>
              <a:gd fmla="val 16052628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45"/>
          <p:cNvSpPr/>
          <p:nvPr/>
        </p:nvSpPr>
        <p:spPr>
          <a:xfrm>
            <a:off x="5818625" y="4159100"/>
            <a:ext cx="51300" cy="56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pen Sans"/>
                <a:ea typeface="Playpen Sans"/>
                <a:cs typeface="Playpen Sans"/>
                <a:sym typeface="Playpen Sans"/>
              </a:rPr>
              <a:t>旧约历史</a:t>
            </a:r>
            <a:endParaRPr sz="3000">
              <a:solidFill>
                <a:schemeClr val="dk1"/>
              </a:solidFill>
              <a:latin typeface="Playpen Sans"/>
              <a:ea typeface="Playpen Sans"/>
              <a:cs typeface="Playpen Sans"/>
              <a:sym typeface="Playpen Sans"/>
            </a:endParaRPr>
          </a:p>
        </p:txBody>
      </p:sp>
      <p:cxnSp>
        <p:nvCxnSpPr>
          <p:cNvPr id="838" name="Google Shape;838;p46"/>
          <p:cNvCxnSpPr>
            <a:endCxn id="839" idx="6"/>
          </p:cNvCxnSpPr>
          <p:nvPr/>
        </p:nvCxnSpPr>
        <p:spPr>
          <a:xfrm flipH="1" rot="10800000">
            <a:off x="854700" y="1934225"/>
            <a:ext cx="4481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46"/>
          <p:cNvSpPr txBox="1"/>
          <p:nvPr/>
        </p:nvSpPr>
        <p:spPr>
          <a:xfrm>
            <a:off x="6538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神的</a:t>
            </a: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创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造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46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46"/>
          <p:cNvSpPr/>
          <p:nvPr/>
        </p:nvSpPr>
        <p:spPr>
          <a:xfrm>
            <a:off x="78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p46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4" name="Google Shape;844;p46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46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46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46"/>
          <p:cNvSpPr txBox="1"/>
          <p:nvPr/>
        </p:nvSpPr>
        <p:spPr>
          <a:xfrm>
            <a:off x="78166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46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46"/>
          <p:cNvSpPr/>
          <p:nvPr/>
        </p:nvSpPr>
        <p:spPr>
          <a:xfrm>
            <a:off x="1623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46"/>
          <p:cNvSpPr/>
          <p:nvPr/>
        </p:nvSpPr>
        <p:spPr>
          <a:xfrm>
            <a:off x="24618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46"/>
          <p:cNvSpPr/>
          <p:nvPr/>
        </p:nvSpPr>
        <p:spPr>
          <a:xfrm>
            <a:off x="31476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46"/>
          <p:cNvSpPr/>
          <p:nvPr/>
        </p:nvSpPr>
        <p:spPr>
          <a:xfrm>
            <a:off x="3833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46"/>
          <p:cNvSpPr/>
          <p:nvPr/>
        </p:nvSpPr>
        <p:spPr>
          <a:xfrm>
            <a:off x="45954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9" name="Google Shape;839;p46"/>
          <p:cNvSpPr/>
          <p:nvPr/>
        </p:nvSpPr>
        <p:spPr>
          <a:xfrm>
            <a:off x="5205000" y="1854575"/>
            <a:ext cx="131400" cy="159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46"/>
          <p:cNvSpPr txBox="1"/>
          <p:nvPr/>
        </p:nvSpPr>
        <p:spPr>
          <a:xfrm>
            <a:off x="6749875" y="23186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46"/>
          <p:cNvSpPr txBox="1"/>
          <p:nvPr/>
        </p:nvSpPr>
        <p:spPr>
          <a:xfrm>
            <a:off x="1492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2254075" y="20138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6"/>
          <p:cNvSpPr txBox="1"/>
          <p:nvPr/>
        </p:nvSpPr>
        <p:spPr>
          <a:xfrm>
            <a:off x="2977975" y="2048375"/>
            <a:ext cx="3945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>
            <a:off x="37018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46"/>
          <p:cNvSpPr txBox="1"/>
          <p:nvPr/>
        </p:nvSpPr>
        <p:spPr>
          <a:xfrm>
            <a:off x="43876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46"/>
          <p:cNvSpPr txBox="1"/>
          <p:nvPr/>
        </p:nvSpPr>
        <p:spPr>
          <a:xfrm>
            <a:off x="5073475" y="2090000"/>
            <a:ext cx="3945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46"/>
          <p:cNvSpPr/>
          <p:nvPr/>
        </p:nvSpPr>
        <p:spPr>
          <a:xfrm>
            <a:off x="1703825" y="4006700"/>
            <a:ext cx="51300" cy="56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46"/>
          <p:cNvSpPr txBox="1"/>
          <p:nvPr/>
        </p:nvSpPr>
        <p:spPr>
          <a:xfrm>
            <a:off x="1458700" y="3094400"/>
            <a:ext cx="307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  <p:sp>
        <p:nvSpPr>
          <p:cNvPr id="863" name="Google Shape;863;p46"/>
          <p:cNvSpPr txBox="1"/>
          <p:nvPr/>
        </p:nvSpPr>
        <p:spPr>
          <a:xfrm>
            <a:off x="1703825" y="2937625"/>
            <a:ext cx="6631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1, 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神造____以后，人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类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开始有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时间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？</a:t>
            </a:r>
            <a:endParaRPr b="1" sz="22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2, 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地球(天地)出</a:t>
            </a:r>
            <a:r>
              <a:rPr b="1" lang="en" sz="2700">
                <a:solidFill>
                  <a:srgbClr val="001320"/>
                </a:solidFill>
                <a:highlight>
                  <a:srgbClr val="FDFEFF"/>
                </a:highlight>
              </a:rPr>
              <a:t>现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在</a:t>
            </a:r>
            <a:r>
              <a:rPr b="1" lang="en" sz="2700">
                <a:solidFill>
                  <a:srgbClr val="001320"/>
                </a:solidFill>
                <a:highlight>
                  <a:srgbClr val="FDFEFF"/>
                </a:highlight>
              </a:rPr>
              <a:t>时间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被造之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____</a:t>
            </a:r>
            <a:endParaRPr b="1" sz="2500">
              <a:solidFill>
                <a:srgbClr val="001320"/>
              </a:solidFill>
              <a:highlight>
                <a:srgbClr val="FDFE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3, 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神稱光為</a:t>
            </a:r>
            <a:r>
              <a:rPr b="1" lang="en" sz="2400">
                <a:solidFill>
                  <a:srgbClr val="001320"/>
                </a:solidFill>
                <a:highlight>
                  <a:srgbClr val="FDFEFF"/>
                </a:highlight>
              </a:rPr>
              <a:t>昼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，稱暗為夜。有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____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，有</a:t>
            </a:r>
            <a:r>
              <a:rPr b="1" lang="en" sz="2200">
                <a:solidFill>
                  <a:srgbClr val="001320"/>
                </a:solidFill>
                <a:highlight>
                  <a:srgbClr val="FDFEFF"/>
                </a:highlight>
              </a:rPr>
              <a:t>____</a:t>
            </a:r>
            <a:r>
              <a:rPr b="1" lang="en" sz="2500">
                <a:solidFill>
                  <a:srgbClr val="001320"/>
                </a:solidFill>
                <a:highlight>
                  <a:srgbClr val="FDFEFF"/>
                </a:highlight>
              </a:rPr>
              <a:t>。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rgbClr val="FDFE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yful Voyage v1">
  <a:themeElements>
    <a:clrScheme name="Custom">
      <a:dk1>
        <a:srgbClr val="062932"/>
      </a:dk1>
      <a:lt1>
        <a:srgbClr val="FFFFFF"/>
      </a:lt1>
      <a:dk2>
        <a:srgbClr val="44546A"/>
      </a:dk2>
      <a:lt2>
        <a:srgbClr val="D7F6FF"/>
      </a:lt2>
      <a:accent1>
        <a:srgbClr val="FFD15E"/>
      </a:accent1>
      <a:accent2>
        <a:srgbClr val="BDBDFF"/>
      </a:accent2>
      <a:accent3>
        <a:srgbClr val="FFA6C2"/>
      </a:accent3>
      <a:accent4>
        <a:srgbClr val="7BC28B"/>
      </a:accent4>
      <a:accent5>
        <a:srgbClr val="FF81A9"/>
      </a:accent5>
      <a:accent6>
        <a:srgbClr val="FFEFC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