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>
        <p:scale>
          <a:sx n="10" d="100"/>
          <a:sy n="10" d="100"/>
        </p:scale>
        <p:origin x="1334" y="4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CA0028-D3D7-443F-9CEC-1AD6E684B0FD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672AA2-41FD-4098-8F48-CD7E14B6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5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6B935D-9D29-4E80-A7CA-9313B2779802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0956FB-7703-4CD4-BBC3-7B188EE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6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956FB-7703-4CD4-BBC3-7B188EE18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A2EE-9653-4275-B13F-2F0E87C3BA8F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25200" y="381000"/>
            <a:ext cx="21640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Arial" panose="020B0604020202020204" pitchFamily="34" charset="0"/>
                <a:cs typeface="Arial" panose="020B0604020202020204" pitchFamily="34" charset="0"/>
              </a:rPr>
              <a:t>Water Wars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25200" y="2286000"/>
            <a:ext cx="2164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Claire </a:t>
            </a:r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Umpleby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, Grace Keeton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23199" y="1885185"/>
            <a:ext cx="9982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 dirty="0">
                <a:latin typeface="Century Gothic" pitchFamily="34" charset="0"/>
              </a:rPr>
              <a:t>Operation Catapult 2019 Session 3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1" y="4008843"/>
            <a:ext cx="2095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Layout: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502" y="1109752"/>
            <a:ext cx="72866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atin typeface="Arial" panose="020B0604020202020204" pitchFamily="34" charset="0"/>
                <a:cs typeface="Arial" panose="020B0604020202020204" pitchFamily="34" charset="0"/>
              </a:rPr>
              <a:t>Team 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799" y="8965755"/>
            <a:ext cx="9601200" cy="2372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Game Play: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Two players throw water balloons at each other in this street fighter rendition of Water Wars.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Player 1 uses W/A/D to move and Q/E to shoot.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Player 2 uses I/J/L to move and U/O to shoot.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Players start with 3,000 health.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Each balloon hit subtracts from a players’ health until it reaches 0 and the player loses the game.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95673" y="4876800"/>
            <a:ext cx="9705339" cy="2262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Problems Encountered: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Allowing the players to land on platforms below them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Organizing a large number of functions</a:t>
            </a:r>
          </a:p>
          <a:p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Future Improvements: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Multiple backgrounds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Music for backgrounds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Randomized platform positions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Character customization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Combos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Customizable game parameters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994601" y="-44852"/>
            <a:ext cx="10907485" cy="186472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216" y="154221"/>
            <a:ext cx="8917167" cy="14665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DE68A7-3D6C-41B9-B750-1A8315C86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4" y="223072"/>
            <a:ext cx="2314575" cy="3324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064BCF-4058-4382-A858-747022F9C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208" y="15932943"/>
            <a:ext cx="17710484" cy="167623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8C10B-BD3C-4A0A-8974-3D275F53A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919" y="5628858"/>
            <a:ext cx="20931361" cy="103040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1FDA48-2113-4525-BFE5-4C083562C3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2" y="3840841"/>
            <a:ext cx="10412522" cy="51249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C47657-826E-449F-BC87-897EA0DB5C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00" y="27415065"/>
            <a:ext cx="10407282" cy="51223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132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boutell</dc:creator>
  <cp:lastModifiedBy>Grace Butler</cp:lastModifiedBy>
  <cp:revision>29</cp:revision>
  <dcterms:created xsi:type="dcterms:W3CDTF">2010-06-22T14:09:34Z</dcterms:created>
  <dcterms:modified xsi:type="dcterms:W3CDTF">2019-07-31T17:06:09Z</dcterms:modified>
</cp:coreProperties>
</file>