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adaaffa4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fadaaffa4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7de3200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7de3200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f530d854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f530d854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7de3200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7de3200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7de3200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7de3200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530d854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530d854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7de3200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7de3200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7de3200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7de3200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7de3200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7de3200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baa4a3b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baa4a3b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fadaaffa4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fadaaffa4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scientist.com/red-tides-under-the-microscope-6660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16/j.hal.2014.04.010" TargetMode="External"/><Relationship Id="rId5" Type="http://schemas.openxmlformats.org/officeDocument/2006/relationships/hyperlink" Target="https://doi.org/10.1016/j.csr.2022.104782" TargetMode="External"/><Relationship Id="rId4" Type="http://schemas.openxmlformats.org/officeDocument/2006/relationships/hyperlink" Target="https://medium.com/geekculture/classifying-coastal-upwelling-using-environmental-variables-8e648d9091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47775" y="2197600"/>
            <a:ext cx="3703200" cy="315600"/>
          </a:xfrm>
          <a:prstGeom prst="rect">
            <a:avLst/>
          </a:prstGeom>
          <a:solidFill>
            <a:srgbClr val="4A7BAB"/>
          </a:solidFill>
          <a:ln w="9525" cap="flat" cmpd="sng">
            <a:solidFill>
              <a:srgbClr val="7BBA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6050" y="502925"/>
            <a:ext cx="8311800" cy="1456200"/>
          </a:xfrm>
          <a:prstGeom prst="rect">
            <a:avLst/>
          </a:prstGeom>
          <a:solidFill>
            <a:srgbClr val="7BBAE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and analysis of upwelling events in the Gulf of Mexico and their connection to </a:t>
            </a:r>
            <a:r>
              <a:rPr lang="en" sz="27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 </a:t>
            </a:r>
            <a:r>
              <a:rPr lang="en" sz="27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blooms on the West Florida shelf using remote sensing data.</a:t>
            </a: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7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80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Gustavo Rosas, Grace Markell</a:t>
            </a:r>
            <a:endParaRPr sz="3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25" y="216425"/>
            <a:ext cx="7936725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25025"/>
            <a:ext cx="607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cell counts were found to be their highest when upwelling was moderate, resulting in a low association between high upwelling and </a:t>
            </a:r>
            <a:r>
              <a:rPr lang="en" sz="20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does not support our initial hypothesis that higher upwelling would correlate to a higher </a:t>
            </a:r>
            <a:r>
              <a:rPr lang="en" sz="20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cell count, however our findings are supported by similar studies related to upwelling trends on </a:t>
            </a:r>
            <a:r>
              <a:rPr lang="en" sz="20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(Weisberg et al. 2014).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Grant, B. (2019, November). </a:t>
            </a:r>
            <a:r>
              <a:rPr lang="en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tides under the microscope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Scientist Magazine®.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https://www.the-scientist.com/red-tides-under-the-microscope-66606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Gumustel, D. (2021, June 1). Classifying coastal upwelling using environmental variables. </a:t>
            </a:r>
            <a:r>
              <a:rPr lang="en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 Culture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https://medium.com/geekculture/classifying-coastal-upwelling-using-environmental-variables-8e648d909170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Jayaram, Chiranjivi, and Felix Jose. “Relative Dominance of Wind Stress Curl and Ekman Transport on Coastal Upwelling During Summer Monsoon in the Southeastern Arabian Sea.” </a:t>
            </a:r>
            <a:r>
              <a:rPr lang="en" sz="1400" i="1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Continental Shelf Research</a:t>
            </a:r>
            <a:r>
              <a:rPr lang="en" sz="140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vol. 244, Elsevier BV, July 2022, p. 104782. </a:t>
            </a:r>
            <a:r>
              <a:rPr lang="en" sz="1400" i="1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Crossref</a:t>
            </a:r>
            <a:r>
              <a:rPr lang="en" sz="140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 u="sng">
                <a:solidFill>
                  <a:schemeClr val="accent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https://doi.org/10.1016/j.csr.2022.104782</a:t>
            </a:r>
            <a:r>
              <a:rPr lang="en" sz="140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Weisberg, R. H., Zheng, L., Liu, Y., Lembke, C., Lenes, J. M., &amp; Walsh, J. J. (2014). Why no red tide was observed on the West Florida Continental Shelf in 2010. </a:t>
            </a:r>
            <a:r>
              <a:rPr lang="en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Harmful Algae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119–126.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https://doi.org/10.1016/j.hal.2014.04.010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940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146"/>
              <a:buFont typeface="Arial"/>
              <a:buNone/>
            </a:pPr>
            <a:endParaRPr sz="129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Upwelling is the surfacing of nutrient-rich, deep ocean water that fertilizes the surface layer.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nutrients that reach the surface via upwelling increase productivity along the continental shelf, which has been linked to </a:t>
            </a:r>
            <a:r>
              <a:rPr lang="e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blooms (Red Tide).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311300" y="3771900"/>
            <a:ext cx="44250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1. Upwelling process (Gumustel, 2021).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200" y="457200"/>
            <a:ext cx="4899601" cy="313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l="28968" r="10149"/>
          <a:stretch/>
        </p:blipFill>
        <p:spPr>
          <a:xfrm>
            <a:off x="4213850" y="97525"/>
            <a:ext cx="4777748" cy="47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sea surface temperature (SST) to identify upwelling events along the West Florida shelf from 1997 to 2011.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with </a:t>
            </a:r>
            <a:r>
              <a:rPr lang="e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concentrations to identify if there is correlation between the upwelling and red tide.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79125" y="4305400"/>
            <a:ext cx="31923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 SST anomaly for January 1st, 1997.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51450" y="886975"/>
            <a:ext cx="8641200" cy="1298100"/>
          </a:xfrm>
          <a:prstGeom prst="rect">
            <a:avLst/>
          </a:prstGeom>
          <a:solidFill>
            <a:srgbClr val="7BBAE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 sz="28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29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upwelling events off the West Florida shelf in relation to </a:t>
            </a:r>
            <a:r>
              <a:rPr lang="en" sz="20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blooms can be used to construct future predictive models in an effort to prepare for or prevent these harmful events from occurring.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26200" r="8977"/>
          <a:stretch/>
        </p:blipFill>
        <p:spPr>
          <a:xfrm>
            <a:off x="4261100" y="311450"/>
            <a:ext cx="4882898" cy="45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416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Copernicus dataset was processed via Xarray.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SST anomalies were found by calculating the monthly SST and subtracting it from the raw SST data, grouping by month.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SST anomaly data was organized by week and then extracted along a trackline (24 to 28 degrees N).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873750" y="4329700"/>
            <a:ext cx="30588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3. Trackline 026 shown from latitudes 24 to 28 deg N).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39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64100" y="789125"/>
            <a:ext cx="382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brevis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cell count data for the Gulf of Mexico was downloaded from the National Centers for Environmental Information.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mask of State ID was utilized to extract FL sites, and then another mask for extracting data from latitudes 26 to 28 degrees 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was resampled to Weekly to compare to SST anomaly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75" y="211838"/>
            <a:ext cx="3999600" cy="416292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640575" y="4363200"/>
            <a:ext cx="425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4. K. brevis underneath a microscope (Grant, 2019).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t="6314"/>
          <a:stretch/>
        </p:blipFill>
        <p:spPr>
          <a:xfrm>
            <a:off x="14563" y="0"/>
            <a:ext cx="9217024" cy="493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62763" y="4266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 Mean K. brevis concentrations (cell count per L) per year are shown on top, and SST anomalies (Celsius) per year for each latitude are shown on bottom.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8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Upwelling Index (UI) Calculation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t="11210" b="-11210"/>
          <a:stretch/>
        </p:blipFill>
        <p:spPr>
          <a:xfrm>
            <a:off x="2151025" y="2900931"/>
            <a:ext cx="5032425" cy="15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550" y="1152480"/>
            <a:ext cx="2325800" cy="19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285100" y="4665525"/>
            <a:ext cx="38589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Derived from Jayaram &amp; Jose, 2022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" y="191338"/>
            <a:ext cx="7934700" cy="47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On-screen Show (16:9)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Identification and analysis of upwelling events in the Gulf of Mexico and their connection to K. brevis blooms on the West Florida shelf using remote sensing data. </vt:lpstr>
      <vt:lpstr>Introduction</vt:lpstr>
      <vt:lpstr>Objectives</vt:lpstr>
      <vt:lpstr>Importance</vt:lpstr>
      <vt:lpstr>Methods</vt:lpstr>
      <vt:lpstr>Methods</vt:lpstr>
      <vt:lpstr>PowerPoint Presentation</vt:lpstr>
      <vt:lpstr>Upwelling Index (UI) Calculation</vt:lpstr>
      <vt:lpstr>PowerPoint Presentation</vt:lpstr>
      <vt:lpstr>PowerPoint Presentation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analysis of upwelling events in the Gulf of Mexico and their connection to K. brevis blooms on the West Florida shelf using remote sensing data. </dc:title>
  <cp:lastModifiedBy>Grace Markell</cp:lastModifiedBy>
  <cp:revision>2</cp:revision>
  <dcterms:modified xsi:type="dcterms:W3CDTF">2024-04-25T19:48:30Z</dcterms:modified>
</cp:coreProperties>
</file>