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9"/>
  </p:normalViewPr>
  <p:slideViewPr>
    <p:cSldViewPr snapToGrid="0" snapToObjects="1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8815-8A86-AD44-8642-95131A33E3F0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DDDE-8F2C-264F-958C-46E01EBC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2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8815-8A86-AD44-8642-95131A33E3F0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DDDE-8F2C-264F-958C-46E01EBC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7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8815-8A86-AD44-8642-95131A33E3F0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DDDE-8F2C-264F-958C-46E01EBC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3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8815-8A86-AD44-8642-95131A33E3F0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DDDE-8F2C-264F-958C-46E01EBC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6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8815-8A86-AD44-8642-95131A33E3F0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DDDE-8F2C-264F-958C-46E01EBC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5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8815-8A86-AD44-8642-95131A33E3F0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DDDE-8F2C-264F-958C-46E01EBC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8815-8A86-AD44-8642-95131A33E3F0}" type="datetimeFigureOut">
              <a:rPr lang="en-US" smtClean="0"/>
              <a:t>3/21/16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DDDE-8F2C-264F-958C-46E01EBC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6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8815-8A86-AD44-8642-95131A33E3F0}" type="datetimeFigureOut">
              <a:rPr lang="en-US" smtClean="0"/>
              <a:t>3/21/16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DDDE-8F2C-264F-958C-46E01EBC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3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8815-8A86-AD44-8642-95131A33E3F0}" type="datetimeFigureOut">
              <a:rPr lang="en-US" smtClean="0"/>
              <a:t>3/21/16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DDDE-8F2C-264F-958C-46E01EBC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7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8815-8A86-AD44-8642-95131A33E3F0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DDDE-8F2C-264F-958C-46E01EBC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0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8815-8A86-AD44-8642-95131A33E3F0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DDDE-8F2C-264F-958C-46E01EBC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8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F8815-8A86-AD44-8642-95131A33E3F0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ADDDE-8F2C-264F-958C-46E01EBC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7944" y="0"/>
            <a:ext cx="5999019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2399" y="1108364"/>
            <a:ext cx="4087091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message.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50182" y="2216727"/>
            <a:ext cx="110836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retweet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30982" y="2216727"/>
            <a:ext cx="1052945" cy="3689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star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48945" y="1274618"/>
            <a:ext cx="6096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74473" y="249382"/>
            <a:ext cx="516774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Type a Message her for the user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13907" y="2955391"/>
            <a:ext cx="4087091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message.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62399" y="4826674"/>
            <a:ext cx="4087091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message.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92291" y="309725"/>
            <a:ext cx="90054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96400" y="249382"/>
            <a:ext cx="2507673" cy="701730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At the top it will ask if you wish to follow this person.</a:t>
            </a:r>
          </a:p>
          <a:p>
            <a:endParaRPr lang="en-US" dirty="0"/>
          </a:p>
          <a:p>
            <a:r>
              <a:rPr lang="en-US" dirty="0" smtClean="0"/>
              <a:t>This sections will show other users information when the user click to view another users page.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6364" y="309725"/>
            <a:ext cx="2175163" cy="646330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View your profile and has changes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7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63</Words>
  <Application>Microsoft Macintosh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Jacqueline Coates (jcoates2)</dc:creator>
  <cp:lastModifiedBy>Jacqueline Coates (jcoates2)</cp:lastModifiedBy>
  <cp:revision>2</cp:revision>
  <dcterms:created xsi:type="dcterms:W3CDTF">2016-03-21T15:37:26Z</dcterms:created>
  <dcterms:modified xsi:type="dcterms:W3CDTF">2016-03-21T15:44:59Z</dcterms:modified>
</cp:coreProperties>
</file>