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D56797E-1D49-4FB9-8E86-4B6B7FCE5DD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Gift Wonder_EDA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9AF90EB-D881-40E1-B0CD-8233CE7EAF1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1/14/2025 12:59:28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 of Results" id="10" name="slide10">
            <a:extLst>
              <a:ext uri="{FF2B5EF4-FFF2-40B4-BE49-F238E27FC236}">
                <a16:creationId xmlns:a16="http://schemas.microsoft.com/office/drawing/2014/main" id="{9E79E5C0-20C8-4658-9EB3-63269F7D58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_Map" id="2" name="slide2">
            <a:extLst>
              <a:ext uri="{FF2B5EF4-FFF2-40B4-BE49-F238E27FC236}">
                <a16:creationId xmlns:a16="http://schemas.microsoft.com/office/drawing/2014/main" id="{F3F531CC-BBDE-4301-9527-0724DE8B05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15" y="0"/>
            <a:ext cx="5581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_Country" id="3" name="slide3">
            <a:extLst>
              <a:ext uri="{FF2B5EF4-FFF2-40B4-BE49-F238E27FC236}">
                <a16:creationId xmlns:a16="http://schemas.microsoft.com/office/drawing/2014/main" id="{779CC6C6-B7E3-44EB-8A58-5CFAB4106F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319087"/>
            <a:ext cx="84105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_Month" id="4" name="slide4">
            <a:extLst>
              <a:ext uri="{FF2B5EF4-FFF2-40B4-BE49-F238E27FC236}">
                <a16:creationId xmlns:a16="http://schemas.microsoft.com/office/drawing/2014/main" id="{14477D4B-5792-493A-BBFA-3FC27FBFE1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319087"/>
            <a:ext cx="69151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_YearMonth" id="5" name="slide5">
            <a:extLst>
              <a:ext uri="{FF2B5EF4-FFF2-40B4-BE49-F238E27FC236}">
                <a16:creationId xmlns:a16="http://schemas.microsoft.com/office/drawing/2014/main" id="{EE5EB466-1420-4CA2-96A5-BF22038A8C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319087"/>
            <a:ext cx="69151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voices_YearMonth" id="6" name="slide6">
            <a:extLst>
              <a:ext uri="{FF2B5EF4-FFF2-40B4-BE49-F238E27FC236}">
                <a16:creationId xmlns:a16="http://schemas.microsoft.com/office/drawing/2014/main" id="{FE1B03AE-A4A7-4F7F-A263-078583F835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319087"/>
            <a:ext cx="69151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_YearMonth" id="7" name="slide7">
            <a:extLst>
              <a:ext uri="{FF2B5EF4-FFF2-40B4-BE49-F238E27FC236}">
                <a16:creationId xmlns:a16="http://schemas.microsoft.com/office/drawing/2014/main" id="{9E1B9ECB-35C5-4A75-80A1-52BA554D1B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319087"/>
            <a:ext cx="69151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InvoiceRevenue_YearMonth" id="8" name="slide8">
            <a:extLst>
              <a:ext uri="{FF2B5EF4-FFF2-40B4-BE49-F238E27FC236}">
                <a16:creationId xmlns:a16="http://schemas.microsoft.com/office/drawing/2014/main" id="{3EAAAF66-7EB5-4040-8B25-543AF94EB2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319087"/>
            <a:ext cx="69151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Customer_YearMonth" id="9" name="slide9">
            <a:extLst>
              <a:ext uri="{FF2B5EF4-FFF2-40B4-BE49-F238E27FC236}">
                <a16:creationId xmlns:a16="http://schemas.microsoft.com/office/drawing/2014/main" id="{0ECD00AF-01F0-40F6-BCE4-2F0BAAAD84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466725"/>
            <a:ext cx="69151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2025-01-14T20:59:28Z</dcterms:created>
  <dcterms:modified xsi:type="dcterms:W3CDTF">2025-01-14T20:59:28Z</dcterms:modified>
</cp:coreProperties>
</file>