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3771-8C81-5344-9931-8183408D1C1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B22A-3B2D-6F47-977A-3A939F6B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14792" r="5564" b="12917"/>
          <a:stretch/>
        </p:blipFill>
        <p:spPr>
          <a:xfrm>
            <a:off x="1042987" y="457200"/>
            <a:ext cx="10372725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1932" r="2400" b="1676"/>
          <a:stretch/>
        </p:blipFill>
        <p:spPr>
          <a:xfrm>
            <a:off x="1014413" y="657225"/>
            <a:ext cx="9458325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5804" r="1376" b="4081"/>
          <a:stretch/>
        </p:blipFill>
        <p:spPr>
          <a:xfrm>
            <a:off x="1343025" y="2143125"/>
            <a:ext cx="9458326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5765" r="2430" b="2961"/>
          <a:stretch/>
        </p:blipFill>
        <p:spPr>
          <a:xfrm>
            <a:off x="1042988" y="528637"/>
            <a:ext cx="9529763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2231" r="1736" b="2260"/>
          <a:stretch/>
        </p:blipFill>
        <p:spPr>
          <a:xfrm>
            <a:off x="1157288" y="685800"/>
            <a:ext cx="9129712" cy="53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5000" r="1518" b="3466"/>
          <a:stretch/>
        </p:blipFill>
        <p:spPr>
          <a:xfrm>
            <a:off x="1214438" y="1985963"/>
            <a:ext cx="9901237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852128"/>
            <a:ext cx="835459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513943"/>
            <a:ext cx="779253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t="7731" r="1285" b="8685"/>
          <a:stretch/>
        </p:blipFill>
        <p:spPr>
          <a:xfrm>
            <a:off x="1114425" y="1843087"/>
            <a:ext cx="10115550" cy="26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t="15417" r="9194" b="12708"/>
          <a:stretch/>
        </p:blipFill>
        <p:spPr>
          <a:xfrm>
            <a:off x="609600" y="440266"/>
            <a:ext cx="11209867" cy="58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9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7291" r="7258" b="12917"/>
          <a:stretch/>
        </p:blipFill>
        <p:spPr>
          <a:xfrm>
            <a:off x="660400" y="355600"/>
            <a:ext cx="1093893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14792" r="3507" b="7292"/>
          <a:stretch/>
        </p:blipFill>
        <p:spPr>
          <a:xfrm>
            <a:off x="1171575" y="528638"/>
            <a:ext cx="9772650" cy="54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t="2684" r="875"/>
          <a:stretch/>
        </p:blipFill>
        <p:spPr>
          <a:xfrm>
            <a:off x="1300164" y="1214437"/>
            <a:ext cx="9958388" cy="42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3546"/>
          <a:stretch/>
        </p:blipFill>
        <p:spPr>
          <a:xfrm>
            <a:off x="1328738" y="1071561"/>
            <a:ext cx="9669462" cy="43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187" r="1716"/>
          <a:stretch/>
        </p:blipFill>
        <p:spPr>
          <a:xfrm>
            <a:off x="1271588" y="257175"/>
            <a:ext cx="9558337" cy="64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5001" b="7812"/>
          <a:stretch/>
        </p:blipFill>
        <p:spPr>
          <a:xfrm>
            <a:off x="1485899" y="2128837"/>
            <a:ext cx="9134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2500" r="2537" b="2500"/>
          <a:stretch/>
        </p:blipFill>
        <p:spPr>
          <a:xfrm>
            <a:off x="2028826" y="200025"/>
            <a:ext cx="8215312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 Abdelmottaleb</dc:creator>
  <cp:lastModifiedBy>Zeyad Abdelmottaleb</cp:lastModifiedBy>
  <cp:revision>4</cp:revision>
  <dcterms:created xsi:type="dcterms:W3CDTF">2016-05-11T01:53:43Z</dcterms:created>
  <dcterms:modified xsi:type="dcterms:W3CDTF">2016-05-13T19:14:07Z</dcterms:modified>
</cp:coreProperties>
</file>