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8"/>
  </p:notesMasterIdLst>
  <p:handoutMasterIdLst>
    <p:handoutMasterId r:id="rId9"/>
  </p:handoutMasterIdLst>
  <p:sldIdLst>
    <p:sldId id="257" r:id="rId3"/>
    <p:sldId id="259" r:id="rId4"/>
    <p:sldId id="260" r:id="rId5"/>
    <p:sldId id="262"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05AC1C-CAF3-4C7F-9DF5-1BCBD9B4AE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2E0DA7-2952-4D07-97E7-3E13A269BB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A61448-5621-4EB8-AF70-52CCF426116C}" type="datetimeFigureOut">
              <a:rPr lang="en-US" smtClean="0"/>
              <a:t>9/11/2020</a:t>
            </a:fld>
            <a:endParaRPr lang="en-US"/>
          </a:p>
        </p:txBody>
      </p:sp>
      <p:sp>
        <p:nvSpPr>
          <p:cNvPr id="4" name="Footer Placeholder 3">
            <a:extLst>
              <a:ext uri="{FF2B5EF4-FFF2-40B4-BE49-F238E27FC236}">
                <a16:creationId xmlns:a16="http://schemas.microsoft.com/office/drawing/2014/main" id="{7C21FD10-9C07-448F-95CA-78AF91F2C596}"/>
              </a:ext>
            </a:extLst>
          </p:cNvPr>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r>
              <a:rPr lang="en-US" sz="600">
                <a:solidFill>
                  <a:srgbClr val="000000"/>
                </a:solidFill>
                <a:latin typeface="Verdana" panose="020B0604030504040204" pitchFamily="34" charset="0"/>
              </a:rPr>
              <a:t>Internal</a:t>
            </a:r>
          </a:p>
        </p:txBody>
      </p:sp>
      <p:sp>
        <p:nvSpPr>
          <p:cNvPr id="5" name="Slide Number Placeholder 4">
            <a:extLst>
              <a:ext uri="{FF2B5EF4-FFF2-40B4-BE49-F238E27FC236}">
                <a16:creationId xmlns:a16="http://schemas.microsoft.com/office/drawing/2014/main" id="{A1E2CF17-80C7-4B99-88EC-03AEE3B2D5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71B028-CCDE-462C-8B8C-80C77D78A66F}" type="slidenum">
              <a:rPr lang="en-US" smtClean="0"/>
              <a:t>‹#›</a:t>
            </a:fld>
            <a:endParaRPr lang="en-US"/>
          </a:p>
        </p:txBody>
      </p:sp>
    </p:spTree>
    <p:extLst>
      <p:ext uri="{BB962C8B-B14F-4D97-AF65-F5344CB8AC3E}">
        <p14:creationId xmlns:p14="http://schemas.microsoft.com/office/powerpoint/2010/main" val="37042476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AEBC2-93AD-457B-98A0-72471516E0BB}" type="datetimeFigureOut">
              <a:rPr lang="en-US" smtClean="0"/>
              <a:t>9/11/2020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2AEC4-F459-4205-9268-BAA3DC8314BA}" type="slidenum">
              <a:rPr lang="en-US" smtClean="0"/>
              <a:t>‹#›</a:t>
            </a:fld>
            <a:endParaRPr lang="en-US"/>
          </a:p>
        </p:txBody>
      </p:sp>
    </p:spTree>
    <p:extLst>
      <p:ext uri="{BB962C8B-B14F-4D97-AF65-F5344CB8AC3E}">
        <p14:creationId xmlns:p14="http://schemas.microsoft.com/office/powerpoint/2010/main" val="419993216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9992AEC4-F459-4205-9268-BAA3DC8314BA}" type="slidenum">
              <a:rPr lang="en-US" smtClean="0"/>
              <a:t>1</a:t>
            </a:fld>
            <a:endParaRPr lang="en-US"/>
          </a:p>
        </p:txBody>
      </p:sp>
    </p:spTree>
    <p:extLst>
      <p:ext uri="{BB962C8B-B14F-4D97-AF65-F5344CB8AC3E}">
        <p14:creationId xmlns:p14="http://schemas.microsoft.com/office/powerpoint/2010/main" val="140853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9992AEC4-F459-4205-9268-BAA3DC8314BA}" type="slidenum">
              <a:rPr lang="en-US" smtClean="0"/>
              <a:t>2</a:t>
            </a:fld>
            <a:endParaRPr lang="en-US"/>
          </a:p>
        </p:txBody>
      </p:sp>
    </p:spTree>
    <p:extLst>
      <p:ext uri="{BB962C8B-B14F-4D97-AF65-F5344CB8AC3E}">
        <p14:creationId xmlns:p14="http://schemas.microsoft.com/office/powerpoint/2010/main" val="95339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9992AEC4-F459-4205-9268-BAA3DC8314BA}" type="slidenum">
              <a:rPr lang="en-US" smtClean="0"/>
              <a:t>3</a:t>
            </a:fld>
            <a:endParaRPr lang="en-US"/>
          </a:p>
        </p:txBody>
      </p:sp>
    </p:spTree>
    <p:extLst>
      <p:ext uri="{BB962C8B-B14F-4D97-AF65-F5344CB8AC3E}">
        <p14:creationId xmlns:p14="http://schemas.microsoft.com/office/powerpoint/2010/main" val="221505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9992AEC4-F459-4205-9268-BAA3DC8314BA}" type="slidenum">
              <a:rPr lang="en-US" smtClean="0"/>
              <a:t>4</a:t>
            </a:fld>
            <a:endParaRPr lang="en-US"/>
          </a:p>
        </p:txBody>
      </p:sp>
    </p:spTree>
    <p:extLst>
      <p:ext uri="{BB962C8B-B14F-4D97-AF65-F5344CB8AC3E}">
        <p14:creationId xmlns:p14="http://schemas.microsoft.com/office/powerpoint/2010/main" val="139860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9992AEC4-F459-4205-9268-BAA3DC8314BA}" type="slidenum">
              <a:rPr lang="en-US" smtClean="0"/>
              <a:t>5</a:t>
            </a:fld>
            <a:endParaRPr lang="en-US"/>
          </a:p>
        </p:txBody>
      </p:sp>
    </p:spTree>
    <p:extLst>
      <p:ext uri="{BB962C8B-B14F-4D97-AF65-F5344CB8AC3E}">
        <p14:creationId xmlns:p14="http://schemas.microsoft.com/office/powerpoint/2010/main" val="1990834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1E4-0ADD-984D-9668-07FDFB24A915}"/>
              </a:ext>
            </a:extLst>
          </p:cNvPr>
          <p:cNvSpPr>
            <a:spLocks noGrp="1"/>
          </p:cNvSpPr>
          <p:nvPr>
            <p:ph type="ctrTitle" hasCustomPrompt="1"/>
          </p:nvPr>
        </p:nvSpPr>
        <p:spPr>
          <a:xfrm>
            <a:off x="515938" y="1685333"/>
            <a:ext cx="11160125" cy="1743666"/>
          </a:xfrm>
        </p:spPr>
        <p:txBody>
          <a:bodyPr anchor="b">
            <a:noAutofit/>
          </a:bodyPr>
          <a:lstStyle>
            <a:lvl1pPr algn="l">
              <a:defRPr sz="2800" b="1" i="0">
                <a:solidFill>
                  <a:schemeClr val="bg1"/>
                </a:solidFill>
                <a:latin typeface="Arial" panose="020B0604020202020204" pitchFamily="34" charset="0"/>
                <a:cs typeface="Arial" panose="020B0604020202020204" pitchFamily="34" charset="0"/>
              </a:defRPr>
            </a:lvl1pPr>
          </a:lstStyle>
          <a:p>
            <a:r>
              <a:rPr lang="en-US" dirty="0"/>
              <a:t>Insert title here</a:t>
            </a:r>
          </a:p>
        </p:txBody>
      </p:sp>
      <p:sp>
        <p:nvSpPr>
          <p:cNvPr id="3" name="Subtitle 2">
            <a:extLst>
              <a:ext uri="{FF2B5EF4-FFF2-40B4-BE49-F238E27FC236}">
                <a16:creationId xmlns:a16="http://schemas.microsoft.com/office/drawing/2014/main" id="{CC629191-151B-D344-A4A0-EE838FCFB769}"/>
              </a:ext>
            </a:extLst>
          </p:cNvPr>
          <p:cNvSpPr>
            <a:spLocks noGrp="1"/>
          </p:cNvSpPr>
          <p:nvPr>
            <p:ph type="subTitle" idx="1" hasCustomPrompt="1"/>
          </p:nvPr>
        </p:nvSpPr>
        <p:spPr>
          <a:xfrm>
            <a:off x="516506" y="3434400"/>
            <a:ext cx="7061729" cy="1026042"/>
          </a:xfrm>
        </p:spPr>
        <p:txBody>
          <a:bodyPr>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subtitles here</a:t>
            </a:r>
          </a:p>
        </p:txBody>
      </p:sp>
      <p:sp>
        <p:nvSpPr>
          <p:cNvPr id="10" name="TextBox 9">
            <a:extLst>
              <a:ext uri="{FF2B5EF4-FFF2-40B4-BE49-F238E27FC236}">
                <a16:creationId xmlns:a16="http://schemas.microsoft.com/office/drawing/2014/main" id="{BFA56775-7C61-C240-9631-E3AB755D2455}"/>
              </a:ext>
            </a:extLst>
          </p:cNvPr>
          <p:cNvSpPr txBox="1"/>
          <p:nvPr/>
        </p:nvSpPr>
        <p:spPr>
          <a:xfrm>
            <a:off x="515938" y="6028035"/>
            <a:ext cx="6841595" cy="461665"/>
          </a:xfrm>
          <a:prstGeom prst="rect">
            <a:avLst/>
          </a:prstGeom>
          <a:noFill/>
        </p:spPr>
        <p:txBody>
          <a:bodyPr wrap="square" rtlCol="0" anchor="b" anchorCtr="0">
            <a:spAutoFit/>
          </a:bodyPr>
          <a:lstStyle/>
          <a:p>
            <a:r>
              <a:rPr lang="en-SG" sz="800" b="1" i="0" dirty="0">
                <a:solidFill>
                  <a:schemeClr val="bg1"/>
                </a:solidFill>
                <a:latin typeface="Arial" panose="020B0604020202020204" pitchFamily="34" charset="0"/>
                <a:cs typeface="Arial" panose="020B0604020202020204" pitchFamily="34" charset="0"/>
              </a:rPr>
              <a:t>© 2020 Petroliam </a:t>
            </a:r>
            <a:r>
              <a:rPr lang="en-SG" sz="800" b="1" i="0" dirty="0" err="1">
                <a:solidFill>
                  <a:schemeClr val="bg1"/>
                </a:solidFill>
                <a:latin typeface="Arial" panose="020B0604020202020204" pitchFamily="34" charset="0"/>
                <a:cs typeface="Arial" panose="020B0604020202020204" pitchFamily="34" charset="0"/>
              </a:rPr>
              <a:t>Nasional</a:t>
            </a:r>
            <a:r>
              <a:rPr lang="en-SG" sz="800" b="1" i="0" dirty="0">
                <a:solidFill>
                  <a:schemeClr val="bg1"/>
                </a:solidFill>
                <a:latin typeface="Arial" panose="020B0604020202020204" pitchFamily="34" charset="0"/>
                <a:cs typeface="Arial" panose="020B0604020202020204" pitchFamily="34" charset="0"/>
              </a:rPr>
              <a:t> </a:t>
            </a:r>
            <a:r>
              <a:rPr lang="en-SG" sz="800" b="1" i="0" dirty="0" err="1">
                <a:solidFill>
                  <a:schemeClr val="bg1"/>
                </a:solidFill>
                <a:latin typeface="Arial" panose="020B0604020202020204" pitchFamily="34" charset="0"/>
                <a:cs typeface="Arial" panose="020B0604020202020204" pitchFamily="34" charset="0"/>
              </a:rPr>
              <a:t>Berhad</a:t>
            </a:r>
            <a:r>
              <a:rPr lang="en-SG" sz="800" b="1" i="0" dirty="0">
                <a:solidFill>
                  <a:schemeClr val="bg1"/>
                </a:solidFill>
                <a:latin typeface="Arial" panose="020B0604020202020204" pitchFamily="34" charset="0"/>
                <a:cs typeface="Arial" panose="020B0604020202020204" pitchFamily="34" charset="0"/>
              </a:rPr>
              <a:t> (PETRONAS)</a:t>
            </a:r>
          </a:p>
          <a:p>
            <a:r>
              <a:rPr lang="en-SG" sz="800" b="0" i="0" dirty="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5" name="Text Placeholder 14">
            <a:extLst>
              <a:ext uri="{FF2B5EF4-FFF2-40B4-BE49-F238E27FC236}">
                <a16:creationId xmlns:a16="http://schemas.microsoft.com/office/drawing/2014/main" id="{53122454-4D70-C64D-AA05-0282A8996AEA}"/>
              </a:ext>
            </a:extLst>
          </p:cNvPr>
          <p:cNvSpPr>
            <a:spLocks noGrp="1"/>
          </p:cNvSpPr>
          <p:nvPr>
            <p:ph type="body" sz="quarter" idx="10" hasCustomPrompt="1"/>
          </p:nvPr>
        </p:nvSpPr>
        <p:spPr>
          <a:xfrm>
            <a:off x="515938" y="4795239"/>
            <a:ext cx="4431982" cy="284762"/>
          </a:xfrm>
        </p:spPr>
        <p:txBody>
          <a:bodyPr>
            <a:noAutofit/>
          </a:bodyPr>
          <a:lstStyle>
            <a:lvl1pPr marL="0" indent="0">
              <a:lnSpc>
                <a:spcPct val="100000"/>
              </a:lnSpc>
              <a:spcBef>
                <a:spcPts val="0"/>
              </a:spcBef>
              <a:buNone/>
              <a:defRPr sz="1600">
                <a:solidFill>
                  <a:schemeClr val="bg1"/>
                </a:solidFill>
              </a:defRPr>
            </a:lvl1pPr>
          </a:lstStyle>
          <a:p>
            <a:pPr lvl="0"/>
            <a:r>
              <a:rPr lang="en-US" dirty="0"/>
              <a:t>Presentation to xxx</a:t>
            </a:r>
          </a:p>
        </p:txBody>
      </p:sp>
      <p:sp>
        <p:nvSpPr>
          <p:cNvPr id="17" name="Text Placeholder 16">
            <a:extLst>
              <a:ext uri="{FF2B5EF4-FFF2-40B4-BE49-F238E27FC236}">
                <a16:creationId xmlns:a16="http://schemas.microsoft.com/office/drawing/2014/main" id="{137ACB25-3D9D-9F4D-AD5C-4890D69ABDBC}"/>
              </a:ext>
            </a:extLst>
          </p:cNvPr>
          <p:cNvSpPr>
            <a:spLocks noGrp="1"/>
          </p:cNvSpPr>
          <p:nvPr>
            <p:ph type="body" sz="quarter" idx="11" hasCustomPrompt="1"/>
          </p:nvPr>
        </p:nvSpPr>
        <p:spPr>
          <a:xfrm>
            <a:off x="515938" y="5124951"/>
            <a:ext cx="1812734" cy="2847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DD.MM.YY</a:t>
            </a:r>
          </a:p>
        </p:txBody>
      </p:sp>
      <p:pic>
        <p:nvPicPr>
          <p:cNvPr id="12" name="Picture 11">
            <a:extLst>
              <a:ext uri="{FF2B5EF4-FFF2-40B4-BE49-F238E27FC236}">
                <a16:creationId xmlns:a16="http://schemas.microsoft.com/office/drawing/2014/main" id="{B661978B-84F0-D94D-A0F0-674E7AE1F9B2}"/>
              </a:ext>
            </a:extLst>
          </p:cNvPr>
          <p:cNvPicPr>
            <a:picLocks noChangeAspect="1"/>
          </p:cNvPicPr>
          <p:nvPr/>
        </p:nvPicPr>
        <p:blipFill>
          <a:blip r:embed="rId3"/>
          <a:stretch>
            <a:fillRect/>
          </a:stretch>
        </p:blipFill>
        <p:spPr>
          <a:xfrm>
            <a:off x="620815" y="586957"/>
            <a:ext cx="864698" cy="867600"/>
          </a:xfrm>
          <a:prstGeom prst="rect">
            <a:avLst/>
          </a:prstGeom>
        </p:spPr>
      </p:pic>
    </p:spTree>
    <p:extLst>
      <p:ext uri="{BB962C8B-B14F-4D97-AF65-F5344CB8AC3E}">
        <p14:creationId xmlns:p14="http://schemas.microsoft.com/office/powerpoint/2010/main" val="285015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2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pic>
        <p:nvPicPr>
          <p:cNvPr id="8" name="Picture 7">
            <a:extLst>
              <a:ext uri="{FF2B5EF4-FFF2-40B4-BE49-F238E27FC236}">
                <a16:creationId xmlns:a16="http://schemas.microsoft.com/office/drawing/2014/main" id="{8920AF90-BD79-D64D-BDD2-391E00B9FF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8638" y="6340038"/>
            <a:ext cx="837849" cy="299323"/>
          </a:xfrm>
          <a:prstGeom prst="rect">
            <a:avLst/>
          </a:prstGeom>
        </p:spPr>
      </p:pic>
      <p:sp>
        <p:nvSpPr>
          <p:cNvPr id="14" name="Content Placeholder 6">
            <a:extLst>
              <a:ext uri="{FF2B5EF4-FFF2-40B4-BE49-F238E27FC236}">
                <a16:creationId xmlns:a16="http://schemas.microsoft.com/office/drawing/2014/main" id="{26E5D0E0-15B3-A746-B109-ED82918511CD}"/>
              </a:ext>
            </a:extLst>
          </p:cNvPr>
          <p:cNvSpPr>
            <a:spLocks noGrp="1"/>
          </p:cNvSpPr>
          <p:nvPr>
            <p:ph sz="quarter" idx="16" hasCustomPrompt="1"/>
          </p:nvPr>
        </p:nvSpPr>
        <p:spPr>
          <a:xfrm>
            <a:off x="4579777" y="1235075"/>
            <a:ext cx="7096285" cy="4881563"/>
          </a:xfrm>
        </p:spPr>
        <p:txBody>
          <a:bodyPr/>
          <a:lstStyle>
            <a:lvl1pPr>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24" name="Title 1">
            <a:extLst>
              <a:ext uri="{FF2B5EF4-FFF2-40B4-BE49-F238E27FC236}">
                <a16:creationId xmlns:a16="http://schemas.microsoft.com/office/drawing/2014/main" id="{C9789F5C-CC6E-1F41-A365-575B13846BE3}"/>
              </a:ext>
            </a:extLst>
          </p:cNvPr>
          <p:cNvSpPr>
            <a:spLocks noGrp="1"/>
          </p:cNvSpPr>
          <p:nvPr>
            <p:ph type="title" hasCustomPrompt="1"/>
          </p:nvPr>
        </p:nvSpPr>
        <p:spPr>
          <a:xfrm>
            <a:off x="4579777" y="368300"/>
            <a:ext cx="7096286"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sp>
        <p:nvSpPr>
          <p:cNvPr id="9" name="Picture Placeholder 4">
            <a:extLst>
              <a:ext uri="{FF2B5EF4-FFF2-40B4-BE49-F238E27FC236}">
                <a16:creationId xmlns:a16="http://schemas.microsoft.com/office/drawing/2014/main" id="{04AD6740-7075-D845-9577-EF331C5900AA}"/>
              </a:ext>
            </a:extLst>
          </p:cNvPr>
          <p:cNvSpPr>
            <a:spLocks noGrp="1"/>
          </p:cNvSpPr>
          <p:nvPr>
            <p:ph type="pic" sz="quarter" idx="18" hasCustomPrompt="1"/>
          </p:nvPr>
        </p:nvSpPr>
        <p:spPr>
          <a:xfrm>
            <a:off x="0" y="0"/>
            <a:ext cx="4051138" cy="6858000"/>
          </a:xfrm>
          <a:solidFill>
            <a:schemeClr val="bg1">
              <a:lumMod val="95000"/>
            </a:schemeClr>
          </a:solidFill>
        </p:spPr>
        <p:txBody>
          <a:bodyPr anchor="ctr" anchorCtr="0"/>
          <a:lstStyle>
            <a:lvl1pPr marL="0" indent="0" algn="ctr">
              <a:buNone/>
              <a:defRPr>
                <a:solidFill>
                  <a:schemeClr val="bg1"/>
                </a:solidFill>
              </a:defRPr>
            </a:lvl1pPr>
          </a:lstStyle>
          <a:p>
            <a:r>
              <a:rPr lang="en-US" dirty="0"/>
              <a:t>Click to insert image</a:t>
            </a:r>
          </a:p>
        </p:txBody>
      </p:sp>
    </p:spTree>
    <p:extLst>
      <p:ext uri="{BB962C8B-B14F-4D97-AF65-F5344CB8AC3E}">
        <p14:creationId xmlns:p14="http://schemas.microsoft.com/office/powerpoint/2010/main" val="123483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with quot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C4FE55-FE0F-6444-B1AD-DDA4EA307837}"/>
              </a:ext>
            </a:extLst>
          </p:cNvPr>
          <p:cNvSpPr>
            <a:spLocks noGrp="1"/>
          </p:cNvSpPr>
          <p:nvPr>
            <p:ph sz="quarter" idx="4" hasCustomPrompt="1"/>
          </p:nvPr>
        </p:nvSpPr>
        <p:spPr>
          <a:xfrm>
            <a:off x="6370312" y="1234986"/>
            <a:ext cx="5305750" cy="4881652"/>
          </a:xfrm>
        </p:spPr>
        <p:txBody>
          <a:bodyPr wrap="square">
            <a:noAutofit/>
          </a:bodyPr>
          <a:lstStyle>
            <a:lvl1pPr marL="0" indent="0">
              <a:lnSpc>
                <a:spcPct val="100000"/>
              </a:lnSpc>
              <a:spcAft>
                <a:spcPts val="1000"/>
              </a:spcAft>
              <a:buNone/>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7" name="Slide Number Placeholder 5">
            <a:extLst>
              <a:ext uri="{FF2B5EF4-FFF2-40B4-BE49-F238E27FC236}">
                <a16:creationId xmlns:a16="http://schemas.microsoft.com/office/drawing/2014/main" id="{78C40434-0F1B-C84F-BE0E-83F79A59720E}"/>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37F0358A-ED75-E74E-8863-7CBE9D207BCF}"/>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sp>
        <p:nvSpPr>
          <p:cNvPr id="10" name="Text Placeholder 13">
            <a:extLst>
              <a:ext uri="{FF2B5EF4-FFF2-40B4-BE49-F238E27FC236}">
                <a16:creationId xmlns:a16="http://schemas.microsoft.com/office/drawing/2014/main" id="{F748CB81-AEA0-1F4E-9D39-3C4304B31517}"/>
              </a:ext>
            </a:extLst>
          </p:cNvPr>
          <p:cNvSpPr>
            <a:spLocks noGrp="1"/>
          </p:cNvSpPr>
          <p:nvPr>
            <p:ph type="body" sz="quarter" idx="14" hasCustomPrompt="1"/>
          </p:nvPr>
        </p:nvSpPr>
        <p:spPr>
          <a:xfrm>
            <a:off x="515938" y="1234986"/>
            <a:ext cx="5318446" cy="4881652"/>
          </a:xfrm>
        </p:spPr>
        <p:txBody>
          <a:bodyPr>
            <a:noAutofit/>
          </a:bodyPr>
          <a:lstStyle>
            <a:lvl1pPr marL="0" indent="0">
              <a:lnSpc>
                <a:spcPct val="100000"/>
              </a:lnSpc>
              <a:spcAft>
                <a:spcPts val="1000"/>
              </a:spcAft>
              <a:buNone/>
              <a:defRPr sz="5000" b="1" i="0">
                <a:solidFill>
                  <a:srgbClr val="00B1A9"/>
                </a:solidFill>
                <a:latin typeface="Arial Black" panose="020B0604020202020204" pitchFamily="34" charset="0"/>
                <a:cs typeface="Arial Black" panose="020B0604020202020204" pitchFamily="34" charset="0"/>
              </a:defRPr>
            </a:lvl1pPr>
          </a:lstStyle>
          <a:p>
            <a:pPr lvl="0"/>
            <a:r>
              <a:rPr lang="en-US" dirty="0"/>
              <a:t>“Insert a quote here investing in visionary thinkers and technologies”</a:t>
            </a:r>
          </a:p>
        </p:txBody>
      </p:sp>
      <p:sp>
        <p:nvSpPr>
          <p:cNvPr id="20" name="Title 1">
            <a:extLst>
              <a:ext uri="{FF2B5EF4-FFF2-40B4-BE49-F238E27FC236}">
                <a16:creationId xmlns:a16="http://schemas.microsoft.com/office/drawing/2014/main" id="{78EA725C-E44D-584C-BF08-D0F784444326}"/>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pic>
        <p:nvPicPr>
          <p:cNvPr id="9" name="Picture 8">
            <a:extLst>
              <a:ext uri="{FF2B5EF4-FFF2-40B4-BE49-F238E27FC236}">
                <a16:creationId xmlns:a16="http://schemas.microsoft.com/office/drawing/2014/main" id="{2CD090BF-DD82-AC49-B87C-DB4BFB4E7A3E}"/>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267092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cons with tex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092A210-BF9C-334E-B3DC-069B1291528B}"/>
              </a:ext>
            </a:extLst>
          </p:cNvPr>
          <p:cNvSpPr>
            <a:spLocks noGrp="1"/>
          </p:cNvSpPr>
          <p:nvPr>
            <p:ph type="body" sz="quarter" idx="17" hasCustomPrompt="1"/>
          </p:nvPr>
        </p:nvSpPr>
        <p:spPr>
          <a:xfrm>
            <a:off x="528639"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Title of icon</a:t>
            </a:r>
          </a:p>
        </p:txBody>
      </p:sp>
      <p:sp>
        <p:nvSpPr>
          <p:cNvPr id="17" name="Text Placeholder 15">
            <a:extLst>
              <a:ext uri="{FF2B5EF4-FFF2-40B4-BE49-F238E27FC236}">
                <a16:creationId xmlns:a16="http://schemas.microsoft.com/office/drawing/2014/main" id="{011BA8FC-1F79-1D48-BC84-E9473BB1E09A}"/>
              </a:ext>
            </a:extLst>
          </p:cNvPr>
          <p:cNvSpPr>
            <a:spLocks noGrp="1"/>
          </p:cNvSpPr>
          <p:nvPr>
            <p:ph type="body" sz="quarter" idx="18" hasCustomPrompt="1"/>
          </p:nvPr>
        </p:nvSpPr>
        <p:spPr>
          <a:xfrm>
            <a:off x="528638"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0" name="Text Placeholder 15">
            <a:extLst>
              <a:ext uri="{FF2B5EF4-FFF2-40B4-BE49-F238E27FC236}">
                <a16:creationId xmlns:a16="http://schemas.microsoft.com/office/drawing/2014/main" id="{498DFEE5-6D15-D04A-A5B9-E954AC9B63AA}"/>
              </a:ext>
            </a:extLst>
          </p:cNvPr>
          <p:cNvSpPr>
            <a:spLocks noGrp="1"/>
          </p:cNvSpPr>
          <p:nvPr>
            <p:ph type="body" sz="quarter" idx="19" hasCustomPrompt="1"/>
          </p:nvPr>
        </p:nvSpPr>
        <p:spPr>
          <a:xfrm>
            <a:off x="3544785"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Title of icon</a:t>
            </a:r>
          </a:p>
        </p:txBody>
      </p:sp>
      <p:sp>
        <p:nvSpPr>
          <p:cNvPr id="21" name="Text Placeholder 15">
            <a:extLst>
              <a:ext uri="{FF2B5EF4-FFF2-40B4-BE49-F238E27FC236}">
                <a16:creationId xmlns:a16="http://schemas.microsoft.com/office/drawing/2014/main" id="{F9EA07A5-77EC-A341-AC8C-98280DAAE308}"/>
              </a:ext>
            </a:extLst>
          </p:cNvPr>
          <p:cNvSpPr>
            <a:spLocks noGrp="1"/>
          </p:cNvSpPr>
          <p:nvPr>
            <p:ph type="body" sz="quarter" idx="20" hasCustomPrompt="1"/>
          </p:nvPr>
        </p:nvSpPr>
        <p:spPr>
          <a:xfrm>
            <a:off x="3551766"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2" name="Text Placeholder 15">
            <a:extLst>
              <a:ext uri="{FF2B5EF4-FFF2-40B4-BE49-F238E27FC236}">
                <a16:creationId xmlns:a16="http://schemas.microsoft.com/office/drawing/2014/main" id="{E9B2387C-3CE0-1745-B78C-BA5E42758E43}"/>
              </a:ext>
            </a:extLst>
          </p:cNvPr>
          <p:cNvSpPr>
            <a:spLocks noGrp="1"/>
          </p:cNvSpPr>
          <p:nvPr>
            <p:ph type="body" sz="quarter" idx="21" hasCustomPrompt="1"/>
          </p:nvPr>
        </p:nvSpPr>
        <p:spPr>
          <a:xfrm>
            <a:off x="6560931" y="3748183"/>
            <a:ext cx="2090191"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Title of icon</a:t>
            </a:r>
          </a:p>
        </p:txBody>
      </p:sp>
      <p:sp>
        <p:nvSpPr>
          <p:cNvPr id="23" name="Text Placeholder 15">
            <a:extLst>
              <a:ext uri="{FF2B5EF4-FFF2-40B4-BE49-F238E27FC236}">
                <a16:creationId xmlns:a16="http://schemas.microsoft.com/office/drawing/2014/main" id="{3BE6B94E-66E0-7B45-9E15-8860414F1BBC}"/>
              </a:ext>
            </a:extLst>
          </p:cNvPr>
          <p:cNvSpPr>
            <a:spLocks noGrp="1"/>
          </p:cNvSpPr>
          <p:nvPr>
            <p:ph type="body" sz="quarter" idx="22" hasCustomPrompt="1"/>
          </p:nvPr>
        </p:nvSpPr>
        <p:spPr>
          <a:xfrm>
            <a:off x="6552136"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4" name="Text Placeholder 15">
            <a:extLst>
              <a:ext uri="{FF2B5EF4-FFF2-40B4-BE49-F238E27FC236}">
                <a16:creationId xmlns:a16="http://schemas.microsoft.com/office/drawing/2014/main" id="{61D3925C-ED51-E843-B09A-97B41662DAAF}"/>
              </a:ext>
            </a:extLst>
          </p:cNvPr>
          <p:cNvSpPr>
            <a:spLocks noGrp="1"/>
          </p:cNvSpPr>
          <p:nvPr>
            <p:ph type="body" sz="quarter" idx="23" hasCustomPrompt="1"/>
          </p:nvPr>
        </p:nvSpPr>
        <p:spPr>
          <a:xfrm>
            <a:off x="9577077"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Title of icon</a:t>
            </a:r>
          </a:p>
        </p:txBody>
      </p:sp>
      <p:sp>
        <p:nvSpPr>
          <p:cNvPr id="25" name="Text Placeholder 15">
            <a:extLst>
              <a:ext uri="{FF2B5EF4-FFF2-40B4-BE49-F238E27FC236}">
                <a16:creationId xmlns:a16="http://schemas.microsoft.com/office/drawing/2014/main" id="{8433C5FA-1864-CC49-9E48-EEC5D1706B51}"/>
              </a:ext>
            </a:extLst>
          </p:cNvPr>
          <p:cNvSpPr>
            <a:spLocks noGrp="1"/>
          </p:cNvSpPr>
          <p:nvPr>
            <p:ph type="body" sz="quarter" idx="24" hasCustomPrompt="1"/>
          </p:nvPr>
        </p:nvSpPr>
        <p:spPr>
          <a:xfrm>
            <a:off x="9575263" y="4073278"/>
            <a:ext cx="2100799"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9" name="Picture Placeholder 8">
            <a:extLst>
              <a:ext uri="{FF2B5EF4-FFF2-40B4-BE49-F238E27FC236}">
                <a16:creationId xmlns:a16="http://schemas.microsoft.com/office/drawing/2014/main" id="{BFEF9ACF-4C4A-3F4F-B788-3F06B7543CE9}"/>
              </a:ext>
            </a:extLst>
          </p:cNvPr>
          <p:cNvSpPr>
            <a:spLocks noGrp="1" noChangeAspect="1"/>
          </p:cNvSpPr>
          <p:nvPr>
            <p:ph type="pic" sz="quarter" idx="13" hasCustomPrompt="1"/>
          </p:nvPr>
        </p:nvSpPr>
        <p:spPr>
          <a:xfrm>
            <a:off x="829331" y="1989312"/>
            <a:ext cx="1497600" cy="1317600"/>
          </a:xfrm>
          <a:blipFill>
            <a:blip r:embed="rId2"/>
            <a:stretch>
              <a:fillRect/>
            </a:stretch>
          </a:blipFill>
        </p:spPr>
        <p:txBody>
          <a:bodyPr anchor="ctr" anchorCtr="0">
            <a:normAutofit/>
          </a:bodyPr>
          <a:lstStyle>
            <a:lvl1pPr marL="0" indent="0" algn="ctr">
              <a:buNone/>
              <a:defRPr sz="800">
                <a:solidFill>
                  <a:srgbClr val="3C3835"/>
                </a:solidFill>
              </a:defRPr>
            </a:lvl1pPr>
          </a:lstStyle>
          <a:p>
            <a:r>
              <a:rPr lang="en-US" dirty="0"/>
              <a:t>Click to replace</a:t>
            </a:r>
          </a:p>
        </p:txBody>
      </p:sp>
      <p:sp>
        <p:nvSpPr>
          <p:cNvPr id="12" name="Picture Placeholder 8">
            <a:extLst>
              <a:ext uri="{FF2B5EF4-FFF2-40B4-BE49-F238E27FC236}">
                <a16:creationId xmlns:a16="http://schemas.microsoft.com/office/drawing/2014/main" id="{58E3ADDE-6567-444C-AAA3-2CC137862B40}"/>
              </a:ext>
            </a:extLst>
          </p:cNvPr>
          <p:cNvSpPr>
            <a:spLocks noGrp="1"/>
          </p:cNvSpPr>
          <p:nvPr>
            <p:ph type="pic" sz="quarter" idx="14" hasCustomPrompt="1"/>
          </p:nvPr>
        </p:nvSpPr>
        <p:spPr>
          <a:xfrm>
            <a:off x="3742659" y="2088312"/>
            <a:ext cx="1717199" cy="1170000"/>
          </a:xfrm>
          <a:blipFill>
            <a:blip r:embed="rId3"/>
            <a:stretch>
              <a:fillRect/>
            </a:stretch>
          </a:blipFill>
        </p:spPr>
        <p:txBody>
          <a:bodyPr anchor="ctr" anchorCtr="0">
            <a:normAutofit/>
          </a:bodyPr>
          <a:lstStyle>
            <a:lvl1pPr marL="0" indent="0" algn="ctr">
              <a:buNone/>
              <a:defRPr sz="800">
                <a:solidFill>
                  <a:srgbClr val="3C3835"/>
                </a:solidFill>
              </a:defRPr>
            </a:lvl1pPr>
          </a:lstStyle>
          <a:p>
            <a:r>
              <a:rPr lang="en-US" dirty="0"/>
              <a:t>Click to replace</a:t>
            </a:r>
          </a:p>
        </p:txBody>
      </p:sp>
      <p:sp>
        <p:nvSpPr>
          <p:cNvPr id="13" name="Picture Placeholder 8">
            <a:extLst>
              <a:ext uri="{FF2B5EF4-FFF2-40B4-BE49-F238E27FC236}">
                <a16:creationId xmlns:a16="http://schemas.microsoft.com/office/drawing/2014/main" id="{B10C2354-5991-B547-B547-8BB81D3D72D5}"/>
              </a:ext>
            </a:extLst>
          </p:cNvPr>
          <p:cNvSpPr>
            <a:spLocks noGrp="1"/>
          </p:cNvSpPr>
          <p:nvPr>
            <p:ph type="pic" sz="quarter" idx="15" hasCustomPrompt="1"/>
          </p:nvPr>
        </p:nvSpPr>
        <p:spPr>
          <a:xfrm>
            <a:off x="7153429" y="2037912"/>
            <a:ext cx="896400" cy="1220400"/>
          </a:xfrm>
          <a:blipFill>
            <a:blip r:embed="rId4"/>
            <a:stretch>
              <a:fillRect/>
            </a:stretch>
          </a:blipFill>
        </p:spPr>
        <p:txBody>
          <a:bodyPr anchor="ctr" anchorCtr="0">
            <a:normAutofit/>
          </a:bodyPr>
          <a:lstStyle>
            <a:lvl1pPr marL="0" indent="0" algn="ctr">
              <a:buNone/>
              <a:defRPr sz="800">
                <a:solidFill>
                  <a:srgbClr val="3C3835"/>
                </a:solidFill>
              </a:defRPr>
            </a:lvl1pPr>
          </a:lstStyle>
          <a:p>
            <a:r>
              <a:rPr lang="en-US" dirty="0"/>
              <a:t>Click to replace</a:t>
            </a:r>
          </a:p>
        </p:txBody>
      </p:sp>
      <p:sp>
        <p:nvSpPr>
          <p:cNvPr id="14" name="Picture Placeholder 8">
            <a:extLst>
              <a:ext uri="{FF2B5EF4-FFF2-40B4-BE49-F238E27FC236}">
                <a16:creationId xmlns:a16="http://schemas.microsoft.com/office/drawing/2014/main" id="{E74FD7CC-DDA4-DB43-9739-BC44AEFEF797}"/>
              </a:ext>
            </a:extLst>
          </p:cNvPr>
          <p:cNvSpPr>
            <a:spLocks noGrp="1"/>
          </p:cNvSpPr>
          <p:nvPr>
            <p:ph type="pic" sz="quarter" idx="16" hasCustomPrompt="1"/>
          </p:nvPr>
        </p:nvSpPr>
        <p:spPr>
          <a:xfrm>
            <a:off x="9941662" y="1982112"/>
            <a:ext cx="1368000" cy="1332000"/>
          </a:xfrm>
          <a:blipFill>
            <a:blip r:embed="rId5"/>
            <a:stretch>
              <a:fillRect/>
            </a:stretch>
          </a:blipFill>
        </p:spPr>
        <p:txBody>
          <a:bodyPr anchor="ctr" anchorCtr="0">
            <a:normAutofit/>
          </a:bodyPr>
          <a:lstStyle>
            <a:lvl1pPr marL="0" indent="0" algn="ctr">
              <a:buNone/>
              <a:defRPr sz="800">
                <a:solidFill>
                  <a:srgbClr val="3C3835"/>
                </a:solidFill>
              </a:defRPr>
            </a:lvl1pPr>
          </a:lstStyle>
          <a:p>
            <a:r>
              <a:rPr lang="en-US" dirty="0"/>
              <a:t>Click to replace</a:t>
            </a:r>
          </a:p>
        </p:txBody>
      </p:sp>
      <p:sp>
        <p:nvSpPr>
          <p:cNvPr id="26" name="Slide Number Placeholder 5">
            <a:extLst>
              <a:ext uri="{FF2B5EF4-FFF2-40B4-BE49-F238E27FC236}">
                <a16:creationId xmlns:a16="http://schemas.microsoft.com/office/drawing/2014/main" id="{E1A44120-9613-DB4D-8E81-6D45C9E58802}"/>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27" name="TextBox 26">
            <a:extLst>
              <a:ext uri="{FF2B5EF4-FFF2-40B4-BE49-F238E27FC236}">
                <a16:creationId xmlns:a16="http://schemas.microsoft.com/office/drawing/2014/main" id="{63E57E89-A31D-0744-9D2C-0D1CB044649D}"/>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sp>
        <p:nvSpPr>
          <p:cNvPr id="32" name="Title 1">
            <a:extLst>
              <a:ext uri="{FF2B5EF4-FFF2-40B4-BE49-F238E27FC236}">
                <a16:creationId xmlns:a16="http://schemas.microsoft.com/office/drawing/2014/main" id="{E561C834-132B-5C4D-9EF2-355AA69A957C}"/>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pic>
        <p:nvPicPr>
          <p:cNvPr id="19" name="Picture 18">
            <a:extLst>
              <a:ext uri="{FF2B5EF4-FFF2-40B4-BE49-F238E27FC236}">
                <a16:creationId xmlns:a16="http://schemas.microsoft.com/office/drawing/2014/main" id="{B45A1E24-5D43-EF47-B6EC-F2A0B4FBF851}"/>
              </a:ext>
            </a:extLst>
          </p:cNvPr>
          <p:cNvPicPr>
            <a:picLocks noChangeAspect="1"/>
          </p:cNvPicPr>
          <p:nvPr/>
        </p:nvPicPr>
        <p:blipFill>
          <a:blip r:embed="rId6"/>
          <a:stretch>
            <a:fillRect/>
          </a:stretch>
        </p:blipFill>
        <p:spPr>
          <a:xfrm>
            <a:off x="527958" y="6339656"/>
            <a:ext cx="835200" cy="300672"/>
          </a:xfrm>
          <a:prstGeom prst="rect">
            <a:avLst/>
          </a:prstGeom>
        </p:spPr>
      </p:pic>
    </p:spTree>
    <p:extLst>
      <p:ext uri="{BB962C8B-B14F-4D97-AF65-F5344CB8AC3E}">
        <p14:creationId xmlns:p14="http://schemas.microsoft.com/office/powerpoint/2010/main" val="96767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media">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8D8F1C0-0165-F84D-A9A1-2F3499F4409B}"/>
              </a:ext>
            </a:extLst>
          </p:cNvPr>
          <p:cNvSpPr>
            <a:spLocks noGrp="1"/>
          </p:cNvSpPr>
          <p:nvPr>
            <p:ph type="pic" sz="quarter" idx="14" hasCustomPrompt="1"/>
          </p:nvPr>
        </p:nvSpPr>
        <p:spPr>
          <a:xfrm>
            <a:off x="0" y="0"/>
            <a:ext cx="12192000" cy="6858000"/>
          </a:xfrm>
          <a:solidFill>
            <a:schemeClr val="bg1">
              <a:lumMod val="95000"/>
            </a:schemeClr>
          </a:solidFill>
        </p:spPr>
        <p:txBody>
          <a:bodyPr anchor="ctr" anchorCtr="0"/>
          <a:lstStyle>
            <a:lvl1pPr marL="0" indent="0" algn="ctr">
              <a:buNone/>
              <a:defRPr>
                <a:solidFill>
                  <a:schemeClr val="tx1"/>
                </a:solidFill>
              </a:defRPr>
            </a:lvl1pPr>
          </a:lstStyle>
          <a:p>
            <a:r>
              <a:rPr lang="en-US" dirty="0"/>
              <a:t>Click to insert image</a:t>
            </a:r>
          </a:p>
        </p:txBody>
      </p:sp>
      <p:sp>
        <p:nvSpPr>
          <p:cNvPr id="6" name="Text Placeholder 13">
            <a:extLst>
              <a:ext uri="{FF2B5EF4-FFF2-40B4-BE49-F238E27FC236}">
                <a16:creationId xmlns:a16="http://schemas.microsoft.com/office/drawing/2014/main" id="{624B90F7-4A6F-DD47-AA4F-E9856C4F6261}"/>
              </a:ext>
            </a:extLst>
          </p:cNvPr>
          <p:cNvSpPr>
            <a:spLocks noGrp="1"/>
          </p:cNvSpPr>
          <p:nvPr>
            <p:ph type="body" sz="quarter" idx="13" hasCustomPrompt="1"/>
          </p:nvPr>
        </p:nvSpPr>
        <p:spPr>
          <a:xfrm>
            <a:off x="7251192" y="368300"/>
            <a:ext cx="4424871" cy="1432220"/>
          </a:xfrm>
        </p:spPr>
        <p:txBody>
          <a:bodyPr>
            <a:normAutofit/>
          </a:bodyPr>
          <a:lstStyle>
            <a:lvl1pPr marL="0" indent="0">
              <a:buNone/>
              <a:defRPr sz="5000" b="1" i="0">
                <a:solidFill>
                  <a:srgbClr val="00B1A9"/>
                </a:solidFill>
                <a:latin typeface="Arial Black" panose="020B0604020202020204" pitchFamily="34" charset="0"/>
                <a:cs typeface="Arial Black" panose="020B0604020202020204" pitchFamily="34" charset="0"/>
              </a:defRPr>
            </a:lvl1pPr>
            <a:lvl2pPr>
              <a:defRPr b="1" i="0">
                <a:solidFill>
                  <a:srgbClr val="00B1A9"/>
                </a:solidFill>
                <a:latin typeface="Arial Black" panose="020B0604020202020204" pitchFamily="34" charset="0"/>
                <a:cs typeface="Arial Black" panose="020B0604020202020204" pitchFamily="34" charset="0"/>
              </a:defRPr>
            </a:lvl2pPr>
            <a:lvl3pPr>
              <a:defRPr b="1" i="0">
                <a:solidFill>
                  <a:srgbClr val="00B1A9"/>
                </a:solidFill>
                <a:latin typeface="Arial Black" panose="020B0604020202020204" pitchFamily="34" charset="0"/>
                <a:cs typeface="Arial Black" panose="020B0604020202020204" pitchFamily="34" charset="0"/>
              </a:defRPr>
            </a:lvl3pPr>
            <a:lvl4pPr>
              <a:defRPr b="1" i="0">
                <a:solidFill>
                  <a:srgbClr val="00B1A9"/>
                </a:solidFill>
                <a:latin typeface="Arial Black" panose="020B0604020202020204" pitchFamily="34" charset="0"/>
                <a:cs typeface="Arial Black" panose="020B0604020202020204" pitchFamily="34" charset="0"/>
              </a:defRPr>
            </a:lvl4pPr>
            <a:lvl5pPr>
              <a:defRPr b="1" i="0">
                <a:solidFill>
                  <a:srgbClr val="00B1A9"/>
                </a:solidFill>
                <a:latin typeface="Arial Black" panose="020B0604020202020204" pitchFamily="34" charset="0"/>
                <a:cs typeface="Arial Black" panose="020B0604020202020204" pitchFamily="34" charset="0"/>
              </a:defRPr>
            </a:lvl5pPr>
          </a:lstStyle>
          <a:p>
            <a:pPr lvl="0"/>
            <a:r>
              <a:rPr lang="en-US" dirty="0"/>
              <a:t>“Insert a quote here”</a:t>
            </a:r>
          </a:p>
        </p:txBody>
      </p:sp>
      <p:pic>
        <p:nvPicPr>
          <p:cNvPr id="9" name="Picture 8">
            <a:extLst>
              <a:ext uri="{FF2B5EF4-FFF2-40B4-BE49-F238E27FC236}">
                <a16:creationId xmlns:a16="http://schemas.microsoft.com/office/drawing/2014/main" id="{47EC9BE9-63A9-6740-ACC4-E401739D068C}"/>
              </a:ext>
            </a:extLst>
          </p:cNvPr>
          <p:cNvPicPr>
            <a:picLocks noChangeAspect="1"/>
          </p:cNvPicPr>
          <p:nvPr/>
        </p:nvPicPr>
        <p:blipFill>
          <a:blip r:embed="rId2"/>
          <a:stretch>
            <a:fillRect/>
          </a:stretch>
        </p:blipFill>
        <p:spPr>
          <a:xfrm>
            <a:off x="515939" y="6325127"/>
            <a:ext cx="847220" cy="326179"/>
          </a:xfrm>
          <a:prstGeom prst="rect">
            <a:avLst/>
          </a:prstGeom>
        </p:spPr>
      </p:pic>
    </p:spTree>
    <p:extLst>
      <p:ext uri="{BB962C8B-B14F-4D97-AF65-F5344CB8AC3E}">
        <p14:creationId xmlns:p14="http://schemas.microsoft.com/office/powerpoint/2010/main" val="188035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D311EA-8E47-3C43-8982-1B4712F09C88}"/>
              </a:ext>
            </a:extLst>
          </p:cNvPr>
          <p:cNvSpPr>
            <a:spLocks noGrp="1"/>
          </p:cNvSpPr>
          <p:nvPr>
            <p:ph type="ctrTitle" hasCustomPrompt="1"/>
          </p:nvPr>
        </p:nvSpPr>
        <p:spPr>
          <a:xfrm>
            <a:off x="515938" y="2974962"/>
            <a:ext cx="11160125" cy="685799"/>
          </a:xfrm>
        </p:spPr>
        <p:txBody>
          <a:bodyPr anchor="ctr" anchorCtr="0">
            <a:noAutofit/>
          </a:bodyPr>
          <a:lstStyle>
            <a:lvl1pPr algn="ctr">
              <a:defRPr sz="2800">
                <a:solidFill>
                  <a:schemeClr val="bg1"/>
                </a:solidFill>
              </a:defRPr>
            </a:lvl1pPr>
          </a:lstStyle>
          <a:p>
            <a:r>
              <a:rPr lang="en-US" dirty="0"/>
              <a:t>Thank you for your passion!</a:t>
            </a:r>
          </a:p>
        </p:txBody>
      </p:sp>
      <p:pic>
        <p:nvPicPr>
          <p:cNvPr id="7" name="Picture 6">
            <a:extLst>
              <a:ext uri="{FF2B5EF4-FFF2-40B4-BE49-F238E27FC236}">
                <a16:creationId xmlns:a16="http://schemas.microsoft.com/office/drawing/2014/main" id="{BA1004D0-564A-CD47-A03A-D87866DF1241}"/>
              </a:ext>
            </a:extLst>
          </p:cNvPr>
          <p:cNvPicPr>
            <a:picLocks noChangeAspect="1"/>
          </p:cNvPicPr>
          <p:nvPr/>
        </p:nvPicPr>
        <p:blipFill>
          <a:blip r:embed="rId3"/>
          <a:stretch>
            <a:fillRect/>
          </a:stretch>
        </p:blipFill>
        <p:spPr>
          <a:xfrm>
            <a:off x="5667732" y="4720049"/>
            <a:ext cx="857522" cy="860400"/>
          </a:xfrm>
          <a:prstGeom prst="rect">
            <a:avLst/>
          </a:prstGeom>
        </p:spPr>
      </p:pic>
    </p:spTree>
    <p:extLst>
      <p:ext uri="{BB962C8B-B14F-4D97-AF65-F5344CB8AC3E}">
        <p14:creationId xmlns:p14="http://schemas.microsoft.com/office/powerpoint/2010/main" val="12655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F9443-62D5-3946-B662-A94824F500C7}"/>
              </a:ext>
            </a:extLst>
          </p:cNvPr>
          <p:cNvSpPr>
            <a:spLocks noGrp="1"/>
          </p:cNvSpPr>
          <p:nvPr>
            <p:ph idx="1" hasCustomPrompt="1"/>
          </p:nvPr>
        </p:nvSpPr>
        <p:spPr>
          <a:xfrm>
            <a:off x="962976" y="1087819"/>
            <a:ext cx="3771166" cy="49788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dirty="0"/>
              <a:t>Insert section title lorem ipsum</a:t>
            </a:r>
          </a:p>
          <a:p>
            <a:pPr lvl="1"/>
            <a:r>
              <a:rPr lang="en-US" dirty="0"/>
              <a:t>Insert section sub-title</a:t>
            </a:r>
          </a:p>
        </p:txBody>
      </p:sp>
      <p:sp>
        <p:nvSpPr>
          <p:cNvPr id="6" name="Slide Number Placeholder 5">
            <a:extLst>
              <a:ext uri="{FF2B5EF4-FFF2-40B4-BE49-F238E27FC236}">
                <a16:creationId xmlns:a16="http://schemas.microsoft.com/office/drawing/2014/main" id="{72009E5B-3034-D649-BDC5-75076A467E93}"/>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0" name="Text Placeholder 9">
            <a:extLst>
              <a:ext uri="{FF2B5EF4-FFF2-40B4-BE49-F238E27FC236}">
                <a16:creationId xmlns:a16="http://schemas.microsoft.com/office/drawing/2014/main" id="{9012EC47-1141-2E4E-9438-27891706CED3}"/>
              </a:ext>
            </a:extLst>
          </p:cNvPr>
          <p:cNvSpPr>
            <a:spLocks noGrp="1"/>
          </p:cNvSpPr>
          <p:nvPr>
            <p:ph type="body" sz="quarter" idx="13" hasCustomPrompt="1"/>
          </p:nvPr>
        </p:nvSpPr>
        <p:spPr>
          <a:xfrm>
            <a:off x="515936" y="1087438"/>
            <a:ext cx="426719" cy="49788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dirty="0"/>
              <a:t>01.</a:t>
            </a:r>
          </a:p>
        </p:txBody>
      </p:sp>
      <p:sp>
        <p:nvSpPr>
          <p:cNvPr id="11" name="Text Placeholder 9">
            <a:extLst>
              <a:ext uri="{FF2B5EF4-FFF2-40B4-BE49-F238E27FC236}">
                <a16:creationId xmlns:a16="http://schemas.microsoft.com/office/drawing/2014/main" id="{89D9D8D3-6324-E04B-96A6-C4BF0D4FFB6D}"/>
              </a:ext>
            </a:extLst>
          </p:cNvPr>
          <p:cNvSpPr>
            <a:spLocks noGrp="1"/>
          </p:cNvSpPr>
          <p:nvPr>
            <p:ph type="body" sz="quarter" idx="14" hasCustomPrompt="1"/>
          </p:nvPr>
        </p:nvSpPr>
        <p:spPr>
          <a:xfrm>
            <a:off x="4913252" y="1087438"/>
            <a:ext cx="426720" cy="49788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dirty="0"/>
              <a:t>02</a:t>
            </a:r>
          </a:p>
        </p:txBody>
      </p:sp>
      <p:sp>
        <p:nvSpPr>
          <p:cNvPr id="27" name="Content Placeholder 2">
            <a:extLst>
              <a:ext uri="{FF2B5EF4-FFF2-40B4-BE49-F238E27FC236}">
                <a16:creationId xmlns:a16="http://schemas.microsoft.com/office/drawing/2014/main" id="{C2F7B4F3-A3CE-5047-9B82-DF9409EC0C83}"/>
              </a:ext>
            </a:extLst>
          </p:cNvPr>
          <p:cNvSpPr>
            <a:spLocks noGrp="1"/>
          </p:cNvSpPr>
          <p:nvPr>
            <p:ph idx="15" hasCustomPrompt="1"/>
          </p:nvPr>
        </p:nvSpPr>
        <p:spPr>
          <a:xfrm>
            <a:off x="6552467" y="1087819"/>
            <a:ext cx="3771166" cy="49788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dirty="0"/>
              <a:t>Insert section title </a:t>
            </a:r>
            <a:r>
              <a:rPr lang="en-US"/>
              <a:t>lorem ipsum</a:t>
            </a:r>
            <a:endParaRPr lang="en-US" dirty="0"/>
          </a:p>
          <a:p>
            <a:pPr lvl="1"/>
            <a:r>
              <a:rPr lang="en-US" dirty="0"/>
              <a:t>Insert section sub-title</a:t>
            </a:r>
          </a:p>
        </p:txBody>
      </p:sp>
      <p:sp>
        <p:nvSpPr>
          <p:cNvPr id="28" name="Text Placeholder 9">
            <a:extLst>
              <a:ext uri="{FF2B5EF4-FFF2-40B4-BE49-F238E27FC236}">
                <a16:creationId xmlns:a16="http://schemas.microsoft.com/office/drawing/2014/main" id="{7C6CC3AC-06F2-EB48-9E85-CAAE55E1E14F}"/>
              </a:ext>
            </a:extLst>
          </p:cNvPr>
          <p:cNvSpPr>
            <a:spLocks noGrp="1"/>
          </p:cNvSpPr>
          <p:nvPr>
            <p:ph type="body" sz="quarter" idx="16" hasCustomPrompt="1"/>
          </p:nvPr>
        </p:nvSpPr>
        <p:spPr>
          <a:xfrm>
            <a:off x="6105427" y="1087438"/>
            <a:ext cx="426719" cy="49788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dirty="0"/>
              <a:t>01.</a:t>
            </a:r>
          </a:p>
        </p:txBody>
      </p:sp>
      <p:sp>
        <p:nvSpPr>
          <p:cNvPr id="29" name="Text Placeholder 9">
            <a:extLst>
              <a:ext uri="{FF2B5EF4-FFF2-40B4-BE49-F238E27FC236}">
                <a16:creationId xmlns:a16="http://schemas.microsoft.com/office/drawing/2014/main" id="{C32028C9-3604-7A4A-AD3A-729E2CF6D241}"/>
              </a:ext>
            </a:extLst>
          </p:cNvPr>
          <p:cNvSpPr>
            <a:spLocks noGrp="1"/>
          </p:cNvSpPr>
          <p:nvPr>
            <p:ph type="body" sz="quarter" idx="17" hasCustomPrompt="1"/>
          </p:nvPr>
        </p:nvSpPr>
        <p:spPr>
          <a:xfrm>
            <a:off x="10502743" y="1087438"/>
            <a:ext cx="426720" cy="49788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dirty="0"/>
              <a:t>02</a:t>
            </a:r>
          </a:p>
        </p:txBody>
      </p:sp>
      <p:sp>
        <p:nvSpPr>
          <p:cNvPr id="17" name="Title 1">
            <a:extLst>
              <a:ext uri="{FF2B5EF4-FFF2-40B4-BE49-F238E27FC236}">
                <a16:creationId xmlns:a16="http://schemas.microsoft.com/office/drawing/2014/main" id="{872AB114-BD65-DF4B-8CD8-F99B1CD6DBC4}"/>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dirty="0"/>
              <a:t>Content</a:t>
            </a:r>
          </a:p>
        </p:txBody>
      </p:sp>
      <p:sp>
        <p:nvSpPr>
          <p:cNvPr id="12" name="TextBox 11">
            <a:extLst>
              <a:ext uri="{FF2B5EF4-FFF2-40B4-BE49-F238E27FC236}">
                <a16:creationId xmlns:a16="http://schemas.microsoft.com/office/drawing/2014/main" id="{9B13EED4-F92D-D34C-B60B-12C5308DA512}"/>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a:t>
            </a:r>
            <a:r>
              <a:rPr lang="pt" sz="800" baseline="0" dirty="0">
                <a:solidFill>
                  <a:srgbClr val="00B1A9"/>
                </a:solidFill>
              </a:rPr>
              <a:t> </a:t>
            </a:r>
            <a:r>
              <a:rPr lang="pt" sz="800" dirty="0">
                <a:solidFill>
                  <a:srgbClr val="00B1A9"/>
                </a:solidFill>
              </a:rPr>
              <a:t>Petroliam Nasional Berhad (PETRONAS)     |</a:t>
            </a:r>
            <a:endParaRPr lang="en-US" sz="800" dirty="0">
              <a:solidFill>
                <a:srgbClr val="00B1A9"/>
              </a:solidFill>
            </a:endParaRPr>
          </a:p>
        </p:txBody>
      </p:sp>
      <p:pic>
        <p:nvPicPr>
          <p:cNvPr id="14" name="Picture 13">
            <a:extLst>
              <a:ext uri="{FF2B5EF4-FFF2-40B4-BE49-F238E27FC236}">
                <a16:creationId xmlns:a16="http://schemas.microsoft.com/office/drawing/2014/main" id="{D7C9C852-1FCF-E04B-882F-316F31814F3B}"/>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303455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F81514-3118-404F-8EA9-FA97C514DEB0}"/>
              </a:ext>
            </a:extLst>
          </p:cNvPr>
          <p:cNvSpPr>
            <a:spLocks noGrp="1"/>
          </p:cNvSpPr>
          <p:nvPr>
            <p:ph type="ctrTitle" hasCustomPrompt="1"/>
          </p:nvPr>
        </p:nvSpPr>
        <p:spPr>
          <a:xfrm>
            <a:off x="515939" y="1658061"/>
            <a:ext cx="6093206" cy="1770938"/>
          </a:xfrm>
        </p:spPr>
        <p:txBody>
          <a:bodyPr anchor="b" anchorCtr="0">
            <a:noAutofit/>
          </a:bodyPr>
          <a:lstStyle>
            <a:lvl1pPr algn="l">
              <a:defRPr sz="2800" b="1" i="0">
                <a:solidFill>
                  <a:srgbClr val="00B1A9"/>
                </a:solidFill>
                <a:latin typeface="Arial" panose="020B0604020202020204" pitchFamily="34" charset="0"/>
                <a:cs typeface="Arial" panose="020B0604020202020204" pitchFamily="34" charset="0"/>
              </a:defRPr>
            </a:lvl1pPr>
          </a:lstStyle>
          <a:p>
            <a:r>
              <a:rPr lang="en-US" dirty="0"/>
              <a:t>Insert title here</a:t>
            </a:r>
          </a:p>
        </p:txBody>
      </p:sp>
      <p:sp>
        <p:nvSpPr>
          <p:cNvPr id="10" name="Subtitle 2">
            <a:extLst>
              <a:ext uri="{FF2B5EF4-FFF2-40B4-BE49-F238E27FC236}">
                <a16:creationId xmlns:a16="http://schemas.microsoft.com/office/drawing/2014/main" id="{D65CA924-D4FA-3F40-9A4B-234EDA4693E9}"/>
              </a:ext>
            </a:extLst>
          </p:cNvPr>
          <p:cNvSpPr>
            <a:spLocks noGrp="1"/>
          </p:cNvSpPr>
          <p:nvPr>
            <p:ph type="subTitle" idx="1" hasCustomPrompt="1"/>
          </p:nvPr>
        </p:nvSpPr>
        <p:spPr>
          <a:xfrm>
            <a:off x="515939" y="3429000"/>
            <a:ext cx="6093206" cy="1026042"/>
          </a:xfrm>
        </p:spPr>
        <p:txBody>
          <a:bodyPr>
            <a:noAutofit/>
          </a:bodyPr>
          <a:lstStyle>
            <a:lvl1pPr marL="0" indent="0" algn="l">
              <a:buNone/>
              <a:defRPr sz="1800" b="0" i="0">
                <a:solidFill>
                  <a:srgbClr val="00B1A9"/>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subtitles here</a:t>
            </a:r>
          </a:p>
        </p:txBody>
      </p:sp>
      <p:sp>
        <p:nvSpPr>
          <p:cNvPr id="11" name="Text Placeholder 14">
            <a:extLst>
              <a:ext uri="{FF2B5EF4-FFF2-40B4-BE49-F238E27FC236}">
                <a16:creationId xmlns:a16="http://schemas.microsoft.com/office/drawing/2014/main" id="{67AA0644-1236-CE4D-9D48-067CB8E7DAE9}"/>
              </a:ext>
            </a:extLst>
          </p:cNvPr>
          <p:cNvSpPr>
            <a:spLocks noGrp="1"/>
          </p:cNvSpPr>
          <p:nvPr>
            <p:ph type="body" sz="quarter" idx="10" hasCustomPrompt="1"/>
          </p:nvPr>
        </p:nvSpPr>
        <p:spPr>
          <a:xfrm>
            <a:off x="515938" y="4795238"/>
            <a:ext cx="6093205" cy="586989"/>
          </a:xfrm>
        </p:spPr>
        <p:txBody>
          <a:bodyPr>
            <a:noAutofit/>
          </a:bodyPr>
          <a:lstStyle>
            <a:lvl1pPr marL="0" indent="0">
              <a:lnSpc>
                <a:spcPct val="100000"/>
              </a:lnSpc>
              <a:spcBef>
                <a:spcPts val="0"/>
              </a:spcBef>
              <a:buNone/>
              <a:defRPr sz="1600">
                <a:solidFill>
                  <a:srgbClr val="3C3835"/>
                </a:solidFill>
              </a:defRPr>
            </a:lvl1pPr>
          </a:lstStyle>
          <a:p>
            <a:pPr lvl="0"/>
            <a:r>
              <a:rPr lang="en-US" dirty="0"/>
              <a:t>Description (optional).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pic>
        <p:nvPicPr>
          <p:cNvPr id="8" name="Picture 7">
            <a:extLst>
              <a:ext uri="{FF2B5EF4-FFF2-40B4-BE49-F238E27FC236}">
                <a16:creationId xmlns:a16="http://schemas.microsoft.com/office/drawing/2014/main" id="{13442B77-3007-F943-BEA3-844323FC1B18}"/>
              </a:ext>
            </a:extLst>
          </p:cNvPr>
          <p:cNvPicPr>
            <a:picLocks noChangeAspect="1"/>
          </p:cNvPicPr>
          <p:nvPr/>
        </p:nvPicPr>
        <p:blipFill>
          <a:blip r:embed="rId3"/>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70437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15" name="Content Placeholder 5">
            <a:extLst>
              <a:ext uri="{FF2B5EF4-FFF2-40B4-BE49-F238E27FC236}">
                <a16:creationId xmlns:a16="http://schemas.microsoft.com/office/drawing/2014/main" id="{7314DB16-0C56-C044-9C28-C5F388C469C1}"/>
              </a:ext>
            </a:extLst>
          </p:cNvPr>
          <p:cNvSpPr>
            <a:spLocks noGrp="1"/>
          </p:cNvSpPr>
          <p:nvPr>
            <p:ph sz="quarter" idx="4" hasCustomPrompt="1"/>
          </p:nvPr>
        </p:nvSpPr>
        <p:spPr>
          <a:xfrm>
            <a:off x="515938" y="1234986"/>
            <a:ext cx="11160124" cy="4881652"/>
          </a:xfrm>
        </p:spPr>
        <p:txBody>
          <a:bodyPr wrap="square">
            <a:noAutofit/>
          </a:bodyPr>
          <a:lstStyle>
            <a:lvl1pPr marL="0" indent="0">
              <a:lnSpc>
                <a:spcPct val="100000"/>
              </a:lnSpc>
              <a:spcBef>
                <a:spcPts val="0"/>
              </a:spcBef>
              <a:spcAft>
                <a:spcPts val="1000"/>
              </a:spcAft>
              <a:buFont typeface="Arial" panose="020B0604020202020204" pitchFamily="34" charset="0"/>
              <a:buNone/>
              <a:defRPr/>
            </a:lvl1pPr>
            <a:lvl2pPr>
              <a:lnSpc>
                <a:spcPct val="100000"/>
              </a:lnSpc>
              <a:spcBef>
                <a:spcPts val="0"/>
              </a:spcBef>
              <a:spcAft>
                <a:spcPts val="1000"/>
              </a:spcAft>
              <a:defRPr/>
            </a:lvl2pPr>
            <a:lvl3pPr>
              <a:lnSpc>
                <a:spcPct val="100000"/>
              </a:lnSpc>
              <a:spcBef>
                <a:spcPts val="0"/>
              </a:spcBef>
              <a:spcAft>
                <a:spcPts val="1000"/>
              </a:spcAft>
              <a:defRPr/>
            </a:lvl3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9" name="Slide Number Placeholder 5">
            <a:extLst>
              <a:ext uri="{FF2B5EF4-FFF2-40B4-BE49-F238E27FC236}">
                <a16:creationId xmlns:a16="http://schemas.microsoft.com/office/drawing/2014/main" id="{EC551365-85A6-124E-BAE4-3128A5DD43E9}"/>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6" name="Title 1">
            <a:extLst>
              <a:ext uri="{FF2B5EF4-FFF2-40B4-BE49-F238E27FC236}">
                <a16:creationId xmlns:a16="http://schemas.microsoft.com/office/drawing/2014/main" id="{663E3EE1-08D9-8447-AE3C-413678F7235A}"/>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Museo Sans 900" panose="02000000000000000000" pitchFamily="50" charset="0"/>
                <a:cs typeface="Arial" panose="020B0604020202020204" pitchFamily="34" charset="0"/>
              </a:defRPr>
            </a:lvl1pPr>
          </a:lstStyle>
          <a:p>
            <a:r>
              <a:rPr lang="en-US" dirty="0"/>
              <a:t>Insert header</a:t>
            </a:r>
          </a:p>
        </p:txBody>
      </p:sp>
      <p:sp>
        <p:nvSpPr>
          <p:cNvPr id="8" name="TextBox 7">
            <a:extLst>
              <a:ext uri="{FF2B5EF4-FFF2-40B4-BE49-F238E27FC236}">
                <a16:creationId xmlns:a16="http://schemas.microsoft.com/office/drawing/2014/main" id="{95BF52FA-CF44-444C-92F6-818F02D4960F}"/>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pic>
        <p:nvPicPr>
          <p:cNvPr id="7" name="Picture 6">
            <a:extLst>
              <a:ext uri="{FF2B5EF4-FFF2-40B4-BE49-F238E27FC236}">
                <a16:creationId xmlns:a16="http://schemas.microsoft.com/office/drawing/2014/main" id="{D4B1E889-3A6D-9C42-A55A-27476B93E0BE}"/>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48244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9C551AA-75DE-BE4F-B1A2-A0215E5F7BF6}"/>
              </a:ext>
            </a:extLst>
          </p:cNvPr>
          <p:cNvSpPr>
            <a:spLocks noGrp="1"/>
          </p:cNvSpPr>
          <p:nvPr>
            <p:ph type="body" sz="quarter" idx="14" hasCustomPrompt="1"/>
          </p:nvPr>
        </p:nvSpPr>
        <p:spPr>
          <a:xfrm>
            <a:off x="515937" y="1234986"/>
            <a:ext cx="5318447" cy="4881652"/>
          </a:xfrm>
        </p:spPr>
        <p:txBody>
          <a:bodyPr>
            <a:noAutofit/>
          </a:bodyPr>
          <a:lstStyle>
            <a:lvl1pPr marL="0" indent="0">
              <a:lnSpc>
                <a:spcPct val="100000"/>
              </a:lnSpc>
              <a:spcAft>
                <a:spcPts val="1000"/>
              </a:spcAft>
              <a:buNone/>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sp>
        <p:nvSpPr>
          <p:cNvPr id="15" name="Content Placeholder 6">
            <a:extLst>
              <a:ext uri="{FF2B5EF4-FFF2-40B4-BE49-F238E27FC236}">
                <a16:creationId xmlns:a16="http://schemas.microsoft.com/office/drawing/2014/main" id="{EF28C022-3765-B34C-870E-AD02B8CBB2DA}"/>
              </a:ext>
            </a:extLst>
          </p:cNvPr>
          <p:cNvSpPr>
            <a:spLocks noGrp="1"/>
          </p:cNvSpPr>
          <p:nvPr>
            <p:ph sz="quarter" idx="15"/>
          </p:nvPr>
        </p:nvSpPr>
        <p:spPr>
          <a:xfrm>
            <a:off x="6370315" y="1235075"/>
            <a:ext cx="5305749"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1">
            <a:extLst>
              <a:ext uri="{FF2B5EF4-FFF2-40B4-BE49-F238E27FC236}">
                <a16:creationId xmlns:a16="http://schemas.microsoft.com/office/drawing/2014/main" id="{4149C65F-E588-554E-9F3D-076C92CFD03B}"/>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 keeping to a maximum of two lines</a:t>
            </a:r>
          </a:p>
        </p:txBody>
      </p:sp>
      <p:pic>
        <p:nvPicPr>
          <p:cNvPr id="8" name="Picture 7">
            <a:extLst>
              <a:ext uri="{FF2B5EF4-FFF2-40B4-BE49-F238E27FC236}">
                <a16:creationId xmlns:a16="http://schemas.microsoft.com/office/drawing/2014/main" id="{68260DA4-3232-7E4F-8C2F-46B9E991C3C6}"/>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12807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9C551AA-75DE-BE4F-B1A2-A0215E5F7BF6}"/>
              </a:ext>
            </a:extLst>
          </p:cNvPr>
          <p:cNvSpPr>
            <a:spLocks noGrp="1"/>
          </p:cNvSpPr>
          <p:nvPr>
            <p:ph type="body" sz="quarter" idx="14" hasCustomPrompt="1"/>
          </p:nvPr>
        </p:nvSpPr>
        <p:spPr>
          <a:xfrm>
            <a:off x="515938" y="1234986"/>
            <a:ext cx="7088524" cy="4881652"/>
          </a:xfrm>
        </p:spPr>
        <p:txBody>
          <a:bodyPr>
            <a:noAutofit/>
          </a:bodyPr>
          <a:lstStyle>
            <a:lvl1pPr marL="0" indent="0">
              <a:lnSpc>
                <a:spcPct val="100000"/>
              </a:lnSpc>
              <a:spcAft>
                <a:spcPts val="1000"/>
              </a:spcAft>
              <a:buNone/>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sp>
        <p:nvSpPr>
          <p:cNvPr id="15" name="Content Placeholder 8">
            <a:extLst>
              <a:ext uri="{FF2B5EF4-FFF2-40B4-BE49-F238E27FC236}">
                <a16:creationId xmlns:a16="http://schemas.microsoft.com/office/drawing/2014/main" id="{1CDBA8C0-2BC3-1641-8FA2-8E0256AAE415}"/>
              </a:ext>
            </a:extLst>
          </p:cNvPr>
          <p:cNvSpPr>
            <a:spLocks noGrp="1"/>
          </p:cNvSpPr>
          <p:nvPr>
            <p:ph sz="quarter" idx="15"/>
          </p:nvPr>
        </p:nvSpPr>
        <p:spPr>
          <a:xfrm>
            <a:off x="8140862" y="1235075"/>
            <a:ext cx="35352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1">
            <a:extLst>
              <a:ext uri="{FF2B5EF4-FFF2-40B4-BE49-F238E27FC236}">
                <a16:creationId xmlns:a16="http://schemas.microsoft.com/office/drawing/2014/main" id="{7EA851B0-4002-154A-A07B-D8C71D2E196F}"/>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pic>
        <p:nvPicPr>
          <p:cNvPr id="9" name="Picture 8">
            <a:extLst>
              <a:ext uri="{FF2B5EF4-FFF2-40B4-BE49-F238E27FC236}">
                <a16:creationId xmlns:a16="http://schemas.microsoft.com/office/drawing/2014/main" id="{3AFA79F6-F396-BD4E-9359-956C8A579893}"/>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388252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2">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2020 Petroliam Nasional Berhad (PETRONAS)     |</a:t>
            </a:r>
            <a:endParaRPr lang="en-US" sz="800" dirty="0">
              <a:solidFill>
                <a:srgbClr val="00B1A9"/>
              </a:solidFill>
            </a:endParaRPr>
          </a:p>
        </p:txBody>
      </p:sp>
      <p:sp>
        <p:nvSpPr>
          <p:cNvPr id="9" name="Text Placeholder 13">
            <a:extLst>
              <a:ext uri="{FF2B5EF4-FFF2-40B4-BE49-F238E27FC236}">
                <a16:creationId xmlns:a16="http://schemas.microsoft.com/office/drawing/2014/main" id="{39E7C400-D876-1B4D-ABBC-8AC7B36A2F98}"/>
              </a:ext>
            </a:extLst>
          </p:cNvPr>
          <p:cNvSpPr>
            <a:spLocks noGrp="1"/>
          </p:cNvSpPr>
          <p:nvPr>
            <p:ph type="body" sz="quarter" idx="14" hasCustomPrompt="1"/>
          </p:nvPr>
        </p:nvSpPr>
        <p:spPr>
          <a:xfrm>
            <a:off x="515938" y="1234986"/>
            <a:ext cx="3535200" cy="4881652"/>
          </a:xfrm>
        </p:spPr>
        <p:txBody>
          <a:bodyPr>
            <a:noAutofit/>
          </a:bodyPr>
          <a:lstStyle>
            <a:lvl1pPr marL="0" indent="0">
              <a:lnSpc>
                <a:spcPct val="100000"/>
              </a:lnSpc>
              <a:spcAft>
                <a:spcPts val="1000"/>
              </a:spcAft>
              <a:buNone/>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9" name="Content Placeholder 6">
            <a:extLst>
              <a:ext uri="{FF2B5EF4-FFF2-40B4-BE49-F238E27FC236}">
                <a16:creationId xmlns:a16="http://schemas.microsoft.com/office/drawing/2014/main" id="{01F4F26E-21F2-224A-B295-8F31F19CB8F1}"/>
              </a:ext>
            </a:extLst>
          </p:cNvPr>
          <p:cNvSpPr>
            <a:spLocks noGrp="1"/>
          </p:cNvSpPr>
          <p:nvPr>
            <p:ph sz="quarter" idx="16"/>
          </p:nvPr>
        </p:nvSpPr>
        <p:spPr>
          <a:xfrm>
            <a:off x="4587537" y="1235075"/>
            <a:ext cx="7088525"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itle 1">
            <a:extLst>
              <a:ext uri="{FF2B5EF4-FFF2-40B4-BE49-F238E27FC236}">
                <a16:creationId xmlns:a16="http://schemas.microsoft.com/office/drawing/2014/main" id="{7E03EB46-C4CC-464C-9AF6-82D82CF163F0}"/>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pic>
        <p:nvPicPr>
          <p:cNvPr id="8" name="Picture 7">
            <a:extLst>
              <a:ext uri="{FF2B5EF4-FFF2-40B4-BE49-F238E27FC236}">
                <a16:creationId xmlns:a16="http://schemas.microsoft.com/office/drawing/2014/main" id="{831B8588-9C18-AA4D-9A60-76909679D350}"/>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61465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1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2019 </a:t>
            </a:r>
            <a:r>
              <a:rPr lang="pt" sz="800" dirty="0" err="1">
                <a:solidFill>
                  <a:srgbClr val="00B1A9"/>
                </a:solidFill>
              </a:rPr>
              <a:t>Petroliam</a:t>
            </a:r>
            <a:r>
              <a:rPr lang="pt" sz="800" dirty="0">
                <a:solidFill>
                  <a:srgbClr val="00B1A9"/>
                </a:solidFill>
              </a:rPr>
              <a:t> </a:t>
            </a:r>
            <a:r>
              <a:rPr lang="pt" sz="800" dirty="0" err="1">
                <a:solidFill>
                  <a:srgbClr val="00B1A9"/>
                </a:solidFill>
              </a:rPr>
              <a:t>Nasional</a:t>
            </a:r>
            <a:r>
              <a:rPr lang="pt" sz="800" dirty="0">
                <a:solidFill>
                  <a:srgbClr val="00B1A9"/>
                </a:solidFill>
              </a:rPr>
              <a:t> </a:t>
            </a:r>
            <a:r>
              <a:rPr lang="pt" sz="800" dirty="0" err="1">
                <a:solidFill>
                  <a:srgbClr val="00B1A9"/>
                </a:solidFill>
              </a:rPr>
              <a:t>Berhad</a:t>
            </a:r>
            <a:r>
              <a:rPr lang="pt" sz="800" dirty="0">
                <a:solidFill>
                  <a:srgbClr val="00B1A9"/>
                </a:solidFill>
              </a:rPr>
              <a:t> (PETRONAS)     |</a:t>
            </a:r>
            <a:endParaRPr lang="en-US" sz="800" dirty="0">
              <a:solidFill>
                <a:srgbClr val="00B1A9"/>
              </a:solidFill>
            </a:endParaRPr>
          </a:p>
        </p:txBody>
      </p:sp>
      <p:sp>
        <p:nvSpPr>
          <p:cNvPr id="20" name="Text Placeholder 13">
            <a:extLst>
              <a:ext uri="{FF2B5EF4-FFF2-40B4-BE49-F238E27FC236}">
                <a16:creationId xmlns:a16="http://schemas.microsoft.com/office/drawing/2014/main" id="{8762926E-123F-D74B-9640-D264C41786A1}"/>
              </a:ext>
            </a:extLst>
          </p:cNvPr>
          <p:cNvSpPr>
            <a:spLocks noGrp="1"/>
          </p:cNvSpPr>
          <p:nvPr>
            <p:ph type="body" sz="quarter" idx="14" hasCustomPrompt="1"/>
          </p:nvPr>
        </p:nvSpPr>
        <p:spPr>
          <a:xfrm>
            <a:off x="515937" y="1234986"/>
            <a:ext cx="5318447" cy="4881652"/>
          </a:xfrm>
        </p:spPr>
        <p:txBody>
          <a:bodyPr>
            <a:noAutofit/>
          </a:bodyPr>
          <a:lstStyle>
            <a:lvl1pPr marL="0" indent="0">
              <a:lnSpc>
                <a:spcPct val="100000"/>
              </a:lnSpc>
              <a:spcAft>
                <a:spcPts val="1000"/>
              </a:spcAft>
              <a:buNone/>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25" name="Title 1">
            <a:extLst>
              <a:ext uri="{FF2B5EF4-FFF2-40B4-BE49-F238E27FC236}">
                <a16:creationId xmlns:a16="http://schemas.microsoft.com/office/drawing/2014/main" id="{3878B502-0371-3E4D-A780-4D53CB18A975}"/>
              </a:ext>
            </a:extLst>
          </p:cNvPr>
          <p:cNvSpPr>
            <a:spLocks noGrp="1"/>
          </p:cNvSpPr>
          <p:nvPr>
            <p:ph type="title" hasCustomPrompt="1"/>
          </p:nvPr>
        </p:nvSpPr>
        <p:spPr>
          <a:xfrm>
            <a:off x="528639" y="368300"/>
            <a:ext cx="5305744"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sp>
        <p:nvSpPr>
          <p:cNvPr id="14" name="Picture Placeholder 4">
            <a:extLst>
              <a:ext uri="{FF2B5EF4-FFF2-40B4-BE49-F238E27FC236}">
                <a16:creationId xmlns:a16="http://schemas.microsoft.com/office/drawing/2014/main" id="{8544DBCB-C2E9-8E4F-9E0E-782D67AF0A51}"/>
              </a:ext>
            </a:extLst>
          </p:cNvPr>
          <p:cNvSpPr>
            <a:spLocks noGrp="1"/>
          </p:cNvSpPr>
          <p:nvPr>
            <p:ph type="pic" sz="quarter" idx="17" hasCustomPrompt="1"/>
          </p:nvPr>
        </p:nvSpPr>
        <p:spPr>
          <a:xfrm>
            <a:off x="6357616" y="0"/>
            <a:ext cx="5834383" cy="6858000"/>
          </a:xfrm>
          <a:solidFill>
            <a:schemeClr val="bg1">
              <a:lumMod val="95000"/>
            </a:schemeClr>
          </a:solidFill>
        </p:spPr>
        <p:txBody>
          <a:bodyPr anchor="ctr" anchorCtr="0"/>
          <a:lstStyle>
            <a:lvl1pPr marL="0" indent="0" algn="ctr">
              <a:buNone/>
              <a:defRPr>
                <a:solidFill>
                  <a:schemeClr val="tx1"/>
                </a:solidFill>
              </a:defRPr>
            </a:lvl1pPr>
          </a:lstStyle>
          <a:p>
            <a:r>
              <a:rPr lang="en-US" dirty="0"/>
              <a:t>Click to insert image</a:t>
            </a:r>
          </a:p>
        </p:txBody>
      </p:sp>
      <p:pic>
        <p:nvPicPr>
          <p:cNvPr id="9" name="Picture 8">
            <a:extLst>
              <a:ext uri="{FF2B5EF4-FFF2-40B4-BE49-F238E27FC236}">
                <a16:creationId xmlns:a16="http://schemas.microsoft.com/office/drawing/2014/main" id="{A26928FC-D433-DC40-9FC2-818213B112EB}"/>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3485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1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723BF7B5-A852-40CA-837A-66DF0E4302D6}"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dirty="0">
                <a:solidFill>
                  <a:srgbClr val="00B1A9"/>
                </a:solidFill>
              </a:rPr>
              <a:t>© 2019 </a:t>
            </a:r>
            <a:r>
              <a:rPr lang="pt" sz="800" dirty="0" err="1">
                <a:solidFill>
                  <a:srgbClr val="00B1A9"/>
                </a:solidFill>
              </a:rPr>
              <a:t>Petroliam</a:t>
            </a:r>
            <a:r>
              <a:rPr lang="pt" sz="800" dirty="0">
                <a:solidFill>
                  <a:srgbClr val="00B1A9"/>
                </a:solidFill>
              </a:rPr>
              <a:t> </a:t>
            </a:r>
            <a:r>
              <a:rPr lang="pt" sz="800" dirty="0" err="1">
                <a:solidFill>
                  <a:srgbClr val="00B1A9"/>
                </a:solidFill>
              </a:rPr>
              <a:t>Nasional</a:t>
            </a:r>
            <a:r>
              <a:rPr lang="pt" sz="800" dirty="0">
                <a:solidFill>
                  <a:srgbClr val="00B1A9"/>
                </a:solidFill>
              </a:rPr>
              <a:t> </a:t>
            </a:r>
            <a:r>
              <a:rPr lang="pt" sz="800" dirty="0" err="1">
                <a:solidFill>
                  <a:srgbClr val="00B1A9"/>
                </a:solidFill>
              </a:rPr>
              <a:t>Berhad</a:t>
            </a:r>
            <a:r>
              <a:rPr lang="pt" sz="800" dirty="0">
                <a:solidFill>
                  <a:srgbClr val="00B1A9"/>
                </a:solidFill>
              </a:rPr>
              <a:t> (PETRONAS)     |</a:t>
            </a:r>
            <a:endParaRPr lang="en-US" sz="800" dirty="0">
              <a:solidFill>
                <a:srgbClr val="00B1A9"/>
              </a:solidFill>
            </a:endParaRPr>
          </a:p>
        </p:txBody>
      </p:sp>
      <p:sp>
        <p:nvSpPr>
          <p:cNvPr id="10" name="Content Placeholder 6">
            <a:extLst>
              <a:ext uri="{FF2B5EF4-FFF2-40B4-BE49-F238E27FC236}">
                <a16:creationId xmlns:a16="http://schemas.microsoft.com/office/drawing/2014/main" id="{05917B13-2354-A04A-A2D5-FF4CFEF3F862}"/>
              </a:ext>
            </a:extLst>
          </p:cNvPr>
          <p:cNvSpPr>
            <a:spLocks noGrp="1"/>
          </p:cNvSpPr>
          <p:nvPr>
            <p:ph sz="quarter" idx="17" hasCustomPrompt="1"/>
          </p:nvPr>
        </p:nvSpPr>
        <p:spPr>
          <a:xfrm>
            <a:off x="528638" y="1235075"/>
            <a:ext cx="7075824" cy="4881563"/>
          </a:xfrm>
        </p:spPr>
        <p:txBody>
          <a:bodyPr/>
          <a:lstStyle>
            <a:lvl1pPr>
              <a:defRPr/>
            </a:lvl1pPr>
          </a:lstStyle>
          <a:p>
            <a:pPr marL="0" indent="0">
              <a:lnSpc>
                <a:spcPct val="100000"/>
              </a:lnSpc>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marL="0" indent="0">
              <a:lnSpc>
                <a:spcPct val="100000"/>
              </a:lnSpc>
              <a:buNone/>
            </a:pPr>
            <a:r>
              <a:rPr lang="en-US" dirty="0"/>
              <a:t>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official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20" name="Title 1">
            <a:extLst>
              <a:ext uri="{FF2B5EF4-FFF2-40B4-BE49-F238E27FC236}">
                <a16:creationId xmlns:a16="http://schemas.microsoft.com/office/drawing/2014/main" id="{84AEBEDC-4258-8F46-8C7E-AE4DD813507A}"/>
              </a:ext>
            </a:extLst>
          </p:cNvPr>
          <p:cNvSpPr>
            <a:spLocks noGrp="1"/>
          </p:cNvSpPr>
          <p:nvPr>
            <p:ph type="title" hasCustomPrompt="1"/>
          </p:nvPr>
        </p:nvSpPr>
        <p:spPr>
          <a:xfrm>
            <a:off x="528639" y="368300"/>
            <a:ext cx="7075824"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dirty="0"/>
              <a:t>Insert header</a:t>
            </a:r>
          </a:p>
        </p:txBody>
      </p:sp>
      <p:sp>
        <p:nvSpPr>
          <p:cNvPr id="13" name="Picture Placeholder 4">
            <a:extLst>
              <a:ext uri="{FF2B5EF4-FFF2-40B4-BE49-F238E27FC236}">
                <a16:creationId xmlns:a16="http://schemas.microsoft.com/office/drawing/2014/main" id="{CCAAC1F8-DC87-0D4F-A824-25897149CEBD}"/>
              </a:ext>
            </a:extLst>
          </p:cNvPr>
          <p:cNvSpPr>
            <a:spLocks noGrp="1"/>
          </p:cNvSpPr>
          <p:nvPr>
            <p:ph type="pic" sz="quarter" idx="18" hasCustomPrompt="1"/>
          </p:nvPr>
        </p:nvSpPr>
        <p:spPr>
          <a:xfrm>
            <a:off x="8140861" y="0"/>
            <a:ext cx="4051138" cy="6858000"/>
          </a:xfrm>
          <a:solidFill>
            <a:schemeClr val="bg1">
              <a:lumMod val="95000"/>
            </a:schemeClr>
          </a:solidFill>
        </p:spPr>
        <p:txBody>
          <a:bodyPr anchor="ctr" anchorCtr="0"/>
          <a:lstStyle>
            <a:lvl1pPr marL="0" indent="0" algn="ctr">
              <a:buNone/>
              <a:defRPr>
                <a:solidFill>
                  <a:schemeClr val="tx1"/>
                </a:solidFill>
              </a:defRPr>
            </a:lvl1pPr>
          </a:lstStyle>
          <a:p>
            <a:r>
              <a:rPr lang="en-US" dirty="0"/>
              <a:t>Click to insert image</a:t>
            </a:r>
          </a:p>
        </p:txBody>
      </p:sp>
      <p:pic>
        <p:nvPicPr>
          <p:cNvPr id="9" name="Picture 8">
            <a:extLst>
              <a:ext uri="{FF2B5EF4-FFF2-40B4-BE49-F238E27FC236}">
                <a16:creationId xmlns:a16="http://schemas.microsoft.com/office/drawing/2014/main" id="{22BE6991-77D9-5E4C-9E2B-0741B9FC621D}"/>
              </a:ext>
            </a:extLst>
          </p:cNvPr>
          <p:cNvPicPr>
            <a:picLocks noChangeAspect="1"/>
          </p:cNvPicPr>
          <p:nvPr/>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37458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DB87A-147C-9540-876F-8E4B95B9D535}"/>
              </a:ext>
            </a:extLst>
          </p:cNvPr>
          <p:cNvSpPr>
            <a:spLocks noGrp="1"/>
          </p:cNvSpPr>
          <p:nvPr>
            <p:ph type="title"/>
          </p:nvPr>
        </p:nvSpPr>
        <p:spPr>
          <a:xfrm>
            <a:off x="515938" y="368299"/>
            <a:ext cx="11160123" cy="63788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E64309-A57E-F343-9518-C3EBC798BF63}"/>
              </a:ext>
            </a:extLst>
          </p:cNvPr>
          <p:cNvSpPr>
            <a:spLocks noGrp="1"/>
          </p:cNvSpPr>
          <p:nvPr>
            <p:ph type="body" idx="1"/>
          </p:nvPr>
        </p:nvSpPr>
        <p:spPr>
          <a:xfrm>
            <a:off x="515938" y="1234986"/>
            <a:ext cx="11160125" cy="48305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E1740E48-B9C5-5448-A0FB-4BAFE68A50AD}"/>
              </a:ext>
            </a:extLst>
          </p:cNvPr>
          <p:cNvSpPr>
            <a:spLocks noGrp="1"/>
          </p:cNvSpPr>
          <p:nvPr>
            <p:ph type="sldNum" sz="quarter" idx="4"/>
          </p:nvPr>
        </p:nvSpPr>
        <p:spPr>
          <a:xfrm>
            <a:off x="11491993" y="6278353"/>
            <a:ext cx="184069" cy="365125"/>
          </a:xfrm>
          <a:prstGeom prst="rect">
            <a:avLst/>
          </a:prstGeom>
        </p:spPr>
        <p:txBody>
          <a:bodyPr lIns="46800" rIns="0" anchor="ctr" anchorCtr="0"/>
          <a:lstStyle>
            <a:lvl1pPr algn="r">
              <a:defRPr sz="800">
                <a:solidFill>
                  <a:srgbClr val="00B1A9"/>
                </a:solidFill>
              </a:defRPr>
            </a:lvl1pPr>
          </a:lstStyle>
          <a:p>
            <a:fld id="{723BF7B5-A852-40CA-837A-66DF0E4302D6}" type="slidenum">
              <a:rPr lang="en-US" smtClean="0"/>
              <a:t>‹#›</a:t>
            </a:fld>
            <a:endParaRPr lang="en-US"/>
          </a:p>
        </p:txBody>
      </p:sp>
    </p:spTree>
    <p:extLst>
      <p:ext uri="{BB962C8B-B14F-4D97-AF65-F5344CB8AC3E}">
        <p14:creationId xmlns:p14="http://schemas.microsoft.com/office/powerpoint/2010/main" val="1705605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defTabSz="914400" rtl="0" eaLnBrk="1" latinLnBrk="0" hangingPunct="1">
        <a:lnSpc>
          <a:spcPct val="90000"/>
        </a:lnSpc>
        <a:spcBef>
          <a:spcPct val="0"/>
        </a:spcBef>
        <a:buNone/>
        <a:defRPr sz="2400" b="1" i="0" kern="1200">
          <a:solidFill>
            <a:srgbClr val="00B1A9"/>
          </a:solidFill>
          <a:latin typeface="Museo Sans 900" panose="02000000000000000000" pitchFamily="50"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useo Sans 300"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useo Sans 300"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useo Sans 300"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useo Sans 300"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useo Sans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232">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C98A-115C-4CC1-BA62-80C1EA132224}"/>
              </a:ext>
            </a:extLst>
          </p:cNvPr>
          <p:cNvSpPr>
            <a:spLocks noGrp="1"/>
          </p:cNvSpPr>
          <p:nvPr>
            <p:ph type="ctrTitle"/>
          </p:nvPr>
        </p:nvSpPr>
        <p:spPr/>
        <p:txBody>
          <a:bodyPr/>
          <a:lstStyle/>
          <a:p>
            <a:r>
              <a:rPr lang="en-US" dirty="0">
                <a:latin typeface="Museo Sans 900" panose="02000000000000000000" pitchFamily="50" charset="0"/>
              </a:rPr>
              <a:t>Building Energy </a:t>
            </a:r>
            <a:br>
              <a:rPr lang="en-US" dirty="0">
                <a:latin typeface="Museo Sans 900" panose="02000000000000000000" pitchFamily="50" charset="0"/>
              </a:rPr>
            </a:br>
            <a:r>
              <a:rPr lang="en-US" dirty="0">
                <a:latin typeface="Museo Sans 900" panose="02000000000000000000" pitchFamily="50" charset="0"/>
              </a:rPr>
              <a:t>Consumption Forecast</a:t>
            </a:r>
          </a:p>
        </p:txBody>
      </p:sp>
      <p:sp>
        <p:nvSpPr>
          <p:cNvPr id="3" name="Subtitle 2">
            <a:extLst>
              <a:ext uri="{FF2B5EF4-FFF2-40B4-BE49-F238E27FC236}">
                <a16:creationId xmlns:a16="http://schemas.microsoft.com/office/drawing/2014/main" id="{0A65381D-E97C-48EE-A297-D659B76E41FB}"/>
              </a:ext>
            </a:extLst>
          </p:cNvPr>
          <p:cNvSpPr>
            <a:spLocks noGrp="1"/>
          </p:cNvSpPr>
          <p:nvPr>
            <p:ph type="subTitle" idx="1"/>
          </p:nvPr>
        </p:nvSpPr>
        <p:spPr/>
        <p:txBody>
          <a:bodyPr/>
          <a:lstStyle/>
          <a:p>
            <a:r>
              <a:rPr lang="en-US" dirty="0">
                <a:latin typeface="Museo Sans 700" panose="02000000000000000000" pitchFamily="50" charset="0"/>
              </a:rPr>
              <a:t>Use Case Briefing</a:t>
            </a:r>
          </a:p>
        </p:txBody>
      </p:sp>
      <p:sp>
        <p:nvSpPr>
          <p:cNvPr id="6" name="BJPseudoFooter">
            <a:extLst>
              <a:ext uri="{FF2B5EF4-FFF2-40B4-BE49-F238E27FC236}">
                <a16:creationId xmlns:a16="http://schemas.microsoft.com/office/drawing/2014/main" id="{D0B8E1EE-3696-494A-B132-9BAB3A515C87}"/>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424094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19DD95-024A-442D-94A7-7D4CAADA8A7B}"/>
              </a:ext>
            </a:extLst>
          </p:cNvPr>
          <p:cNvSpPr>
            <a:spLocks noGrp="1"/>
          </p:cNvSpPr>
          <p:nvPr>
            <p:ph type="title"/>
          </p:nvPr>
        </p:nvSpPr>
        <p:spPr/>
        <p:txBody>
          <a:bodyPr/>
          <a:lstStyle/>
          <a:p>
            <a:r>
              <a:rPr lang="en-US" dirty="0"/>
              <a:t>Use Case Overview</a:t>
            </a:r>
          </a:p>
        </p:txBody>
      </p:sp>
      <p:sp>
        <p:nvSpPr>
          <p:cNvPr id="4" name="BJPseudoFooter">
            <a:extLst>
              <a:ext uri="{FF2B5EF4-FFF2-40B4-BE49-F238E27FC236}">
                <a16:creationId xmlns:a16="http://schemas.microsoft.com/office/drawing/2014/main" id="{7BB5C648-05A1-424B-8447-50FD4A0392BE}"/>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pic>
        <p:nvPicPr>
          <p:cNvPr id="5" name="image1.png" descr="train test timing">
            <a:extLst>
              <a:ext uri="{FF2B5EF4-FFF2-40B4-BE49-F238E27FC236}">
                <a16:creationId xmlns:a16="http://schemas.microsoft.com/office/drawing/2014/main" id="{23D8A746-7512-430D-8B91-E6E4F7E5D0B8}"/>
              </a:ext>
            </a:extLst>
          </p:cNvPr>
          <p:cNvPicPr/>
          <p:nvPr/>
        </p:nvPicPr>
        <p:blipFill>
          <a:blip r:embed="rId4"/>
          <a:srcRect/>
          <a:stretch>
            <a:fillRect/>
          </a:stretch>
        </p:blipFill>
        <p:spPr>
          <a:xfrm>
            <a:off x="6691717" y="2513993"/>
            <a:ext cx="5073500" cy="284295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1E507B8-83D8-42EE-8DFD-E0CDD1A0D3F0}"/>
              </a:ext>
            </a:extLst>
          </p:cNvPr>
          <p:cNvSpPr txBox="1"/>
          <p:nvPr/>
        </p:nvSpPr>
        <p:spPr>
          <a:xfrm>
            <a:off x="528638" y="829200"/>
            <a:ext cx="1563248" cy="369332"/>
          </a:xfrm>
          <a:prstGeom prst="rect">
            <a:avLst/>
          </a:prstGeom>
          <a:noFill/>
        </p:spPr>
        <p:txBody>
          <a:bodyPr wrap="none" rtlCol="0">
            <a:spAutoFit/>
          </a:bodyPr>
          <a:lstStyle/>
          <a:p>
            <a:r>
              <a:rPr lang="en-US" dirty="0">
                <a:solidFill>
                  <a:schemeClr val="tx2">
                    <a:lumMod val="50000"/>
                  </a:schemeClr>
                </a:solidFill>
                <a:latin typeface="Museo Sans 900" panose="02000000000000000000" pitchFamily="50" charset="0"/>
              </a:rPr>
              <a:t>Background</a:t>
            </a:r>
          </a:p>
        </p:txBody>
      </p:sp>
      <p:sp>
        <p:nvSpPr>
          <p:cNvPr id="7" name="TextBox 6">
            <a:extLst>
              <a:ext uri="{FF2B5EF4-FFF2-40B4-BE49-F238E27FC236}">
                <a16:creationId xmlns:a16="http://schemas.microsoft.com/office/drawing/2014/main" id="{5F069F31-A495-4BDB-906D-8D54FC47C7C9}"/>
              </a:ext>
            </a:extLst>
          </p:cNvPr>
          <p:cNvSpPr txBox="1"/>
          <p:nvPr/>
        </p:nvSpPr>
        <p:spPr>
          <a:xfrm>
            <a:off x="528638" y="2540627"/>
            <a:ext cx="1271502" cy="369332"/>
          </a:xfrm>
          <a:prstGeom prst="rect">
            <a:avLst/>
          </a:prstGeom>
          <a:noFill/>
        </p:spPr>
        <p:txBody>
          <a:bodyPr wrap="none" rtlCol="0">
            <a:spAutoFit/>
          </a:bodyPr>
          <a:lstStyle/>
          <a:p>
            <a:r>
              <a:rPr lang="en-US" dirty="0">
                <a:solidFill>
                  <a:schemeClr val="tx2">
                    <a:lumMod val="50000"/>
                  </a:schemeClr>
                </a:solidFill>
                <a:latin typeface="Museo Sans 900" panose="02000000000000000000" pitchFamily="50" charset="0"/>
              </a:rPr>
              <a:t>Objective</a:t>
            </a:r>
          </a:p>
        </p:txBody>
      </p:sp>
      <p:sp>
        <p:nvSpPr>
          <p:cNvPr id="8" name="TextBox 7">
            <a:extLst>
              <a:ext uri="{FF2B5EF4-FFF2-40B4-BE49-F238E27FC236}">
                <a16:creationId xmlns:a16="http://schemas.microsoft.com/office/drawing/2014/main" id="{51BA0FFD-4CA1-42E6-B27C-70645838B364}"/>
              </a:ext>
            </a:extLst>
          </p:cNvPr>
          <p:cNvSpPr txBox="1"/>
          <p:nvPr/>
        </p:nvSpPr>
        <p:spPr>
          <a:xfrm>
            <a:off x="528638" y="1160206"/>
            <a:ext cx="11147425" cy="1169551"/>
          </a:xfrm>
          <a:prstGeom prst="rect">
            <a:avLst/>
          </a:prstGeom>
          <a:noFill/>
        </p:spPr>
        <p:txBody>
          <a:bodyPr wrap="square" rtlCol="0">
            <a:spAutoFit/>
          </a:bodyPr>
          <a:lstStyle/>
          <a:p>
            <a:r>
              <a:rPr lang="en-US" sz="1400" dirty="0">
                <a:latin typeface="Museo Sans 300" panose="02000000000000000000" pitchFamily="50" charset="0"/>
              </a:rPr>
              <a:t>Building energy consumption varies across a year, especially for countries in the temperate zones of the southern and northern hemispheres. With varying consumption comes varying demand, thus it becomes important for building managers to make better decisions to reasonably control all kinds of equipment. A well-managed, energy efficient building offers opportunities to reduce costs and reduce greenhouse gas emissions. However, as a result of randomness and noisy disturbance, it is not an easy task to realize accurate prediction of the building energy consumption. </a:t>
            </a:r>
          </a:p>
        </p:txBody>
      </p:sp>
      <p:sp>
        <p:nvSpPr>
          <p:cNvPr id="9" name="TextBox 8">
            <a:extLst>
              <a:ext uri="{FF2B5EF4-FFF2-40B4-BE49-F238E27FC236}">
                <a16:creationId xmlns:a16="http://schemas.microsoft.com/office/drawing/2014/main" id="{8906A48C-19E7-4653-B7A5-3937A6481DB6}"/>
              </a:ext>
            </a:extLst>
          </p:cNvPr>
          <p:cNvSpPr txBox="1"/>
          <p:nvPr/>
        </p:nvSpPr>
        <p:spPr>
          <a:xfrm>
            <a:off x="528638" y="5505442"/>
            <a:ext cx="1253613" cy="369332"/>
          </a:xfrm>
          <a:prstGeom prst="rect">
            <a:avLst/>
          </a:prstGeom>
          <a:noFill/>
        </p:spPr>
        <p:txBody>
          <a:bodyPr wrap="none" rtlCol="0">
            <a:spAutoFit/>
          </a:bodyPr>
          <a:lstStyle/>
          <a:p>
            <a:r>
              <a:rPr lang="en-US" dirty="0">
                <a:solidFill>
                  <a:schemeClr val="tx2">
                    <a:lumMod val="50000"/>
                  </a:schemeClr>
                </a:solidFill>
                <a:latin typeface="Museo Sans 900" panose="02000000000000000000" pitchFamily="50" charset="0"/>
              </a:rPr>
              <a:t>Key Skills</a:t>
            </a:r>
          </a:p>
        </p:txBody>
      </p:sp>
      <p:sp>
        <p:nvSpPr>
          <p:cNvPr id="10" name="TextBox 9">
            <a:extLst>
              <a:ext uri="{FF2B5EF4-FFF2-40B4-BE49-F238E27FC236}">
                <a16:creationId xmlns:a16="http://schemas.microsoft.com/office/drawing/2014/main" id="{78B0F31E-DCA5-4747-B426-B23D6A32D3C6}"/>
              </a:ext>
            </a:extLst>
          </p:cNvPr>
          <p:cNvSpPr txBox="1"/>
          <p:nvPr/>
        </p:nvSpPr>
        <p:spPr>
          <a:xfrm>
            <a:off x="528637" y="5862787"/>
            <a:ext cx="6650282" cy="307777"/>
          </a:xfrm>
          <a:prstGeom prst="rect">
            <a:avLst/>
          </a:prstGeom>
          <a:noFill/>
        </p:spPr>
        <p:txBody>
          <a:bodyPr wrap="none" rtlCol="0">
            <a:spAutoFit/>
          </a:bodyPr>
          <a:lstStyle/>
          <a:p>
            <a:r>
              <a:rPr lang="en-US" sz="1400" dirty="0">
                <a:latin typeface="Museo Sans 300" panose="02000000000000000000" pitchFamily="50" charset="0"/>
              </a:rPr>
              <a:t>Data Wrangling, EDA, Feature Engineering, Regression, Time-series Forecasting</a:t>
            </a:r>
          </a:p>
        </p:txBody>
      </p:sp>
      <p:sp>
        <p:nvSpPr>
          <p:cNvPr id="11" name="TextBox 10">
            <a:extLst>
              <a:ext uri="{FF2B5EF4-FFF2-40B4-BE49-F238E27FC236}">
                <a16:creationId xmlns:a16="http://schemas.microsoft.com/office/drawing/2014/main" id="{1C63C6C4-DB21-41E5-A39A-0037501554BF}"/>
              </a:ext>
            </a:extLst>
          </p:cNvPr>
          <p:cNvSpPr txBox="1"/>
          <p:nvPr/>
        </p:nvSpPr>
        <p:spPr>
          <a:xfrm>
            <a:off x="528638" y="2883908"/>
            <a:ext cx="5764007" cy="2339102"/>
          </a:xfrm>
          <a:prstGeom prst="rect">
            <a:avLst/>
          </a:prstGeom>
          <a:noFill/>
        </p:spPr>
        <p:txBody>
          <a:bodyPr wrap="square" rtlCol="0">
            <a:spAutoFit/>
          </a:bodyPr>
          <a:lstStyle/>
          <a:p>
            <a:pPr>
              <a:spcAft>
                <a:spcPts val="600"/>
              </a:spcAft>
            </a:pPr>
            <a:r>
              <a:rPr lang="en-US" sz="1400" dirty="0">
                <a:latin typeface="Museo Sans 300" panose="02000000000000000000" pitchFamily="50" charset="0"/>
              </a:rPr>
              <a:t>The objective of this task is to forecast energy consumption based on temperature and other building information.</a:t>
            </a:r>
          </a:p>
          <a:p>
            <a:pPr>
              <a:spcAft>
                <a:spcPts val="600"/>
              </a:spcAft>
            </a:pPr>
            <a:r>
              <a:rPr lang="en-US" sz="1400" dirty="0">
                <a:latin typeface="Museo Sans 300" panose="02000000000000000000" pitchFamily="50" charset="0"/>
              </a:rPr>
              <a:t>Three (3) time horizons for predictions are defined:</a:t>
            </a:r>
          </a:p>
          <a:p>
            <a:pPr marL="342900" indent="-342900">
              <a:spcAft>
                <a:spcPts val="600"/>
              </a:spcAft>
              <a:buFont typeface="+mj-lt"/>
              <a:buAutoNum type="arabicPeriod"/>
            </a:pPr>
            <a:r>
              <a:rPr lang="en-US" sz="1400" dirty="0">
                <a:latin typeface="Museo Sans 300" panose="02000000000000000000" pitchFamily="50" charset="0"/>
              </a:rPr>
              <a:t>Forecasting the consumption for each hour in the next day (24 predictions).</a:t>
            </a:r>
          </a:p>
          <a:p>
            <a:pPr marL="342900" indent="-342900">
              <a:spcAft>
                <a:spcPts val="600"/>
              </a:spcAft>
              <a:buFont typeface="+mj-lt"/>
              <a:buAutoNum type="arabicPeriod"/>
            </a:pPr>
            <a:r>
              <a:rPr lang="en-US" sz="1400" dirty="0">
                <a:latin typeface="Museo Sans 300" panose="02000000000000000000" pitchFamily="50" charset="0"/>
              </a:rPr>
              <a:t>Forecasting the consumption for each day in the coming week (7 predictions).</a:t>
            </a:r>
          </a:p>
          <a:p>
            <a:pPr marL="342900" indent="-342900">
              <a:spcAft>
                <a:spcPts val="600"/>
              </a:spcAft>
              <a:buFont typeface="+mj-lt"/>
              <a:buAutoNum type="arabicPeriod"/>
            </a:pPr>
            <a:r>
              <a:rPr lang="en-US" sz="1400" dirty="0">
                <a:latin typeface="Museo Sans 300" panose="02000000000000000000" pitchFamily="50" charset="0"/>
              </a:rPr>
              <a:t>Forecasting the consumption for each week in the coming two weeks (2 predictions).</a:t>
            </a:r>
          </a:p>
        </p:txBody>
      </p:sp>
    </p:spTree>
    <p:extLst>
      <p:ext uri="{BB962C8B-B14F-4D97-AF65-F5344CB8AC3E}">
        <p14:creationId xmlns:p14="http://schemas.microsoft.com/office/powerpoint/2010/main" val="173712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19DD95-024A-442D-94A7-7D4CAADA8A7B}"/>
              </a:ext>
            </a:extLst>
          </p:cNvPr>
          <p:cNvSpPr>
            <a:spLocks noGrp="1"/>
          </p:cNvSpPr>
          <p:nvPr>
            <p:ph type="title"/>
          </p:nvPr>
        </p:nvSpPr>
        <p:spPr/>
        <p:txBody>
          <a:bodyPr/>
          <a:lstStyle/>
          <a:p>
            <a:r>
              <a:rPr lang="en-US" dirty="0"/>
              <a:t>Data Overview</a:t>
            </a:r>
          </a:p>
        </p:txBody>
      </p:sp>
      <p:sp>
        <p:nvSpPr>
          <p:cNvPr id="4" name="BJPseudoFooter">
            <a:extLst>
              <a:ext uri="{FF2B5EF4-FFF2-40B4-BE49-F238E27FC236}">
                <a16:creationId xmlns:a16="http://schemas.microsoft.com/office/drawing/2014/main" id="{7BB5C648-05A1-424B-8447-50FD4A0392BE}"/>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2" name="Rectangle 1">
            <a:extLst>
              <a:ext uri="{FF2B5EF4-FFF2-40B4-BE49-F238E27FC236}">
                <a16:creationId xmlns:a16="http://schemas.microsoft.com/office/drawing/2014/main" id="{5FEC0C4E-702D-4BC8-9937-10C0E4ECF97F}"/>
              </a:ext>
            </a:extLst>
          </p:cNvPr>
          <p:cNvSpPr/>
          <p:nvPr/>
        </p:nvSpPr>
        <p:spPr>
          <a:xfrm>
            <a:off x="432619" y="868528"/>
            <a:ext cx="7000568" cy="35067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seo Sans 900" panose="02000000000000000000" pitchFamily="50" charset="0"/>
              </a:rPr>
              <a:t>DATA PROVIDED</a:t>
            </a:r>
          </a:p>
        </p:txBody>
      </p:sp>
      <p:sp>
        <p:nvSpPr>
          <p:cNvPr id="8" name="Rectangle 7">
            <a:extLst>
              <a:ext uri="{FF2B5EF4-FFF2-40B4-BE49-F238E27FC236}">
                <a16:creationId xmlns:a16="http://schemas.microsoft.com/office/drawing/2014/main" id="{D1695241-DD33-43C7-B77F-567907A437BE}"/>
              </a:ext>
            </a:extLst>
          </p:cNvPr>
          <p:cNvSpPr/>
          <p:nvPr/>
        </p:nvSpPr>
        <p:spPr>
          <a:xfrm>
            <a:off x="8347587" y="868528"/>
            <a:ext cx="3534698" cy="35067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seo Sans 900" panose="02000000000000000000" pitchFamily="50" charset="0"/>
              </a:rPr>
              <a:t>EXPECTED OUTPUT</a:t>
            </a:r>
          </a:p>
        </p:txBody>
      </p:sp>
      <p:sp>
        <p:nvSpPr>
          <p:cNvPr id="9" name="Isosceles Triangle 8">
            <a:extLst>
              <a:ext uri="{FF2B5EF4-FFF2-40B4-BE49-F238E27FC236}">
                <a16:creationId xmlns:a16="http://schemas.microsoft.com/office/drawing/2014/main" id="{8A7013AC-DE36-4FF1-BDCA-037FDB2A806E}"/>
              </a:ext>
            </a:extLst>
          </p:cNvPr>
          <p:cNvSpPr/>
          <p:nvPr/>
        </p:nvSpPr>
        <p:spPr>
          <a:xfrm rot="5400000">
            <a:off x="5688497" y="3687458"/>
            <a:ext cx="4403779" cy="18466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8018C-0900-4363-97E0-8CA60B30DD1F}"/>
              </a:ext>
            </a:extLst>
          </p:cNvPr>
          <p:cNvSpPr txBox="1"/>
          <p:nvPr/>
        </p:nvSpPr>
        <p:spPr>
          <a:xfrm>
            <a:off x="422787" y="1244928"/>
            <a:ext cx="1823320" cy="338554"/>
          </a:xfrm>
          <a:prstGeom prst="rect">
            <a:avLst/>
          </a:prstGeom>
          <a:noFill/>
        </p:spPr>
        <p:txBody>
          <a:bodyPr wrap="none" rtlCol="0">
            <a:spAutoFit/>
          </a:bodyPr>
          <a:lstStyle/>
          <a:p>
            <a:r>
              <a:rPr lang="en-US" sz="1600" dirty="0">
                <a:solidFill>
                  <a:schemeClr val="tx2">
                    <a:lumMod val="50000"/>
                  </a:schemeClr>
                </a:solidFill>
                <a:latin typeface="Museo Sans 700" panose="02000000000000000000" pitchFamily="50" charset="0"/>
              </a:rPr>
              <a:t>Training Data.csv</a:t>
            </a:r>
          </a:p>
        </p:txBody>
      </p:sp>
      <p:sp>
        <p:nvSpPr>
          <p:cNvPr id="11" name="TextBox 10">
            <a:extLst>
              <a:ext uri="{FF2B5EF4-FFF2-40B4-BE49-F238E27FC236}">
                <a16:creationId xmlns:a16="http://schemas.microsoft.com/office/drawing/2014/main" id="{A23FB906-2E13-4C8D-9C49-222E05C3EACD}"/>
              </a:ext>
            </a:extLst>
          </p:cNvPr>
          <p:cNvSpPr txBox="1"/>
          <p:nvPr/>
        </p:nvSpPr>
        <p:spPr>
          <a:xfrm>
            <a:off x="432619" y="2852857"/>
            <a:ext cx="2293577" cy="338554"/>
          </a:xfrm>
          <a:prstGeom prst="rect">
            <a:avLst/>
          </a:prstGeom>
          <a:noFill/>
        </p:spPr>
        <p:txBody>
          <a:bodyPr wrap="none" rtlCol="0">
            <a:spAutoFit/>
          </a:bodyPr>
          <a:lstStyle/>
          <a:p>
            <a:r>
              <a:rPr lang="en-US" sz="1600" dirty="0">
                <a:solidFill>
                  <a:schemeClr val="tx2">
                    <a:lumMod val="50000"/>
                  </a:schemeClr>
                </a:solidFill>
                <a:latin typeface="Museo Sans 700" panose="02000000000000000000" pitchFamily="50" charset="0"/>
              </a:rPr>
              <a:t>Building Metadata.csv</a:t>
            </a:r>
          </a:p>
        </p:txBody>
      </p:sp>
      <p:sp>
        <p:nvSpPr>
          <p:cNvPr id="12" name="TextBox 11">
            <a:extLst>
              <a:ext uri="{FF2B5EF4-FFF2-40B4-BE49-F238E27FC236}">
                <a16:creationId xmlns:a16="http://schemas.microsoft.com/office/drawing/2014/main" id="{6A6424B4-E07B-40F7-BE4C-F721F8173314}"/>
              </a:ext>
            </a:extLst>
          </p:cNvPr>
          <p:cNvSpPr txBox="1"/>
          <p:nvPr/>
        </p:nvSpPr>
        <p:spPr>
          <a:xfrm>
            <a:off x="432619" y="5592326"/>
            <a:ext cx="1490088" cy="338554"/>
          </a:xfrm>
          <a:prstGeom prst="rect">
            <a:avLst/>
          </a:prstGeom>
          <a:noFill/>
        </p:spPr>
        <p:txBody>
          <a:bodyPr wrap="none" rtlCol="0">
            <a:spAutoFit/>
          </a:bodyPr>
          <a:lstStyle/>
          <a:p>
            <a:r>
              <a:rPr lang="en-US" sz="1600" dirty="0">
                <a:solidFill>
                  <a:schemeClr val="tx2">
                    <a:lumMod val="50000"/>
                  </a:schemeClr>
                </a:solidFill>
                <a:latin typeface="Museo Sans 700" panose="02000000000000000000" pitchFamily="50" charset="0"/>
              </a:rPr>
              <a:t>Test Data.csv</a:t>
            </a:r>
          </a:p>
        </p:txBody>
      </p:sp>
      <p:sp>
        <p:nvSpPr>
          <p:cNvPr id="13" name="TextBox 12">
            <a:extLst>
              <a:ext uri="{FF2B5EF4-FFF2-40B4-BE49-F238E27FC236}">
                <a16:creationId xmlns:a16="http://schemas.microsoft.com/office/drawing/2014/main" id="{CFADBB6F-5048-43FB-91CA-4317DD0E49F4}"/>
              </a:ext>
            </a:extLst>
          </p:cNvPr>
          <p:cNvSpPr txBox="1"/>
          <p:nvPr/>
        </p:nvSpPr>
        <p:spPr>
          <a:xfrm>
            <a:off x="8347587" y="1244928"/>
            <a:ext cx="1638590" cy="338554"/>
          </a:xfrm>
          <a:prstGeom prst="rect">
            <a:avLst/>
          </a:prstGeom>
          <a:noFill/>
        </p:spPr>
        <p:txBody>
          <a:bodyPr wrap="none" rtlCol="0">
            <a:spAutoFit/>
          </a:bodyPr>
          <a:lstStyle/>
          <a:p>
            <a:r>
              <a:rPr lang="en-US" sz="1600" dirty="0">
                <a:solidFill>
                  <a:schemeClr val="tx2">
                    <a:lumMod val="50000"/>
                  </a:schemeClr>
                </a:solidFill>
                <a:latin typeface="Museo Sans 700" panose="02000000000000000000" pitchFamily="50" charset="0"/>
              </a:rPr>
              <a:t>Predictions.csv</a:t>
            </a:r>
          </a:p>
        </p:txBody>
      </p:sp>
      <p:sp>
        <p:nvSpPr>
          <p:cNvPr id="14" name="TextBox 13">
            <a:extLst>
              <a:ext uri="{FF2B5EF4-FFF2-40B4-BE49-F238E27FC236}">
                <a16:creationId xmlns:a16="http://schemas.microsoft.com/office/drawing/2014/main" id="{81BEF45D-7B99-44AC-A997-634BB604E5A9}"/>
              </a:ext>
            </a:extLst>
          </p:cNvPr>
          <p:cNvSpPr txBox="1"/>
          <p:nvPr/>
        </p:nvSpPr>
        <p:spPr>
          <a:xfrm>
            <a:off x="422787" y="1483032"/>
            <a:ext cx="7010399" cy="1384995"/>
          </a:xfrm>
          <a:prstGeom prst="rect">
            <a:avLst/>
          </a:prstGeom>
          <a:noFill/>
        </p:spPr>
        <p:txBody>
          <a:bodyPr wrap="square" rtlCol="0">
            <a:spAutoFit/>
          </a:bodyPr>
          <a:lstStyle/>
          <a:p>
            <a:r>
              <a:rPr lang="en-US" sz="1400" dirty="0">
                <a:latin typeface="Museo Sans 300" panose="02000000000000000000" pitchFamily="50" charset="0"/>
              </a:rPr>
              <a:t>Historical energy consumption and temperature data for different buildings.</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series_id</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An ID number for the time series, matches across datasets.</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timestamp</a:t>
            </a:r>
            <a:r>
              <a:rPr lang="en-US" sz="1400" dirty="0">
                <a:latin typeface="Museo Sans 300" panose="02000000000000000000" pitchFamily="50" charset="0"/>
              </a:rPr>
              <a:t> - The time of the measurement</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consumption</a:t>
            </a:r>
            <a:r>
              <a:rPr lang="en-US" sz="1400" dirty="0">
                <a:latin typeface="Museo Sans 300" panose="02000000000000000000" pitchFamily="50" charset="0"/>
              </a:rPr>
              <a:t> - Consumption (watt-hours) since the last measurement</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temperature</a:t>
            </a:r>
            <a:r>
              <a:rPr lang="en-US" sz="1400" dirty="0">
                <a:latin typeface="Museo Sans 300" panose="02000000000000000000" pitchFamily="50" charset="0"/>
              </a:rPr>
              <a:t> - Outdoor temperature (Celsius) during measurement from nearby weather stations, some values missing</a:t>
            </a:r>
          </a:p>
        </p:txBody>
      </p:sp>
      <p:sp>
        <p:nvSpPr>
          <p:cNvPr id="15" name="TextBox 14">
            <a:extLst>
              <a:ext uri="{FF2B5EF4-FFF2-40B4-BE49-F238E27FC236}">
                <a16:creationId xmlns:a16="http://schemas.microsoft.com/office/drawing/2014/main" id="{09DA3E69-7211-4445-AADC-068A83D2D08C}"/>
              </a:ext>
            </a:extLst>
          </p:cNvPr>
          <p:cNvSpPr txBox="1"/>
          <p:nvPr/>
        </p:nvSpPr>
        <p:spPr>
          <a:xfrm>
            <a:off x="432619" y="3145789"/>
            <a:ext cx="7010399" cy="2462213"/>
          </a:xfrm>
          <a:prstGeom prst="rect">
            <a:avLst/>
          </a:prstGeom>
          <a:noFill/>
        </p:spPr>
        <p:txBody>
          <a:bodyPr wrap="square" rtlCol="0">
            <a:spAutoFit/>
          </a:bodyPr>
          <a:lstStyle/>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series_id</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An ID number for the time series, matches across datasets</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surface</a:t>
            </a:r>
            <a:r>
              <a:rPr lang="en-US" sz="1400" dirty="0">
                <a:latin typeface="Museo Sans 300" panose="02000000000000000000" pitchFamily="50" charset="0"/>
              </a:rPr>
              <a:t> - The surface area of the building (ordinal)</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base_temperature</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The base temperature that the inside of the building is set  (ordinal)</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monday_is_day_off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tuesday_is_day_off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wednesday_is_day_off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thursday_is_day_off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friday_is_day_off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saturday_is_day_off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sunday_is_day_off</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Whether or not the building is operational this day</a:t>
            </a:r>
          </a:p>
        </p:txBody>
      </p:sp>
      <p:sp>
        <p:nvSpPr>
          <p:cNvPr id="16" name="TextBox 15">
            <a:extLst>
              <a:ext uri="{FF2B5EF4-FFF2-40B4-BE49-F238E27FC236}">
                <a16:creationId xmlns:a16="http://schemas.microsoft.com/office/drawing/2014/main" id="{BA8CD439-C052-4243-80B2-50C06FEB0AD4}"/>
              </a:ext>
            </a:extLst>
          </p:cNvPr>
          <p:cNvSpPr txBox="1"/>
          <p:nvPr/>
        </p:nvSpPr>
        <p:spPr>
          <a:xfrm>
            <a:off x="432618" y="5883180"/>
            <a:ext cx="7010399" cy="307777"/>
          </a:xfrm>
          <a:prstGeom prst="rect">
            <a:avLst/>
          </a:prstGeom>
          <a:noFill/>
        </p:spPr>
        <p:txBody>
          <a:bodyPr wrap="square" rtlCol="0">
            <a:spAutoFit/>
          </a:bodyPr>
          <a:lstStyle/>
          <a:p>
            <a:r>
              <a:rPr lang="en-US" sz="1400" dirty="0">
                <a:latin typeface="Museo Sans 300" panose="02000000000000000000" pitchFamily="50" charset="0"/>
              </a:rPr>
              <a:t>Similar format as Training Data.csv. The consumption is expected to be forecasted.</a:t>
            </a:r>
          </a:p>
        </p:txBody>
      </p:sp>
      <p:sp>
        <p:nvSpPr>
          <p:cNvPr id="17" name="TextBox 16">
            <a:extLst>
              <a:ext uri="{FF2B5EF4-FFF2-40B4-BE49-F238E27FC236}">
                <a16:creationId xmlns:a16="http://schemas.microsoft.com/office/drawing/2014/main" id="{E3A8BB25-2969-4714-9555-9BC751F5FB4F}"/>
              </a:ext>
            </a:extLst>
          </p:cNvPr>
          <p:cNvSpPr txBox="1"/>
          <p:nvPr/>
        </p:nvSpPr>
        <p:spPr>
          <a:xfrm>
            <a:off x="8347588" y="1569938"/>
            <a:ext cx="3534698" cy="2462213"/>
          </a:xfrm>
          <a:prstGeom prst="rect">
            <a:avLst/>
          </a:prstGeom>
          <a:noFill/>
        </p:spPr>
        <p:txBody>
          <a:bodyPr wrap="square" rtlCol="0">
            <a:spAutoFit/>
          </a:bodyPr>
          <a:lstStyle/>
          <a:p>
            <a:r>
              <a:rPr lang="en-US" sz="1400" dirty="0">
                <a:latin typeface="Museo Sans 300" panose="02000000000000000000" pitchFamily="50" charset="0"/>
              </a:rPr>
              <a:t>A continuation of Test Data.csv.</a:t>
            </a:r>
          </a:p>
          <a:p>
            <a:pPr marL="285750" indent="-168275">
              <a:buFont typeface="Arial" panose="020B0604020202020204" pitchFamily="34" charset="0"/>
              <a:buChar char="•"/>
            </a:pPr>
            <a:r>
              <a:rPr lang="en-US" sz="1400" dirty="0" err="1">
                <a:solidFill>
                  <a:schemeClr val="accent1"/>
                </a:solidFill>
                <a:latin typeface="Museo Sans 300" panose="02000000000000000000" pitchFamily="50" charset="0"/>
              </a:rPr>
              <a:t>series_id</a:t>
            </a:r>
            <a:r>
              <a:rPr lang="en-US" sz="1400" dirty="0">
                <a:solidFill>
                  <a:schemeClr val="accent1"/>
                </a:solidFill>
                <a:latin typeface="Museo Sans 300" panose="02000000000000000000" pitchFamily="50" charset="0"/>
              </a:rPr>
              <a:t> </a:t>
            </a:r>
            <a:r>
              <a:rPr lang="en-US" sz="1400" dirty="0">
                <a:latin typeface="Museo Sans 300" panose="02000000000000000000" pitchFamily="50" charset="0"/>
              </a:rPr>
              <a:t>- An ID number for the time series, matches across datasets.</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timestamp</a:t>
            </a:r>
            <a:r>
              <a:rPr lang="en-US" sz="1400" dirty="0">
                <a:latin typeface="Museo Sans 300" panose="02000000000000000000" pitchFamily="50" charset="0"/>
              </a:rPr>
              <a:t> - The time of the measurement</a:t>
            </a:r>
          </a:p>
          <a:p>
            <a:pPr marL="285750" indent="-168275">
              <a:buFont typeface="Arial" panose="020B0604020202020204" pitchFamily="34" charset="0"/>
              <a:buChar char="•"/>
            </a:pPr>
            <a:r>
              <a:rPr lang="en-US" sz="1400" dirty="0">
                <a:solidFill>
                  <a:schemeClr val="accent1"/>
                </a:solidFill>
                <a:highlight>
                  <a:srgbClr val="FFFF00"/>
                </a:highlight>
                <a:latin typeface="Museo Sans 700" panose="02000000000000000000" pitchFamily="50" charset="0"/>
              </a:rPr>
              <a:t>consumption</a:t>
            </a:r>
            <a:r>
              <a:rPr lang="en-US" sz="1400" dirty="0">
                <a:highlight>
                  <a:srgbClr val="FFFF00"/>
                </a:highlight>
                <a:latin typeface="Museo Sans 700" panose="02000000000000000000" pitchFamily="50" charset="0"/>
              </a:rPr>
              <a:t> – Your Predictions Come Here</a:t>
            </a:r>
          </a:p>
          <a:p>
            <a:pPr marL="285750" indent="-168275">
              <a:buFont typeface="Arial" panose="020B0604020202020204" pitchFamily="34" charset="0"/>
              <a:buChar char="•"/>
            </a:pPr>
            <a:r>
              <a:rPr lang="en-US" sz="1400" dirty="0">
                <a:solidFill>
                  <a:schemeClr val="accent1"/>
                </a:solidFill>
                <a:latin typeface="Museo Sans 300" panose="02000000000000000000" pitchFamily="50" charset="0"/>
              </a:rPr>
              <a:t>temperature</a:t>
            </a:r>
            <a:r>
              <a:rPr lang="en-US" sz="1400" dirty="0">
                <a:latin typeface="Museo Sans 300" panose="02000000000000000000" pitchFamily="50" charset="0"/>
              </a:rPr>
              <a:t> - Outdoor temperature (Celsius) during measurement from nearby weather stations, some values missing</a:t>
            </a:r>
          </a:p>
        </p:txBody>
      </p:sp>
    </p:spTree>
    <p:extLst>
      <p:ext uri="{BB962C8B-B14F-4D97-AF65-F5344CB8AC3E}">
        <p14:creationId xmlns:p14="http://schemas.microsoft.com/office/powerpoint/2010/main" val="115423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9FE552-E18E-441A-B9F7-D209BD31C280}"/>
              </a:ext>
            </a:extLst>
          </p:cNvPr>
          <p:cNvSpPr>
            <a:spLocks noGrp="1"/>
          </p:cNvSpPr>
          <p:nvPr>
            <p:ph sz="quarter" idx="4"/>
          </p:nvPr>
        </p:nvSpPr>
        <p:spPr/>
        <p:txBody>
          <a:bodyPr/>
          <a:lstStyle/>
          <a:p>
            <a:pPr>
              <a:spcAft>
                <a:spcPts val="600"/>
              </a:spcAft>
            </a:pPr>
            <a:r>
              <a:rPr lang="en-US" dirty="0">
                <a:solidFill>
                  <a:schemeClr val="tx2">
                    <a:lumMod val="50000"/>
                  </a:schemeClr>
                </a:solidFill>
                <a:latin typeface="Museo Sans 700" panose="02000000000000000000" pitchFamily="50" charset="0"/>
              </a:rPr>
              <a:t>Output:</a:t>
            </a:r>
          </a:p>
          <a:p>
            <a:pPr marL="342900" indent="-342900">
              <a:spcAft>
                <a:spcPts val="600"/>
              </a:spcAft>
              <a:buFont typeface="+mj-lt"/>
              <a:buAutoNum type="arabicPeriod"/>
            </a:pPr>
            <a:r>
              <a:rPr lang="en-US" dirty="0"/>
              <a:t>Predictions.csv</a:t>
            </a:r>
          </a:p>
          <a:p>
            <a:pPr>
              <a:spcAft>
                <a:spcPts val="600"/>
              </a:spcAft>
            </a:pPr>
            <a:endParaRPr lang="en-US" dirty="0"/>
          </a:p>
          <a:p>
            <a:pPr>
              <a:spcAft>
                <a:spcPts val="600"/>
              </a:spcAft>
            </a:pPr>
            <a:r>
              <a:rPr lang="en-US" dirty="0">
                <a:solidFill>
                  <a:schemeClr val="tx2">
                    <a:lumMod val="50000"/>
                  </a:schemeClr>
                </a:solidFill>
                <a:latin typeface="Museo Sans 700" panose="02000000000000000000" pitchFamily="50" charset="0"/>
              </a:rPr>
              <a:t>Presentation:</a:t>
            </a:r>
          </a:p>
          <a:p>
            <a:pPr marL="342900" indent="-342900">
              <a:spcAft>
                <a:spcPts val="600"/>
              </a:spcAft>
              <a:buFont typeface="+mj-lt"/>
              <a:buAutoNum type="arabicPeriod"/>
            </a:pPr>
            <a:r>
              <a:rPr lang="en-US"/>
              <a:t>Data manipulation </a:t>
            </a:r>
            <a:r>
              <a:rPr lang="en-US" dirty="0"/>
              <a:t>methodology</a:t>
            </a:r>
          </a:p>
          <a:p>
            <a:pPr marL="342900" indent="-342900">
              <a:spcAft>
                <a:spcPts val="600"/>
              </a:spcAft>
              <a:buFont typeface="+mj-lt"/>
              <a:buAutoNum type="arabicPeriod"/>
            </a:pPr>
            <a:r>
              <a:rPr lang="en-US" dirty="0"/>
              <a:t>EDA </a:t>
            </a:r>
            <a:r>
              <a:rPr lang="en-US" sz="1400" dirty="0"/>
              <a:t>(e.g. univariate/multivariate analysis, hypothesis testing)</a:t>
            </a:r>
            <a:endParaRPr lang="en-US" dirty="0"/>
          </a:p>
          <a:p>
            <a:pPr marL="342900" indent="-342900">
              <a:spcAft>
                <a:spcPts val="600"/>
              </a:spcAft>
              <a:buFont typeface="+mj-lt"/>
              <a:buAutoNum type="arabicPeriod"/>
            </a:pPr>
            <a:r>
              <a:rPr lang="en-US" dirty="0"/>
              <a:t>Feature engineering</a:t>
            </a:r>
          </a:p>
          <a:p>
            <a:pPr marL="342900" indent="-342900">
              <a:spcAft>
                <a:spcPts val="600"/>
              </a:spcAft>
              <a:buFont typeface="+mj-lt"/>
              <a:buAutoNum type="arabicPeriod"/>
            </a:pPr>
            <a:r>
              <a:rPr lang="en-US" dirty="0"/>
              <a:t>Modelling methodology (solution framework)</a:t>
            </a:r>
          </a:p>
          <a:p>
            <a:pPr marL="342900" indent="-342900">
              <a:spcAft>
                <a:spcPts val="600"/>
              </a:spcAft>
              <a:buFont typeface="+mj-lt"/>
              <a:buAutoNum type="arabicPeriod"/>
            </a:pPr>
            <a:r>
              <a:rPr lang="en-US" dirty="0"/>
              <a:t>Train-test-split approach</a:t>
            </a:r>
          </a:p>
          <a:p>
            <a:pPr marL="342900" indent="-342900">
              <a:spcAft>
                <a:spcPts val="600"/>
              </a:spcAft>
              <a:buFont typeface="+mj-lt"/>
              <a:buAutoNum type="arabicPeriod"/>
            </a:pPr>
            <a:r>
              <a:rPr lang="en-US" dirty="0"/>
              <a:t>Model evaluation results</a:t>
            </a:r>
          </a:p>
          <a:p>
            <a:pPr marL="342900" indent="-342900">
              <a:spcAft>
                <a:spcPts val="600"/>
              </a:spcAft>
              <a:buFont typeface="+mj-lt"/>
              <a:buAutoNum type="arabicPeriod"/>
            </a:pPr>
            <a:r>
              <a:rPr lang="en-US" dirty="0"/>
              <a:t>Other techniques </a:t>
            </a:r>
            <a:r>
              <a:rPr lang="en-US" sz="1400" dirty="0"/>
              <a:t>(e.g. clustering, dimension reduction)</a:t>
            </a:r>
          </a:p>
          <a:p>
            <a:pPr marL="342900" indent="-342900">
              <a:spcAft>
                <a:spcPts val="600"/>
              </a:spcAft>
              <a:buFont typeface="+mj-lt"/>
              <a:buAutoNum type="arabicPeriod"/>
            </a:pPr>
            <a:r>
              <a:rPr lang="en-US" dirty="0"/>
              <a:t>Given extra time, what would you do next?</a:t>
            </a:r>
            <a:br>
              <a:rPr lang="en-US" dirty="0"/>
            </a:br>
            <a:r>
              <a:rPr lang="en-US" sz="1400" i="1" dirty="0"/>
              <a:t>(compulsory for all teams)</a:t>
            </a:r>
            <a:endParaRPr lang="en-US" i="1" dirty="0"/>
          </a:p>
          <a:p>
            <a:pPr>
              <a:spcAft>
                <a:spcPts val="600"/>
              </a:spcAft>
            </a:pPr>
            <a:endParaRPr lang="en-US" dirty="0"/>
          </a:p>
          <a:p>
            <a:pPr>
              <a:spcAft>
                <a:spcPts val="600"/>
              </a:spcAft>
            </a:pPr>
            <a:r>
              <a:rPr lang="en-US" i="1" dirty="0"/>
              <a:t>Remember, it’s not just about sharing your approach/results, but also </a:t>
            </a:r>
            <a:r>
              <a:rPr lang="en-US" i="1" u="sng" dirty="0"/>
              <a:t>why</a:t>
            </a:r>
            <a:r>
              <a:rPr lang="en-US" i="1" dirty="0"/>
              <a:t> and </a:t>
            </a:r>
            <a:r>
              <a:rPr lang="en-US" i="1" u="sng" dirty="0"/>
              <a:t>how</a:t>
            </a:r>
            <a:r>
              <a:rPr lang="en-US" i="1" dirty="0"/>
              <a:t> you did it!</a:t>
            </a:r>
          </a:p>
        </p:txBody>
      </p:sp>
      <p:sp>
        <p:nvSpPr>
          <p:cNvPr id="3" name="Title 2">
            <a:extLst>
              <a:ext uri="{FF2B5EF4-FFF2-40B4-BE49-F238E27FC236}">
                <a16:creationId xmlns:a16="http://schemas.microsoft.com/office/drawing/2014/main" id="{EF928C6D-9799-4A37-B6F3-6C3207143E04}"/>
              </a:ext>
            </a:extLst>
          </p:cNvPr>
          <p:cNvSpPr>
            <a:spLocks noGrp="1"/>
          </p:cNvSpPr>
          <p:nvPr>
            <p:ph type="title"/>
          </p:nvPr>
        </p:nvSpPr>
        <p:spPr/>
        <p:txBody>
          <a:bodyPr/>
          <a:lstStyle/>
          <a:p>
            <a:r>
              <a:rPr lang="en-US" dirty="0"/>
              <a:t>Expected Outcomes</a:t>
            </a:r>
          </a:p>
        </p:txBody>
      </p:sp>
      <p:sp>
        <p:nvSpPr>
          <p:cNvPr id="4" name="BJPseudoFooter">
            <a:extLst>
              <a:ext uri="{FF2B5EF4-FFF2-40B4-BE49-F238E27FC236}">
                <a16:creationId xmlns:a16="http://schemas.microsoft.com/office/drawing/2014/main" id="{50AAA8FD-0EB1-4DB1-9550-B1C343C306C1}"/>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46691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1ECE-A8FD-4A46-A45C-010385CE1904}"/>
              </a:ext>
            </a:extLst>
          </p:cNvPr>
          <p:cNvSpPr>
            <a:spLocks noGrp="1"/>
          </p:cNvSpPr>
          <p:nvPr>
            <p:ph type="ctrTitle"/>
          </p:nvPr>
        </p:nvSpPr>
        <p:spPr/>
        <p:txBody>
          <a:bodyPr/>
          <a:lstStyle/>
          <a:p>
            <a:r>
              <a:rPr lang="en-US" dirty="0">
                <a:latin typeface="Museo Sans 900" panose="02000000000000000000" pitchFamily="50" charset="0"/>
              </a:rPr>
              <a:t>Good Luck!</a:t>
            </a:r>
          </a:p>
        </p:txBody>
      </p:sp>
      <p:sp>
        <p:nvSpPr>
          <p:cNvPr id="3" name="BJPseudoFooter">
            <a:extLst>
              <a:ext uri="{FF2B5EF4-FFF2-40B4-BE49-F238E27FC236}">
                <a16:creationId xmlns:a16="http://schemas.microsoft.com/office/drawing/2014/main" id="{24571BAC-ACB8-4437-AC39-E5B1185A212E}"/>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225178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PETRONAS template ">
  <a:themeElements>
    <a:clrScheme name="PETRONAS">
      <a:dk1>
        <a:srgbClr val="000000"/>
      </a:dk1>
      <a:lt1>
        <a:srgbClr val="FFFFFF"/>
      </a:lt1>
      <a:dk2>
        <a:srgbClr val="00B1A9"/>
      </a:dk2>
      <a:lt2>
        <a:srgbClr val="DFDEDE"/>
      </a:lt2>
      <a:accent1>
        <a:srgbClr val="20419A"/>
      </a:accent1>
      <a:accent2>
        <a:srgbClr val="763F98"/>
      </a:accent2>
      <a:accent3>
        <a:srgbClr val="FDB924"/>
      </a:accent3>
      <a:accent4>
        <a:srgbClr val="BFD730"/>
      </a:accent4>
      <a:accent5>
        <a:srgbClr val="20419A"/>
      </a:accent5>
      <a:accent6>
        <a:srgbClr val="763F98"/>
      </a:accent6>
      <a:hlink>
        <a:srgbClr val="20419A"/>
      </a:hlink>
      <a:folHlink>
        <a:srgbClr val="3C38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894df29-9e07-45ae-95a6-4e7eb881815a">
  <element uid="fc6b8280-ed85-41e2-bcb5-17f2674e7dc3" value=""/>
  <element uid="63fe904a-5fdc-4578-a9e9-8bed5f54c116" value=""/>
  <element uid="156167bd-046a-459b-9d5a-a42ee179a501" value=""/>
</sisl>
</file>

<file path=customXml/itemProps1.xml><?xml version="1.0" encoding="utf-8"?>
<ds:datastoreItem xmlns:ds="http://schemas.openxmlformats.org/officeDocument/2006/customXml" ds:itemID="{0DFEB172-69D5-4DDF-9ED8-7167B34B6F7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PETRONAS Slide Template - 2020</Template>
  <TotalTime>38</TotalTime>
  <Words>612</Words>
  <Application>Microsoft Office PowerPoint</Application>
  <PresentationFormat>Widescreen</PresentationFormat>
  <Paragraphs>72</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Black</vt:lpstr>
      <vt:lpstr>Calibri</vt:lpstr>
      <vt:lpstr>Museo Sans 300</vt:lpstr>
      <vt:lpstr>Museo Sans 700</vt:lpstr>
      <vt:lpstr>Museo Sans 900</vt:lpstr>
      <vt:lpstr>Verdana</vt:lpstr>
      <vt:lpstr>PETRONAS template </vt:lpstr>
      <vt:lpstr>Building Energy  Consumption Forecast</vt:lpstr>
      <vt:lpstr>Use Case Overview</vt:lpstr>
      <vt:lpstr>Data Overview</vt:lpstr>
      <vt:lpstr>Expected Outcomes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Energy  Consumption Forecast</dc:title>
  <dc:creator>Yeap Xin Wei (DS/DIGITAL)</dc:creator>
  <cp:keywords>P37r0n45DCS_InternalInternal</cp:keywords>
  <cp:lastModifiedBy>Yeap Xin Wei (DS/DIGITAL)</cp:lastModifiedBy>
  <cp:revision>24</cp:revision>
  <dcterms:created xsi:type="dcterms:W3CDTF">2020-09-11T09:21:20Z</dcterms:created>
  <dcterms:modified xsi:type="dcterms:W3CDTF">2020-09-11T09:59:59Z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4d3d519c-4c0f-42ce-b8fc-6ee4bd456155</vt:lpwstr>
  </property>
  <property fmtid="{D5CDD505-2E9C-101B-9397-08002B2CF9AE}" pid="3" name="bjSaver">
    <vt:lpwstr>q1w+yuec4fEr0OOv3Ne2beIKn1cMNsYt</vt:lpwstr>
  </property>
  <property fmtid="{D5CDD505-2E9C-101B-9397-08002B2CF9AE}" pid="4" name="bjDocumentLabelXML">
    <vt:lpwstr>&lt;?xml version="1.0" encoding="us-ascii"?&gt;&lt;sisl xmlns:xsd="http://www.w3.org/2001/XMLSchema" xmlns:xsi="http://www.w3.org/2001/XMLSchema-instance" sislVersion="0" policy="a894df29-9e07-45ae-95a6-4e7eb881815a" xmlns="http://www.boldonjames.com/2008/01/sie/i</vt:lpwstr>
  </property>
  <property fmtid="{D5CDD505-2E9C-101B-9397-08002B2CF9AE}" pid="5" name="bjDocumentLabelXML-0">
    <vt:lpwstr>nternal/label"&gt;&lt;element uid="fc6b8280-ed85-41e2-bcb5-17f2674e7dc3" value="" /&gt;&lt;element uid="63fe904a-5fdc-4578-a9e9-8bed5f54c116" value="" /&gt;&lt;element uid="156167bd-046a-459b-9d5a-a42ee179a501" value="" /&gt;&lt;/sisl&gt;</vt:lpwstr>
  </property>
  <property fmtid="{D5CDD505-2E9C-101B-9397-08002B2CF9AE}" pid="6" name="bjDocumentSecurityLabel">
    <vt:lpwstr>[Internal] </vt:lpwstr>
  </property>
  <property fmtid="{D5CDD505-2E9C-101B-9397-08002B2CF9AE}" pid="7" name="DCSMetadata">
    <vt:lpwstr>P37r0n45DCS_InternalInternal</vt:lpwstr>
  </property>
</Properties>
</file>