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9" r:id="rId4"/>
    <p:sldId id="264" r:id="rId5"/>
    <p:sldId id="266" r:id="rId6"/>
    <p:sldId id="267" r:id="rId7"/>
    <p:sldId id="268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47" d="100"/>
          <a:sy n="47" d="100"/>
        </p:scale>
        <p:origin x="52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E0FEF-CE1A-407A-9283-D6970C665913}" type="datetimeFigureOut">
              <a:rPr lang="en-US" smtClean="0"/>
              <a:t>01/19/2021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FD19-ED90-49CD-A494-24D274FBE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Cloud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 RD, Cloud Function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sensor node (esp8266).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CSDL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 RD.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sensor node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Firebase 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Esp8266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FD19-ED90-49CD-A494-24D274FBE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xmlns="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xmlns="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HỆ THỐNG QUẢN LÝ &amp; </a:t>
            </a:r>
            <a:br>
              <a:rPr lang="en-US" altLang="en-US" dirty="0" smtClean="0"/>
            </a:br>
            <a:r>
              <a:rPr lang="en-US" altLang="en-US" dirty="0" smtClean="0"/>
              <a:t>KIỂM TRA TRẠNG THÁI CỦA TÀI XẾ KHI LƯU THÔNG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GVHD: TS. </a:t>
            </a:r>
            <a:r>
              <a:rPr lang="en-US" altLang="en-US" dirty="0" err="1" smtClean="0"/>
              <a:t>Trương</a:t>
            </a:r>
            <a:r>
              <a:rPr lang="en-US" altLang="en-US" dirty="0" smtClean="0"/>
              <a:t> Minh </a:t>
            </a:r>
            <a:r>
              <a:rPr lang="en-US" altLang="en-US" dirty="0" err="1" smtClean="0"/>
              <a:t>Thái</a:t>
            </a:r>
            <a:endParaRPr lang="en-US" altLang="en-US" dirty="0" smtClean="0"/>
          </a:p>
          <a:p>
            <a:pPr algn="l"/>
            <a:r>
              <a:rPr lang="en-US" altLang="en-US" dirty="0" err="1" smtClean="0"/>
              <a:t>Chủ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nhiệm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Nguyễn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Ngọc</a:t>
            </a:r>
            <a:endParaRPr lang="en-US" altLang="en-US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xmlns="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err="1" smtClean="0">
                <a:solidFill>
                  <a:srgbClr val="000066"/>
                </a:solidFill>
              </a:rPr>
              <a:t>Khoa</a:t>
            </a:r>
            <a:r>
              <a:rPr lang="en-US" altLang="en-US" sz="1200" b="1" i="1" dirty="0" smtClean="0">
                <a:solidFill>
                  <a:srgbClr val="000066"/>
                </a:solidFill>
              </a:rPr>
              <a:t> CNTT&amp;TT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NỘI DUNG CHÍNH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err="1" smtClean="0"/>
              <a:t>Lý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mục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tiêu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endParaRPr lang="en-US" altLang="en-US" dirty="0" smtClean="0"/>
          </a:p>
          <a:p>
            <a:r>
              <a:rPr lang="en-US" altLang="en-US" dirty="0" err="1" smtClean="0"/>
              <a:t>Cơ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sở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thuyết</a:t>
            </a:r>
            <a:endParaRPr lang="en-US" altLang="en-US" dirty="0" smtClean="0"/>
          </a:p>
          <a:p>
            <a:r>
              <a:rPr lang="en-US" altLang="en-US" dirty="0" err="1" smtClean="0"/>
              <a:t>Nội</a:t>
            </a:r>
            <a:r>
              <a:rPr lang="en-US" altLang="en-US" dirty="0" smtClean="0"/>
              <a:t> dung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tài</a:t>
            </a:r>
            <a:endParaRPr lang="en-US" altLang="en-US" dirty="0" smtClean="0"/>
          </a:p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endParaRPr lang="en-US" altLang="en-US" dirty="0" smtClean="0"/>
          </a:p>
          <a:p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luận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xuất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LÝ DO &amp; MỤC TIÊU ĐỀ TÀI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dirty="0" smtClean="0"/>
              <a:t>40% TNGT </a:t>
            </a:r>
            <a:r>
              <a:rPr lang="en-US" altLang="en-US" dirty="0" err="1" smtClean="0"/>
              <a:t>xuất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từ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nguyên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dân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người</a:t>
            </a:r>
            <a:r>
              <a:rPr lang="en-US" altLang="en-US" dirty="0" smtClean="0"/>
              <a:t> TGGT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rượu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bia</a:t>
            </a:r>
            <a:r>
              <a:rPr lang="en-US" altLang="en-US" dirty="0" smtClean="0"/>
              <a:t> (2018)</a:t>
            </a:r>
          </a:p>
          <a:p>
            <a:r>
              <a:rPr lang="en-US" altLang="en-US" dirty="0" err="1" smtClean="0"/>
              <a:t>Xây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nhằm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thông</a:t>
            </a:r>
            <a:r>
              <a:rPr lang="en-US" altLang="en-US" dirty="0" smtClean="0"/>
              <a:t> tin </a:t>
            </a:r>
            <a:r>
              <a:rPr lang="en-US" altLang="en-US" dirty="0" err="1" smtClean="0"/>
              <a:t>tài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xế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trước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lái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xe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trình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Đặt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nền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móng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hướng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đến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quản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lý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bằng</a:t>
            </a:r>
            <a:r>
              <a:rPr lang="en-US" altLang="en-US" dirty="0" smtClean="0">
                <a:sym typeface="Wingdings" panose="05000000000000000000" pitchFamily="2" charset="2"/>
              </a:rPr>
              <a:t> camera </a:t>
            </a:r>
            <a:r>
              <a:rPr lang="en-US" altLang="en-US" dirty="0" err="1" smtClean="0">
                <a:sym typeface="Wingdings" panose="05000000000000000000" pitchFamily="2" charset="2"/>
              </a:rPr>
              <a:t>nhận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diện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cử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chỉ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9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CƠ SỞ LÝ THUYẾT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685436"/>
            <a:ext cx="1371600" cy="1700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21203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5436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30573" y="4719191"/>
            <a:ext cx="1447800" cy="5386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rgbClr val="000066"/>
                </a:solidFill>
                <a:latin typeface="+mn-lt"/>
              </a:rPr>
              <a:t>Dart</a:t>
            </a:r>
            <a:endParaRPr lang="en-US" sz="29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4719191"/>
            <a:ext cx="1981200" cy="5386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000066"/>
                </a:solidFill>
                <a:latin typeface="+mn-lt"/>
              </a:rPr>
              <a:t>Firebase</a:t>
            </a:r>
            <a:endParaRPr lang="en-US" sz="29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719191"/>
            <a:ext cx="1447800" cy="5386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solidFill>
                  <a:srgbClr val="000066"/>
                </a:solidFill>
                <a:latin typeface="+mn-lt"/>
              </a:rPr>
              <a:t>Flutter</a:t>
            </a:r>
            <a:endParaRPr lang="en-US" sz="29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0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NỘI DUNG NGHIÊN CỨU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err="1" smtClean="0"/>
              <a:t>Mô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772400" cy="42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KẾT QUẢ THU ĐƯỢC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419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KẾT LUẬN VÀ ĐỀ XUẤT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dirty="0" err="1">
                <a:latin typeface="Muli" pitchFamily="2" charset="0"/>
              </a:rPr>
              <a:t>Nghiên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cứu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thêm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về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cơ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chế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quản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lý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của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các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doanh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nghiệp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có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liên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quan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và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cách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cấu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trúc</a:t>
            </a:r>
            <a:r>
              <a:rPr lang="en-US" dirty="0">
                <a:latin typeface="Muli" pitchFamily="2" charset="0"/>
              </a:rPr>
              <a:t> CSDL.</a:t>
            </a:r>
          </a:p>
          <a:p>
            <a:r>
              <a:rPr lang="en-US" dirty="0" err="1">
                <a:latin typeface="Muli" pitchFamily="2" charset="0"/>
              </a:rPr>
              <a:t>T</a:t>
            </a:r>
            <a:r>
              <a:rPr lang="en-US" dirty="0" err="1" smtClean="0">
                <a:latin typeface="Muli" pitchFamily="2" charset="0"/>
              </a:rPr>
              <a:t>hêm</a:t>
            </a:r>
            <a:r>
              <a:rPr lang="en-US" dirty="0" smtClean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thẻ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nhớ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ngoài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cho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nút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cảm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biến</a:t>
            </a:r>
            <a:endParaRPr lang="en-US" dirty="0">
              <a:latin typeface="Muli" pitchFamily="2" charset="0"/>
            </a:endParaRPr>
          </a:p>
          <a:p>
            <a:r>
              <a:rPr lang="en-US" dirty="0" err="1" smtClean="0">
                <a:latin typeface="Muli" pitchFamily="2" charset="0"/>
              </a:rPr>
              <a:t>Thêm</a:t>
            </a:r>
            <a:r>
              <a:rPr lang="en-US" dirty="0" smtClean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thao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tác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xác</a:t>
            </a:r>
            <a:r>
              <a:rPr lang="en-US" dirty="0">
                <a:latin typeface="Muli" pitchFamily="2" charset="0"/>
              </a:rPr>
              <a:t> minh </a:t>
            </a:r>
            <a:r>
              <a:rPr lang="en-US" dirty="0" err="1">
                <a:latin typeface="Muli" pitchFamily="2" charset="0"/>
              </a:rPr>
              <a:t>tài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xế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trực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tiếp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trên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phương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tiện</a:t>
            </a:r>
            <a:endParaRPr lang="en-US" dirty="0">
              <a:latin typeface="Muli" pitchFamily="2" charset="0"/>
            </a:endParaRPr>
          </a:p>
          <a:p>
            <a:r>
              <a:rPr lang="en-US" dirty="0" err="1" smtClean="0">
                <a:latin typeface="Muli" pitchFamily="2" charset="0"/>
              </a:rPr>
              <a:t>Thêm</a:t>
            </a:r>
            <a:r>
              <a:rPr lang="en-US" dirty="0" smtClean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các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công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nghệ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tiên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tiến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khác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phục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vụ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việc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kiểm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tra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và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giám</a:t>
            </a:r>
            <a:r>
              <a:rPr lang="en-US" dirty="0">
                <a:latin typeface="Muli" pitchFamily="2" charset="0"/>
              </a:rPr>
              <a:t> </a:t>
            </a:r>
            <a:r>
              <a:rPr lang="en-US" dirty="0" err="1">
                <a:latin typeface="Muli" pitchFamily="2" charset="0"/>
              </a:rPr>
              <a:t>sát</a:t>
            </a:r>
            <a:endParaRPr lang="en-US" altLang="en-US" dirty="0">
              <a:latin typeface="Mu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2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 anchor="ctr"/>
          <a:lstStyle/>
          <a:p>
            <a:pPr algn="ctr">
              <a:buFontTx/>
              <a:buNone/>
            </a:pPr>
            <a:r>
              <a:rPr lang="en-US" altLang="en-US" dirty="0" smtClean="0"/>
              <a:t>XIN CẢM ƠN QUÝ THẦY CÔ ĐÃ LẮNG NGHE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331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Muli</vt:lpstr>
      <vt:lpstr>Wingdings</vt:lpstr>
      <vt:lpstr>Default Design</vt:lpstr>
      <vt:lpstr>HỆ THỐNG QUẢN LÝ &amp;  KIỂM TRA TRẠNG THÁI CỦA TÀI XẾ KHI LƯU THÔNG</vt:lpstr>
      <vt:lpstr>NỘI DUNG CHÍNH</vt:lpstr>
      <vt:lpstr>LÝ DO &amp; MỤC TIÊU ĐỀ TÀI</vt:lpstr>
      <vt:lpstr>CƠ SỞ LÝ THUYẾT</vt:lpstr>
      <vt:lpstr>NỘI DUNG NGHIÊN CỨU</vt:lpstr>
      <vt:lpstr>KẾT QUẢ THU ĐƯỢC</vt:lpstr>
      <vt:lpstr>KẾT LUẬN VÀ ĐỀ XUẤT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Gia Bình</cp:lastModifiedBy>
  <cp:revision>58</cp:revision>
  <dcterms:created xsi:type="dcterms:W3CDTF">2008-08-06T06:37:20Z</dcterms:created>
  <dcterms:modified xsi:type="dcterms:W3CDTF">2021-01-19T10:33:36Z</dcterms:modified>
</cp:coreProperties>
</file>