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Alegreya Sans SC" panose="020B0604020202020204" charset="0"/>
      <p:regular r:id="rId15"/>
      <p:bold r:id="rId16"/>
      <p:italic r:id="rId17"/>
      <p:boldItalic r:id="rId18"/>
    </p:embeddedFont>
    <p:embeddedFont>
      <p:font typeface="Alegreya Sans SC Black" panose="020B0604020202020204" charset="0"/>
      <p:bold r:id="rId19"/>
      <p:boldItalic r:id="rId20"/>
    </p:embeddedFont>
    <p:embeddedFont>
      <p:font typeface="Comic Sans MS" panose="030F0702030302020204" pitchFamily="66" charset="0"/>
      <p:regular r:id="rId21"/>
      <p:bold r:id="rId22"/>
      <p:italic r:id="rId23"/>
      <p:boldItalic r:id="rId24"/>
    </p:embeddedFont>
    <p:embeddedFont>
      <p:font typeface="Lato" panose="020F0502020204030203" pitchFamily="34" charset="0"/>
      <p:regular r:id="rId25"/>
      <p:bold r:id="rId26"/>
      <p:italic r:id="rId27"/>
      <p:boldItalic r:id="rId28"/>
    </p:embeddedFont>
    <p:embeddedFont>
      <p:font typeface="Lato Black" panose="020F0502020204030203" pitchFamily="34" charset="0"/>
      <p:bold r:id="rId29"/>
      <p:boldItalic r:id="rId30"/>
    </p:embeddedFont>
    <p:embeddedFont>
      <p:font typeface="Raleway"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1194" y="3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93b26f51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93b26f5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10b7c8e70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10b7c8e70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119df57d318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119df57d31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119df57d318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119df57d31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93b26f510_2_2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93b26f510_2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3c95719e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3c95719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3c4792b0e_0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3c4792b0e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3c6216ea3_0_8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3c6216ea3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3c6216ea3_0_9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3c6216ea3_0_9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0b7c8e7028_2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0b7c8e7028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0b7c8e7028_2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10b7c8e7028_2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0b7c8e7028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0b7c8e7028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8EDF3"/>
        </a:solidFill>
        <a:effectLst/>
      </p:bgPr>
    </p:bg>
    <p:spTree>
      <p:nvGrpSpPr>
        <p:cNvPr id="1" name="Shape 71"/>
        <p:cNvGrpSpPr/>
        <p:nvPr/>
      </p:nvGrpSpPr>
      <p:grpSpPr>
        <a:xfrm>
          <a:off x="0" y="0"/>
          <a:ext cx="0" cy="0"/>
          <a:chOff x="0" y="0"/>
          <a:chExt cx="0" cy="0"/>
        </a:xfrm>
      </p:grpSpPr>
      <p:sp>
        <p:nvSpPr>
          <p:cNvPr id="72" name="Google Shape;72;p13"/>
          <p:cNvSpPr/>
          <p:nvPr/>
        </p:nvSpPr>
        <p:spPr>
          <a:xfrm>
            <a:off x="-3075" y="-6125"/>
            <a:ext cx="5981700" cy="5159131"/>
          </a:xfrm>
          <a:custGeom>
            <a:avLst/>
            <a:gdLst/>
            <a:ahLst/>
            <a:cxnLst/>
            <a:rect l="l" t="t" r="r" b="b"/>
            <a:pathLst>
              <a:path w="239268" h="205359" extrusionOk="0">
                <a:moveTo>
                  <a:pt x="0" y="0"/>
                </a:moveTo>
                <a:lnTo>
                  <a:pt x="0" y="205359"/>
                </a:lnTo>
                <a:lnTo>
                  <a:pt x="239268" y="205359"/>
                </a:lnTo>
                <a:lnTo>
                  <a:pt x="103632" y="0"/>
                </a:lnTo>
                <a:close/>
              </a:path>
            </a:pathLst>
          </a:custGeom>
          <a:solidFill>
            <a:srgbClr val="FBDFDC"/>
          </a:solidFill>
          <a:ln>
            <a:noFill/>
          </a:ln>
        </p:spPr>
      </p:sp>
      <p:sp>
        <p:nvSpPr>
          <p:cNvPr id="73" name="Google Shape;73;p13"/>
          <p:cNvSpPr/>
          <p:nvPr/>
        </p:nvSpPr>
        <p:spPr>
          <a:xfrm>
            <a:off x="3348850" y="1099225"/>
            <a:ext cx="2287500" cy="2177700"/>
          </a:xfrm>
          <a:prstGeom prst="rect">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74;p13"/>
          <p:cNvGrpSpPr/>
          <p:nvPr/>
        </p:nvGrpSpPr>
        <p:grpSpPr>
          <a:xfrm>
            <a:off x="7767371" y="8226"/>
            <a:ext cx="930320" cy="2560506"/>
            <a:chOff x="-1435027" y="1362018"/>
            <a:chExt cx="944104" cy="2598443"/>
          </a:xfrm>
        </p:grpSpPr>
        <p:sp>
          <p:nvSpPr>
            <p:cNvPr id="75" name="Google Shape;75;p13"/>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1079594" y="196296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1079594" y="286073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1435012" y="196242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1435012" y="226168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1435012" y="315945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1435012" y="345870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725224" y="1362018"/>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725224" y="1661273"/>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725224" y="255903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13"/>
          <p:cNvGrpSpPr/>
          <p:nvPr/>
        </p:nvGrpSpPr>
        <p:grpSpPr>
          <a:xfrm>
            <a:off x="2454015" y="3642228"/>
            <a:ext cx="839275" cy="1510762"/>
            <a:chOff x="-1449485" y="3330463"/>
            <a:chExt cx="839275" cy="1510762"/>
          </a:xfrm>
        </p:grpSpPr>
        <p:sp>
          <p:nvSpPr>
            <p:cNvPr id="98" name="Google Shape;98;p13"/>
            <p:cNvSpPr/>
            <p:nvPr/>
          </p:nvSpPr>
          <p:spPr>
            <a:xfrm>
              <a:off x="-1132920" y="3598363"/>
              <a:ext cx="208030" cy="179908"/>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1132920" y="3864102"/>
              <a:ext cx="208030" cy="179908"/>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1132920" y="4129840"/>
              <a:ext cx="208030" cy="179908"/>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1132920" y="4395578"/>
              <a:ext cx="208030" cy="179908"/>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1132920" y="4661316"/>
              <a:ext cx="208030" cy="179908"/>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1449485" y="3863627"/>
              <a:ext cx="208030" cy="179908"/>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1449485" y="4129365"/>
              <a:ext cx="208030" cy="179908"/>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1449485" y="4395104"/>
              <a:ext cx="208030" cy="179908"/>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1449485" y="4660842"/>
              <a:ext cx="208030" cy="179908"/>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818240" y="3330463"/>
              <a:ext cx="208030" cy="179908"/>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818240" y="3596201"/>
              <a:ext cx="208030" cy="179908"/>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818240" y="3861939"/>
              <a:ext cx="208030" cy="179908"/>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818240" y="4127678"/>
              <a:ext cx="208030" cy="179908"/>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818240" y="4393416"/>
              <a:ext cx="208030" cy="179908"/>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818240" y="4659154"/>
              <a:ext cx="208030" cy="179908"/>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13"/>
          <p:cNvSpPr/>
          <p:nvPr/>
        </p:nvSpPr>
        <p:spPr>
          <a:xfrm rot="-3175">
            <a:off x="5986824" y="68049"/>
            <a:ext cx="2598601" cy="4531503"/>
          </a:xfrm>
          <a:prstGeom prst="rect">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0" lvl="0" indent="0" algn="l" rtl="0">
              <a:spcBef>
                <a:spcPts val="0"/>
              </a:spcBef>
              <a:spcAft>
                <a:spcPts val="0"/>
              </a:spcAft>
              <a:buNone/>
            </a:pPr>
            <a:r>
              <a:rPr lang="en" sz="2800" b="1">
                <a:solidFill>
                  <a:srgbClr val="3C78D8"/>
                </a:solidFill>
                <a:latin typeface="Comic Sans MS"/>
                <a:ea typeface="Comic Sans MS"/>
                <a:cs typeface="Comic Sans MS"/>
                <a:sym typeface="Comic Sans MS"/>
              </a:rPr>
              <a:t>Team Members:</a:t>
            </a:r>
            <a:endParaRPr sz="2800" b="1">
              <a:solidFill>
                <a:srgbClr val="3C78D8"/>
              </a:solidFill>
              <a:latin typeface="Comic Sans MS"/>
              <a:ea typeface="Comic Sans MS"/>
              <a:cs typeface="Comic Sans MS"/>
              <a:sym typeface="Comic Sans MS"/>
            </a:endParaRPr>
          </a:p>
          <a:p>
            <a:pPr marL="457200" lvl="0" indent="-368300" algn="l" rtl="0">
              <a:spcBef>
                <a:spcPts val="0"/>
              </a:spcBef>
              <a:spcAft>
                <a:spcPts val="0"/>
              </a:spcAft>
              <a:buClr>
                <a:srgbClr val="A64D79"/>
              </a:buClr>
              <a:buSzPts val="2200"/>
              <a:buFont typeface="Comic Sans MS"/>
              <a:buChar char="●"/>
            </a:pPr>
            <a:r>
              <a:rPr lang="en" sz="2200" b="1">
                <a:solidFill>
                  <a:srgbClr val="A64D79"/>
                </a:solidFill>
                <a:latin typeface="Comic Sans MS"/>
                <a:ea typeface="Comic Sans MS"/>
                <a:cs typeface="Comic Sans MS"/>
                <a:sym typeface="Comic Sans MS"/>
              </a:rPr>
              <a:t>Sneha Kaushik</a:t>
            </a:r>
            <a:endParaRPr sz="2200" b="1">
              <a:solidFill>
                <a:srgbClr val="A64D79"/>
              </a:solidFill>
              <a:latin typeface="Comic Sans MS"/>
              <a:ea typeface="Comic Sans MS"/>
              <a:cs typeface="Comic Sans MS"/>
              <a:sym typeface="Comic Sans MS"/>
            </a:endParaRPr>
          </a:p>
          <a:p>
            <a:pPr marL="457200" lvl="0" indent="-368300" algn="l" rtl="0">
              <a:spcBef>
                <a:spcPts val="0"/>
              </a:spcBef>
              <a:spcAft>
                <a:spcPts val="0"/>
              </a:spcAft>
              <a:buClr>
                <a:srgbClr val="A64D79"/>
              </a:buClr>
              <a:buSzPts val="2200"/>
              <a:buFont typeface="Comic Sans MS"/>
              <a:buChar char="●"/>
            </a:pPr>
            <a:r>
              <a:rPr lang="en" sz="2200" b="1">
                <a:solidFill>
                  <a:srgbClr val="A64D79"/>
                </a:solidFill>
                <a:latin typeface="Comic Sans MS"/>
                <a:ea typeface="Comic Sans MS"/>
                <a:cs typeface="Comic Sans MS"/>
                <a:sym typeface="Comic Sans MS"/>
              </a:rPr>
              <a:t>Harsh Kumar</a:t>
            </a:r>
            <a:endParaRPr sz="2200" b="1">
              <a:solidFill>
                <a:srgbClr val="A64D79"/>
              </a:solidFill>
              <a:latin typeface="Comic Sans MS"/>
              <a:ea typeface="Comic Sans MS"/>
              <a:cs typeface="Comic Sans MS"/>
              <a:sym typeface="Comic Sans MS"/>
            </a:endParaRPr>
          </a:p>
          <a:p>
            <a:pPr marL="457200" lvl="0" indent="-368300" algn="l" rtl="0">
              <a:spcBef>
                <a:spcPts val="0"/>
              </a:spcBef>
              <a:spcAft>
                <a:spcPts val="0"/>
              </a:spcAft>
              <a:buClr>
                <a:srgbClr val="A64D79"/>
              </a:buClr>
              <a:buSzPts val="2200"/>
              <a:buFont typeface="Comic Sans MS"/>
              <a:buChar char="●"/>
            </a:pPr>
            <a:r>
              <a:rPr lang="en" sz="2200" b="1">
                <a:solidFill>
                  <a:srgbClr val="A64D79"/>
                </a:solidFill>
                <a:latin typeface="Comic Sans MS"/>
                <a:ea typeface="Comic Sans MS"/>
                <a:cs typeface="Comic Sans MS"/>
                <a:sym typeface="Comic Sans MS"/>
              </a:rPr>
              <a:t>Ishita Jindal</a:t>
            </a:r>
            <a:endParaRPr sz="2200" b="1">
              <a:solidFill>
                <a:srgbClr val="A64D79"/>
              </a:solidFill>
              <a:latin typeface="Comic Sans MS"/>
              <a:ea typeface="Comic Sans MS"/>
              <a:cs typeface="Comic Sans MS"/>
              <a:sym typeface="Comic Sans MS"/>
            </a:endParaRPr>
          </a:p>
          <a:p>
            <a:pPr marL="457200" lvl="0" indent="-368300" algn="l" rtl="0">
              <a:spcBef>
                <a:spcPts val="0"/>
              </a:spcBef>
              <a:spcAft>
                <a:spcPts val="0"/>
              </a:spcAft>
              <a:buClr>
                <a:srgbClr val="A64D79"/>
              </a:buClr>
              <a:buSzPts val="2200"/>
              <a:buFont typeface="Comic Sans MS"/>
              <a:buChar char="●"/>
            </a:pPr>
            <a:r>
              <a:rPr lang="en" sz="2200" b="1">
                <a:solidFill>
                  <a:srgbClr val="A64D79"/>
                </a:solidFill>
                <a:latin typeface="Comic Sans MS"/>
                <a:ea typeface="Comic Sans MS"/>
                <a:cs typeface="Comic Sans MS"/>
                <a:sym typeface="Comic Sans MS"/>
              </a:rPr>
              <a:t>Aditya Pandey</a:t>
            </a:r>
            <a:endParaRPr sz="2200" b="1">
              <a:solidFill>
                <a:srgbClr val="A64D79"/>
              </a:solidFill>
              <a:latin typeface="Comic Sans MS"/>
              <a:ea typeface="Comic Sans MS"/>
              <a:cs typeface="Comic Sans MS"/>
              <a:sym typeface="Comic Sans MS"/>
            </a:endParaRPr>
          </a:p>
          <a:p>
            <a:pPr marL="457200" lvl="0" indent="-368300" algn="l" rtl="0">
              <a:spcBef>
                <a:spcPts val="0"/>
              </a:spcBef>
              <a:spcAft>
                <a:spcPts val="0"/>
              </a:spcAft>
              <a:buClr>
                <a:srgbClr val="A64D79"/>
              </a:buClr>
              <a:buSzPts val="2200"/>
              <a:buFont typeface="Comic Sans MS"/>
              <a:buChar char="●"/>
            </a:pPr>
            <a:r>
              <a:rPr lang="en" sz="2200" b="1">
                <a:solidFill>
                  <a:srgbClr val="A64D79"/>
                </a:solidFill>
                <a:latin typeface="Comic Sans MS"/>
                <a:ea typeface="Comic Sans MS"/>
                <a:cs typeface="Comic Sans MS"/>
                <a:sym typeface="Comic Sans MS"/>
              </a:rPr>
              <a:t>Surbhi</a:t>
            </a:r>
            <a:endParaRPr sz="2200" b="1">
              <a:solidFill>
                <a:srgbClr val="A64D79"/>
              </a:solidFill>
              <a:latin typeface="Comic Sans MS"/>
              <a:ea typeface="Comic Sans MS"/>
              <a:cs typeface="Comic Sans MS"/>
              <a:sym typeface="Comic Sans MS"/>
            </a:endParaRPr>
          </a:p>
          <a:p>
            <a:pPr marL="457200" lvl="0" indent="-368300" algn="l" rtl="0">
              <a:spcBef>
                <a:spcPts val="0"/>
              </a:spcBef>
              <a:spcAft>
                <a:spcPts val="0"/>
              </a:spcAft>
              <a:buClr>
                <a:srgbClr val="A64D79"/>
              </a:buClr>
              <a:buSzPts val="2200"/>
              <a:buFont typeface="Comic Sans MS"/>
              <a:buChar char="●"/>
            </a:pPr>
            <a:r>
              <a:rPr lang="en" sz="2200" b="1">
                <a:solidFill>
                  <a:srgbClr val="A64D79"/>
                </a:solidFill>
                <a:latin typeface="Comic Sans MS"/>
                <a:ea typeface="Comic Sans MS"/>
                <a:cs typeface="Comic Sans MS"/>
                <a:sym typeface="Comic Sans MS"/>
              </a:rPr>
              <a:t>Isha </a:t>
            </a:r>
            <a:endParaRPr sz="2200" b="1">
              <a:solidFill>
                <a:srgbClr val="A64D79"/>
              </a:solidFill>
              <a:latin typeface="Comic Sans MS"/>
              <a:ea typeface="Comic Sans MS"/>
              <a:cs typeface="Comic Sans MS"/>
              <a:sym typeface="Comic Sans MS"/>
            </a:endParaRPr>
          </a:p>
          <a:p>
            <a:pPr marL="0" lvl="0" indent="0" algn="l" rtl="0">
              <a:spcBef>
                <a:spcPts val="0"/>
              </a:spcBef>
              <a:spcAft>
                <a:spcPts val="0"/>
              </a:spcAft>
              <a:buNone/>
            </a:pPr>
            <a:r>
              <a:rPr lang="en" sz="2200" b="1">
                <a:solidFill>
                  <a:srgbClr val="11323B"/>
                </a:solidFill>
                <a:latin typeface="Comic Sans MS"/>
                <a:ea typeface="Comic Sans MS"/>
                <a:cs typeface="Comic Sans MS"/>
                <a:sym typeface="Comic Sans MS"/>
              </a:rPr>
              <a:t> </a:t>
            </a:r>
            <a:endParaRPr sz="2200" b="1">
              <a:solidFill>
                <a:srgbClr val="11323B"/>
              </a:solidFill>
              <a:latin typeface="Comic Sans MS"/>
              <a:ea typeface="Comic Sans MS"/>
              <a:cs typeface="Comic Sans MS"/>
              <a:sym typeface="Comic Sans MS"/>
            </a:endParaRPr>
          </a:p>
          <a:p>
            <a:pPr marL="0" lvl="0" indent="0" algn="l" rtl="0">
              <a:spcBef>
                <a:spcPts val="0"/>
              </a:spcBef>
              <a:spcAft>
                <a:spcPts val="0"/>
              </a:spcAft>
              <a:buNone/>
            </a:pPr>
            <a:r>
              <a:rPr lang="en" sz="2800" b="1">
                <a:solidFill>
                  <a:srgbClr val="3C78D8"/>
                </a:solidFill>
                <a:latin typeface="Comic Sans MS"/>
                <a:ea typeface="Comic Sans MS"/>
                <a:cs typeface="Comic Sans MS"/>
                <a:sym typeface="Comic Sans MS"/>
              </a:rPr>
              <a:t>Team Name:</a:t>
            </a:r>
            <a:endParaRPr sz="2800" b="1">
              <a:solidFill>
                <a:srgbClr val="3C78D8"/>
              </a:solidFill>
              <a:latin typeface="Comic Sans MS"/>
              <a:ea typeface="Comic Sans MS"/>
              <a:cs typeface="Comic Sans MS"/>
              <a:sym typeface="Comic Sans MS"/>
            </a:endParaRPr>
          </a:p>
          <a:p>
            <a:pPr marL="0" lvl="0" indent="0" algn="l" rtl="0">
              <a:spcBef>
                <a:spcPts val="0"/>
              </a:spcBef>
              <a:spcAft>
                <a:spcPts val="0"/>
              </a:spcAft>
              <a:buClr>
                <a:schemeClr val="dk2"/>
              </a:buClr>
              <a:buSzPts val="1100"/>
              <a:buFont typeface="Arial"/>
              <a:buNone/>
            </a:pPr>
            <a:r>
              <a:rPr lang="en" sz="2400" b="1">
                <a:solidFill>
                  <a:srgbClr val="C27BA0"/>
                </a:solidFill>
                <a:latin typeface="Comic Sans MS"/>
                <a:ea typeface="Comic Sans MS"/>
                <a:cs typeface="Comic Sans MS"/>
                <a:sym typeface="Comic Sans MS"/>
              </a:rPr>
              <a:t>HACK O’ HOLIC</a:t>
            </a:r>
            <a:endParaRPr sz="2400" b="1">
              <a:solidFill>
                <a:srgbClr val="C27BA0"/>
              </a:solidFill>
              <a:latin typeface="Comic Sans MS"/>
              <a:ea typeface="Comic Sans MS"/>
              <a:cs typeface="Comic Sans MS"/>
              <a:sym typeface="Comic Sans MS"/>
            </a:endParaRPr>
          </a:p>
        </p:txBody>
      </p:sp>
      <p:sp>
        <p:nvSpPr>
          <p:cNvPr id="114" name="Google Shape;114;p13"/>
          <p:cNvSpPr txBox="1">
            <a:spLocks noGrp="1"/>
          </p:cNvSpPr>
          <p:nvPr>
            <p:ph type="title" idx="4294967295"/>
          </p:nvPr>
        </p:nvSpPr>
        <p:spPr>
          <a:xfrm>
            <a:off x="350700" y="983500"/>
            <a:ext cx="2650200" cy="285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000" b="0">
                <a:solidFill>
                  <a:srgbClr val="11323B"/>
                </a:solidFill>
                <a:latin typeface="Lato Black"/>
                <a:ea typeface="Lato Black"/>
                <a:cs typeface="Lato Black"/>
                <a:sym typeface="Lato Black"/>
              </a:rPr>
              <a:t>GRACE </a:t>
            </a:r>
            <a:endParaRPr sz="5000" b="0">
              <a:solidFill>
                <a:srgbClr val="11323B"/>
              </a:solidFill>
              <a:latin typeface="Lato Black"/>
              <a:ea typeface="Lato Black"/>
              <a:cs typeface="Lato Black"/>
              <a:sym typeface="Lato Black"/>
            </a:endParaRPr>
          </a:p>
          <a:p>
            <a:pPr marL="0" lvl="0" indent="0" algn="l" rtl="0">
              <a:spcBef>
                <a:spcPts val="0"/>
              </a:spcBef>
              <a:spcAft>
                <a:spcPts val="0"/>
              </a:spcAft>
              <a:buNone/>
            </a:pPr>
            <a:r>
              <a:rPr lang="en" sz="5000" b="0">
                <a:solidFill>
                  <a:srgbClr val="11323B"/>
                </a:solidFill>
                <a:latin typeface="Lato Black"/>
                <a:ea typeface="Lato Black"/>
                <a:cs typeface="Lato Black"/>
                <a:sym typeface="Lato Black"/>
              </a:rPr>
              <a:t>OF</a:t>
            </a:r>
            <a:endParaRPr sz="5000" b="0">
              <a:solidFill>
                <a:srgbClr val="11323B"/>
              </a:solidFill>
              <a:latin typeface="Lato Black"/>
              <a:ea typeface="Lato Black"/>
              <a:cs typeface="Lato Black"/>
              <a:sym typeface="Lato Black"/>
            </a:endParaRPr>
          </a:p>
          <a:p>
            <a:pPr marL="0" lvl="0" indent="0" algn="l" rtl="0">
              <a:spcBef>
                <a:spcPts val="0"/>
              </a:spcBef>
              <a:spcAft>
                <a:spcPts val="0"/>
              </a:spcAft>
              <a:buNone/>
            </a:pPr>
            <a:r>
              <a:rPr lang="en" sz="5000" b="0">
                <a:solidFill>
                  <a:srgbClr val="11323B"/>
                </a:solidFill>
                <a:latin typeface="Lato Black"/>
                <a:ea typeface="Lato Black"/>
                <a:cs typeface="Lato Black"/>
                <a:sym typeface="Lato Black"/>
              </a:rPr>
              <a:t>INDIA</a:t>
            </a:r>
            <a:r>
              <a:rPr lang="en" sz="3800" b="0">
                <a:solidFill>
                  <a:srgbClr val="11323B"/>
                </a:solidFill>
                <a:latin typeface="Lato Black"/>
                <a:ea typeface="Lato Black"/>
                <a:cs typeface="Lato Black"/>
                <a:sym typeface="Lato Black"/>
              </a:rPr>
              <a:t> </a:t>
            </a:r>
            <a:endParaRPr sz="3800" b="0">
              <a:solidFill>
                <a:srgbClr val="11323B"/>
              </a:solidFill>
              <a:latin typeface="Lato Black"/>
              <a:ea typeface="Lato Black"/>
              <a:cs typeface="Lato Black"/>
              <a:sym typeface="Lato Black"/>
            </a:endParaRPr>
          </a:p>
        </p:txBody>
      </p:sp>
      <p:grpSp>
        <p:nvGrpSpPr>
          <p:cNvPr id="115" name="Google Shape;115;p13"/>
          <p:cNvGrpSpPr/>
          <p:nvPr/>
        </p:nvGrpSpPr>
        <p:grpSpPr>
          <a:xfrm rot="10800000">
            <a:off x="8213673" y="2571759"/>
            <a:ext cx="930320" cy="2560506"/>
            <a:chOff x="-1435027" y="1362018"/>
            <a:chExt cx="944104" cy="2598443"/>
          </a:xfrm>
        </p:grpSpPr>
        <p:sp>
          <p:nvSpPr>
            <p:cNvPr id="116" name="Google Shape;116;p13"/>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1079594" y="196296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1079594" y="286073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1435012" y="196242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1435012" y="226168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1435012" y="315945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1435012" y="345870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725224" y="1362018"/>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725224" y="1661273"/>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725224" y="255903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8" name="Google Shape;138;p13"/>
          <p:cNvPicPr preferRelativeResize="0"/>
          <p:nvPr/>
        </p:nvPicPr>
        <p:blipFill>
          <a:blip r:embed="rId3">
            <a:alphaModFix/>
          </a:blip>
          <a:stretch>
            <a:fillRect/>
          </a:stretch>
        </p:blipFill>
        <p:spPr>
          <a:xfrm>
            <a:off x="3293300" y="1099225"/>
            <a:ext cx="2343050" cy="2177700"/>
          </a:xfrm>
          <a:prstGeom prst="rect">
            <a:avLst/>
          </a:prstGeom>
          <a:noFill/>
          <a:ln>
            <a:noFill/>
          </a:ln>
          <a:effectLst>
            <a:outerShdw blurRad="228600" dist="50800" dir="5400000" algn="tl" rotWithShape="0">
              <a:srgbClr val="000000">
                <a:alpha val="549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5A6BD"/>
        </a:solidFill>
        <a:effectLst/>
      </p:bgPr>
    </p:bg>
    <p:spTree>
      <p:nvGrpSpPr>
        <p:cNvPr id="1" name="Shape 570"/>
        <p:cNvGrpSpPr/>
        <p:nvPr/>
      </p:nvGrpSpPr>
      <p:grpSpPr>
        <a:xfrm>
          <a:off x="0" y="0"/>
          <a:ext cx="0" cy="0"/>
          <a:chOff x="0" y="0"/>
          <a:chExt cx="0" cy="0"/>
        </a:xfrm>
      </p:grpSpPr>
      <p:sp>
        <p:nvSpPr>
          <p:cNvPr id="571" name="Google Shape;571;p22"/>
          <p:cNvSpPr/>
          <p:nvPr/>
        </p:nvSpPr>
        <p:spPr>
          <a:xfrm rot="10800000">
            <a:off x="3162300" y="-132525"/>
            <a:ext cx="5981700" cy="5159131"/>
          </a:xfrm>
          <a:custGeom>
            <a:avLst/>
            <a:gdLst/>
            <a:ahLst/>
            <a:cxnLst/>
            <a:rect l="l" t="t" r="r" b="b"/>
            <a:pathLst>
              <a:path w="239268" h="205359" extrusionOk="0">
                <a:moveTo>
                  <a:pt x="0" y="0"/>
                </a:moveTo>
                <a:lnTo>
                  <a:pt x="0" y="205359"/>
                </a:lnTo>
                <a:lnTo>
                  <a:pt x="239268" y="205359"/>
                </a:lnTo>
                <a:lnTo>
                  <a:pt x="103632" y="0"/>
                </a:lnTo>
                <a:close/>
              </a:path>
            </a:pathLst>
          </a:custGeom>
          <a:solidFill>
            <a:srgbClr val="FBDFDC"/>
          </a:solidFill>
          <a:ln>
            <a:noFill/>
          </a:ln>
        </p:spPr>
      </p:sp>
      <p:sp>
        <p:nvSpPr>
          <p:cNvPr id="572" name="Google Shape;572;p22"/>
          <p:cNvSpPr/>
          <p:nvPr/>
        </p:nvSpPr>
        <p:spPr>
          <a:xfrm rot="-2874">
            <a:off x="-7451" y="-11213"/>
            <a:ext cx="5024102" cy="2474702"/>
          </a:xfrm>
          <a:prstGeom prst="rect">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573" name="Google Shape;573;p22"/>
          <p:cNvSpPr/>
          <p:nvPr/>
        </p:nvSpPr>
        <p:spPr>
          <a:xfrm rot="-3000">
            <a:off x="-79" y="2783689"/>
            <a:ext cx="5012191" cy="2362368"/>
          </a:xfrm>
          <a:prstGeom prst="rect">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457200" lvl="0" indent="0" algn="l" rtl="0">
              <a:spcBef>
                <a:spcPts val="0"/>
              </a:spcBef>
              <a:spcAft>
                <a:spcPts val="0"/>
              </a:spcAft>
              <a:buNone/>
            </a:pPr>
            <a:endParaRPr sz="1900" b="1">
              <a:solidFill>
                <a:srgbClr val="D5A6BD"/>
              </a:solidFill>
              <a:latin typeface="Lato"/>
              <a:ea typeface="Lato"/>
              <a:cs typeface="Lato"/>
              <a:sym typeface="Lato"/>
            </a:endParaRPr>
          </a:p>
        </p:txBody>
      </p:sp>
      <p:sp>
        <p:nvSpPr>
          <p:cNvPr id="574" name="Google Shape;574;p22"/>
          <p:cNvSpPr/>
          <p:nvPr/>
        </p:nvSpPr>
        <p:spPr>
          <a:xfrm rot="-2979">
            <a:off x="5685499" y="1115524"/>
            <a:ext cx="3462001" cy="2786102"/>
          </a:xfrm>
          <a:prstGeom prst="rect">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575" name="Google Shape;575;p22"/>
          <p:cNvSpPr txBox="1"/>
          <p:nvPr/>
        </p:nvSpPr>
        <p:spPr>
          <a:xfrm>
            <a:off x="6130700" y="1733975"/>
            <a:ext cx="25716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r>
              <a:rPr lang="en" sz="1900" b="1" u="sng">
                <a:solidFill>
                  <a:srgbClr val="0C343D"/>
                </a:solidFill>
                <a:latin typeface="Comic Sans MS"/>
                <a:ea typeface="Comic Sans MS"/>
                <a:cs typeface="Comic Sans MS"/>
                <a:sym typeface="Comic Sans MS"/>
              </a:rPr>
              <a:t>MATERIALS WHICH WILL BE PROVIDED BY US ARE AS FOLLOWS:</a:t>
            </a:r>
            <a:endParaRPr sz="1600" b="1" u="sng">
              <a:solidFill>
                <a:srgbClr val="0C343D"/>
              </a:solidFill>
            </a:endParaRPr>
          </a:p>
          <a:p>
            <a:pPr marL="0" lvl="0" indent="0" algn="l" rtl="0">
              <a:spcBef>
                <a:spcPts val="0"/>
              </a:spcBef>
              <a:spcAft>
                <a:spcPts val="0"/>
              </a:spcAft>
              <a:buClr>
                <a:schemeClr val="dk2"/>
              </a:buClr>
              <a:buSzPts val="1100"/>
              <a:buFont typeface="Arial"/>
              <a:buNone/>
            </a:pPr>
            <a:endParaRPr>
              <a:solidFill>
                <a:srgbClr val="0C343D"/>
              </a:solidFill>
              <a:latin typeface="Lato"/>
              <a:ea typeface="Lato"/>
              <a:cs typeface="Lato"/>
              <a:sym typeface="Lato"/>
            </a:endParaRPr>
          </a:p>
        </p:txBody>
      </p:sp>
      <p:sp>
        <p:nvSpPr>
          <p:cNvPr id="576" name="Google Shape;576;p22"/>
          <p:cNvSpPr/>
          <p:nvPr/>
        </p:nvSpPr>
        <p:spPr>
          <a:xfrm rot="-5400000">
            <a:off x="8507788" y="-255819"/>
            <a:ext cx="238500" cy="1044900"/>
          </a:xfrm>
          <a:prstGeom prst="upArrow">
            <a:avLst>
              <a:gd name="adj1" fmla="val 27274"/>
              <a:gd name="adj2" fmla="val 86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2"/>
          <p:cNvSpPr/>
          <p:nvPr/>
        </p:nvSpPr>
        <p:spPr>
          <a:xfrm rot="-5400000">
            <a:off x="7866238" y="3348028"/>
            <a:ext cx="238500" cy="2328000"/>
          </a:xfrm>
          <a:prstGeom prst="upArrow">
            <a:avLst>
              <a:gd name="adj1" fmla="val 27274"/>
              <a:gd name="adj2" fmla="val 86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2"/>
          <p:cNvSpPr/>
          <p:nvPr/>
        </p:nvSpPr>
        <p:spPr>
          <a:xfrm rot="-5400000">
            <a:off x="7866238" y="-658869"/>
            <a:ext cx="238500" cy="2328000"/>
          </a:xfrm>
          <a:prstGeom prst="upArrow">
            <a:avLst>
              <a:gd name="adj1" fmla="val 27274"/>
              <a:gd name="adj2" fmla="val 86351"/>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rot="-5400000">
            <a:off x="8325388" y="33656"/>
            <a:ext cx="238500" cy="1409700"/>
          </a:xfrm>
          <a:prstGeom prst="upArrow">
            <a:avLst>
              <a:gd name="adj1" fmla="val 27274"/>
              <a:gd name="adj2" fmla="val 86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2"/>
          <p:cNvSpPr/>
          <p:nvPr/>
        </p:nvSpPr>
        <p:spPr>
          <a:xfrm rot="-5400000">
            <a:off x="8507788" y="3751078"/>
            <a:ext cx="238500" cy="1044900"/>
          </a:xfrm>
          <a:prstGeom prst="upArrow">
            <a:avLst>
              <a:gd name="adj1" fmla="val 27274"/>
              <a:gd name="adj2" fmla="val 86351"/>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2"/>
          <p:cNvSpPr/>
          <p:nvPr/>
        </p:nvSpPr>
        <p:spPr>
          <a:xfrm rot="-5400000">
            <a:off x="8325388" y="4040553"/>
            <a:ext cx="238500" cy="1409700"/>
          </a:xfrm>
          <a:prstGeom prst="upArrow">
            <a:avLst>
              <a:gd name="adj1" fmla="val 27274"/>
              <a:gd name="adj2" fmla="val 86351"/>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582;p22"/>
          <p:cNvGrpSpPr/>
          <p:nvPr/>
        </p:nvGrpSpPr>
        <p:grpSpPr>
          <a:xfrm rot="-2021404">
            <a:off x="4477630" y="2353934"/>
            <a:ext cx="1008610" cy="2595813"/>
            <a:chOff x="-1435027" y="1362018"/>
            <a:chExt cx="944104" cy="2598443"/>
          </a:xfrm>
        </p:grpSpPr>
        <p:sp>
          <p:nvSpPr>
            <p:cNvPr id="583" name="Google Shape;583;p22"/>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2"/>
            <p:cNvSpPr/>
            <p:nvPr/>
          </p:nvSpPr>
          <p:spPr>
            <a:xfrm>
              <a:off x="-1079594" y="196296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2"/>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2"/>
            <p:cNvSpPr/>
            <p:nvPr/>
          </p:nvSpPr>
          <p:spPr>
            <a:xfrm>
              <a:off x="-1079594" y="286073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2"/>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2"/>
            <p:cNvSpPr/>
            <p:nvPr/>
          </p:nvSpPr>
          <p:spPr>
            <a:xfrm>
              <a:off x="-1435012" y="196242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a:off x="-1435012" y="226168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2"/>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2"/>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2"/>
            <p:cNvSpPr/>
            <p:nvPr/>
          </p:nvSpPr>
          <p:spPr>
            <a:xfrm>
              <a:off x="-1435012" y="315945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2"/>
            <p:cNvSpPr/>
            <p:nvPr/>
          </p:nvSpPr>
          <p:spPr>
            <a:xfrm>
              <a:off x="-1435012" y="345870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2"/>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2"/>
            <p:cNvSpPr/>
            <p:nvPr/>
          </p:nvSpPr>
          <p:spPr>
            <a:xfrm>
              <a:off x="-725224" y="1362018"/>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2"/>
            <p:cNvSpPr/>
            <p:nvPr/>
          </p:nvSpPr>
          <p:spPr>
            <a:xfrm>
              <a:off x="-725224" y="1661273"/>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2"/>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2"/>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2"/>
            <p:cNvSpPr/>
            <p:nvPr/>
          </p:nvSpPr>
          <p:spPr>
            <a:xfrm>
              <a:off x="-725224" y="255903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2"/>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2"/>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5" name="Google Shape;605;p22"/>
          <p:cNvSpPr txBox="1"/>
          <p:nvPr/>
        </p:nvSpPr>
        <p:spPr>
          <a:xfrm>
            <a:off x="342050" y="302600"/>
            <a:ext cx="4325100" cy="1292631"/>
          </a:xfrm>
          <a:prstGeom prst="rect">
            <a:avLst/>
          </a:prstGeom>
          <a:noFill/>
          <a:ln w="9525" cap="flat" cmpd="sng">
            <a:solidFill>
              <a:srgbClr val="134F5C"/>
            </a:solidFill>
            <a:prstDash val="solid"/>
            <a:round/>
            <a:headEnd type="none" w="sm" len="sm"/>
            <a:tailEnd type="none" w="sm" len="sm"/>
          </a:ln>
        </p:spPr>
        <p:txBody>
          <a:bodyPr spcFirstLastPara="1" wrap="square" lIns="91425" tIns="91425" rIns="91425" bIns="91425" anchor="t" anchorCtr="0">
            <a:spAutoFit/>
          </a:bodyPr>
          <a:lstStyle/>
          <a:p>
            <a:pPr marL="457200" lvl="0" indent="-342900" algn="l" rtl="0">
              <a:spcBef>
                <a:spcPts val="0"/>
              </a:spcBef>
              <a:spcAft>
                <a:spcPts val="0"/>
              </a:spcAft>
              <a:buClr>
                <a:srgbClr val="D5A6BD"/>
              </a:buClr>
              <a:buSzPts val="1800"/>
              <a:buFont typeface="Lato"/>
              <a:buChar char="●"/>
            </a:pPr>
            <a:r>
              <a:rPr lang="en" sz="1800" b="1" dirty="0">
                <a:solidFill>
                  <a:srgbClr val="D5A6BD"/>
                </a:solidFill>
                <a:latin typeface="Lato"/>
                <a:ea typeface="Lato"/>
                <a:cs typeface="Lato"/>
                <a:sym typeface="Lato"/>
              </a:rPr>
              <a:t>Purchase of Clothes/Artifacts/Paintings :D</a:t>
            </a:r>
            <a:endParaRPr sz="1800" b="1" dirty="0">
              <a:solidFill>
                <a:srgbClr val="D5A6BD"/>
              </a:solidFill>
              <a:latin typeface="Lato"/>
              <a:ea typeface="Lato"/>
              <a:cs typeface="Lato"/>
              <a:sym typeface="Lato"/>
            </a:endParaRPr>
          </a:p>
          <a:p>
            <a:pPr marL="457200" lvl="0" indent="-342900" algn="l" rtl="0">
              <a:spcBef>
                <a:spcPts val="0"/>
              </a:spcBef>
              <a:spcAft>
                <a:spcPts val="0"/>
              </a:spcAft>
              <a:buClr>
                <a:srgbClr val="D5A6BD"/>
              </a:buClr>
              <a:buSzPts val="1800"/>
              <a:buFont typeface="Lato"/>
              <a:buChar char="●"/>
            </a:pPr>
            <a:r>
              <a:rPr lang="en" sz="1800" b="1" dirty="0">
                <a:solidFill>
                  <a:srgbClr val="D5A6BD"/>
                </a:solidFill>
                <a:latin typeface="Lato"/>
                <a:ea typeface="Lato"/>
                <a:cs typeface="Lato"/>
                <a:sym typeface="Lato"/>
              </a:rPr>
              <a:t>Booking tickets for visiting Monuments/Landscapes :-}</a:t>
            </a:r>
            <a:endParaRPr sz="1800" b="1" dirty="0">
              <a:solidFill>
                <a:srgbClr val="D5A6BD"/>
              </a:solidFill>
              <a:latin typeface="Lato"/>
              <a:ea typeface="Lato"/>
              <a:cs typeface="Lato"/>
              <a:sym typeface="Lato"/>
            </a:endParaRPr>
          </a:p>
        </p:txBody>
      </p:sp>
      <p:sp>
        <p:nvSpPr>
          <p:cNvPr id="606" name="Google Shape;606;p22"/>
          <p:cNvSpPr txBox="1"/>
          <p:nvPr/>
        </p:nvSpPr>
        <p:spPr>
          <a:xfrm>
            <a:off x="249296" y="2886098"/>
            <a:ext cx="4442100" cy="2231350"/>
          </a:xfrm>
          <a:prstGeom prst="rect">
            <a:avLst/>
          </a:prstGeom>
          <a:noFill/>
          <a:ln w="9525" cap="flat" cmpd="sng">
            <a:solidFill>
              <a:srgbClr val="134F5C"/>
            </a:solidFill>
            <a:prstDash val="solid"/>
            <a:round/>
            <a:headEnd type="none" w="sm" len="sm"/>
            <a:tailEnd type="none" w="sm" len="sm"/>
          </a:ln>
        </p:spPr>
        <p:txBody>
          <a:bodyPr spcFirstLastPara="1" wrap="square" lIns="91425" tIns="91425" rIns="91425" bIns="91425" anchor="t" anchorCtr="0">
            <a:spAutoFit/>
          </a:bodyPr>
          <a:lstStyle/>
          <a:p>
            <a:pPr marL="457200" lvl="0" indent="-349250" algn="l" rtl="0">
              <a:spcBef>
                <a:spcPts val="0"/>
              </a:spcBef>
              <a:spcAft>
                <a:spcPts val="0"/>
              </a:spcAft>
              <a:buClr>
                <a:srgbClr val="D5A6BD"/>
              </a:buClr>
              <a:buSzPts val="1900"/>
              <a:buFont typeface="Lato"/>
              <a:buChar char="●"/>
            </a:pPr>
            <a:r>
              <a:rPr lang="en" sz="1900" b="1" dirty="0">
                <a:solidFill>
                  <a:srgbClr val="D5A6BD"/>
                </a:solidFill>
                <a:latin typeface="Lato"/>
                <a:ea typeface="Lato"/>
                <a:cs typeface="Lato"/>
                <a:sym typeface="Lato"/>
              </a:rPr>
              <a:t>Suggestions of places for celebrating festivals :)</a:t>
            </a:r>
            <a:endParaRPr sz="1900" b="1" dirty="0">
              <a:solidFill>
                <a:srgbClr val="D5A6BD"/>
              </a:solidFill>
              <a:latin typeface="Lato"/>
              <a:ea typeface="Lato"/>
              <a:cs typeface="Lato"/>
              <a:sym typeface="Lato"/>
            </a:endParaRPr>
          </a:p>
          <a:p>
            <a:pPr marL="457200" lvl="0" indent="-349250" algn="l" rtl="0">
              <a:spcBef>
                <a:spcPts val="0"/>
              </a:spcBef>
              <a:spcAft>
                <a:spcPts val="0"/>
              </a:spcAft>
              <a:buClr>
                <a:srgbClr val="D5A6BD"/>
              </a:buClr>
              <a:buSzPts val="1900"/>
              <a:buFont typeface="Lato"/>
              <a:buChar char="●"/>
            </a:pPr>
            <a:r>
              <a:rPr lang="en" sz="1900" b="1" dirty="0">
                <a:solidFill>
                  <a:srgbClr val="D5A6BD"/>
                </a:solidFill>
                <a:latin typeface="Lato"/>
                <a:ea typeface="Lato"/>
                <a:cs typeface="Lato"/>
                <a:sym typeface="Lato"/>
              </a:rPr>
              <a:t> Providing tutorials/ language agents for learning different languages of India :-]</a:t>
            </a:r>
            <a:endParaRPr sz="1900" b="1" dirty="0">
              <a:solidFill>
                <a:srgbClr val="D5A6BD"/>
              </a:solidFill>
              <a:latin typeface="Lato"/>
              <a:ea typeface="Lato"/>
              <a:cs typeface="Lato"/>
              <a:sym typeface="Lato"/>
            </a:endParaRPr>
          </a:p>
          <a:p>
            <a:pPr marL="457200" lvl="0" indent="-349250" algn="l" rtl="0">
              <a:spcBef>
                <a:spcPts val="0"/>
              </a:spcBef>
              <a:spcAft>
                <a:spcPts val="0"/>
              </a:spcAft>
              <a:buClr>
                <a:srgbClr val="D5A6BD"/>
              </a:buClr>
              <a:buSzPts val="1900"/>
              <a:buFont typeface="Lato"/>
              <a:buChar char="●"/>
            </a:pPr>
            <a:r>
              <a:rPr lang="en" sz="1900" b="1" dirty="0">
                <a:solidFill>
                  <a:srgbClr val="D5A6BD"/>
                </a:solidFill>
                <a:latin typeface="Lato"/>
                <a:ea typeface="Lato"/>
                <a:cs typeface="Lato"/>
                <a:sym typeface="Lato"/>
              </a:rPr>
              <a:t>Knowledge about Indian Heritage &amp; Culture with fun ;)</a:t>
            </a:r>
            <a:endParaRPr sz="1900" b="1" dirty="0">
              <a:solidFill>
                <a:srgbClr val="D5A6BD"/>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8E7CC3"/>
        </a:solidFill>
        <a:effectLst/>
      </p:bgPr>
    </p:bg>
    <p:spTree>
      <p:nvGrpSpPr>
        <p:cNvPr id="1" name="Shape 610"/>
        <p:cNvGrpSpPr/>
        <p:nvPr/>
      </p:nvGrpSpPr>
      <p:grpSpPr>
        <a:xfrm>
          <a:off x="0" y="0"/>
          <a:ext cx="0" cy="0"/>
          <a:chOff x="0" y="0"/>
          <a:chExt cx="0" cy="0"/>
        </a:xfrm>
      </p:grpSpPr>
      <p:sp>
        <p:nvSpPr>
          <p:cNvPr id="611" name="Google Shape;611;p23"/>
          <p:cNvSpPr/>
          <p:nvPr/>
        </p:nvSpPr>
        <p:spPr>
          <a:xfrm rot="10800000">
            <a:off x="3162300" y="-7825"/>
            <a:ext cx="5981700" cy="5159131"/>
          </a:xfrm>
          <a:custGeom>
            <a:avLst/>
            <a:gdLst/>
            <a:ahLst/>
            <a:cxnLst/>
            <a:rect l="l" t="t" r="r" b="b"/>
            <a:pathLst>
              <a:path w="239268" h="205359" extrusionOk="0">
                <a:moveTo>
                  <a:pt x="0" y="0"/>
                </a:moveTo>
                <a:lnTo>
                  <a:pt x="0" y="205359"/>
                </a:lnTo>
                <a:lnTo>
                  <a:pt x="239268" y="205359"/>
                </a:lnTo>
                <a:lnTo>
                  <a:pt x="103632" y="0"/>
                </a:lnTo>
                <a:close/>
              </a:path>
            </a:pathLst>
          </a:custGeom>
          <a:solidFill>
            <a:srgbClr val="351C75"/>
          </a:solidFill>
          <a:ln>
            <a:noFill/>
          </a:ln>
        </p:spPr>
      </p:sp>
      <p:sp>
        <p:nvSpPr>
          <p:cNvPr id="612" name="Google Shape;612;p23"/>
          <p:cNvSpPr/>
          <p:nvPr/>
        </p:nvSpPr>
        <p:spPr>
          <a:xfrm rot="-2874">
            <a:off x="149" y="2087"/>
            <a:ext cx="5024102" cy="2474702"/>
          </a:xfrm>
          <a:prstGeom prst="rect">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613" name="Google Shape;613;p23"/>
          <p:cNvSpPr/>
          <p:nvPr/>
        </p:nvSpPr>
        <p:spPr>
          <a:xfrm rot="-3000">
            <a:off x="-1" y="2961242"/>
            <a:ext cx="4812302" cy="2184902"/>
          </a:xfrm>
          <a:prstGeom prst="rect">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457200" lvl="0" indent="0" algn="l" rtl="0">
              <a:spcBef>
                <a:spcPts val="0"/>
              </a:spcBef>
              <a:spcAft>
                <a:spcPts val="0"/>
              </a:spcAft>
              <a:buNone/>
            </a:pPr>
            <a:endParaRPr sz="1900" b="1">
              <a:solidFill>
                <a:srgbClr val="D5A6BD"/>
              </a:solidFill>
              <a:latin typeface="Lato"/>
              <a:ea typeface="Lato"/>
              <a:cs typeface="Lato"/>
              <a:sym typeface="Lato"/>
            </a:endParaRPr>
          </a:p>
        </p:txBody>
      </p:sp>
      <p:sp>
        <p:nvSpPr>
          <p:cNvPr id="614" name="Google Shape;614;p23"/>
          <p:cNvSpPr/>
          <p:nvPr/>
        </p:nvSpPr>
        <p:spPr>
          <a:xfrm rot="-2979">
            <a:off x="5685499" y="1115524"/>
            <a:ext cx="3462001" cy="2786102"/>
          </a:xfrm>
          <a:prstGeom prst="rect">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615" name="Google Shape;615;p23"/>
          <p:cNvSpPr txBox="1"/>
          <p:nvPr/>
        </p:nvSpPr>
        <p:spPr>
          <a:xfrm>
            <a:off x="6130700" y="1733975"/>
            <a:ext cx="2571600" cy="1400700"/>
          </a:xfrm>
          <a:prstGeom prst="rect">
            <a:avLst/>
          </a:prstGeom>
          <a:noFill/>
          <a:ln w="9525" cap="flat" cmpd="sng">
            <a:solidFill>
              <a:srgbClr val="6FA8DC"/>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r>
              <a:rPr lang="en" sz="1900" b="1" u="sng">
                <a:solidFill>
                  <a:srgbClr val="0C343D"/>
                </a:solidFill>
                <a:latin typeface="Comic Sans MS"/>
                <a:ea typeface="Comic Sans MS"/>
                <a:cs typeface="Comic Sans MS"/>
                <a:sym typeface="Comic Sans MS"/>
              </a:rPr>
              <a:t>BENEFITS OF THE WEBSITE:</a:t>
            </a:r>
            <a:endParaRPr sz="1900" b="1" u="sng">
              <a:solidFill>
                <a:srgbClr val="0C343D"/>
              </a:solidFill>
              <a:latin typeface="Comic Sans MS"/>
              <a:ea typeface="Comic Sans MS"/>
              <a:cs typeface="Comic Sans MS"/>
              <a:sym typeface="Comic Sans MS"/>
            </a:endParaRPr>
          </a:p>
          <a:p>
            <a:pPr marL="0" lvl="0" indent="0" algn="l" rtl="0">
              <a:spcBef>
                <a:spcPts val="0"/>
              </a:spcBef>
              <a:spcAft>
                <a:spcPts val="0"/>
              </a:spcAft>
              <a:buClr>
                <a:schemeClr val="dk2"/>
              </a:buClr>
              <a:buSzPts val="1100"/>
              <a:buFont typeface="Arial"/>
              <a:buNone/>
            </a:pPr>
            <a:endParaRPr sz="800" b="1" u="sng">
              <a:solidFill>
                <a:srgbClr val="0C343D"/>
              </a:solidFill>
              <a:latin typeface="Comic Sans MS"/>
              <a:ea typeface="Comic Sans MS"/>
              <a:cs typeface="Comic Sans MS"/>
              <a:sym typeface="Comic Sans MS"/>
            </a:endParaRPr>
          </a:p>
          <a:p>
            <a:pPr marL="0" lvl="0" indent="0" algn="l" rtl="0">
              <a:spcBef>
                <a:spcPts val="0"/>
              </a:spcBef>
              <a:spcAft>
                <a:spcPts val="0"/>
              </a:spcAft>
              <a:buClr>
                <a:schemeClr val="dk2"/>
              </a:buClr>
              <a:buSzPts val="1100"/>
              <a:buFont typeface="Arial"/>
              <a:buNone/>
            </a:pPr>
            <a:r>
              <a:rPr lang="en" sz="1900" b="1" u="sng">
                <a:solidFill>
                  <a:srgbClr val="A64D79"/>
                </a:solidFill>
                <a:latin typeface="Lato"/>
                <a:ea typeface="Lato"/>
                <a:cs typeface="Lato"/>
                <a:sym typeface="Lato"/>
              </a:rPr>
              <a:t>GRACE OF INDIA</a:t>
            </a:r>
            <a:endParaRPr sz="1900" b="1" u="sng">
              <a:solidFill>
                <a:srgbClr val="A64D79"/>
              </a:solidFill>
              <a:latin typeface="Lato"/>
              <a:ea typeface="Lato"/>
              <a:cs typeface="Lato"/>
              <a:sym typeface="Lato"/>
            </a:endParaRPr>
          </a:p>
          <a:p>
            <a:pPr marL="0" lvl="0" indent="0" algn="l" rtl="0">
              <a:spcBef>
                <a:spcPts val="0"/>
              </a:spcBef>
              <a:spcAft>
                <a:spcPts val="0"/>
              </a:spcAft>
              <a:buClr>
                <a:schemeClr val="dk2"/>
              </a:buClr>
              <a:buSzPts val="1100"/>
              <a:buFont typeface="Arial"/>
              <a:buNone/>
            </a:pPr>
            <a:endParaRPr>
              <a:solidFill>
                <a:srgbClr val="0C343D"/>
              </a:solidFill>
              <a:latin typeface="Lato"/>
              <a:ea typeface="Lato"/>
              <a:cs typeface="Lato"/>
              <a:sym typeface="Lato"/>
            </a:endParaRPr>
          </a:p>
        </p:txBody>
      </p:sp>
      <p:sp>
        <p:nvSpPr>
          <p:cNvPr id="616" name="Google Shape;616;p23"/>
          <p:cNvSpPr/>
          <p:nvPr/>
        </p:nvSpPr>
        <p:spPr>
          <a:xfrm rot="-5400000">
            <a:off x="8507788" y="-255819"/>
            <a:ext cx="238500" cy="1044900"/>
          </a:xfrm>
          <a:prstGeom prst="upArrow">
            <a:avLst>
              <a:gd name="adj1" fmla="val 27274"/>
              <a:gd name="adj2" fmla="val 86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3"/>
          <p:cNvSpPr/>
          <p:nvPr/>
        </p:nvSpPr>
        <p:spPr>
          <a:xfrm rot="-5400000">
            <a:off x="7866238" y="3348028"/>
            <a:ext cx="238500" cy="2328000"/>
          </a:xfrm>
          <a:prstGeom prst="upArrow">
            <a:avLst>
              <a:gd name="adj1" fmla="val 27274"/>
              <a:gd name="adj2" fmla="val 86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rot="-5400000">
            <a:off x="7866238" y="-658869"/>
            <a:ext cx="238500" cy="2328000"/>
          </a:xfrm>
          <a:prstGeom prst="upArrow">
            <a:avLst>
              <a:gd name="adj1" fmla="val 27274"/>
              <a:gd name="adj2" fmla="val 86351"/>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3"/>
          <p:cNvSpPr/>
          <p:nvPr/>
        </p:nvSpPr>
        <p:spPr>
          <a:xfrm rot="-5400000">
            <a:off x="8325388" y="33656"/>
            <a:ext cx="238500" cy="1409700"/>
          </a:xfrm>
          <a:prstGeom prst="upArrow">
            <a:avLst>
              <a:gd name="adj1" fmla="val 27274"/>
              <a:gd name="adj2" fmla="val 86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3"/>
          <p:cNvSpPr/>
          <p:nvPr/>
        </p:nvSpPr>
        <p:spPr>
          <a:xfrm rot="-5400000">
            <a:off x="8507788" y="3751078"/>
            <a:ext cx="238500" cy="1044900"/>
          </a:xfrm>
          <a:prstGeom prst="upArrow">
            <a:avLst>
              <a:gd name="adj1" fmla="val 27274"/>
              <a:gd name="adj2" fmla="val 86351"/>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3"/>
          <p:cNvSpPr/>
          <p:nvPr/>
        </p:nvSpPr>
        <p:spPr>
          <a:xfrm rot="-5400000">
            <a:off x="8325388" y="4040553"/>
            <a:ext cx="238500" cy="1409700"/>
          </a:xfrm>
          <a:prstGeom prst="upArrow">
            <a:avLst>
              <a:gd name="adj1" fmla="val 27274"/>
              <a:gd name="adj2" fmla="val 86351"/>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2" name="Google Shape;622;p23"/>
          <p:cNvGrpSpPr/>
          <p:nvPr/>
        </p:nvGrpSpPr>
        <p:grpSpPr>
          <a:xfrm rot="-2021404">
            <a:off x="4477630" y="2353934"/>
            <a:ext cx="1008610" cy="2595813"/>
            <a:chOff x="-1435027" y="1362018"/>
            <a:chExt cx="944104" cy="2598443"/>
          </a:xfrm>
        </p:grpSpPr>
        <p:sp>
          <p:nvSpPr>
            <p:cNvPr id="623" name="Google Shape;623;p23"/>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3"/>
            <p:cNvSpPr/>
            <p:nvPr/>
          </p:nvSpPr>
          <p:spPr>
            <a:xfrm>
              <a:off x="-1079594" y="196296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3"/>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3"/>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1079594" y="286073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3"/>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3"/>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1435012" y="196242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3"/>
            <p:cNvSpPr/>
            <p:nvPr/>
          </p:nvSpPr>
          <p:spPr>
            <a:xfrm>
              <a:off x="-1435012" y="226168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3"/>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3"/>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3"/>
            <p:cNvSpPr/>
            <p:nvPr/>
          </p:nvSpPr>
          <p:spPr>
            <a:xfrm>
              <a:off x="-1435012" y="315945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3"/>
            <p:cNvSpPr/>
            <p:nvPr/>
          </p:nvSpPr>
          <p:spPr>
            <a:xfrm>
              <a:off x="-1435012" y="345870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3"/>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725224" y="1362018"/>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3"/>
            <p:cNvSpPr/>
            <p:nvPr/>
          </p:nvSpPr>
          <p:spPr>
            <a:xfrm>
              <a:off x="-725224" y="1661273"/>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3"/>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3"/>
            <p:cNvSpPr/>
            <p:nvPr/>
          </p:nvSpPr>
          <p:spPr>
            <a:xfrm>
              <a:off x="-725224" y="255903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3"/>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3"/>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5" name="Google Shape;645;p23"/>
          <p:cNvSpPr txBox="1"/>
          <p:nvPr/>
        </p:nvSpPr>
        <p:spPr>
          <a:xfrm>
            <a:off x="367950" y="177450"/>
            <a:ext cx="4288500" cy="2124000"/>
          </a:xfrm>
          <a:prstGeom prst="rect">
            <a:avLst/>
          </a:prstGeom>
          <a:noFill/>
          <a:ln w="9525" cap="flat" cmpd="sng">
            <a:solidFill>
              <a:srgbClr val="134F5C"/>
            </a:solidFill>
            <a:prstDash val="solid"/>
            <a:round/>
            <a:headEnd type="none" w="sm" len="sm"/>
            <a:tailEnd type="none" w="sm" len="sm"/>
          </a:ln>
        </p:spPr>
        <p:txBody>
          <a:bodyPr spcFirstLastPara="1" wrap="square" lIns="91425" tIns="91425" rIns="91425" bIns="91425" anchor="t" anchorCtr="0">
            <a:spAutoFit/>
          </a:bodyPr>
          <a:lstStyle/>
          <a:p>
            <a:pPr marL="457200" lvl="0" indent="0" algn="l" rtl="0">
              <a:spcBef>
                <a:spcPts val="0"/>
              </a:spcBef>
              <a:spcAft>
                <a:spcPts val="0"/>
              </a:spcAft>
              <a:buNone/>
            </a:pPr>
            <a:endParaRPr sz="1800" b="1">
              <a:solidFill>
                <a:srgbClr val="351C75"/>
              </a:solidFill>
              <a:latin typeface="Lato"/>
              <a:ea typeface="Lato"/>
              <a:cs typeface="Lato"/>
              <a:sym typeface="Lato"/>
            </a:endParaRPr>
          </a:p>
          <a:p>
            <a:pPr marL="457200" lvl="0" indent="-342900" algn="l" rtl="0">
              <a:spcBef>
                <a:spcPts val="0"/>
              </a:spcBef>
              <a:spcAft>
                <a:spcPts val="0"/>
              </a:spcAft>
              <a:buClr>
                <a:srgbClr val="351C75"/>
              </a:buClr>
              <a:buSzPts val="1800"/>
              <a:buFont typeface="Lato"/>
              <a:buChar char="●"/>
            </a:pPr>
            <a:r>
              <a:rPr lang="en" sz="1800" b="1">
                <a:solidFill>
                  <a:srgbClr val="351C75"/>
                </a:solidFill>
                <a:latin typeface="Lato"/>
                <a:ea typeface="Lato"/>
                <a:cs typeface="Lato"/>
                <a:sym typeface="Lato"/>
              </a:rPr>
              <a:t>Tourism will be increased in the local areas.</a:t>
            </a:r>
            <a:endParaRPr sz="1800" b="1">
              <a:solidFill>
                <a:srgbClr val="351C75"/>
              </a:solidFill>
              <a:latin typeface="Lato"/>
              <a:ea typeface="Lato"/>
              <a:cs typeface="Lato"/>
              <a:sym typeface="Lato"/>
            </a:endParaRPr>
          </a:p>
          <a:p>
            <a:pPr marL="457200" lvl="0" indent="-342900" algn="l" rtl="0">
              <a:spcBef>
                <a:spcPts val="0"/>
              </a:spcBef>
              <a:spcAft>
                <a:spcPts val="0"/>
              </a:spcAft>
              <a:buClr>
                <a:srgbClr val="351C75"/>
              </a:buClr>
              <a:buSzPts val="1800"/>
              <a:buFont typeface="Lato"/>
              <a:buChar char="●"/>
            </a:pPr>
            <a:r>
              <a:rPr lang="en" sz="1800" b="1">
                <a:solidFill>
                  <a:srgbClr val="351C75"/>
                </a:solidFill>
                <a:latin typeface="Lato"/>
                <a:ea typeface="Lato"/>
                <a:cs typeface="Lato"/>
                <a:sym typeface="Lato"/>
              </a:rPr>
              <a:t>Local Venders/Small Businesses will have a platform to sell their product globally.</a:t>
            </a:r>
            <a:endParaRPr sz="1800" b="1">
              <a:solidFill>
                <a:srgbClr val="351C75"/>
              </a:solidFill>
              <a:latin typeface="Lato"/>
              <a:ea typeface="Lato"/>
              <a:cs typeface="Lato"/>
              <a:sym typeface="Lato"/>
            </a:endParaRPr>
          </a:p>
          <a:p>
            <a:pPr marL="457200" lvl="0" indent="0" algn="l" rtl="0">
              <a:spcBef>
                <a:spcPts val="0"/>
              </a:spcBef>
              <a:spcAft>
                <a:spcPts val="0"/>
              </a:spcAft>
              <a:buNone/>
            </a:pPr>
            <a:endParaRPr sz="1800" b="1">
              <a:solidFill>
                <a:srgbClr val="351C75"/>
              </a:solidFill>
              <a:latin typeface="Lato"/>
              <a:ea typeface="Lato"/>
              <a:cs typeface="Lato"/>
              <a:sym typeface="Lato"/>
            </a:endParaRPr>
          </a:p>
        </p:txBody>
      </p:sp>
      <p:sp>
        <p:nvSpPr>
          <p:cNvPr id="646" name="Google Shape;646;p23"/>
          <p:cNvSpPr txBox="1"/>
          <p:nvPr/>
        </p:nvSpPr>
        <p:spPr>
          <a:xfrm>
            <a:off x="188400" y="3253000"/>
            <a:ext cx="4467900" cy="1569900"/>
          </a:xfrm>
          <a:prstGeom prst="rect">
            <a:avLst/>
          </a:prstGeom>
          <a:noFill/>
          <a:ln w="9525" cap="flat" cmpd="sng">
            <a:solidFill>
              <a:srgbClr val="134F5C"/>
            </a:solidFill>
            <a:prstDash val="solid"/>
            <a:round/>
            <a:headEnd type="none" w="sm" len="sm"/>
            <a:tailEnd type="none" w="sm" len="sm"/>
          </a:ln>
        </p:spPr>
        <p:txBody>
          <a:bodyPr spcFirstLastPara="1" wrap="square" lIns="91425" tIns="91425" rIns="91425" bIns="91425" anchor="t" anchorCtr="0">
            <a:spAutoFit/>
          </a:bodyPr>
          <a:lstStyle/>
          <a:p>
            <a:pPr marL="457200" lvl="0" indent="-342900" algn="l" rtl="0">
              <a:spcBef>
                <a:spcPts val="0"/>
              </a:spcBef>
              <a:spcAft>
                <a:spcPts val="0"/>
              </a:spcAft>
              <a:buClr>
                <a:srgbClr val="351C75"/>
              </a:buClr>
              <a:buSzPts val="1800"/>
              <a:buFont typeface="Lato"/>
              <a:buChar char="●"/>
            </a:pPr>
            <a:r>
              <a:rPr lang="en" sz="1800" b="1">
                <a:solidFill>
                  <a:srgbClr val="351C75"/>
                </a:solidFill>
                <a:latin typeface="Lato"/>
                <a:ea typeface="Lato"/>
                <a:cs typeface="Lato"/>
                <a:sym typeface="Lato"/>
              </a:rPr>
              <a:t>Educate others about Indians cultures and traditions which are less famous worldwide.</a:t>
            </a:r>
            <a:endParaRPr sz="1800" b="1">
              <a:solidFill>
                <a:srgbClr val="351C75"/>
              </a:solidFill>
              <a:latin typeface="Lato"/>
              <a:ea typeface="Lato"/>
              <a:cs typeface="Lato"/>
              <a:sym typeface="Lato"/>
            </a:endParaRPr>
          </a:p>
          <a:p>
            <a:pPr marL="457200" lvl="0" indent="-342900" algn="l" rtl="0">
              <a:spcBef>
                <a:spcPts val="0"/>
              </a:spcBef>
              <a:spcAft>
                <a:spcPts val="0"/>
              </a:spcAft>
              <a:buClr>
                <a:srgbClr val="351C75"/>
              </a:buClr>
              <a:buSzPts val="1800"/>
              <a:buFont typeface="Lato"/>
              <a:buChar char="●"/>
            </a:pPr>
            <a:r>
              <a:rPr lang="en" sz="1800" b="1">
                <a:solidFill>
                  <a:srgbClr val="351C75"/>
                </a:solidFill>
                <a:latin typeface="Lato"/>
                <a:ea typeface="Lato"/>
                <a:cs typeface="Lato"/>
                <a:sym typeface="Lato"/>
              </a:rPr>
              <a:t>Employment opportunities will be created.</a:t>
            </a:r>
            <a:endParaRPr sz="1800" b="1">
              <a:solidFill>
                <a:srgbClr val="351C75"/>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650"/>
        <p:cNvGrpSpPr/>
        <p:nvPr/>
      </p:nvGrpSpPr>
      <p:grpSpPr>
        <a:xfrm>
          <a:off x="0" y="0"/>
          <a:ext cx="0" cy="0"/>
          <a:chOff x="0" y="0"/>
          <a:chExt cx="0" cy="0"/>
        </a:xfrm>
      </p:grpSpPr>
      <p:sp>
        <p:nvSpPr>
          <p:cNvPr id="651" name="Google Shape;651;p24"/>
          <p:cNvSpPr/>
          <p:nvPr/>
        </p:nvSpPr>
        <p:spPr>
          <a:xfrm rot="10800000" flipH="1">
            <a:off x="0" y="-7825"/>
            <a:ext cx="5981700" cy="5159131"/>
          </a:xfrm>
          <a:custGeom>
            <a:avLst/>
            <a:gdLst/>
            <a:ahLst/>
            <a:cxnLst/>
            <a:rect l="l" t="t" r="r" b="b"/>
            <a:pathLst>
              <a:path w="239268" h="205359" extrusionOk="0">
                <a:moveTo>
                  <a:pt x="0" y="0"/>
                </a:moveTo>
                <a:lnTo>
                  <a:pt x="0" y="205359"/>
                </a:lnTo>
                <a:lnTo>
                  <a:pt x="239268" y="205359"/>
                </a:lnTo>
                <a:lnTo>
                  <a:pt x="103632" y="0"/>
                </a:lnTo>
                <a:close/>
              </a:path>
            </a:pathLst>
          </a:custGeom>
          <a:solidFill>
            <a:srgbClr val="C8EDF3"/>
          </a:solidFill>
          <a:ln>
            <a:noFill/>
          </a:ln>
        </p:spPr>
      </p:sp>
      <p:grpSp>
        <p:nvGrpSpPr>
          <p:cNvPr id="652" name="Google Shape;652;p24"/>
          <p:cNvGrpSpPr/>
          <p:nvPr/>
        </p:nvGrpSpPr>
        <p:grpSpPr>
          <a:xfrm rot="10800000">
            <a:off x="8213673" y="2571759"/>
            <a:ext cx="930320" cy="2560506"/>
            <a:chOff x="-1435027" y="1362018"/>
            <a:chExt cx="944104" cy="2598443"/>
          </a:xfrm>
        </p:grpSpPr>
        <p:sp>
          <p:nvSpPr>
            <p:cNvPr id="653" name="Google Shape;653;p24"/>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4"/>
            <p:cNvSpPr/>
            <p:nvPr/>
          </p:nvSpPr>
          <p:spPr>
            <a:xfrm>
              <a:off x="-1079594" y="196296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4"/>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4"/>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4"/>
            <p:cNvSpPr/>
            <p:nvPr/>
          </p:nvSpPr>
          <p:spPr>
            <a:xfrm>
              <a:off x="-1079594" y="286073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4"/>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4"/>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4"/>
            <p:cNvSpPr/>
            <p:nvPr/>
          </p:nvSpPr>
          <p:spPr>
            <a:xfrm>
              <a:off x="-1435012" y="196242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4"/>
            <p:cNvSpPr/>
            <p:nvPr/>
          </p:nvSpPr>
          <p:spPr>
            <a:xfrm>
              <a:off x="-1435012" y="226168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4"/>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4"/>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4"/>
            <p:cNvSpPr/>
            <p:nvPr/>
          </p:nvSpPr>
          <p:spPr>
            <a:xfrm>
              <a:off x="-1435012" y="315945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4"/>
            <p:cNvSpPr/>
            <p:nvPr/>
          </p:nvSpPr>
          <p:spPr>
            <a:xfrm>
              <a:off x="-1435012" y="345870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4"/>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4"/>
            <p:cNvSpPr/>
            <p:nvPr/>
          </p:nvSpPr>
          <p:spPr>
            <a:xfrm>
              <a:off x="-725224" y="1362018"/>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4"/>
            <p:cNvSpPr/>
            <p:nvPr/>
          </p:nvSpPr>
          <p:spPr>
            <a:xfrm>
              <a:off x="-725224" y="1661273"/>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4"/>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4"/>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725224" y="255903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4"/>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4"/>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5" name="Google Shape;675;p24"/>
          <p:cNvSpPr/>
          <p:nvPr/>
        </p:nvSpPr>
        <p:spPr>
          <a:xfrm rot="-2836">
            <a:off x="-19551" y="-5534"/>
            <a:ext cx="3272401" cy="1600801"/>
          </a:xfrm>
          <a:prstGeom prst="rect">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0" lvl="0" indent="0" algn="l" rtl="0">
              <a:spcBef>
                <a:spcPts val="0"/>
              </a:spcBef>
              <a:spcAft>
                <a:spcPts val="0"/>
              </a:spcAft>
              <a:buNone/>
            </a:pPr>
            <a:endParaRPr sz="1800" b="1" u="sng">
              <a:solidFill>
                <a:srgbClr val="073763"/>
              </a:solidFill>
              <a:latin typeface="Comic Sans MS"/>
              <a:ea typeface="Comic Sans MS"/>
              <a:cs typeface="Comic Sans MS"/>
              <a:sym typeface="Comic Sans MS"/>
            </a:endParaRPr>
          </a:p>
          <a:p>
            <a:pPr marL="0" lvl="0" indent="0" algn="l" rtl="0">
              <a:spcBef>
                <a:spcPts val="0"/>
              </a:spcBef>
              <a:spcAft>
                <a:spcPts val="0"/>
              </a:spcAft>
              <a:buNone/>
            </a:pPr>
            <a:endParaRPr sz="1800" b="1" u="sng">
              <a:solidFill>
                <a:srgbClr val="073763"/>
              </a:solidFill>
              <a:latin typeface="Comic Sans MS"/>
              <a:ea typeface="Comic Sans MS"/>
              <a:cs typeface="Comic Sans MS"/>
              <a:sym typeface="Comic Sans MS"/>
            </a:endParaRPr>
          </a:p>
          <a:p>
            <a:pPr marL="0" lvl="0" indent="0" algn="l" rtl="0">
              <a:spcBef>
                <a:spcPts val="0"/>
              </a:spcBef>
              <a:spcAft>
                <a:spcPts val="0"/>
              </a:spcAft>
              <a:buClr>
                <a:schemeClr val="dk2"/>
              </a:buClr>
              <a:buSzPts val="1100"/>
              <a:buFont typeface="Arial"/>
              <a:buNone/>
            </a:pPr>
            <a:r>
              <a:rPr lang="en" sz="2400" b="1" u="sng">
                <a:solidFill>
                  <a:srgbClr val="073763"/>
                </a:solidFill>
                <a:latin typeface="Comic Sans MS"/>
                <a:ea typeface="Comic Sans MS"/>
                <a:cs typeface="Comic Sans MS"/>
                <a:sym typeface="Comic Sans MS"/>
              </a:rPr>
              <a:t>BUSINESS MODEL:</a:t>
            </a:r>
            <a:endParaRPr sz="2400" b="1" u="sng">
              <a:solidFill>
                <a:srgbClr val="073763"/>
              </a:solidFill>
              <a:latin typeface="Comic Sans MS"/>
              <a:ea typeface="Comic Sans MS"/>
              <a:cs typeface="Comic Sans MS"/>
              <a:sym typeface="Comic Sans MS"/>
            </a:endParaRPr>
          </a:p>
          <a:p>
            <a:pPr marL="0" lvl="0" indent="0" algn="l" rtl="0">
              <a:spcBef>
                <a:spcPts val="0"/>
              </a:spcBef>
              <a:spcAft>
                <a:spcPts val="0"/>
              </a:spcAft>
              <a:buNone/>
            </a:pPr>
            <a:endParaRPr sz="1800" b="1" u="sng">
              <a:solidFill>
                <a:srgbClr val="073763"/>
              </a:solidFill>
              <a:latin typeface="Comic Sans MS"/>
              <a:ea typeface="Comic Sans MS"/>
              <a:cs typeface="Comic Sans MS"/>
              <a:sym typeface="Comic Sans MS"/>
            </a:endParaRPr>
          </a:p>
          <a:p>
            <a:pPr marL="0" lvl="0" indent="0" algn="l" rtl="0">
              <a:spcBef>
                <a:spcPts val="0"/>
              </a:spcBef>
              <a:spcAft>
                <a:spcPts val="0"/>
              </a:spcAft>
              <a:buNone/>
            </a:pPr>
            <a:endParaRPr sz="1800" b="1" u="sng">
              <a:solidFill>
                <a:srgbClr val="3D85C6"/>
              </a:solidFill>
              <a:latin typeface="Alegreya Sans SC"/>
              <a:ea typeface="Alegreya Sans SC"/>
              <a:cs typeface="Alegreya Sans SC"/>
              <a:sym typeface="Alegreya Sans SC"/>
            </a:endParaRPr>
          </a:p>
        </p:txBody>
      </p:sp>
      <p:grpSp>
        <p:nvGrpSpPr>
          <p:cNvPr id="676" name="Google Shape;676;p24"/>
          <p:cNvGrpSpPr/>
          <p:nvPr/>
        </p:nvGrpSpPr>
        <p:grpSpPr>
          <a:xfrm rot="2364319">
            <a:off x="3939843" y="4004"/>
            <a:ext cx="866913" cy="2385625"/>
            <a:chOff x="-1435027" y="1362018"/>
            <a:chExt cx="944104" cy="2598443"/>
          </a:xfrm>
        </p:grpSpPr>
        <p:sp>
          <p:nvSpPr>
            <p:cNvPr id="677" name="Google Shape;677;p24"/>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4"/>
            <p:cNvSpPr/>
            <p:nvPr/>
          </p:nvSpPr>
          <p:spPr>
            <a:xfrm>
              <a:off x="-1079594" y="196296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4"/>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4"/>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4"/>
            <p:cNvSpPr/>
            <p:nvPr/>
          </p:nvSpPr>
          <p:spPr>
            <a:xfrm>
              <a:off x="-1079594" y="286073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4"/>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4"/>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4"/>
            <p:cNvSpPr/>
            <p:nvPr/>
          </p:nvSpPr>
          <p:spPr>
            <a:xfrm>
              <a:off x="-1435012" y="196242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4"/>
            <p:cNvSpPr/>
            <p:nvPr/>
          </p:nvSpPr>
          <p:spPr>
            <a:xfrm>
              <a:off x="-1435012" y="226168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4"/>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4"/>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4"/>
            <p:cNvSpPr/>
            <p:nvPr/>
          </p:nvSpPr>
          <p:spPr>
            <a:xfrm>
              <a:off x="-1435012" y="315945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4"/>
            <p:cNvSpPr/>
            <p:nvPr/>
          </p:nvSpPr>
          <p:spPr>
            <a:xfrm>
              <a:off x="-1435012" y="345870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4"/>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4"/>
            <p:cNvSpPr/>
            <p:nvPr/>
          </p:nvSpPr>
          <p:spPr>
            <a:xfrm>
              <a:off x="-725224" y="1362018"/>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4"/>
            <p:cNvSpPr/>
            <p:nvPr/>
          </p:nvSpPr>
          <p:spPr>
            <a:xfrm>
              <a:off x="-725224" y="1661273"/>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4"/>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4"/>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4"/>
            <p:cNvSpPr/>
            <p:nvPr/>
          </p:nvSpPr>
          <p:spPr>
            <a:xfrm>
              <a:off x="-725224" y="255903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4"/>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4"/>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4"/>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24"/>
          <p:cNvSpPr/>
          <p:nvPr/>
        </p:nvSpPr>
        <p:spPr>
          <a:xfrm rot="-3043">
            <a:off x="799" y="2177753"/>
            <a:ext cx="5084402" cy="2971502"/>
          </a:xfrm>
          <a:prstGeom prst="rect">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0" lvl="0" indent="0" algn="l" rtl="0">
              <a:spcBef>
                <a:spcPts val="0"/>
              </a:spcBef>
              <a:spcAft>
                <a:spcPts val="0"/>
              </a:spcAft>
              <a:buNone/>
            </a:pPr>
            <a:endParaRPr sz="1800" b="1" u="sng">
              <a:solidFill>
                <a:srgbClr val="073763"/>
              </a:solidFill>
              <a:latin typeface="Comic Sans MS"/>
              <a:ea typeface="Comic Sans MS"/>
              <a:cs typeface="Comic Sans MS"/>
              <a:sym typeface="Comic Sans MS"/>
            </a:endParaRPr>
          </a:p>
          <a:p>
            <a:pPr marL="0" lvl="0" indent="0" algn="l" rtl="0">
              <a:spcBef>
                <a:spcPts val="0"/>
              </a:spcBef>
              <a:spcAft>
                <a:spcPts val="0"/>
              </a:spcAft>
              <a:buNone/>
            </a:pPr>
            <a:endParaRPr sz="1800" b="1" u="sng">
              <a:solidFill>
                <a:srgbClr val="073763"/>
              </a:solidFill>
              <a:latin typeface="Comic Sans MS"/>
              <a:ea typeface="Comic Sans MS"/>
              <a:cs typeface="Comic Sans MS"/>
              <a:sym typeface="Comic Sans MS"/>
            </a:endParaRPr>
          </a:p>
          <a:p>
            <a:pPr marL="0" lvl="0" indent="0" algn="l" rtl="0">
              <a:spcBef>
                <a:spcPts val="0"/>
              </a:spcBef>
              <a:spcAft>
                <a:spcPts val="0"/>
              </a:spcAft>
              <a:buClr>
                <a:schemeClr val="dk2"/>
              </a:buClr>
              <a:buSzPts val="1100"/>
              <a:buFont typeface="Arial"/>
              <a:buNone/>
            </a:pPr>
            <a:endParaRPr sz="1800" b="1" u="sng">
              <a:solidFill>
                <a:srgbClr val="073763"/>
              </a:solidFill>
              <a:latin typeface="Comic Sans MS"/>
              <a:ea typeface="Comic Sans MS"/>
              <a:cs typeface="Comic Sans MS"/>
              <a:sym typeface="Comic Sans MS"/>
            </a:endParaRPr>
          </a:p>
          <a:p>
            <a:pPr marL="0" lvl="0" indent="0" algn="l" rtl="0">
              <a:spcBef>
                <a:spcPts val="0"/>
              </a:spcBef>
              <a:spcAft>
                <a:spcPts val="0"/>
              </a:spcAft>
              <a:buNone/>
            </a:pPr>
            <a:endParaRPr sz="1800" b="1" u="sng">
              <a:solidFill>
                <a:srgbClr val="073763"/>
              </a:solidFill>
              <a:latin typeface="Comic Sans MS"/>
              <a:ea typeface="Comic Sans MS"/>
              <a:cs typeface="Comic Sans MS"/>
              <a:sym typeface="Comic Sans MS"/>
            </a:endParaRPr>
          </a:p>
          <a:p>
            <a:pPr marL="0" lvl="0" indent="0" algn="l" rtl="0">
              <a:spcBef>
                <a:spcPts val="0"/>
              </a:spcBef>
              <a:spcAft>
                <a:spcPts val="0"/>
              </a:spcAft>
              <a:buNone/>
            </a:pPr>
            <a:endParaRPr sz="1800" b="1" u="sng">
              <a:solidFill>
                <a:srgbClr val="3D85C6"/>
              </a:solidFill>
              <a:latin typeface="Alegreya Sans SC"/>
              <a:ea typeface="Alegreya Sans SC"/>
              <a:cs typeface="Alegreya Sans SC"/>
              <a:sym typeface="Alegreya Sans SC"/>
            </a:endParaRPr>
          </a:p>
        </p:txBody>
      </p:sp>
      <p:sp>
        <p:nvSpPr>
          <p:cNvPr id="700" name="Google Shape;700;p24"/>
          <p:cNvSpPr txBox="1"/>
          <p:nvPr/>
        </p:nvSpPr>
        <p:spPr>
          <a:xfrm>
            <a:off x="465047" y="3015700"/>
            <a:ext cx="4224300" cy="1077188"/>
          </a:xfrm>
          <a:prstGeom prst="rect">
            <a:avLst/>
          </a:prstGeom>
          <a:noFill/>
          <a:ln w="9525" cap="flat" cmpd="sng">
            <a:solidFill>
              <a:srgbClr val="134F5C"/>
            </a:solidFill>
            <a:prstDash val="solid"/>
            <a:round/>
            <a:headEnd type="none" w="sm" len="sm"/>
            <a:tailEnd type="none" w="sm" len="sm"/>
          </a:ln>
        </p:spPr>
        <p:txBody>
          <a:bodyPr spcFirstLastPara="1" wrap="square" lIns="91425" tIns="91425" rIns="91425" bIns="91425" anchor="t" anchorCtr="0">
            <a:spAutoFit/>
          </a:bodyPr>
          <a:lstStyle/>
          <a:p>
            <a:pPr marL="457200" lvl="0" indent="-412750" algn="l" rtl="0">
              <a:spcBef>
                <a:spcPts val="0"/>
              </a:spcBef>
              <a:spcAft>
                <a:spcPts val="0"/>
              </a:spcAft>
              <a:buClr>
                <a:srgbClr val="351C75"/>
              </a:buClr>
              <a:buSzPts val="2900"/>
              <a:buFont typeface="Lato"/>
              <a:buChar char="●"/>
            </a:pPr>
            <a:r>
              <a:rPr lang="en" sz="2900" b="1" dirty="0">
                <a:solidFill>
                  <a:srgbClr val="351C75"/>
                </a:solidFill>
                <a:latin typeface="Lato"/>
                <a:ea typeface="Lato"/>
                <a:cs typeface="Lato"/>
                <a:sym typeface="Lato"/>
              </a:rPr>
              <a:t>Buying Model</a:t>
            </a:r>
            <a:endParaRPr sz="2900" b="1" dirty="0">
              <a:solidFill>
                <a:srgbClr val="351C75"/>
              </a:solidFill>
              <a:latin typeface="Lato"/>
              <a:ea typeface="Lato"/>
              <a:cs typeface="Lato"/>
              <a:sym typeface="Lato"/>
            </a:endParaRPr>
          </a:p>
          <a:p>
            <a:pPr marL="457200" lvl="0" indent="-412750" algn="l" rtl="0">
              <a:spcBef>
                <a:spcPts val="0"/>
              </a:spcBef>
              <a:spcAft>
                <a:spcPts val="0"/>
              </a:spcAft>
              <a:buClr>
                <a:srgbClr val="351C75"/>
              </a:buClr>
              <a:buSzPts val="2900"/>
              <a:buFont typeface="Lato"/>
              <a:buChar char="●"/>
            </a:pPr>
            <a:r>
              <a:rPr lang="en" sz="2900" b="1" dirty="0">
                <a:solidFill>
                  <a:srgbClr val="351C75"/>
                </a:solidFill>
                <a:latin typeface="Lato"/>
                <a:ea typeface="Lato"/>
                <a:cs typeface="Lato"/>
                <a:sym typeface="Lato"/>
              </a:rPr>
              <a:t>Selling Model</a:t>
            </a:r>
            <a:endParaRPr sz="2900" b="1" dirty="0">
              <a:solidFill>
                <a:srgbClr val="351C75"/>
              </a:solidFill>
              <a:latin typeface="Lato"/>
              <a:ea typeface="Lato"/>
              <a:cs typeface="Lato"/>
              <a:sym typeface="Lato"/>
            </a:endParaRPr>
          </a:p>
        </p:txBody>
      </p:sp>
      <p:sp>
        <p:nvSpPr>
          <p:cNvPr id="701" name="Google Shape;701;p24"/>
          <p:cNvSpPr/>
          <p:nvPr/>
        </p:nvSpPr>
        <p:spPr>
          <a:xfrm rot="-2836">
            <a:off x="5870699" y="573341"/>
            <a:ext cx="3272401" cy="1600801"/>
          </a:xfrm>
          <a:prstGeom prst="rect">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1100"/>
              <a:buFont typeface="Arial"/>
              <a:buNone/>
            </a:pPr>
            <a:r>
              <a:rPr lang="en" sz="3200" b="1" u="sng">
                <a:solidFill>
                  <a:srgbClr val="FF0000"/>
                </a:solidFill>
                <a:latin typeface="Comic Sans MS"/>
                <a:ea typeface="Comic Sans MS"/>
                <a:cs typeface="Comic Sans MS"/>
                <a:sym typeface="Comic Sans MS"/>
              </a:rPr>
              <a:t>THANK YOU :)</a:t>
            </a:r>
            <a:endParaRPr sz="3200" b="1" u="sng">
              <a:solidFill>
                <a:srgbClr val="FF0000"/>
              </a:solidFill>
              <a:latin typeface="Alegreya Sans SC"/>
              <a:ea typeface="Alegreya Sans SC"/>
              <a:cs typeface="Alegreya Sans SC"/>
              <a:sym typeface="Alegreya Sans S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E2B2F"/>
        </a:solidFill>
        <a:effectLst/>
      </p:bgPr>
    </p:bg>
    <p:spTree>
      <p:nvGrpSpPr>
        <p:cNvPr id="1" name="Shape 142"/>
        <p:cNvGrpSpPr/>
        <p:nvPr/>
      </p:nvGrpSpPr>
      <p:grpSpPr>
        <a:xfrm>
          <a:off x="0" y="0"/>
          <a:ext cx="0" cy="0"/>
          <a:chOff x="0" y="0"/>
          <a:chExt cx="0" cy="0"/>
        </a:xfrm>
      </p:grpSpPr>
      <p:sp>
        <p:nvSpPr>
          <p:cNvPr id="143" name="Google Shape;143;p14"/>
          <p:cNvSpPr/>
          <p:nvPr/>
        </p:nvSpPr>
        <p:spPr>
          <a:xfrm rot="10800000">
            <a:off x="3162300" y="-6125"/>
            <a:ext cx="5981700" cy="5159131"/>
          </a:xfrm>
          <a:custGeom>
            <a:avLst/>
            <a:gdLst/>
            <a:ahLst/>
            <a:cxnLst/>
            <a:rect l="l" t="t" r="r" b="b"/>
            <a:pathLst>
              <a:path w="239268" h="205359" extrusionOk="0">
                <a:moveTo>
                  <a:pt x="0" y="0"/>
                </a:moveTo>
                <a:lnTo>
                  <a:pt x="0" y="205359"/>
                </a:lnTo>
                <a:lnTo>
                  <a:pt x="239268" y="205359"/>
                </a:lnTo>
                <a:lnTo>
                  <a:pt x="103632" y="0"/>
                </a:lnTo>
                <a:close/>
              </a:path>
            </a:pathLst>
          </a:custGeom>
          <a:solidFill>
            <a:srgbClr val="76A5AF"/>
          </a:solidFill>
          <a:ln>
            <a:noFill/>
          </a:ln>
        </p:spPr>
      </p:sp>
      <p:sp>
        <p:nvSpPr>
          <p:cNvPr id="144" name="Google Shape;144;p14"/>
          <p:cNvSpPr/>
          <p:nvPr/>
        </p:nvSpPr>
        <p:spPr>
          <a:xfrm rot="-2944">
            <a:off x="-7751" y="74"/>
            <a:ext cx="3852901" cy="1928701"/>
          </a:xfrm>
          <a:prstGeom prst="rect">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0" lvl="0" indent="0" algn="l" rtl="0">
              <a:spcBef>
                <a:spcPts val="0"/>
              </a:spcBef>
              <a:spcAft>
                <a:spcPts val="0"/>
              </a:spcAft>
              <a:buNone/>
            </a:pPr>
            <a:r>
              <a:rPr lang="en" sz="1500" b="1" u="sng">
                <a:solidFill>
                  <a:schemeClr val="lt2"/>
                </a:solidFill>
                <a:latin typeface="Comic Sans MS"/>
                <a:ea typeface="Comic Sans MS"/>
                <a:cs typeface="Comic Sans MS"/>
                <a:sym typeface="Comic Sans MS"/>
              </a:rPr>
              <a:t>Objective:</a:t>
            </a:r>
            <a:endParaRPr sz="1500" b="1" u="sng">
              <a:solidFill>
                <a:schemeClr val="lt2"/>
              </a:solidFill>
              <a:latin typeface="Comic Sans MS"/>
              <a:ea typeface="Comic Sans MS"/>
              <a:cs typeface="Comic Sans MS"/>
              <a:sym typeface="Comic Sans MS"/>
            </a:endParaRPr>
          </a:p>
          <a:p>
            <a:pPr marL="0" lvl="0" indent="0" algn="l" rtl="0">
              <a:spcBef>
                <a:spcPts val="0"/>
              </a:spcBef>
              <a:spcAft>
                <a:spcPts val="0"/>
              </a:spcAft>
              <a:buNone/>
            </a:pPr>
            <a:r>
              <a:rPr lang="en" sz="1500" b="1">
                <a:solidFill>
                  <a:srgbClr val="6FA8DC"/>
                </a:solidFill>
                <a:latin typeface="Comic Sans MS"/>
                <a:ea typeface="Comic Sans MS"/>
                <a:cs typeface="Comic Sans MS"/>
                <a:sym typeface="Comic Sans MS"/>
              </a:rPr>
              <a:t>To educate others about Rich Cultural Heritage &amp; Traditions of India.</a:t>
            </a:r>
            <a:endParaRPr sz="1500" b="1">
              <a:solidFill>
                <a:srgbClr val="6FA8DC"/>
              </a:solidFill>
              <a:latin typeface="Comic Sans MS"/>
              <a:ea typeface="Comic Sans MS"/>
              <a:cs typeface="Comic Sans MS"/>
              <a:sym typeface="Comic Sans MS"/>
            </a:endParaRPr>
          </a:p>
          <a:p>
            <a:pPr marL="0" lvl="0" indent="0" algn="l" rtl="0">
              <a:spcBef>
                <a:spcPts val="0"/>
              </a:spcBef>
              <a:spcAft>
                <a:spcPts val="0"/>
              </a:spcAft>
              <a:buNone/>
            </a:pPr>
            <a:r>
              <a:rPr lang="en" sz="1500" b="1" u="sng">
                <a:solidFill>
                  <a:schemeClr val="lt2"/>
                </a:solidFill>
                <a:latin typeface="Comic Sans MS"/>
                <a:ea typeface="Comic Sans MS"/>
                <a:cs typeface="Comic Sans MS"/>
                <a:sym typeface="Comic Sans MS"/>
              </a:rPr>
              <a:t>Technology Used:</a:t>
            </a:r>
            <a:endParaRPr sz="1500" b="1" u="sng">
              <a:solidFill>
                <a:schemeClr val="lt2"/>
              </a:solidFill>
              <a:latin typeface="Comic Sans MS"/>
              <a:ea typeface="Comic Sans MS"/>
              <a:cs typeface="Comic Sans MS"/>
              <a:sym typeface="Comic Sans MS"/>
            </a:endParaRPr>
          </a:p>
          <a:p>
            <a:pPr marL="0" lvl="0" indent="0" algn="l" rtl="0">
              <a:spcBef>
                <a:spcPts val="0"/>
              </a:spcBef>
              <a:spcAft>
                <a:spcPts val="0"/>
              </a:spcAft>
              <a:buNone/>
            </a:pPr>
            <a:r>
              <a:rPr lang="en" sz="1500" b="1">
                <a:solidFill>
                  <a:srgbClr val="6FA8DC"/>
                </a:solidFill>
                <a:latin typeface="Comic Sans MS"/>
                <a:ea typeface="Comic Sans MS"/>
                <a:cs typeface="Comic Sans MS"/>
                <a:sym typeface="Comic Sans MS"/>
              </a:rPr>
              <a:t>HTML,CSS &amp; Javascript</a:t>
            </a:r>
            <a:endParaRPr sz="1500" b="1">
              <a:solidFill>
                <a:srgbClr val="6FA8DC"/>
              </a:solidFill>
              <a:latin typeface="Comic Sans MS"/>
              <a:ea typeface="Comic Sans MS"/>
              <a:cs typeface="Comic Sans MS"/>
              <a:sym typeface="Comic Sans MS"/>
            </a:endParaRPr>
          </a:p>
          <a:p>
            <a:pPr marL="0" lvl="0" indent="0" algn="l" rtl="0">
              <a:spcBef>
                <a:spcPts val="0"/>
              </a:spcBef>
              <a:spcAft>
                <a:spcPts val="0"/>
              </a:spcAft>
              <a:buClr>
                <a:schemeClr val="dk2"/>
              </a:buClr>
              <a:buSzPts val="1100"/>
              <a:buFont typeface="Arial"/>
              <a:buNone/>
            </a:pPr>
            <a:r>
              <a:rPr lang="en" sz="1500" b="1" u="sng">
                <a:solidFill>
                  <a:schemeClr val="lt2"/>
                </a:solidFill>
                <a:latin typeface="Comic Sans MS"/>
                <a:ea typeface="Comic Sans MS"/>
                <a:cs typeface="Comic Sans MS"/>
                <a:sym typeface="Comic Sans MS"/>
              </a:rPr>
              <a:t>Organization:</a:t>
            </a:r>
            <a:endParaRPr sz="1500" b="1" u="sng">
              <a:solidFill>
                <a:schemeClr val="lt2"/>
              </a:solidFill>
              <a:latin typeface="Comic Sans MS"/>
              <a:ea typeface="Comic Sans MS"/>
              <a:cs typeface="Comic Sans MS"/>
              <a:sym typeface="Comic Sans MS"/>
            </a:endParaRPr>
          </a:p>
          <a:p>
            <a:pPr marL="0" lvl="0" indent="0" algn="l" rtl="0">
              <a:spcBef>
                <a:spcPts val="0"/>
              </a:spcBef>
              <a:spcAft>
                <a:spcPts val="0"/>
              </a:spcAft>
              <a:buClr>
                <a:schemeClr val="dk2"/>
              </a:buClr>
              <a:buSzPts val="1100"/>
              <a:buFont typeface="Arial"/>
              <a:buNone/>
            </a:pPr>
            <a:r>
              <a:rPr lang="en" sz="1500" b="1">
                <a:solidFill>
                  <a:srgbClr val="6FA8DC"/>
                </a:solidFill>
                <a:latin typeface="Comic Sans MS"/>
                <a:ea typeface="Comic Sans MS"/>
                <a:cs typeface="Comic Sans MS"/>
                <a:sym typeface="Comic Sans MS"/>
              </a:rPr>
              <a:t>AICTE, MIC-Student Innovation</a:t>
            </a:r>
            <a:endParaRPr sz="1500" b="1">
              <a:solidFill>
                <a:srgbClr val="6FA8DC"/>
              </a:solidFill>
              <a:latin typeface="Comic Sans MS"/>
              <a:ea typeface="Comic Sans MS"/>
              <a:cs typeface="Comic Sans MS"/>
              <a:sym typeface="Comic Sans MS"/>
            </a:endParaRPr>
          </a:p>
          <a:p>
            <a:pPr marL="0" lvl="0" indent="0" algn="l" rtl="0">
              <a:spcBef>
                <a:spcPts val="0"/>
              </a:spcBef>
              <a:spcAft>
                <a:spcPts val="0"/>
              </a:spcAft>
              <a:buNone/>
            </a:pPr>
            <a:endParaRPr sz="1500" b="1">
              <a:solidFill>
                <a:srgbClr val="6FA8DC"/>
              </a:solidFill>
              <a:latin typeface="Comic Sans MS"/>
              <a:ea typeface="Comic Sans MS"/>
              <a:cs typeface="Comic Sans MS"/>
              <a:sym typeface="Comic Sans MS"/>
            </a:endParaRPr>
          </a:p>
        </p:txBody>
      </p:sp>
      <p:sp>
        <p:nvSpPr>
          <p:cNvPr id="145" name="Google Shape;145;p14"/>
          <p:cNvSpPr/>
          <p:nvPr/>
        </p:nvSpPr>
        <p:spPr>
          <a:xfrm rot="-2927">
            <a:off x="1649" y="2436055"/>
            <a:ext cx="3875401" cy="2715302"/>
          </a:xfrm>
          <a:prstGeom prst="rect">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1100"/>
              <a:buFont typeface="Arial"/>
              <a:buNone/>
            </a:pPr>
            <a:r>
              <a:rPr lang="en" sz="1500" b="1" u="sng">
                <a:solidFill>
                  <a:schemeClr val="lt2"/>
                </a:solidFill>
                <a:latin typeface="Comic Sans MS"/>
                <a:ea typeface="Comic Sans MS"/>
                <a:cs typeface="Comic Sans MS"/>
                <a:sym typeface="Comic Sans MS"/>
              </a:rPr>
              <a:t>Problem statement:</a:t>
            </a:r>
            <a:endParaRPr sz="1500" b="1" u="sng">
              <a:solidFill>
                <a:schemeClr val="lt2"/>
              </a:solidFill>
              <a:latin typeface="Comic Sans MS"/>
              <a:ea typeface="Comic Sans MS"/>
              <a:cs typeface="Comic Sans MS"/>
              <a:sym typeface="Comic Sans MS"/>
            </a:endParaRPr>
          </a:p>
          <a:p>
            <a:pPr marL="0" lvl="0" indent="0" algn="l" rtl="0">
              <a:spcBef>
                <a:spcPts val="0"/>
              </a:spcBef>
              <a:spcAft>
                <a:spcPts val="0"/>
              </a:spcAft>
              <a:buClr>
                <a:schemeClr val="dk2"/>
              </a:buClr>
              <a:buSzPts val="1100"/>
              <a:buFont typeface="Arial"/>
              <a:buNone/>
            </a:pPr>
            <a:r>
              <a:rPr lang="en" sz="1500" b="1">
                <a:solidFill>
                  <a:srgbClr val="6FA8DC"/>
                </a:solidFill>
                <a:latin typeface="Comic Sans MS"/>
                <a:ea typeface="Comic Sans MS"/>
                <a:cs typeface="Comic Sans MS"/>
                <a:sym typeface="Comic Sans MS"/>
              </a:rPr>
              <a:t>Ideas that shows the Rich Cultural Heritage &amp; Traditions of India.</a:t>
            </a:r>
            <a:endParaRPr sz="1500" b="1">
              <a:solidFill>
                <a:srgbClr val="6FA8DC"/>
              </a:solidFill>
              <a:latin typeface="Comic Sans MS"/>
              <a:ea typeface="Comic Sans MS"/>
              <a:cs typeface="Comic Sans MS"/>
              <a:sym typeface="Comic Sans MS"/>
            </a:endParaRPr>
          </a:p>
          <a:p>
            <a:pPr marL="0" lvl="0" indent="0" algn="l" rtl="0">
              <a:spcBef>
                <a:spcPts val="0"/>
              </a:spcBef>
              <a:spcAft>
                <a:spcPts val="0"/>
              </a:spcAft>
              <a:buClr>
                <a:schemeClr val="dk2"/>
              </a:buClr>
              <a:buSzPts val="1100"/>
              <a:buFont typeface="Arial"/>
              <a:buNone/>
            </a:pPr>
            <a:r>
              <a:rPr lang="en" sz="1500" b="1" u="sng">
                <a:solidFill>
                  <a:schemeClr val="lt2"/>
                </a:solidFill>
                <a:latin typeface="Comic Sans MS"/>
                <a:ea typeface="Comic Sans MS"/>
                <a:cs typeface="Comic Sans MS"/>
                <a:sym typeface="Comic Sans MS"/>
              </a:rPr>
              <a:t>Category:</a:t>
            </a:r>
            <a:r>
              <a:rPr lang="en" sz="1500" b="1">
                <a:solidFill>
                  <a:srgbClr val="6FA8DC"/>
                </a:solidFill>
                <a:latin typeface="Comic Sans MS"/>
                <a:ea typeface="Comic Sans MS"/>
                <a:cs typeface="Comic Sans MS"/>
                <a:sym typeface="Comic Sans MS"/>
              </a:rPr>
              <a:t> </a:t>
            </a:r>
            <a:endParaRPr sz="1500" b="1">
              <a:solidFill>
                <a:srgbClr val="6FA8DC"/>
              </a:solidFill>
              <a:latin typeface="Comic Sans MS"/>
              <a:ea typeface="Comic Sans MS"/>
              <a:cs typeface="Comic Sans MS"/>
              <a:sym typeface="Comic Sans MS"/>
            </a:endParaRPr>
          </a:p>
          <a:p>
            <a:pPr marL="0" lvl="0" indent="0" algn="l" rtl="0">
              <a:spcBef>
                <a:spcPts val="0"/>
              </a:spcBef>
              <a:spcAft>
                <a:spcPts val="0"/>
              </a:spcAft>
              <a:buClr>
                <a:schemeClr val="dk2"/>
              </a:buClr>
              <a:buSzPts val="1100"/>
              <a:buFont typeface="Arial"/>
              <a:buNone/>
            </a:pPr>
            <a:r>
              <a:rPr lang="en" sz="1500" b="1">
                <a:solidFill>
                  <a:srgbClr val="6FA8DC"/>
                </a:solidFill>
                <a:latin typeface="Comic Sans MS"/>
                <a:ea typeface="Comic Sans MS"/>
                <a:cs typeface="Comic Sans MS"/>
                <a:sym typeface="Comic Sans MS"/>
              </a:rPr>
              <a:t>Software </a:t>
            </a:r>
            <a:endParaRPr sz="1500" b="1">
              <a:solidFill>
                <a:srgbClr val="6FA8DC"/>
              </a:solidFill>
              <a:latin typeface="Comic Sans MS"/>
              <a:ea typeface="Comic Sans MS"/>
              <a:cs typeface="Comic Sans MS"/>
              <a:sym typeface="Comic Sans MS"/>
            </a:endParaRPr>
          </a:p>
          <a:p>
            <a:pPr marL="0" lvl="0" indent="0" algn="l" rtl="0">
              <a:spcBef>
                <a:spcPts val="0"/>
              </a:spcBef>
              <a:spcAft>
                <a:spcPts val="0"/>
              </a:spcAft>
              <a:buClr>
                <a:schemeClr val="dk2"/>
              </a:buClr>
              <a:buSzPts val="1100"/>
              <a:buFont typeface="Arial"/>
              <a:buNone/>
            </a:pPr>
            <a:r>
              <a:rPr lang="en" sz="1500" b="1" u="sng">
                <a:solidFill>
                  <a:schemeClr val="lt2"/>
                </a:solidFill>
                <a:latin typeface="Comic Sans MS"/>
                <a:ea typeface="Comic Sans MS"/>
                <a:cs typeface="Comic Sans MS"/>
                <a:sym typeface="Comic Sans MS"/>
              </a:rPr>
              <a:t>Psno:</a:t>
            </a:r>
            <a:r>
              <a:rPr lang="en" sz="1500" b="1">
                <a:solidFill>
                  <a:srgbClr val="6FA8DC"/>
                </a:solidFill>
                <a:latin typeface="Comic Sans MS"/>
                <a:ea typeface="Comic Sans MS"/>
                <a:cs typeface="Comic Sans MS"/>
                <a:sym typeface="Comic Sans MS"/>
              </a:rPr>
              <a:t> </a:t>
            </a:r>
            <a:endParaRPr sz="1500" b="1">
              <a:solidFill>
                <a:srgbClr val="6FA8DC"/>
              </a:solidFill>
              <a:latin typeface="Comic Sans MS"/>
              <a:ea typeface="Comic Sans MS"/>
              <a:cs typeface="Comic Sans MS"/>
              <a:sym typeface="Comic Sans MS"/>
            </a:endParaRPr>
          </a:p>
          <a:p>
            <a:pPr marL="0" lvl="0" indent="0" algn="l" rtl="0">
              <a:spcBef>
                <a:spcPts val="0"/>
              </a:spcBef>
              <a:spcAft>
                <a:spcPts val="0"/>
              </a:spcAft>
              <a:buClr>
                <a:schemeClr val="dk2"/>
              </a:buClr>
              <a:buSzPts val="1100"/>
              <a:buFont typeface="Arial"/>
              <a:buNone/>
            </a:pPr>
            <a:r>
              <a:rPr lang="en" sz="1500" b="1">
                <a:solidFill>
                  <a:srgbClr val="6FA8DC"/>
                </a:solidFill>
                <a:latin typeface="Comic Sans MS"/>
                <a:ea typeface="Comic Sans MS"/>
                <a:cs typeface="Comic Sans MS"/>
                <a:sym typeface="Comic Sans MS"/>
              </a:rPr>
              <a:t>SM945</a:t>
            </a:r>
            <a:endParaRPr sz="1500" b="1">
              <a:solidFill>
                <a:srgbClr val="6FA8DC"/>
              </a:solidFill>
              <a:latin typeface="Comic Sans MS"/>
              <a:ea typeface="Comic Sans MS"/>
              <a:cs typeface="Comic Sans MS"/>
              <a:sym typeface="Comic Sans MS"/>
            </a:endParaRPr>
          </a:p>
          <a:p>
            <a:pPr marL="0" lvl="0" indent="0" algn="l" rtl="0">
              <a:spcBef>
                <a:spcPts val="0"/>
              </a:spcBef>
              <a:spcAft>
                <a:spcPts val="0"/>
              </a:spcAft>
              <a:buClr>
                <a:schemeClr val="dk2"/>
              </a:buClr>
              <a:buSzPts val="1100"/>
              <a:buFont typeface="Arial"/>
              <a:buNone/>
            </a:pPr>
            <a:r>
              <a:rPr lang="en" sz="1500" b="1" u="sng">
                <a:solidFill>
                  <a:schemeClr val="lt2"/>
                </a:solidFill>
                <a:latin typeface="Comic Sans MS"/>
                <a:ea typeface="Comic Sans MS"/>
                <a:cs typeface="Comic Sans MS"/>
                <a:sym typeface="Comic Sans MS"/>
              </a:rPr>
              <a:t>Domain bucket:</a:t>
            </a:r>
            <a:endParaRPr sz="1500" b="1" u="sng">
              <a:solidFill>
                <a:schemeClr val="lt2"/>
              </a:solidFill>
              <a:latin typeface="Comic Sans MS"/>
              <a:ea typeface="Comic Sans MS"/>
              <a:cs typeface="Comic Sans MS"/>
              <a:sym typeface="Comic Sans MS"/>
            </a:endParaRPr>
          </a:p>
          <a:p>
            <a:pPr marL="0" lvl="0" indent="0" algn="l" rtl="0">
              <a:spcBef>
                <a:spcPts val="0"/>
              </a:spcBef>
              <a:spcAft>
                <a:spcPts val="0"/>
              </a:spcAft>
              <a:buClr>
                <a:schemeClr val="dk2"/>
              </a:buClr>
              <a:buSzPts val="1100"/>
              <a:buFont typeface="Arial"/>
              <a:buNone/>
            </a:pPr>
            <a:r>
              <a:rPr lang="en" sz="1500" b="1">
                <a:solidFill>
                  <a:srgbClr val="6FA8DC"/>
                </a:solidFill>
                <a:latin typeface="Comic Sans MS"/>
                <a:ea typeface="Comic Sans MS"/>
                <a:cs typeface="Comic Sans MS"/>
                <a:sym typeface="Comic Sans MS"/>
              </a:rPr>
              <a:t>Heritage and Culture</a:t>
            </a:r>
            <a:endParaRPr sz="1500" b="1">
              <a:solidFill>
                <a:srgbClr val="6FA8DC"/>
              </a:solidFill>
              <a:latin typeface="Comic Sans MS"/>
              <a:ea typeface="Comic Sans MS"/>
              <a:cs typeface="Comic Sans MS"/>
              <a:sym typeface="Comic Sans MS"/>
            </a:endParaRPr>
          </a:p>
          <a:p>
            <a:pPr marL="0" lvl="0" indent="0" algn="l" rtl="0">
              <a:spcBef>
                <a:spcPts val="0"/>
              </a:spcBef>
              <a:spcAft>
                <a:spcPts val="0"/>
              </a:spcAft>
              <a:buClr>
                <a:schemeClr val="dk2"/>
              </a:buClr>
              <a:buSzPts val="1100"/>
              <a:buFont typeface="Arial"/>
              <a:buNone/>
            </a:pPr>
            <a:endParaRPr sz="1500" b="1">
              <a:solidFill>
                <a:schemeClr val="dk2"/>
              </a:solidFill>
              <a:latin typeface="Comic Sans MS"/>
              <a:ea typeface="Comic Sans MS"/>
              <a:cs typeface="Comic Sans MS"/>
              <a:sym typeface="Comic Sans MS"/>
            </a:endParaRPr>
          </a:p>
          <a:p>
            <a:pPr marL="0" lvl="0" indent="0" algn="l" rtl="0">
              <a:spcBef>
                <a:spcPts val="0"/>
              </a:spcBef>
              <a:spcAft>
                <a:spcPts val="0"/>
              </a:spcAft>
              <a:buClr>
                <a:schemeClr val="dk2"/>
              </a:buClr>
              <a:buSzPts val="1100"/>
              <a:buFont typeface="Arial"/>
              <a:buNone/>
            </a:pPr>
            <a:endParaRPr>
              <a:solidFill>
                <a:schemeClr val="dk2"/>
              </a:solidFill>
            </a:endParaRPr>
          </a:p>
        </p:txBody>
      </p:sp>
      <p:sp>
        <p:nvSpPr>
          <p:cNvPr id="146" name="Google Shape;146;p14"/>
          <p:cNvSpPr/>
          <p:nvPr/>
        </p:nvSpPr>
        <p:spPr>
          <a:xfrm rot="-2902">
            <a:off x="5593899" y="1139382"/>
            <a:ext cx="3554401" cy="2261401"/>
          </a:xfrm>
          <a:prstGeom prst="rect">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0" lvl="0" indent="0" algn="l" rtl="0">
              <a:spcBef>
                <a:spcPts val="0"/>
              </a:spcBef>
              <a:spcAft>
                <a:spcPts val="0"/>
              </a:spcAft>
              <a:buNone/>
            </a:pPr>
            <a:endParaRPr sz="3800">
              <a:solidFill>
                <a:schemeClr val="dk2"/>
              </a:solidFill>
              <a:latin typeface="Alegreya Sans SC Black"/>
              <a:ea typeface="Alegreya Sans SC Black"/>
              <a:cs typeface="Alegreya Sans SC Black"/>
              <a:sym typeface="Alegreya Sans SC Black"/>
            </a:endParaRPr>
          </a:p>
          <a:p>
            <a:pPr marL="0" lvl="0" indent="0" algn="l" rtl="0">
              <a:spcBef>
                <a:spcPts val="0"/>
              </a:spcBef>
              <a:spcAft>
                <a:spcPts val="0"/>
              </a:spcAft>
              <a:buNone/>
            </a:pPr>
            <a:endParaRPr sz="3800">
              <a:solidFill>
                <a:schemeClr val="dk2"/>
              </a:solidFill>
              <a:latin typeface="Alegreya Sans SC Black"/>
              <a:ea typeface="Alegreya Sans SC Black"/>
              <a:cs typeface="Alegreya Sans SC Black"/>
              <a:sym typeface="Alegreya Sans SC Black"/>
            </a:endParaRPr>
          </a:p>
          <a:p>
            <a:pPr marL="0" lvl="0" indent="0" algn="l" rtl="0">
              <a:spcBef>
                <a:spcPts val="0"/>
              </a:spcBef>
              <a:spcAft>
                <a:spcPts val="0"/>
              </a:spcAft>
              <a:buClr>
                <a:schemeClr val="dk2"/>
              </a:buClr>
              <a:buSzPts val="1100"/>
              <a:buFont typeface="Arial"/>
              <a:buNone/>
            </a:pPr>
            <a:endParaRPr sz="3800" i="1" u="sng">
              <a:solidFill>
                <a:srgbClr val="4A86E8"/>
              </a:solidFill>
              <a:latin typeface="Alegreya Sans SC Black"/>
              <a:ea typeface="Alegreya Sans SC Black"/>
              <a:cs typeface="Alegreya Sans SC Black"/>
              <a:sym typeface="Alegreya Sans SC Black"/>
            </a:endParaRPr>
          </a:p>
          <a:p>
            <a:pPr marL="0" lvl="0" indent="0" algn="l" rtl="0">
              <a:spcBef>
                <a:spcPts val="0"/>
              </a:spcBef>
              <a:spcAft>
                <a:spcPts val="0"/>
              </a:spcAft>
              <a:buNone/>
            </a:pPr>
            <a:r>
              <a:rPr lang="en" sz="3800">
                <a:solidFill>
                  <a:srgbClr val="202122"/>
                </a:solidFill>
                <a:latin typeface="Alegreya Sans SC Black"/>
                <a:ea typeface="Alegreya Sans SC Black"/>
                <a:cs typeface="Alegreya Sans SC Black"/>
                <a:sym typeface="Alegreya Sans SC Black"/>
              </a:rPr>
              <a:t>FROM TEAM:-</a:t>
            </a:r>
            <a:endParaRPr sz="3800">
              <a:solidFill>
                <a:srgbClr val="202122"/>
              </a:solidFill>
              <a:latin typeface="Alegreya Sans SC Black"/>
              <a:ea typeface="Alegreya Sans SC Black"/>
              <a:cs typeface="Alegreya Sans SC Black"/>
              <a:sym typeface="Alegreya Sans SC Black"/>
            </a:endParaRPr>
          </a:p>
          <a:p>
            <a:pPr marL="0" lvl="0" indent="0" algn="l" rtl="0">
              <a:spcBef>
                <a:spcPts val="0"/>
              </a:spcBef>
              <a:spcAft>
                <a:spcPts val="0"/>
              </a:spcAft>
              <a:buNone/>
            </a:pPr>
            <a:r>
              <a:rPr lang="en" sz="3800">
                <a:solidFill>
                  <a:srgbClr val="76A5AF"/>
                </a:solidFill>
                <a:latin typeface="Alegreya Sans SC Black"/>
                <a:ea typeface="Alegreya Sans SC Black"/>
                <a:cs typeface="Alegreya Sans SC Black"/>
                <a:sym typeface="Alegreya Sans SC Black"/>
              </a:rPr>
              <a:t>HACK O’ HOLIC</a:t>
            </a:r>
            <a:endParaRPr sz="3800">
              <a:solidFill>
                <a:srgbClr val="76A5AF"/>
              </a:solidFill>
              <a:latin typeface="Alegreya Sans SC Black"/>
              <a:ea typeface="Alegreya Sans SC Black"/>
              <a:cs typeface="Alegreya Sans SC Black"/>
              <a:sym typeface="Alegreya Sans SC Black"/>
            </a:endParaRPr>
          </a:p>
          <a:p>
            <a:pPr marL="0" lvl="0" indent="0" algn="l" rtl="0">
              <a:spcBef>
                <a:spcPts val="0"/>
              </a:spcBef>
              <a:spcAft>
                <a:spcPts val="0"/>
              </a:spcAft>
              <a:buClr>
                <a:schemeClr val="dk2"/>
              </a:buClr>
              <a:buSzPts val="1100"/>
              <a:buFont typeface="Arial"/>
              <a:buNone/>
            </a:pPr>
            <a:endParaRPr sz="3800">
              <a:solidFill>
                <a:srgbClr val="A4C2F4"/>
              </a:solidFill>
              <a:latin typeface="Alegreya Sans SC Black"/>
              <a:ea typeface="Alegreya Sans SC Black"/>
              <a:cs typeface="Alegreya Sans SC Black"/>
              <a:sym typeface="Alegreya Sans SC Black"/>
            </a:endParaRPr>
          </a:p>
          <a:p>
            <a:pPr marL="0" lvl="0" indent="0" algn="l" rtl="0">
              <a:spcBef>
                <a:spcPts val="0"/>
              </a:spcBef>
              <a:spcAft>
                <a:spcPts val="0"/>
              </a:spcAft>
              <a:buClr>
                <a:schemeClr val="dk2"/>
              </a:buClr>
              <a:buSzPts val="1100"/>
              <a:buFont typeface="Arial"/>
              <a:buNone/>
            </a:pPr>
            <a:endParaRPr sz="3800">
              <a:solidFill>
                <a:srgbClr val="A4C2F4"/>
              </a:solidFill>
              <a:latin typeface="Alegreya Sans SC Black"/>
              <a:ea typeface="Alegreya Sans SC Black"/>
              <a:cs typeface="Alegreya Sans SC Black"/>
              <a:sym typeface="Alegreya Sans SC Black"/>
            </a:endParaRPr>
          </a:p>
          <a:p>
            <a:pPr marL="0" lvl="0" indent="0" algn="l" rtl="0">
              <a:spcBef>
                <a:spcPts val="0"/>
              </a:spcBef>
              <a:spcAft>
                <a:spcPts val="0"/>
              </a:spcAft>
              <a:buClr>
                <a:schemeClr val="dk2"/>
              </a:buClr>
              <a:buSzPts val="1100"/>
              <a:buFont typeface="Arial"/>
              <a:buNone/>
            </a:pPr>
            <a:endParaRPr sz="5500">
              <a:solidFill>
                <a:srgbClr val="A4C2F4"/>
              </a:solidFill>
              <a:latin typeface="Alegreya Sans SC Black"/>
              <a:ea typeface="Alegreya Sans SC Black"/>
              <a:cs typeface="Alegreya Sans SC Black"/>
              <a:sym typeface="Alegreya Sans SC Black"/>
            </a:endParaRPr>
          </a:p>
        </p:txBody>
      </p:sp>
      <p:sp>
        <p:nvSpPr>
          <p:cNvPr id="147" name="Google Shape;147;p14"/>
          <p:cNvSpPr/>
          <p:nvPr/>
        </p:nvSpPr>
        <p:spPr>
          <a:xfrm rot="-5400000">
            <a:off x="7866238" y="3157466"/>
            <a:ext cx="238500" cy="2328000"/>
          </a:xfrm>
          <a:prstGeom prst="upArrow">
            <a:avLst>
              <a:gd name="adj1" fmla="val 27274"/>
              <a:gd name="adj2" fmla="val 86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rot="-5400000">
            <a:off x="8507788" y="3375078"/>
            <a:ext cx="238500" cy="1044900"/>
          </a:xfrm>
          <a:prstGeom prst="upArrow">
            <a:avLst>
              <a:gd name="adj1" fmla="val 27274"/>
              <a:gd name="adj2" fmla="val 86351"/>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4"/>
          <p:cNvSpPr/>
          <p:nvPr/>
        </p:nvSpPr>
        <p:spPr>
          <a:xfrm rot="-5400000">
            <a:off x="8325388" y="4040578"/>
            <a:ext cx="238500" cy="1409700"/>
          </a:xfrm>
          <a:prstGeom prst="upArrow">
            <a:avLst>
              <a:gd name="adj1" fmla="val 27274"/>
              <a:gd name="adj2" fmla="val 86351"/>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4"/>
          <p:cNvSpPr/>
          <p:nvPr/>
        </p:nvSpPr>
        <p:spPr>
          <a:xfrm rot="-5400000">
            <a:off x="7866238" y="-658869"/>
            <a:ext cx="238500" cy="2328000"/>
          </a:xfrm>
          <a:prstGeom prst="upArrow">
            <a:avLst>
              <a:gd name="adj1" fmla="val 27274"/>
              <a:gd name="adj2" fmla="val 86351"/>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rot="-5400000">
            <a:off x="8507788" y="-255819"/>
            <a:ext cx="238500" cy="1044900"/>
          </a:xfrm>
          <a:prstGeom prst="upArrow">
            <a:avLst>
              <a:gd name="adj1" fmla="val 27274"/>
              <a:gd name="adj2" fmla="val 86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4"/>
          <p:cNvSpPr/>
          <p:nvPr/>
        </p:nvSpPr>
        <p:spPr>
          <a:xfrm rot="-5400000">
            <a:off x="8325388" y="33656"/>
            <a:ext cx="238500" cy="1409700"/>
          </a:xfrm>
          <a:prstGeom prst="upArrow">
            <a:avLst>
              <a:gd name="adj1" fmla="val 27274"/>
              <a:gd name="adj2" fmla="val 86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14"/>
          <p:cNvGrpSpPr/>
          <p:nvPr/>
        </p:nvGrpSpPr>
        <p:grpSpPr>
          <a:xfrm rot="-1985685">
            <a:off x="4608349" y="900924"/>
            <a:ext cx="866945" cy="2385501"/>
            <a:chOff x="-1435027" y="1362018"/>
            <a:chExt cx="944104" cy="2598443"/>
          </a:xfrm>
        </p:grpSpPr>
        <p:sp>
          <p:nvSpPr>
            <p:cNvPr id="154" name="Google Shape;154;p14"/>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4"/>
            <p:cNvSpPr/>
            <p:nvPr/>
          </p:nvSpPr>
          <p:spPr>
            <a:xfrm>
              <a:off x="-1079594" y="196296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4"/>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p:cNvSpPr/>
            <p:nvPr/>
          </p:nvSpPr>
          <p:spPr>
            <a:xfrm>
              <a:off x="-1079594" y="286073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4"/>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4"/>
            <p:cNvSpPr/>
            <p:nvPr/>
          </p:nvSpPr>
          <p:spPr>
            <a:xfrm>
              <a:off x="-1435012" y="196242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4"/>
            <p:cNvSpPr/>
            <p:nvPr/>
          </p:nvSpPr>
          <p:spPr>
            <a:xfrm>
              <a:off x="-1435012" y="226168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1435012" y="315945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1435012" y="345870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725224" y="1362018"/>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725224" y="1661273"/>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725224" y="255903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4"/>
          <p:cNvGrpSpPr/>
          <p:nvPr/>
        </p:nvGrpSpPr>
        <p:grpSpPr>
          <a:xfrm rot="8742562">
            <a:off x="4799819" y="2730822"/>
            <a:ext cx="866867" cy="2385289"/>
            <a:chOff x="-1435027" y="1362018"/>
            <a:chExt cx="944104" cy="2598443"/>
          </a:xfrm>
        </p:grpSpPr>
        <p:sp>
          <p:nvSpPr>
            <p:cNvPr id="177" name="Google Shape;177;p14"/>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1079594" y="196296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1079594" y="286073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4"/>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a:off x="-1435012" y="196242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p:nvPr/>
          </p:nvSpPr>
          <p:spPr>
            <a:xfrm>
              <a:off x="-1435012" y="226168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4"/>
            <p:cNvSpPr/>
            <p:nvPr/>
          </p:nvSpPr>
          <p:spPr>
            <a:xfrm>
              <a:off x="-1435012" y="315945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4"/>
            <p:cNvSpPr/>
            <p:nvPr/>
          </p:nvSpPr>
          <p:spPr>
            <a:xfrm>
              <a:off x="-1435012" y="345870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4"/>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p:nvPr/>
          </p:nvSpPr>
          <p:spPr>
            <a:xfrm>
              <a:off x="-725224" y="1362018"/>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4"/>
            <p:cNvSpPr/>
            <p:nvPr/>
          </p:nvSpPr>
          <p:spPr>
            <a:xfrm>
              <a:off x="-725224" y="1661273"/>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4"/>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4"/>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p:nvPr/>
          </p:nvSpPr>
          <p:spPr>
            <a:xfrm>
              <a:off x="-725224" y="255903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4"/>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E2B2F"/>
        </a:solidFill>
        <a:effectLst/>
      </p:bgPr>
    </p:bg>
    <p:spTree>
      <p:nvGrpSpPr>
        <p:cNvPr id="1" name="Shape 202"/>
        <p:cNvGrpSpPr/>
        <p:nvPr/>
      </p:nvGrpSpPr>
      <p:grpSpPr>
        <a:xfrm>
          <a:off x="0" y="0"/>
          <a:ext cx="0" cy="0"/>
          <a:chOff x="0" y="0"/>
          <a:chExt cx="0" cy="0"/>
        </a:xfrm>
      </p:grpSpPr>
      <p:sp>
        <p:nvSpPr>
          <p:cNvPr id="203" name="Google Shape;203;p15"/>
          <p:cNvSpPr/>
          <p:nvPr/>
        </p:nvSpPr>
        <p:spPr>
          <a:xfrm rot="10800000" flipH="1">
            <a:off x="-3075" y="-6125"/>
            <a:ext cx="5981700" cy="5159131"/>
          </a:xfrm>
          <a:custGeom>
            <a:avLst/>
            <a:gdLst/>
            <a:ahLst/>
            <a:cxnLst/>
            <a:rect l="l" t="t" r="r" b="b"/>
            <a:pathLst>
              <a:path w="239268" h="205359" extrusionOk="0">
                <a:moveTo>
                  <a:pt x="0" y="0"/>
                </a:moveTo>
                <a:lnTo>
                  <a:pt x="0" y="205359"/>
                </a:lnTo>
                <a:lnTo>
                  <a:pt x="239268" y="205359"/>
                </a:lnTo>
                <a:lnTo>
                  <a:pt x="103632" y="0"/>
                </a:lnTo>
                <a:close/>
              </a:path>
            </a:pathLst>
          </a:custGeom>
          <a:solidFill>
            <a:srgbClr val="E6F4E4"/>
          </a:solidFill>
          <a:ln>
            <a:noFill/>
          </a:ln>
        </p:spPr>
      </p:sp>
      <p:grpSp>
        <p:nvGrpSpPr>
          <p:cNvPr id="204" name="Google Shape;204;p15"/>
          <p:cNvGrpSpPr/>
          <p:nvPr/>
        </p:nvGrpSpPr>
        <p:grpSpPr>
          <a:xfrm rot="10800000">
            <a:off x="8122598" y="194834"/>
            <a:ext cx="930320" cy="2560506"/>
            <a:chOff x="-1435027" y="1362018"/>
            <a:chExt cx="944104" cy="2598443"/>
          </a:xfrm>
        </p:grpSpPr>
        <p:sp>
          <p:nvSpPr>
            <p:cNvPr id="205" name="Google Shape;205;p15"/>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079594" y="196296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079594" y="286073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1435012" y="196242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435012" y="226168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435012" y="315945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435012" y="345870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725224" y="1362018"/>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725224" y="1661273"/>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725224" y="255903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15"/>
          <p:cNvSpPr/>
          <p:nvPr/>
        </p:nvSpPr>
        <p:spPr>
          <a:xfrm rot="-3231">
            <a:off x="956724" y="-4477"/>
            <a:ext cx="3511502" cy="4050303"/>
          </a:xfrm>
          <a:prstGeom prst="rect">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0" lvl="0" indent="0" algn="l" rtl="0">
              <a:spcBef>
                <a:spcPts val="0"/>
              </a:spcBef>
              <a:spcAft>
                <a:spcPts val="0"/>
              </a:spcAft>
              <a:buNone/>
            </a:pPr>
            <a:endParaRPr sz="2300" b="1" u="sng">
              <a:solidFill>
                <a:srgbClr val="38761D"/>
              </a:solidFill>
              <a:latin typeface="Comic Sans MS"/>
              <a:ea typeface="Comic Sans MS"/>
              <a:cs typeface="Comic Sans MS"/>
              <a:sym typeface="Comic Sans MS"/>
            </a:endParaRPr>
          </a:p>
          <a:p>
            <a:pPr marL="0" lvl="0" indent="0" algn="l" rtl="0">
              <a:spcBef>
                <a:spcPts val="0"/>
              </a:spcBef>
              <a:spcAft>
                <a:spcPts val="0"/>
              </a:spcAft>
              <a:buNone/>
            </a:pPr>
            <a:r>
              <a:rPr lang="en" sz="2300" b="1" u="sng">
                <a:solidFill>
                  <a:srgbClr val="38761D"/>
                </a:solidFill>
                <a:latin typeface="Comic Sans MS"/>
                <a:ea typeface="Comic Sans MS"/>
                <a:cs typeface="Comic Sans MS"/>
                <a:sym typeface="Comic Sans MS"/>
              </a:rPr>
              <a:t>DIVISIONS OF INDIA INTO 6 PARTS</a:t>
            </a:r>
            <a:r>
              <a:rPr lang="en" sz="2000" b="1" u="sng">
                <a:solidFill>
                  <a:srgbClr val="38761D"/>
                </a:solidFill>
              </a:rPr>
              <a:t> ^=^</a:t>
            </a:r>
            <a:endParaRPr sz="2000" b="1" u="sng">
              <a:solidFill>
                <a:srgbClr val="38761D"/>
              </a:solidFill>
            </a:endParaRPr>
          </a:p>
          <a:p>
            <a:pPr marL="0" lvl="0" indent="0" algn="l" rtl="0">
              <a:spcBef>
                <a:spcPts val="0"/>
              </a:spcBef>
              <a:spcAft>
                <a:spcPts val="0"/>
              </a:spcAft>
              <a:buNone/>
            </a:pPr>
            <a:endParaRPr sz="1600" b="1" u="sng">
              <a:solidFill>
                <a:srgbClr val="073763"/>
              </a:solidFill>
            </a:endParaRPr>
          </a:p>
          <a:p>
            <a:pPr marL="0" lvl="0" indent="0" algn="l" rtl="0">
              <a:spcBef>
                <a:spcPts val="0"/>
              </a:spcBef>
              <a:spcAft>
                <a:spcPts val="0"/>
              </a:spcAft>
              <a:buNone/>
            </a:pPr>
            <a:r>
              <a:rPr lang="en" sz="2500" b="1">
                <a:solidFill>
                  <a:srgbClr val="3D85C6"/>
                </a:solidFill>
                <a:latin typeface="Alegreya Sans SC"/>
                <a:ea typeface="Alegreya Sans SC"/>
                <a:cs typeface="Alegreya Sans SC"/>
                <a:sym typeface="Alegreya Sans SC"/>
              </a:rPr>
              <a:t>              </a:t>
            </a:r>
            <a:r>
              <a:rPr lang="en" sz="2500" b="1" u="sng">
                <a:solidFill>
                  <a:srgbClr val="3D85C6"/>
                </a:solidFill>
                <a:latin typeface="Alegreya Sans SC"/>
                <a:ea typeface="Alegreya Sans SC"/>
                <a:cs typeface="Alegreya Sans SC"/>
                <a:sym typeface="Alegreya Sans SC"/>
              </a:rPr>
              <a:t>North  India </a:t>
            </a:r>
            <a:endParaRPr sz="2500" b="1" u="sng">
              <a:solidFill>
                <a:srgbClr val="3D85C6"/>
              </a:solidFill>
              <a:latin typeface="Alegreya Sans SC"/>
              <a:ea typeface="Alegreya Sans SC"/>
              <a:cs typeface="Alegreya Sans SC"/>
              <a:sym typeface="Alegreya Sans SC"/>
            </a:endParaRPr>
          </a:p>
          <a:p>
            <a:pPr marL="0" lvl="0" indent="0" algn="l" rtl="0">
              <a:spcBef>
                <a:spcPts val="0"/>
              </a:spcBef>
              <a:spcAft>
                <a:spcPts val="0"/>
              </a:spcAft>
              <a:buNone/>
            </a:pPr>
            <a:r>
              <a:rPr lang="en" sz="2500" b="1">
                <a:solidFill>
                  <a:srgbClr val="3D85C6"/>
                </a:solidFill>
                <a:latin typeface="Alegreya Sans SC"/>
                <a:ea typeface="Alegreya Sans SC"/>
                <a:cs typeface="Alegreya Sans SC"/>
                <a:sym typeface="Alegreya Sans SC"/>
              </a:rPr>
              <a:t>              </a:t>
            </a:r>
            <a:r>
              <a:rPr lang="en" sz="2500" b="1" u="sng">
                <a:solidFill>
                  <a:srgbClr val="3D85C6"/>
                </a:solidFill>
                <a:latin typeface="Alegreya Sans SC"/>
                <a:ea typeface="Alegreya Sans SC"/>
                <a:cs typeface="Alegreya Sans SC"/>
                <a:sym typeface="Alegreya Sans SC"/>
              </a:rPr>
              <a:t>South  India </a:t>
            </a:r>
            <a:endParaRPr sz="2500" b="1" u="sng">
              <a:solidFill>
                <a:srgbClr val="3D85C6"/>
              </a:solidFill>
              <a:latin typeface="Alegreya Sans SC"/>
              <a:ea typeface="Alegreya Sans SC"/>
              <a:cs typeface="Alegreya Sans SC"/>
              <a:sym typeface="Alegreya Sans SC"/>
            </a:endParaRPr>
          </a:p>
          <a:p>
            <a:pPr marL="0" lvl="0" indent="0" algn="l" rtl="0">
              <a:spcBef>
                <a:spcPts val="0"/>
              </a:spcBef>
              <a:spcAft>
                <a:spcPts val="0"/>
              </a:spcAft>
              <a:buNone/>
            </a:pPr>
            <a:r>
              <a:rPr lang="en" sz="2500" b="1">
                <a:solidFill>
                  <a:srgbClr val="3D85C6"/>
                </a:solidFill>
                <a:latin typeface="Alegreya Sans SC"/>
                <a:ea typeface="Alegreya Sans SC"/>
                <a:cs typeface="Alegreya Sans SC"/>
                <a:sym typeface="Alegreya Sans SC"/>
              </a:rPr>
              <a:t>               </a:t>
            </a:r>
            <a:r>
              <a:rPr lang="en" sz="2500" b="1" u="sng">
                <a:solidFill>
                  <a:srgbClr val="3D85C6"/>
                </a:solidFill>
                <a:latin typeface="Alegreya Sans SC"/>
                <a:ea typeface="Alegreya Sans SC"/>
                <a:cs typeface="Alegreya Sans SC"/>
                <a:sym typeface="Alegreya Sans SC"/>
              </a:rPr>
              <a:t>West  India </a:t>
            </a:r>
            <a:endParaRPr sz="2500" b="1" u="sng">
              <a:solidFill>
                <a:srgbClr val="3D85C6"/>
              </a:solidFill>
              <a:latin typeface="Alegreya Sans SC"/>
              <a:ea typeface="Alegreya Sans SC"/>
              <a:cs typeface="Alegreya Sans SC"/>
              <a:sym typeface="Alegreya Sans SC"/>
            </a:endParaRPr>
          </a:p>
          <a:p>
            <a:pPr marL="0" lvl="0" indent="0" algn="l" rtl="0">
              <a:spcBef>
                <a:spcPts val="0"/>
              </a:spcBef>
              <a:spcAft>
                <a:spcPts val="0"/>
              </a:spcAft>
              <a:buNone/>
            </a:pPr>
            <a:r>
              <a:rPr lang="en" sz="2500" b="1">
                <a:solidFill>
                  <a:srgbClr val="3D85C6"/>
                </a:solidFill>
                <a:latin typeface="Alegreya Sans SC"/>
                <a:ea typeface="Alegreya Sans SC"/>
                <a:cs typeface="Alegreya Sans SC"/>
                <a:sym typeface="Alegreya Sans SC"/>
              </a:rPr>
              <a:t>                </a:t>
            </a:r>
            <a:r>
              <a:rPr lang="en" sz="2500" b="1" u="sng">
                <a:solidFill>
                  <a:srgbClr val="3D85C6"/>
                </a:solidFill>
                <a:latin typeface="Alegreya Sans SC"/>
                <a:ea typeface="Alegreya Sans SC"/>
                <a:cs typeface="Alegreya Sans SC"/>
                <a:sym typeface="Alegreya Sans SC"/>
              </a:rPr>
              <a:t>East India </a:t>
            </a:r>
            <a:endParaRPr sz="2500" b="1" u="sng">
              <a:solidFill>
                <a:srgbClr val="3D85C6"/>
              </a:solidFill>
              <a:latin typeface="Alegreya Sans SC"/>
              <a:ea typeface="Alegreya Sans SC"/>
              <a:cs typeface="Alegreya Sans SC"/>
              <a:sym typeface="Alegreya Sans SC"/>
            </a:endParaRPr>
          </a:p>
          <a:p>
            <a:pPr marL="0" lvl="0" indent="0" algn="l" rtl="0">
              <a:spcBef>
                <a:spcPts val="0"/>
              </a:spcBef>
              <a:spcAft>
                <a:spcPts val="0"/>
              </a:spcAft>
              <a:buNone/>
            </a:pPr>
            <a:r>
              <a:rPr lang="en" sz="2500" b="1">
                <a:solidFill>
                  <a:srgbClr val="3D85C6"/>
                </a:solidFill>
                <a:latin typeface="Alegreya Sans SC"/>
                <a:ea typeface="Alegreya Sans SC"/>
                <a:cs typeface="Alegreya Sans SC"/>
                <a:sym typeface="Alegreya Sans SC"/>
              </a:rPr>
              <a:t>             </a:t>
            </a:r>
            <a:r>
              <a:rPr lang="en" sz="2500" b="1" u="sng">
                <a:solidFill>
                  <a:srgbClr val="3D85C6"/>
                </a:solidFill>
                <a:latin typeface="Alegreya Sans SC"/>
                <a:ea typeface="Alegreya Sans SC"/>
                <a:cs typeface="Alegreya Sans SC"/>
                <a:sym typeface="Alegreya Sans SC"/>
              </a:rPr>
              <a:t>Central India </a:t>
            </a:r>
            <a:endParaRPr sz="2500" b="1" u="sng">
              <a:solidFill>
                <a:srgbClr val="3D85C6"/>
              </a:solidFill>
              <a:latin typeface="Alegreya Sans SC"/>
              <a:ea typeface="Alegreya Sans SC"/>
              <a:cs typeface="Alegreya Sans SC"/>
              <a:sym typeface="Alegreya Sans SC"/>
            </a:endParaRPr>
          </a:p>
          <a:p>
            <a:pPr marL="0" lvl="0" indent="0" algn="l" rtl="0">
              <a:spcBef>
                <a:spcPts val="0"/>
              </a:spcBef>
              <a:spcAft>
                <a:spcPts val="0"/>
              </a:spcAft>
              <a:buNone/>
            </a:pPr>
            <a:r>
              <a:rPr lang="en" sz="2500" b="1">
                <a:solidFill>
                  <a:srgbClr val="3D85C6"/>
                </a:solidFill>
                <a:latin typeface="Alegreya Sans SC"/>
                <a:ea typeface="Alegreya Sans SC"/>
                <a:cs typeface="Alegreya Sans SC"/>
                <a:sym typeface="Alegreya Sans SC"/>
              </a:rPr>
              <a:t>      </a:t>
            </a:r>
            <a:r>
              <a:rPr lang="en" sz="2500" b="1" u="sng">
                <a:solidFill>
                  <a:srgbClr val="3D85C6"/>
                </a:solidFill>
                <a:latin typeface="Alegreya Sans SC"/>
                <a:ea typeface="Alegreya Sans SC"/>
                <a:cs typeface="Alegreya Sans SC"/>
                <a:sym typeface="Alegreya Sans SC"/>
              </a:rPr>
              <a:t>North-eastern India </a:t>
            </a:r>
            <a:endParaRPr sz="2500" b="1" u="sng">
              <a:solidFill>
                <a:srgbClr val="3D85C6"/>
              </a:solidFill>
              <a:latin typeface="Alegreya Sans SC"/>
              <a:ea typeface="Alegreya Sans SC"/>
              <a:cs typeface="Alegreya Sans SC"/>
              <a:sym typeface="Alegreya Sans SC"/>
            </a:endParaRPr>
          </a:p>
          <a:p>
            <a:pPr marL="0" lvl="0" indent="0" algn="l" rtl="0">
              <a:spcBef>
                <a:spcPts val="0"/>
              </a:spcBef>
              <a:spcAft>
                <a:spcPts val="0"/>
              </a:spcAft>
              <a:buNone/>
            </a:pPr>
            <a:endParaRPr sz="2200" b="1" u="sng">
              <a:solidFill>
                <a:srgbClr val="3D85C6"/>
              </a:solidFill>
              <a:latin typeface="Alegreya Sans SC"/>
              <a:ea typeface="Alegreya Sans SC"/>
              <a:cs typeface="Alegreya Sans SC"/>
              <a:sym typeface="Alegreya Sans SC"/>
            </a:endParaRPr>
          </a:p>
          <a:p>
            <a:pPr marL="0" lvl="0" indent="0" algn="l" rtl="0">
              <a:spcBef>
                <a:spcPts val="0"/>
              </a:spcBef>
              <a:spcAft>
                <a:spcPts val="0"/>
              </a:spcAft>
              <a:buNone/>
            </a:pPr>
            <a:endParaRPr sz="1700" b="1" u="sng">
              <a:solidFill>
                <a:srgbClr val="3D85C6"/>
              </a:solidFill>
              <a:latin typeface="Alegreya Sans SC"/>
              <a:ea typeface="Alegreya Sans SC"/>
              <a:cs typeface="Alegreya Sans SC"/>
              <a:sym typeface="Alegreya Sans SC"/>
            </a:endParaRPr>
          </a:p>
        </p:txBody>
      </p:sp>
      <p:sp>
        <p:nvSpPr>
          <p:cNvPr id="228" name="Google Shape;228;p15"/>
          <p:cNvSpPr/>
          <p:nvPr/>
        </p:nvSpPr>
        <p:spPr>
          <a:xfrm rot="-2859">
            <a:off x="4931600" y="1117116"/>
            <a:ext cx="2886001" cy="4026903"/>
          </a:xfrm>
          <a:prstGeom prst="rect">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0" lvl="0" indent="0" algn="l" rtl="0">
              <a:spcBef>
                <a:spcPts val="0"/>
              </a:spcBef>
              <a:spcAft>
                <a:spcPts val="0"/>
              </a:spcAft>
              <a:buNone/>
            </a:pPr>
            <a:endParaRPr/>
          </a:p>
        </p:txBody>
      </p:sp>
      <p:pic>
        <p:nvPicPr>
          <p:cNvPr id="229" name="Google Shape;229;p15"/>
          <p:cNvPicPr preferRelativeResize="0"/>
          <p:nvPr/>
        </p:nvPicPr>
        <p:blipFill>
          <a:blip r:embed="rId3">
            <a:alphaModFix/>
          </a:blip>
          <a:stretch>
            <a:fillRect/>
          </a:stretch>
        </p:blipFill>
        <p:spPr>
          <a:xfrm>
            <a:off x="12" y="2465330"/>
            <a:ext cx="212825" cy="212825"/>
          </a:xfrm>
          <a:prstGeom prst="rect">
            <a:avLst/>
          </a:prstGeom>
          <a:noFill/>
          <a:ln>
            <a:noFill/>
          </a:ln>
        </p:spPr>
      </p:pic>
      <p:grpSp>
        <p:nvGrpSpPr>
          <p:cNvPr id="230" name="Google Shape;230;p15"/>
          <p:cNvGrpSpPr/>
          <p:nvPr/>
        </p:nvGrpSpPr>
        <p:grpSpPr>
          <a:xfrm rot="10800000">
            <a:off x="110973" y="2421972"/>
            <a:ext cx="930320" cy="2560506"/>
            <a:chOff x="-1435027" y="1362018"/>
            <a:chExt cx="944104" cy="2598443"/>
          </a:xfrm>
        </p:grpSpPr>
        <p:sp>
          <p:nvSpPr>
            <p:cNvPr id="231" name="Google Shape;231;p15"/>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1079594" y="196296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a:off x="-1079594" y="286073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a:off x="-1435012" y="196242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a:off x="-1435012" y="226168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a:off x="-1435012" y="315945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a:off x="-1435012" y="345870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a:off x="-725224" y="1362018"/>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a:off x="-725224" y="1661273"/>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a:off x="-725224" y="255903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3" name="Google Shape;253;p15"/>
          <p:cNvPicPr preferRelativeResize="0"/>
          <p:nvPr/>
        </p:nvPicPr>
        <p:blipFill>
          <a:blip r:embed="rId4">
            <a:alphaModFix/>
          </a:blip>
          <a:stretch>
            <a:fillRect/>
          </a:stretch>
        </p:blipFill>
        <p:spPr>
          <a:xfrm>
            <a:off x="4929200" y="1092925"/>
            <a:ext cx="3144075" cy="4053600"/>
          </a:xfrm>
          <a:prstGeom prst="rect">
            <a:avLst/>
          </a:prstGeom>
          <a:noFill/>
          <a:ln>
            <a:noFill/>
          </a:ln>
        </p:spPr>
      </p:pic>
      <p:sp>
        <p:nvSpPr>
          <p:cNvPr id="254" name="Google Shape;254;p15"/>
          <p:cNvSpPr txBox="1"/>
          <p:nvPr/>
        </p:nvSpPr>
        <p:spPr>
          <a:xfrm>
            <a:off x="-2084675" y="1889850"/>
            <a:ext cx="1773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E2B2F"/>
        </a:solidFill>
        <a:effectLst/>
      </p:bgPr>
    </p:bg>
    <p:spTree>
      <p:nvGrpSpPr>
        <p:cNvPr id="1" name="Shape 258"/>
        <p:cNvGrpSpPr/>
        <p:nvPr/>
      </p:nvGrpSpPr>
      <p:grpSpPr>
        <a:xfrm>
          <a:off x="0" y="0"/>
          <a:ext cx="0" cy="0"/>
          <a:chOff x="0" y="0"/>
          <a:chExt cx="0" cy="0"/>
        </a:xfrm>
      </p:grpSpPr>
      <p:sp>
        <p:nvSpPr>
          <p:cNvPr id="259" name="Google Shape;259;p16"/>
          <p:cNvSpPr/>
          <p:nvPr/>
        </p:nvSpPr>
        <p:spPr>
          <a:xfrm rot="10800000">
            <a:off x="3162300" y="-6125"/>
            <a:ext cx="5981700" cy="5159131"/>
          </a:xfrm>
          <a:custGeom>
            <a:avLst/>
            <a:gdLst/>
            <a:ahLst/>
            <a:cxnLst/>
            <a:rect l="l" t="t" r="r" b="b"/>
            <a:pathLst>
              <a:path w="239268" h="205359" extrusionOk="0">
                <a:moveTo>
                  <a:pt x="0" y="0"/>
                </a:moveTo>
                <a:lnTo>
                  <a:pt x="0" y="205359"/>
                </a:lnTo>
                <a:lnTo>
                  <a:pt x="239268" y="205359"/>
                </a:lnTo>
                <a:lnTo>
                  <a:pt x="103632" y="0"/>
                </a:lnTo>
                <a:close/>
              </a:path>
            </a:pathLst>
          </a:custGeom>
          <a:solidFill>
            <a:srgbClr val="FFF2CC"/>
          </a:solidFill>
          <a:ln>
            <a:noFill/>
          </a:ln>
        </p:spPr>
      </p:sp>
      <p:grpSp>
        <p:nvGrpSpPr>
          <p:cNvPr id="260" name="Google Shape;260;p16"/>
          <p:cNvGrpSpPr/>
          <p:nvPr/>
        </p:nvGrpSpPr>
        <p:grpSpPr>
          <a:xfrm rot="-1913389">
            <a:off x="482076" y="350877"/>
            <a:ext cx="1156076" cy="2369810"/>
            <a:chOff x="-1435027" y="1362018"/>
            <a:chExt cx="944104" cy="2598443"/>
          </a:xfrm>
        </p:grpSpPr>
        <p:sp>
          <p:nvSpPr>
            <p:cNvPr id="261" name="Google Shape;261;p16"/>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1079594" y="196296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1079594" y="286073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1435012" y="196242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1435012" y="226168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1435012" y="315945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1435012" y="345870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725224" y="1362018"/>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725224" y="1661273"/>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725224" y="255903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6"/>
          <p:cNvGrpSpPr/>
          <p:nvPr/>
        </p:nvGrpSpPr>
        <p:grpSpPr>
          <a:xfrm rot="-1985541">
            <a:off x="4897806" y="2230621"/>
            <a:ext cx="933746" cy="3180382"/>
            <a:chOff x="-1435027" y="1362018"/>
            <a:chExt cx="944104" cy="2598443"/>
          </a:xfrm>
        </p:grpSpPr>
        <p:sp>
          <p:nvSpPr>
            <p:cNvPr id="284" name="Google Shape;284;p16"/>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1079594" y="196296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1079594" y="286073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1435012" y="196242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1435012" y="226168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1435012" y="315945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1435012" y="345870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725224" y="1362018"/>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a:off x="-725224" y="1661273"/>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725224" y="255903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16"/>
          <p:cNvSpPr/>
          <p:nvPr/>
        </p:nvSpPr>
        <p:spPr>
          <a:xfrm flipH="1">
            <a:off x="78450" y="2813225"/>
            <a:ext cx="4889700" cy="4377600"/>
          </a:xfrm>
          <a:prstGeom prst="ellipse">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b="1" u="sng">
                <a:solidFill>
                  <a:srgbClr val="3D85C6"/>
                </a:solidFill>
                <a:latin typeface="Alegreya Sans SC"/>
                <a:ea typeface="Alegreya Sans SC"/>
                <a:cs typeface="Alegreya Sans SC"/>
                <a:sym typeface="Alegreya Sans SC"/>
              </a:rPr>
              <a:t> </a:t>
            </a:r>
            <a:endParaRPr sz="1700" b="1" u="sng">
              <a:solidFill>
                <a:srgbClr val="3D85C6"/>
              </a:solidFill>
              <a:latin typeface="Alegreya Sans SC"/>
              <a:ea typeface="Alegreya Sans SC"/>
              <a:cs typeface="Alegreya Sans SC"/>
              <a:sym typeface="Alegreya Sans SC"/>
            </a:endParaRPr>
          </a:p>
          <a:p>
            <a:pPr marL="0" lvl="0" indent="0" algn="l" rtl="0">
              <a:spcBef>
                <a:spcPts val="0"/>
              </a:spcBef>
              <a:spcAft>
                <a:spcPts val="0"/>
              </a:spcAft>
              <a:buNone/>
            </a:pPr>
            <a:endParaRPr sz="1700" b="1" u="sng">
              <a:solidFill>
                <a:srgbClr val="3D85C6"/>
              </a:solidFill>
              <a:latin typeface="Alegreya Sans SC"/>
              <a:ea typeface="Alegreya Sans SC"/>
              <a:cs typeface="Alegreya Sans SC"/>
              <a:sym typeface="Alegreya Sans SC"/>
            </a:endParaRPr>
          </a:p>
          <a:p>
            <a:pPr marL="0" lvl="0" indent="0" algn="l" rtl="0">
              <a:spcBef>
                <a:spcPts val="0"/>
              </a:spcBef>
              <a:spcAft>
                <a:spcPts val="0"/>
              </a:spcAft>
              <a:buNone/>
            </a:pPr>
            <a:endParaRPr sz="1700" b="1" u="sng">
              <a:solidFill>
                <a:srgbClr val="3D85C6"/>
              </a:solidFill>
              <a:latin typeface="Alegreya Sans SC"/>
              <a:ea typeface="Alegreya Sans SC"/>
              <a:cs typeface="Alegreya Sans SC"/>
              <a:sym typeface="Alegreya Sans SC"/>
            </a:endParaRPr>
          </a:p>
          <a:p>
            <a:pPr marL="0" lvl="0" indent="0" algn="l" rtl="0">
              <a:spcBef>
                <a:spcPts val="0"/>
              </a:spcBef>
              <a:spcAft>
                <a:spcPts val="0"/>
              </a:spcAft>
              <a:buNone/>
            </a:pPr>
            <a:endParaRPr sz="1700" b="1" u="sng">
              <a:solidFill>
                <a:srgbClr val="3D85C6"/>
              </a:solidFill>
              <a:latin typeface="Alegreya Sans SC"/>
              <a:ea typeface="Alegreya Sans SC"/>
              <a:cs typeface="Alegreya Sans SC"/>
              <a:sym typeface="Alegreya Sans SC"/>
            </a:endParaRPr>
          </a:p>
          <a:p>
            <a:pPr marL="0" lvl="0" indent="0" algn="l" rtl="0">
              <a:spcBef>
                <a:spcPts val="0"/>
              </a:spcBef>
              <a:spcAft>
                <a:spcPts val="0"/>
              </a:spcAft>
              <a:buNone/>
            </a:pPr>
            <a:endParaRPr sz="1700" b="1" u="sng">
              <a:solidFill>
                <a:srgbClr val="3D85C6"/>
              </a:solidFill>
              <a:latin typeface="Alegreya Sans SC"/>
              <a:ea typeface="Alegreya Sans SC"/>
              <a:cs typeface="Alegreya Sans SC"/>
              <a:sym typeface="Alegreya Sans SC"/>
            </a:endParaRPr>
          </a:p>
          <a:p>
            <a:pPr marL="0" lvl="0" indent="0" algn="l" rtl="0">
              <a:spcBef>
                <a:spcPts val="0"/>
              </a:spcBef>
              <a:spcAft>
                <a:spcPts val="0"/>
              </a:spcAft>
              <a:buNone/>
            </a:pPr>
            <a:endParaRPr sz="1700" b="1" u="sng">
              <a:solidFill>
                <a:srgbClr val="3D85C6"/>
              </a:solidFill>
              <a:latin typeface="Alegreya Sans SC"/>
              <a:ea typeface="Alegreya Sans SC"/>
              <a:cs typeface="Alegreya Sans SC"/>
              <a:sym typeface="Alegreya Sans SC"/>
            </a:endParaRPr>
          </a:p>
          <a:p>
            <a:pPr marL="0" lvl="0" indent="0" algn="l" rtl="0">
              <a:spcBef>
                <a:spcPts val="0"/>
              </a:spcBef>
              <a:spcAft>
                <a:spcPts val="0"/>
              </a:spcAft>
              <a:buNone/>
            </a:pPr>
            <a:endParaRPr sz="1700" b="1" u="sng">
              <a:solidFill>
                <a:srgbClr val="3D85C6"/>
              </a:solidFill>
              <a:latin typeface="Alegreya Sans SC"/>
              <a:ea typeface="Alegreya Sans SC"/>
              <a:cs typeface="Alegreya Sans SC"/>
              <a:sym typeface="Alegreya Sans SC"/>
            </a:endParaRPr>
          </a:p>
          <a:p>
            <a:pPr marL="0" lvl="0" indent="0" algn="l" rtl="0">
              <a:spcBef>
                <a:spcPts val="0"/>
              </a:spcBef>
              <a:spcAft>
                <a:spcPts val="0"/>
              </a:spcAft>
              <a:buNone/>
            </a:pPr>
            <a:endParaRPr sz="1700" b="1" u="sng">
              <a:solidFill>
                <a:srgbClr val="3D85C6"/>
              </a:solidFill>
              <a:latin typeface="Alegreya Sans SC"/>
              <a:ea typeface="Alegreya Sans SC"/>
              <a:cs typeface="Alegreya Sans SC"/>
              <a:sym typeface="Alegreya Sans SC"/>
            </a:endParaRPr>
          </a:p>
          <a:p>
            <a:pPr marL="0" lvl="0" indent="0" algn="l" rtl="0">
              <a:spcBef>
                <a:spcPts val="0"/>
              </a:spcBef>
              <a:spcAft>
                <a:spcPts val="0"/>
              </a:spcAft>
              <a:buNone/>
            </a:pPr>
            <a:endParaRPr sz="1700" b="1" u="sng">
              <a:solidFill>
                <a:srgbClr val="3D85C6"/>
              </a:solidFill>
              <a:latin typeface="Alegreya Sans SC"/>
              <a:ea typeface="Alegreya Sans SC"/>
              <a:cs typeface="Alegreya Sans SC"/>
              <a:sym typeface="Alegreya Sans SC"/>
            </a:endParaRPr>
          </a:p>
          <a:p>
            <a:pPr marL="0" lvl="0" indent="0" algn="l" rtl="0">
              <a:spcBef>
                <a:spcPts val="0"/>
              </a:spcBef>
              <a:spcAft>
                <a:spcPts val="0"/>
              </a:spcAft>
              <a:buClr>
                <a:schemeClr val="dk2"/>
              </a:buClr>
              <a:buSzPts val="1100"/>
              <a:buFont typeface="Arial"/>
              <a:buNone/>
            </a:pPr>
            <a:r>
              <a:rPr lang="en" sz="1700" b="1" u="sng">
                <a:solidFill>
                  <a:srgbClr val="3D85C6"/>
                </a:solidFill>
                <a:latin typeface="Alegreya Sans SC"/>
                <a:ea typeface="Alegreya Sans SC"/>
                <a:cs typeface="Alegreya Sans SC"/>
                <a:sym typeface="Alegreya Sans SC"/>
              </a:rPr>
              <a:t> </a:t>
            </a:r>
            <a:endParaRPr/>
          </a:p>
        </p:txBody>
      </p:sp>
      <p:sp>
        <p:nvSpPr>
          <p:cNvPr id="307" name="Google Shape;307;p16"/>
          <p:cNvSpPr/>
          <p:nvPr/>
        </p:nvSpPr>
        <p:spPr>
          <a:xfrm flipH="1">
            <a:off x="4241650" y="-1274925"/>
            <a:ext cx="5188800" cy="5424900"/>
          </a:xfrm>
          <a:prstGeom prst="ellipse">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sz="1600" b="1" u="sng">
                <a:latin typeface="Comic Sans MS"/>
                <a:ea typeface="Comic Sans MS"/>
                <a:cs typeface="Comic Sans MS"/>
                <a:sym typeface="Comic Sans MS"/>
              </a:rPr>
              <a:t>NORTH INDIA:</a:t>
            </a:r>
            <a:endParaRPr sz="1600" b="1" u="sng">
              <a:latin typeface="Comic Sans MS"/>
              <a:ea typeface="Comic Sans MS"/>
              <a:cs typeface="Comic Sans MS"/>
              <a:sym typeface="Comic Sans MS"/>
            </a:endParaRPr>
          </a:p>
          <a:p>
            <a:pPr marL="0" lvl="0" indent="0" algn="l" rtl="0">
              <a:spcBef>
                <a:spcPts val="0"/>
              </a:spcBef>
              <a:spcAft>
                <a:spcPts val="0"/>
              </a:spcAft>
              <a:buNone/>
            </a:pPr>
            <a:endParaRPr sz="1600" b="1" u="sng">
              <a:solidFill>
                <a:srgbClr val="7F6000"/>
              </a:solidFill>
              <a:latin typeface="Alegreya Sans SC"/>
              <a:ea typeface="Alegreya Sans SC"/>
              <a:cs typeface="Alegreya Sans SC"/>
              <a:sym typeface="Alegreya Sans SC"/>
            </a:endParaRPr>
          </a:p>
          <a:p>
            <a:pPr marL="0" lvl="0" indent="0" algn="l" rtl="0">
              <a:spcBef>
                <a:spcPts val="0"/>
              </a:spcBef>
              <a:spcAft>
                <a:spcPts val="0"/>
              </a:spcAft>
              <a:buNone/>
            </a:pPr>
            <a:r>
              <a:rPr lang="en" sz="1600">
                <a:solidFill>
                  <a:srgbClr val="0B5394"/>
                </a:solidFill>
              </a:rPr>
              <a:t>The northern part of India is referred to as North India, which is a loosely defined region. The Indus-Gangetic Plain and the Himalayas, which separate North India from the Tibetan Plateau and Central Asia, are the region's most prominent geographical characteristics. </a:t>
            </a:r>
            <a:endParaRPr sz="1600">
              <a:solidFill>
                <a:srgbClr val="0B5394"/>
              </a:solidFill>
            </a:endParaRPr>
          </a:p>
        </p:txBody>
      </p:sp>
      <p:sp>
        <p:nvSpPr>
          <p:cNvPr id="308" name="Google Shape;308;p16"/>
          <p:cNvSpPr txBox="1"/>
          <p:nvPr/>
        </p:nvSpPr>
        <p:spPr>
          <a:xfrm>
            <a:off x="136650" y="3843725"/>
            <a:ext cx="47733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r>
              <a:rPr lang="en" sz="1500">
                <a:solidFill>
                  <a:srgbClr val="FFD966"/>
                </a:solidFill>
              </a:rPr>
              <a:t>    </a:t>
            </a:r>
            <a:r>
              <a:rPr lang="en" sz="1600">
                <a:solidFill>
                  <a:srgbClr val="FFD966"/>
                </a:solidFill>
              </a:rPr>
              <a:t>I</a:t>
            </a:r>
            <a:r>
              <a:rPr lang="en" sz="1700">
                <a:solidFill>
                  <a:srgbClr val="FFD966"/>
                </a:solidFill>
              </a:rPr>
              <a:t>t</a:t>
            </a:r>
            <a:r>
              <a:rPr lang="en" sz="1600">
                <a:solidFill>
                  <a:srgbClr val="FFD966"/>
                </a:solidFill>
              </a:rPr>
              <a:t> consists of states such as  Himachal Pradesh,         Punjab, Haryana, Rajasthan, Uttar Pradesh, Uttarakhand and union territories such as   Jammu &amp; Kashmir, Delhi, Chandigarh.</a:t>
            </a:r>
            <a:endParaRPr sz="1600">
              <a:solidFill>
                <a:srgbClr val="FFD966"/>
              </a:solidFill>
            </a:endParaRPr>
          </a:p>
          <a:p>
            <a:pPr marL="0" lvl="0" indent="0" algn="l" rtl="0">
              <a:spcBef>
                <a:spcPts val="0"/>
              </a:spcBef>
              <a:spcAft>
                <a:spcPts val="0"/>
              </a:spcAft>
              <a:buClr>
                <a:schemeClr val="dk2"/>
              </a:buClr>
              <a:buSzPts val="1100"/>
              <a:buFont typeface="Arial"/>
              <a:buNone/>
            </a:pPr>
            <a:endParaRPr sz="1500">
              <a:solidFill>
                <a:srgbClr val="FFD966"/>
              </a:solidFill>
              <a:latin typeface="Lato"/>
              <a:ea typeface="Lato"/>
              <a:cs typeface="Lato"/>
              <a:sym typeface="Lato"/>
            </a:endParaRPr>
          </a:p>
        </p:txBody>
      </p:sp>
      <p:pic>
        <p:nvPicPr>
          <p:cNvPr id="309" name="Google Shape;309;p16"/>
          <p:cNvPicPr preferRelativeResize="0"/>
          <p:nvPr/>
        </p:nvPicPr>
        <p:blipFill>
          <a:blip r:embed="rId3">
            <a:alphaModFix/>
          </a:blip>
          <a:stretch>
            <a:fillRect/>
          </a:stretch>
        </p:blipFill>
        <p:spPr>
          <a:xfrm rot="-1877211">
            <a:off x="1703573" y="402669"/>
            <a:ext cx="2566502" cy="3096611"/>
          </a:xfrm>
          <a:prstGeom prst="rect">
            <a:avLst/>
          </a:prstGeom>
          <a:noFill/>
          <a:ln>
            <a:noFill/>
          </a:ln>
          <a:effectLst>
            <a:outerShdw blurRad="228600" dist="50800" dir="5400000" algn="tl" rotWithShape="0">
              <a:srgbClr val="000000">
                <a:alpha val="549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E2B2F"/>
        </a:solidFill>
        <a:effectLst/>
      </p:bgPr>
    </p:bg>
    <p:spTree>
      <p:nvGrpSpPr>
        <p:cNvPr id="1" name="Shape 313"/>
        <p:cNvGrpSpPr/>
        <p:nvPr/>
      </p:nvGrpSpPr>
      <p:grpSpPr>
        <a:xfrm>
          <a:off x="0" y="0"/>
          <a:ext cx="0" cy="0"/>
          <a:chOff x="0" y="0"/>
          <a:chExt cx="0" cy="0"/>
        </a:xfrm>
      </p:grpSpPr>
      <p:sp>
        <p:nvSpPr>
          <p:cNvPr id="314" name="Google Shape;314;p17"/>
          <p:cNvSpPr/>
          <p:nvPr/>
        </p:nvSpPr>
        <p:spPr>
          <a:xfrm rot="10800000" flipH="1">
            <a:off x="0" y="-6125"/>
            <a:ext cx="5981700" cy="5159131"/>
          </a:xfrm>
          <a:custGeom>
            <a:avLst/>
            <a:gdLst/>
            <a:ahLst/>
            <a:cxnLst/>
            <a:rect l="l" t="t" r="r" b="b"/>
            <a:pathLst>
              <a:path w="239268" h="205359" extrusionOk="0">
                <a:moveTo>
                  <a:pt x="0" y="0"/>
                </a:moveTo>
                <a:lnTo>
                  <a:pt x="0" y="205359"/>
                </a:lnTo>
                <a:lnTo>
                  <a:pt x="239268" y="205359"/>
                </a:lnTo>
                <a:lnTo>
                  <a:pt x="103632" y="0"/>
                </a:lnTo>
                <a:close/>
              </a:path>
            </a:pathLst>
          </a:custGeom>
          <a:solidFill>
            <a:srgbClr val="C8EDF3"/>
          </a:solidFill>
          <a:ln>
            <a:noFill/>
          </a:ln>
        </p:spPr>
      </p:sp>
      <p:grpSp>
        <p:nvGrpSpPr>
          <p:cNvPr id="315" name="Google Shape;315;p17"/>
          <p:cNvGrpSpPr/>
          <p:nvPr/>
        </p:nvGrpSpPr>
        <p:grpSpPr>
          <a:xfrm rot="1985430" flipH="1">
            <a:off x="7550380" y="380949"/>
            <a:ext cx="803234" cy="1967484"/>
            <a:chOff x="-1435027" y="1362018"/>
            <a:chExt cx="944104" cy="2598443"/>
          </a:xfrm>
        </p:grpSpPr>
        <p:sp>
          <p:nvSpPr>
            <p:cNvPr id="316" name="Google Shape;316;p17"/>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7"/>
            <p:cNvSpPr/>
            <p:nvPr/>
          </p:nvSpPr>
          <p:spPr>
            <a:xfrm>
              <a:off x="-1079594" y="196296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7"/>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7"/>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7"/>
            <p:cNvSpPr/>
            <p:nvPr/>
          </p:nvSpPr>
          <p:spPr>
            <a:xfrm>
              <a:off x="-1079594" y="286073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7"/>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7"/>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7"/>
            <p:cNvSpPr/>
            <p:nvPr/>
          </p:nvSpPr>
          <p:spPr>
            <a:xfrm>
              <a:off x="-1435012" y="196242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1435012" y="226168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7"/>
            <p:cNvSpPr/>
            <p:nvPr/>
          </p:nvSpPr>
          <p:spPr>
            <a:xfrm>
              <a:off x="-1435012" y="315945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7"/>
            <p:cNvSpPr/>
            <p:nvPr/>
          </p:nvSpPr>
          <p:spPr>
            <a:xfrm>
              <a:off x="-1435012" y="345870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7"/>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725224" y="1362018"/>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a:off x="-725224" y="1661273"/>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725224" y="255903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17"/>
          <p:cNvGrpSpPr/>
          <p:nvPr/>
        </p:nvGrpSpPr>
        <p:grpSpPr>
          <a:xfrm rot="1985685" flipH="1">
            <a:off x="4138517" y="2839349"/>
            <a:ext cx="866945" cy="2385501"/>
            <a:chOff x="-1435027" y="1362018"/>
            <a:chExt cx="944104" cy="2598443"/>
          </a:xfrm>
        </p:grpSpPr>
        <p:sp>
          <p:nvSpPr>
            <p:cNvPr id="339" name="Google Shape;339;p17"/>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1079594" y="196296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1079594" y="286073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1435012" y="196242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1435012" y="226168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1435012" y="315945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1435012" y="345870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725224" y="1362018"/>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a:off x="-725224" y="1661273"/>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a:off x="-725224" y="255903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17"/>
          <p:cNvSpPr/>
          <p:nvPr/>
        </p:nvSpPr>
        <p:spPr>
          <a:xfrm>
            <a:off x="5150050" y="2715800"/>
            <a:ext cx="4326300" cy="4416900"/>
          </a:xfrm>
          <a:prstGeom prst="ellipse">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362" name="Google Shape;362;p17"/>
          <p:cNvSpPr/>
          <p:nvPr/>
        </p:nvSpPr>
        <p:spPr>
          <a:xfrm>
            <a:off x="-543675" y="-1153300"/>
            <a:ext cx="5357700" cy="4416900"/>
          </a:xfrm>
          <a:prstGeom prst="ellipse">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BF9000"/>
              </a:solidFill>
              <a:latin typeface="Lato"/>
              <a:ea typeface="Lato"/>
              <a:cs typeface="Lato"/>
              <a:sym typeface="Lato"/>
            </a:endParaRPr>
          </a:p>
          <a:p>
            <a:pPr marL="0" lvl="0" indent="0" algn="l" rtl="0">
              <a:spcBef>
                <a:spcPts val="0"/>
              </a:spcBef>
              <a:spcAft>
                <a:spcPts val="0"/>
              </a:spcAft>
              <a:buNone/>
            </a:pPr>
            <a:endParaRPr b="1">
              <a:solidFill>
                <a:srgbClr val="BF9000"/>
              </a:solidFill>
              <a:latin typeface="Lato"/>
              <a:ea typeface="Lato"/>
              <a:cs typeface="Lato"/>
              <a:sym typeface="Lato"/>
            </a:endParaRPr>
          </a:p>
          <a:p>
            <a:pPr marL="0" lvl="0" indent="0" algn="l" rtl="0">
              <a:spcBef>
                <a:spcPts val="0"/>
              </a:spcBef>
              <a:spcAft>
                <a:spcPts val="0"/>
              </a:spcAft>
              <a:buNone/>
            </a:pPr>
            <a:endParaRPr b="1">
              <a:solidFill>
                <a:srgbClr val="BF9000"/>
              </a:solidFill>
              <a:latin typeface="Lato"/>
              <a:ea typeface="Lato"/>
              <a:cs typeface="Lato"/>
              <a:sym typeface="Lato"/>
            </a:endParaRPr>
          </a:p>
          <a:p>
            <a:pPr marL="0" lvl="0" indent="0" algn="l" rtl="0">
              <a:spcBef>
                <a:spcPts val="0"/>
              </a:spcBef>
              <a:spcAft>
                <a:spcPts val="0"/>
              </a:spcAft>
              <a:buNone/>
            </a:pPr>
            <a:endParaRPr b="1">
              <a:solidFill>
                <a:srgbClr val="BF9000"/>
              </a:solidFill>
              <a:latin typeface="Lato"/>
              <a:ea typeface="Lato"/>
              <a:cs typeface="Lato"/>
              <a:sym typeface="Lato"/>
            </a:endParaRPr>
          </a:p>
          <a:p>
            <a:pPr marL="0" lvl="0" indent="0" algn="l" rtl="0">
              <a:spcBef>
                <a:spcPts val="0"/>
              </a:spcBef>
              <a:spcAft>
                <a:spcPts val="0"/>
              </a:spcAft>
              <a:buNone/>
            </a:pPr>
            <a:endParaRPr b="1">
              <a:solidFill>
                <a:srgbClr val="BF9000"/>
              </a:solidFill>
              <a:latin typeface="Lato"/>
              <a:ea typeface="Lato"/>
              <a:cs typeface="Lato"/>
              <a:sym typeface="Lato"/>
            </a:endParaRPr>
          </a:p>
          <a:p>
            <a:pPr marL="0" lvl="0" indent="0" algn="l" rtl="0">
              <a:spcBef>
                <a:spcPts val="0"/>
              </a:spcBef>
              <a:spcAft>
                <a:spcPts val="0"/>
              </a:spcAft>
              <a:buNone/>
            </a:pPr>
            <a:endParaRPr b="1">
              <a:solidFill>
                <a:srgbClr val="BF9000"/>
              </a:solidFill>
              <a:latin typeface="Lato"/>
              <a:ea typeface="Lato"/>
              <a:cs typeface="Lato"/>
              <a:sym typeface="Lato"/>
            </a:endParaRPr>
          </a:p>
          <a:p>
            <a:pPr marL="0" lvl="0" indent="0" algn="l" rtl="0">
              <a:spcBef>
                <a:spcPts val="0"/>
              </a:spcBef>
              <a:spcAft>
                <a:spcPts val="0"/>
              </a:spcAft>
              <a:buNone/>
            </a:pPr>
            <a:r>
              <a:rPr lang="en" sz="1600" b="1">
                <a:solidFill>
                  <a:srgbClr val="BF9000"/>
                </a:solidFill>
                <a:latin typeface="Lato"/>
                <a:ea typeface="Lato"/>
                <a:cs typeface="Lato"/>
                <a:sym typeface="Lato"/>
              </a:rPr>
              <a:t>South India is a region consisting of the southern part of India, which encompasses the Indian states of Andhra Pradesh, Karnataka, </a:t>
            </a:r>
            <a:endParaRPr sz="1600" b="1">
              <a:solidFill>
                <a:srgbClr val="BF9000"/>
              </a:solidFill>
              <a:latin typeface="Lato"/>
              <a:ea typeface="Lato"/>
              <a:cs typeface="Lato"/>
              <a:sym typeface="Lato"/>
            </a:endParaRPr>
          </a:p>
          <a:p>
            <a:pPr marL="0" lvl="0" indent="0" algn="l" rtl="0">
              <a:spcBef>
                <a:spcPts val="0"/>
              </a:spcBef>
              <a:spcAft>
                <a:spcPts val="0"/>
              </a:spcAft>
              <a:buNone/>
            </a:pPr>
            <a:r>
              <a:rPr lang="en" sz="1600" b="1">
                <a:solidFill>
                  <a:srgbClr val="BF9000"/>
                </a:solidFill>
                <a:latin typeface="Lato"/>
                <a:ea typeface="Lato"/>
                <a:cs typeface="Lato"/>
                <a:sym typeface="Lato"/>
              </a:rPr>
              <a:t>Kerala, Tamil Nadu, and </a:t>
            </a:r>
            <a:endParaRPr sz="1600" b="1">
              <a:solidFill>
                <a:srgbClr val="BF9000"/>
              </a:solidFill>
              <a:latin typeface="Lato"/>
              <a:ea typeface="Lato"/>
              <a:cs typeface="Lato"/>
              <a:sym typeface="Lato"/>
            </a:endParaRPr>
          </a:p>
          <a:p>
            <a:pPr marL="0" lvl="0" indent="0" algn="l" rtl="0">
              <a:spcBef>
                <a:spcPts val="0"/>
              </a:spcBef>
              <a:spcAft>
                <a:spcPts val="0"/>
              </a:spcAft>
              <a:buNone/>
            </a:pPr>
            <a:r>
              <a:rPr lang="en" sz="1600" b="1">
                <a:solidFill>
                  <a:srgbClr val="BF9000"/>
                </a:solidFill>
                <a:latin typeface="Lato"/>
                <a:ea typeface="Lato"/>
                <a:cs typeface="Lato"/>
                <a:sym typeface="Lato"/>
              </a:rPr>
              <a:t>Telangana, as well as the </a:t>
            </a:r>
            <a:endParaRPr sz="1600" b="1">
              <a:solidFill>
                <a:srgbClr val="BF9000"/>
              </a:solidFill>
              <a:latin typeface="Lato"/>
              <a:ea typeface="Lato"/>
              <a:cs typeface="Lato"/>
              <a:sym typeface="Lato"/>
            </a:endParaRPr>
          </a:p>
          <a:p>
            <a:pPr marL="0" lvl="0" indent="0" algn="l" rtl="0">
              <a:spcBef>
                <a:spcPts val="0"/>
              </a:spcBef>
              <a:spcAft>
                <a:spcPts val="0"/>
              </a:spcAft>
              <a:buNone/>
            </a:pPr>
            <a:r>
              <a:rPr lang="en" sz="1600" b="1">
                <a:solidFill>
                  <a:srgbClr val="BF9000"/>
                </a:solidFill>
                <a:latin typeface="Lato"/>
                <a:ea typeface="Lato"/>
                <a:cs typeface="Lato"/>
                <a:sym typeface="Lato"/>
              </a:rPr>
              <a:t>union territories of </a:t>
            </a:r>
            <a:endParaRPr sz="1600" b="1">
              <a:solidFill>
                <a:srgbClr val="BF9000"/>
              </a:solidFill>
              <a:latin typeface="Lato"/>
              <a:ea typeface="Lato"/>
              <a:cs typeface="Lato"/>
              <a:sym typeface="Lato"/>
            </a:endParaRPr>
          </a:p>
          <a:p>
            <a:pPr marL="0" lvl="0" indent="0" algn="l" rtl="0">
              <a:spcBef>
                <a:spcPts val="0"/>
              </a:spcBef>
              <a:spcAft>
                <a:spcPts val="0"/>
              </a:spcAft>
              <a:buNone/>
            </a:pPr>
            <a:r>
              <a:rPr lang="en" sz="1600" b="1">
                <a:solidFill>
                  <a:srgbClr val="BF9000"/>
                </a:solidFill>
                <a:latin typeface="Lato"/>
                <a:ea typeface="Lato"/>
                <a:cs typeface="Lato"/>
                <a:sym typeface="Lato"/>
              </a:rPr>
              <a:t>Lakshadweep and </a:t>
            </a:r>
            <a:endParaRPr sz="1600" b="1">
              <a:solidFill>
                <a:srgbClr val="BF9000"/>
              </a:solidFill>
              <a:latin typeface="Lato"/>
              <a:ea typeface="Lato"/>
              <a:cs typeface="Lato"/>
              <a:sym typeface="Lato"/>
            </a:endParaRPr>
          </a:p>
          <a:p>
            <a:pPr marL="0" lvl="0" indent="0" algn="l" rtl="0">
              <a:spcBef>
                <a:spcPts val="0"/>
              </a:spcBef>
              <a:spcAft>
                <a:spcPts val="0"/>
              </a:spcAft>
              <a:buNone/>
            </a:pPr>
            <a:r>
              <a:rPr lang="en" sz="1600" b="1">
                <a:solidFill>
                  <a:srgbClr val="BF9000"/>
                </a:solidFill>
                <a:latin typeface="Lato"/>
                <a:ea typeface="Lato"/>
                <a:cs typeface="Lato"/>
                <a:sym typeface="Lato"/>
              </a:rPr>
              <a:t>Puducherry.</a:t>
            </a:r>
            <a:endParaRPr sz="1600" b="1">
              <a:solidFill>
                <a:srgbClr val="BF9000"/>
              </a:solidFill>
              <a:latin typeface="Lato"/>
              <a:ea typeface="Lato"/>
              <a:cs typeface="Lato"/>
              <a:sym typeface="Lato"/>
            </a:endParaRPr>
          </a:p>
        </p:txBody>
      </p:sp>
      <p:sp>
        <p:nvSpPr>
          <p:cNvPr id="363" name="Google Shape;363;p17"/>
          <p:cNvSpPr txBox="1"/>
          <p:nvPr/>
        </p:nvSpPr>
        <p:spPr>
          <a:xfrm>
            <a:off x="231050" y="126175"/>
            <a:ext cx="3496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r>
              <a:rPr lang="en" sz="1800" b="1" u="sng">
                <a:solidFill>
                  <a:schemeClr val="dk2"/>
                </a:solidFill>
                <a:latin typeface="Alegreya Sans SC"/>
                <a:ea typeface="Alegreya Sans SC"/>
                <a:cs typeface="Alegreya Sans SC"/>
                <a:sym typeface="Alegreya Sans SC"/>
              </a:rPr>
              <a:t>SOUTH INDIA:</a:t>
            </a:r>
            <a:endParaRPr sz="1800" b="1" u="sng">
              <a:solidFill>
                <a:schemeClr val="dk2"/>
              </a:solidFill>
              <a:latin typeface="Alegreya Sans SC"/>
              <a:ea typeface="Alegreya Sans SC"/>
              <a:cs typeface="Alegreya Sans SC"/>
              <a:sym typeface="Alegreya Sans SC"/>
            </a:endParaRPr>
          </a:p>
        </p:txBody>
      </p:sp>
      <p:sp>
        <p:nvSpPr>
          <p:cNvPr id="364" name="Google Shape;364;p17"/>
          <p:cNvSpPr txBox="1"/>
          <p:nvPr/>
        </p:nvSpPr>
        <p:spPr>
          <a:xfrm>
            <a:off x="6234550" y="2989788"/>
            <a:ext cx="1947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r>
              <a:rPr lang="en" sz="1800" b="1" u="sng">
                <a:solidFill>
                  <a:schemeClr val="dk2"/>
                </a:solidFill>
                <a:latin typeface="Alegreya Sans SC"/>
                <a:ea typeface="Alegreya Sans SC"/>
                <a:cs typeface="Alegreya Sans SC"/>
                <a:sym typeface="Alegreya Sans SC"/>
              </a:rPr>
              <a:t>CENTRAL INDIA:</a:t>
            </a:r>
            <a:endParaRPr sz="1800" b="1" u="sng">
              <a:solidFill>
                <a:schemeClr val="dk2"/>
              </a:solidFill>
              <a:latin typeface="Alegreya Sans SC"/>
              <a:ea typeface="Alegreya Sans SC"/>
              <a:cs typeface="Alegreya Sans SC"/>
              <a:sym typeface="Alegreya Sans SC"/>
            </a:endParaRPr>
          </a:p>
        </p:txBody>
      </p:sp>
      <p:sp>
        <p:nvSpPr>
          <p:cNvPr id="365" name="Google Shape;365;p17"/>
          <p:cNvSpPr txBox="1"/>
          <p:nvPr/>
        </p:nvSpPr>
        <p:spPr>
          <a:xfrm>
            <a:off x="5150050" y="3818950"/>
            <a:ext cx="4116900" cy="9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rgbClr val="FFD966"/>
                </a:solidFill>
                <a:latin typeface="Lato"/>
                <a:ea typeface="Lato"/>
                <a:cs typeface="Lato"/>
                <a:sym typeface="Lato"/>
              </a:rPr>
              <a:t>          There is such no explanation for </a:t>
            </a:r>
            <a:endParaRPr sz="1700" b="1">
              <a:solidFill>
                <a:srgbClr val="FFD966"/>
              </a:solidFill>
              <a:latin typeface="Lato"/>
              <a:ea typeface="Lato"/>
              <a:cs typeface="Lato"/>
              <a:sym typeface="Lato"/>
            </a:endParaRPr>
          </a:p>
          <a:p>
            <a:pPr marL="0" lvl="0" indent="0" algn="l" rtl="0">
              <a:spcBef>
                <a:spcPts val="0"/>
              </a:spcBef>
              <a:spcAft>
                <a:spcPts val="0"/>
              </a:spcAft>
              <a:buClr>
                <a:schemeClr val="dk2"/>
              </a:buClr>
              <a:buSzPts val="1100"/>
              <a:buFont typeface="Arial"/>
              <a:buNone/>
            </a:pPr>
            <a:r>
              <a:rPr lang="en" sz="1700" b="1">
                <a:solidFill>
                  <a:srgbClr val="FFD966"/>
                </a:solidFill>
                <a:latin typeface="Lato"/>
                <a:ea typeface="Lato"/>
                <a:cs typeface="Lato"/>
                <a:sym typeface="Lato"/>
              </a:rPr>
              <a:t>central india it just consists of two states such as Madhya Pradesh &amp; Chattisgarh.</a:t>
            </a:r>
            <a:endParaRPr sz="1700" b="1">
              <a:solidFill>
                <a:srgbClr val="FFD966"/>
              </a:solidFill>
              <a:latin typeface="Lato"/>
              <a:ea typeface="Lato"/>
              <a:cs typeface="Lato"/>
              <a:sym typeface="Lato"/>
            </a:endParaRPr>
          </a:p>
        </p:txBody>
      </p:sp>
      <p:sp>
        <p:nvSpPr>
          <p:cNvPr id="366" name="Google Shape;366;p17"/>
          <p:cNvSpPr/>
          <p:nvPr/>
        </p:nvSpPr>
        <p:spPr>
          <a:xfrm rot="1949871">
            <a:off x="2461710" y="1606806"/>
            <a:ext cx="1631588" cy="2500291"/>
          </a:xfrm>
          <a:prstGeom prst="rect">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0" lvl="0" indent="0" algn="l" rtl="0">
              <a:spcBef>
                <a:spcPts val="0"/>
              </a:spcBef>
              <a:spcAft>
                <a:spcPts val="0"/>
              </a:spcAft>
              <a:buNone/>
            </a:pPr>
            <a:endParaRPr/>
          </a:p>
        </p:txBody>
      </p:sp>
      <p:pic>
        <p:nvPicPr>
          <p:cNvPr id="367" name="Google Shape;367;p17"/>
          <p:cNvPicPr preferRelativeResize="0"/>
          <p:nvPr/>
        </p:nvPicPr>
        <p:blipFill>
          <a:blip r:embed="rId3">
            <a:alphaModFix/>
          </a:blip>
          <a:stretch>
            <a:fillRect/>
          </a:stretch>
        </p:blipFill>
        <p:spPr>
          <a:xfrm rot="2013454">
            <a:off x="2474252" y="1486332"/>
            <a:ext cx="1676045" cy="2640310"/>
          </a:xfrm>
          <a:prstGeom prst="rect">
            <a:avLst/>
          </a:prstGeom>
          <a:noFill/>
          <a:ln>
            <a:noFill/>
          </a:ln>
          <a:effectLst>
            <a:outerShdw blurRad="228600" dist="50800" dir="5400000" algn="tl" rotWithShape="0">
              <a:srgbClr val="000000">
                <a:alpha val="54900"/>
              </a:srgbClr>
            </a:outerShdw>
          </a:effectLst>
        </p:spPr>
      </p:pic>
      <p:pic>
        <p:nvPicPr>
          <p:cNvPr id="368" name="Google Shape;368;p17"/>
          <p:cNvPicPr preferRelativeResize="0"/>
          <p:nvPr/>
        </p:nvPicPr>
        <p:blipFill>
          <a:blip r:embed="rId4">
            <a:alphaModFix/>
          </a:blip>
          <a:stretch>
            <a:fillRect/>
          </a:stretch>
        </p:blipFill>
        <p:spPr>
          <a:xfrm rot="1952639">
            <a:off x="5049513" y="515710"/>
            <a:ext cx="1711548" cy="2274905"/>
          </a:xfrm>
          <a:prstGeom prst="rect">
            <a:avLst/>
          </a:prstGeom>
          <a:noFill/>
          <a:ln>
            <a:noFill/>
          </a:ln>
          <a:effectLst>
            <a:outerShdw blurRad="228600" dist="50800" dir="5400000" algn="tl" rotWithShape="0">
              <a:srgbClr val="000000">
                <a:alpha val="549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27BA0"/>
        </a:solidFill>
        <a:effectLst/>
      </p:bgPr>
    </p:bg>
    <p:spTree>
      <p:nvGrpSpPr>
        <p:cNvPr id="1" name="Shape 372"/>
        <p:cNvGrpSpPr/>
        <p:nvPr/>
      </p:nvGrpSpPr>
      <p:grpSpPr>
        <a:xfrm>
          <a:off x="0" y="0"/>
          <a:ext cx="0" cy="0"/>
          <a:chOff x="0" y="0"/>
          <a:chExt cx="0" cy="0"/>
        </a:xfrm>
      </p:grpSpPr>
      <p:sp>
        <p:nvSpPr>
          <p:cNvPr id="373" name="Google Shape;373;p18"/>
          <p:cNvSpPr/>
          <p:nvPr/>
        </p:nvSpPr>
        <p:spPr>
          <a:xfrm rot="10800000">
            <a:off x="3162300" y="-6125"/>
            <a:ext cx="5981700" cy="5159131"/>
          </a:xfrm>
          <a:custGeom>
            <a:avLst/>
            <a:gdLst/>
            <a:ahLst/>
            <a:cxnLst/>
            <a:rect l="l" t="t" r="r" b="b"/>
            <a:pathLst>
              <a:path w="239268" h="205359" extrusionOk="0">
                <a:moveTo>
                  <a:pt x="0" y="0"/>
                </a:moveTo>
                <a:lnTo>
                  <a:pt x="0" y="205359"/>
                </a:lnTo>
                <a:lnTo>
                  <a:pt x="239268" y="205359"/>
                </a:lnTo>
                <a:lnTo>
                  <a:pt x="103632" y="0"/>
                </a:lnTo>
                <a:close/>
              </a:path>
            </a:pathLst>
          </a:custGeom>
          <a:solidFill>
            <a:srgbClr val="F9CB9C"/>
          </a:solidFill>
          <a:ln>
            <a:noFill/>
          </a:ln>
        </p:spPr>
      </p:sp>
      <p:sp>
        <p:nvSpPr>
          <p:cNvPr id="374" name="Google Shape;374;p18"/>
          <p:cNvSpPr/>
          <p:nvPr/>
        </p:nvSpPr>
        <p:spPr>
          <a:xfrm rot="-2855">
            <a:off x="622249" y="-11576"/>
            <a:ext cx="4696502" cy="2252102"/>
          </a:xfrm>
          <a:prstGeom prst="rect">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75" name="Google Shape;375;p18"/>
          <p:cNvSpPr/>
          <p:nvPr/>
        </p:nvSpPr>
        <p:spPr>
          <a:xfrm rot="-2978">
            <a:off x="-7451" y="2574739"/>
            <a:ext cx="5540402" cy="2530202"/>
          </a:xfrm>
          <a:prstGeom prst="rect">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76" name="Google Shape;376;p18"/>
          <p:cNvSpPr txBox="1"/>
          <p:nvPr/>
        </p:nvSpPr>
        <p:spPr>
          <a:xfrm>
            <a:off x="1817900" y="-13525"/>
            <a:ext cx="1889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r>
              <a:rPr lang="en" sz="1700" b="1" u="sng">
                <a:latin typeface="Alegreya Sans SC"/>
                <a:ea typeface="Alegreya Sans SC"/>
                <a:cs typeface="Alegreya Sans SC"/>
                <a:sym typeface="Alegreya Sans SC"/>
              </a:rPr>
              <a:t>WEST INDIA:</a:t>
            </a:r>
            <a:endParaRPr>
              <a:latin typeface="Lato"/>
              <a:ea typeface="Lato"/>
              <a:cs typeface="Lato"/>
              <a:sym typeface="Lato"/>
            </a:endParaRPr>
          </a:p>
        </p:txBody>
      </p:sp>
      <p:sp>
        <p:nvSpPr>
          <p:cNvPr id="377" name="Google Shape;377;p18"/>
          <p:cNvSpPr/>
          <p:nvPr/>
        </p:nvSpPr>
        <p:spPr>
          <a:xfrm rot="-5400000">
            <a:off x="8507788" y="-255819"/>
            <a:ext cx="238500" cy="1044900"/>
          </a:xfrm>
          <a:prstGeom prst="upArrow">
            <a:avLst>
              <a:gd name="adj1" fmla="val 27274"/>
              <a:gd name="adj2" fmla="val 86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rot="-5400000">
            <a:off x="7866238" y="-658869"/>
            <a:ext cx="238500" cy="2328000"/>
          </a:xfrm>
          <a:prstGeom prst="upArrow">
            <a:avLst>
              <a:gd name="adj1" fmla="val 27274"/>
              <a:gd name="adj2" fmla="val 86351"/>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rot="-5400000">
            <a:off x="8325388" y="33656"/>
            <a:ext cx="238500" cy="1409700"/>
          </a:xfrm>
          <a:prstGeom prst="upArrow">
            <a:avLst>
              <a:gd name="adj1" fmla="val 27274"/>
              <a:gd name="adj2" fmla="val 86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rot="-5400000">
            <a:off x="8507788" y="3751078"/>
            <a:ext cx="238500" cy="1044900"/>
          </a:xfrm>
          <a:prstGeom prst="upArrow">
            <a:avLst>
              <a:gd name="adj1" fmla="val 27274"/>
              <a:gd name="adj2" fmla="val 86351"/>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rot="-5400000">
            <a:off x="7866238" y="3348028"/>
            <a:ext cx="238500" cy="2328000"/>
          </a:xfrm>
          <a:prstGeom prst="upArrow">
            <a:avLst>
              <a:gd name="adj1" fmla="val 27274"/>
              <a:gd name="adj2" fmla="val 86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rot="-5400000">
            <a:off x="8325388" y="4040553"/>
            <a:ext cx="238500" cy="1409700"/>
          </a:xfrm>
          <a:prstGeom prst="upArrow">
            <a:avLst>
              <a:gd name="adj1" fmla="val 27274"/>
              <a:gd name="adj2" fmla="val 86351"/>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txBox="1"/>
          <p:nvPr/>
        </p:nvSpPr>
        <p:spPr>
          <a:xfrm>
            <a:off x="840800" y="385875"/>
            <a:ext cx="4259400" cy="1754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700" b="1" dirty="0">
                <a:solidFill>
                  <a:srgbClr val="FF9900"/>
                </a:solidFill>
                <a:latin typeface="Lato"/>
                <a:ea typeface="Lato"/>
                <a:cs typeface="Lato"/>
                <a:sym typeface="Lato"/>
              </a:rPr>
              <a:t>Western India is a loosely defined region of India that encompasses the country's western regions. The states of Goa, Gujarat, and Maharashtra, as well as the Union territories of Dadra and Nagar Haveli and Daman and Diu.</a:t>
            </a:r>
            <a:endParaRPr sz="1700" b="1" dirty="0">
              <a:solidFill>
                <a:srgbClr val="FF9900"/>
              </a:solidFill>
              <a:latin typeface="Lato"/>
              <a:ea typeface="Lato"/>
              <a:cs typeface="Lato"/>
              <a:sym typeface="Lato"/>
            </a:endParaRPr>
          </a:p>
        </p:txBody>
      </p:sp>
      <p:sp>
        <p:nvSpPr>
          <p:cNvPr id="384" name="Google Shape;384;p18"/>
          <p:cNvSpPr txBox="1"/>
          <p:nvPr/>
        </p:nvSpPr>
        <p:spPr>
          <a:xfrm>
            <a:off x="95150" y="2885550"/>
            <a:ext cx="5335200" cy="1908600"/>
          </a:xfrm>
          <a:prstGeom prst="rect">
            <a:avLst/>
          </a:prstGeom>
          <a:noFill/>
          <a:ln w="9525" cap="flat" cmpd="sng">
            <a:solidFill>
              <a:srgbClr val="D5A6BD"/>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rgbClr val="C27BA0"/>
                </a:solidFill>
                <a:latin typeface="Lato"/>
                <a:ea typeface="Lato"/>
                <a:cs typeface="Lato"/>
                <a:sym typeface="Lato"/>
              </a:rPr>
              <a:t>They are included in the Ministry of Home Affairs' Western Zonal Council Administrative division, whereas the Ministry of Culture and certain historians include the state of Rajasthan. Maharashtra is included in the Geological Survey of India, but Rajasthan is not, and the Ministry of Minority Affairs includes Karnataka but not Rajasthan.</a:t>
            </a:r>
            <a:endParaRPr sz="1600" b="1" dirty="0">
              <a:solidFill>
                <a:srgbClr val="C27BA0"/>
              </a:solidFill>
              <a:latin typeface="Lato"/>
              <a:ea typeface="Lato"/>
              <a:cs typeface="Lato"/>
              <a:sym typeface="Lato"/>
            </a:endParaRPr>
          </a:p>
        </p:txBody>
      </p:sp>
      <p:pic>
        <p:nvPicPr>
          <p:cNvPr id="385" name="Google Shape;385;p18"/>
          <p:cNvPicPr preferRelativeResize="0"/>
          <p:nvPr/>
        </p:nvPicPr>
        <p:blipFill>
          <a:blip r:embed="rId3">
            <a:alphaModFix/>
          </a:blip>
          <a:stretch>
            <a:fillRect/>
          </a:stretch>
        </p:blipFill>
        <p:spPr>
          <a:xfrm>
            <a:off x="5959483" y="984575"/>
            <a:ext cx="3184517" cy="2824737"/>
          </a:xfrm>
          <a:prstGeom prst="rect">
            <a:avLst/>
          </a:prstGeom>
          <a:noFill/>
          <a:ln>
            <a:noFill/>
          </a:ln>
          <a:effectLst>
            <a:outerShdw blurRad="228600" dist="50800" dir="5400000" algn="tl" rotWithShape="0">
              <a:srgbClr val="000000">
                <a:alpha val="549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E2B2F"/>
        </a:solidFill>
        <a:effectLst/>
      </p:bgPr>
    </p:bg>
    <p:spTree>
      <p:nvGrpSpPr>
        <p:cNvPr id="1" name="Shape 389"/>
        <p:cNvGrpSpPr/>
        <p:nvPr/>
      </p:nvGrpSpPr>
      <p:grpSpPr>
        <a:xfrm>
          <a:off x="0" y="0"/>
          <a:ext cx="0" cy="0"/>
          <a:chOff x="0" y="0"/>
          <a:chExt cx="0" cy="0"/>
        </a:xfrm>
      </p:grpSpPr>
      <p:sp>
        <p:nvSpPr>
          <p:cNvPr id="390" name="Google Shape;390;p19"/>
          <p:cNvSpPr/>
          <p:nvPr/>
        </p:nvSpPr>
        <p:spPr>
          <a:xfrm rot="10800000">
            <a:off x="3162300" y="-6125"/>
            <a:ext cx="5981700" cy="5159131"/>
          </a:xfrm>
          <a:custGeom>
            <a:avLst/>
            <a:gdLst/>
            <a:ahLst/>
            <a:cxnLst/>
            <a:rect l="l" t="t" r="r" b="b"/>
            <a:pathLst>
              <a:path w="239268" h="205359" extrusionOk="0">
                <a:moveTo>
                  <a:pt x="0" y="0"/>
                </a:moveTo>
                <a:lnTo>
                  <a:pt x="0" y="205359"/>
                </a:lnTo>
                <a:lnTo>
                  <a:pt x="239268" y="205359"/>
                </a:lnTo>
                <a:lnTo>
                  <a:pt x="103632" y="0"/>
                </a:lnTo>
                <a:close/>
              </a:path>
            </a:pathLst>
          </a:custGeom>
          <a:solidFill>
            <a:srgbClr val="76A5AF"/>
          </a:solidFill>
          <a:ln>
            <a:noFill/>
          </a:ln>
        </p:spPr>
      </p:sp>
      <p:sp>
        <p:nvSpPr>
          <p:cNvPr id="391" name="Google Shape;391;p19"/>
          <p:cNvSpPr/>
          <p:nvPr/>
        </p:nvSpPr>
        <p:spPr>
          <a:xfrm rot="-2811">
            <a:off x="167399" y="938314"/>
            <a:ext cx="4403101" cy="2401202"/>
          </a:xfrm>
          <a:prstGeom prst="rect">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92" name="Google Shape;392;p19"/>
          <p:cNvSpPr/>
          <p:nvPr/>
        </p:nvSpPr>
        <p:spPr>
          <a:xfrm rot="-5400000">
            <a:off x="7866238" y="3348028"/>
            <a:ext cx="238500" cy="2328000"/>
          </a:xfrm>
          <a:prstGeom prst="upArrow">
            <a:avLst>
              <a:gd name="adj1" fmla="val 27274"/>
              <a:gd name="adj2" fmla="val 86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rot="-5400000">
            <a:off x="8507788" y="3751078"/>
            <a:ext cx="238500" cy="1044900"/>
          </a:xfrm>
          <a:prstGeom prst="upArrow">
            <a:avLst>
              <a:gd name="adj1" fmla="val 27274"/>
              <a:gd name="adj2" fmla="val 86351"/>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rot="-5400000">
            <a:off x="8325388" y="4040553"/>
            <a:ext cx="238500" cy="1409700"/>
          </a:xfrm>
          <a:prstGeom prst="upArrow">
            <a:avLst>
              <a:gd name="adj1" fmla="val 27274"/>
              <a:gd name="adj2" fmla="val 86351"/>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rot="-5400000">
            <a:off x="7866238" y="-658869"/>
            <a:ext cx="238500" cy="2328000"/>
          </a:xfrm>
          <a:prstGeom prst="upArrow">
            <a:avLst>
              <a:gd name="adj1" fmla="val 27274"/>
              <a:gd name="adj2" fmla="val 86351"/>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rot="-5400000">
            <a:off x="8507788" y="-255819"/>
            <a:ext cx="238500" cy="1044900"/>
          </a:xfrm>
          <a:prstGeom prst="upArrow">
            <a:avLst>
              <a:gd name="adj1" fmla="val 27274"/>
              <a:gd name="adj2" fmla="val 86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rot="-5400000">
            <a:off x="8325388" y="33656"/>
            <a:ext cx="238500" cy="1409700"/>
          </a:xfrm>
          <a:prstGeom prst="upArrow">
            <a:avLst>
              <a:gd name="adj1" fmla="val 27274"/>
              <a:gd name="adj2" fmla="val 86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txBox="1"/>
          <p:nvPr/>
        </p:nvSpPr>
        <p:spPr>
          <a:xfrm>
            <a:off x="1441725" y="1024225"/>
            <a:ext cx="15516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r>
              <a:rPr lang="en" sz="1900" b="1" u="sng">
                <a:latin typeface="Alegreya Sans SC"/>
                <a:ea typeface="Alegreya Sans SC"/>
                <a:cs typeface="Alegreya Sans SC"/>
                <a:sym typeface="Alegreya Sans SC"/>
              </a:rPr>
              <a:t>EAST INDIA:</a:t>
            </a:r>
            <a:endParaRPr sz="1600">
              <a:latin typeface="Lato"/>
              <a:ea typeface="Lato"/>
              <a:cs typeface="Lato"/>
              <a:sym typeface="Lato"/>
            </a:endParaRPr>
          </a:p>
        </p:txBody>
      </p:sp>
      <p:sp>
        <p:nvSpPr>
          <p:cNvPr id="399" name="Google Shape;399;p19"/>
          <p:cNvSpPr txBox="1"/>
          <p:nvPr/>
        </p:nvSpPr>
        <p:spPr>
          <a:xfrm>
            <a:off x="6176100" y="1617075"/>
            <a:ext cx="165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400" name="Google Shape;400;p19"/>
          <p:cNvSpPr txBox="1"/>
          <p:nvPr/>
        </p:nvSpPr>
        <p:spPr>
          <a:xfrm>
            <a:off x="5708500" y="1209263"/>
            <a:ext cx="17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endParaRPr>
              <a:latin typeface="Lato"/>
              <a:ea typeface="Lato"/>
              <a:cs typeface="Lato"/>
              <a:sym typeface="Lato"/>
            </a:endParaRPr>
          </a:p>
        </p:txBody>
      </p:sp>
      <p:grpSp>
        <p:nvGrpSpPr>
          <p:cNvPr id="401" name="Google Shape;401;p19"/>
          <p:cNvGrpSpPr/>
          <p:nvPr/>
        </p:nvGrpSpPr>
        <p:grpSpPr>
          <a:xfrm rot="-1985685">
            <a:off x="4828249" y="2789199"/>
            <a:ext cx="866945" cy="2385501"/>
            <a:chOff x="-1435027" y="1362018"/>
            <a:chExt cx="944104" cy="2598443"/>
          </a:xfrm>
        </p:grpSpPr>
        <p:sp>
          <p:nvSpPr>
            <p:cNvPr id="402" name="Google Shape;402;p19"/>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1079594" y="196296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1079594" y="286073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1435012" y="196242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1435012" y="226168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1435012" y="315945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1435012" y="345870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725224" y="1362018"/>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25224" y="1661273"/>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725224" y="255903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19"/>
          <p:cNvSpPr txBox="1"/>
          <p:nvPr/>
        </p:nvSpPr>
        <p:spPr>
          <a:xfrm>
            <a:off x="246900" y="1609475"/>
            <a:ext cx="4244100" cy="1569900"/>
          </a:xfrm>
          <a:prstGeom prst="rect">
            <a:avLst/>
          </a:prstGeom>
          <a:noFill/>
          <a:ln w="9525" cap="flat" cmpd="sng">
            <a:solidFill>
              <a:srgbClr val="0B5394"/>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rgbClr val="3D85C6"/>
                </a:solidFill>
                <a:latin typeface="Lato"/>
                <a:ea typeface="Lato"/>
                <a:cs typeface="Lato"/>
                <a:sym typeface="Lato"/>
              </a:rPr>
              <a:t>The Indian states of Bihar, Jharkhand, Odisha, and West Bengal, as well as the union territory of the Andaman and Nicobar Islands, make up East India. The region approximately corresponds to the historical Magadha region, from which it derives its Eastern Indo-Aryan languages.</a:t>
            </a:r>
            <a:endParaRPr sz="1500">
              <a:solidFill>
                <a:srgbClr val="3D85C6"/>
              </a:solidFill>
              <a:latin typeface="Lato"/>
              <a:ea typeface="Lato"/>
              <a:cs typeface="Lato"/>
              <a:sym typeface="Lato"/>
            </a:endParaRPr>
          </a:p>
        </p:txBody>
      </p:sp>
      <p:sp>
        <p:nvSpPr>
          <p:cNvPr id="425" name="Google Shape;425;p19"/>
          <p:cNvSpPr txBox="1"/>
          <p:nvPr/>
        </p:nvSpPr>
        <p:spPr>
          <a:xfrm>
            <a:off x="5708500" y="1679950"/>
            <a:ext cx="276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4"/>
                </a:solidFill>
                <a:latin typeface="Lato"/>
                <a:ea typeface="Lato"/>
                <a:cs typeface="Lato"/>
                <a:sym typeface="Lato"/>
              </a:rPr>
              <a:t>adavu, in </a:t>
            </a:r>
            <a:endParaRPr>
              <a:solidFill>
                <a:schemeClr val="accent4"/>
              </a:solidFill>
              <a:latin typeface="Lato"/>
              <a:ea typeface="Lato"/>
              <a:cs typeface="Lato"/>
              <a:sym typeface="Lato"/>
            </a:endParaRPr>
          </a:p>
        </p:txBody>
      </p:sp>
      <p:pic>
        <p:nvPicPr>
          <p:cNvPr id="426" name="Google Shape;426;p19"/>
          <p:cNvPicPr preferRelativeResize="0"/>
          <p:nvPr/>
        </p:nvPicPr>
        <p:blipFill>
          <a:blip r:embed="rId3">
            <a:alphaModFix/>
          </a:blip>
          <a:stretch>
            <a:fillRect/>
          </a:stretch>
        </p:blipFill>
        <p:spPr>
          <a:xfrm>
            <a:off x="6317525" y="936525"/>
            <a:ext cx="2766600" cy="3061262"/>
          </a:xfrm>
          <a:prstGeom prst="rect">
            <a:avLst/>
          </a:prstGeom>
          <a:noFill/>
          <a:ln>
            <a:noFill/>
          </a:ln>
          <a:effectLst>
            <a:outerShdw blurRad="228600" dist="50800" dir="5400000" algn="tl" rotWithShape="0">
              <a:srgbClr val="000000">
                <a:alpha val="54900"/>
              </a:srgbClr>
            </a:outerShdw>
          </a:effectLst>
        </p:spPr>
      </p:pic>
      <p:sp>
        <p:nvSpPr>
          <p:cNvPr id="427" name="Google Shape;427;p19"/>
          <p:cNvSpPr/>
          <p:nvPr/>
        </p:nvSpPr>
        <p:spPr>
          <a:xfrm rot="5400000">
            <a:off x="1557755" y="2603425"/>
            <a:ext cx="224700" cy="3340200"/>
          </a:xfrm>
          <a:prstGeom prst="upArrow">
            <a:avLst>
              <a:gd name="adj1" fmla="val 27274"/>
              <a:gd name="adj2" fmla="val 86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rot="5400000">
            <a:off x="926838" y="2925650"/>
            <a:ext cx="258900" cy="2112600"/>
          </a:xfrm>
          <a:prstGeom prst="upArrow">
            <a:avLst>
              <a:gd name="adj1" fmla="val 27274"/>
              <a:gd name="adj2" fmla="val 86351"/>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rot="5400000">
            <a:off x="585588" y="3850053"/>
            <a:ext cx="238500" cy="1409700"/>
          </a:xfrm>
          <a:prstGeom prst="upArrow">
            <a:avLst>
              <a:gd name="adj1" fmla="val 27274"/>
              <a:gd name="adj2" fmla="val 86351"/>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rot="5400000">
            <a:off x="585588" y="-398747"/>
            <a:ext cx="238500" cy="1409700"/>
          </a:xfrm>
          <a:prstGeom prst="upArrow">
            <a:avLst>
              <a:gd name="adj1" fmla="val 27274"/>
              <a:gd name="adj2" fmla="val 86351"/>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rot="5400000">
            <a:off x="291575" y="212975"/>
            <a:ext cx="272100" cy="937200"/>
          </a:xfrm>
          <a:prstGeom prst="upArrow">
            <a:avLst>
              <a:gd name="adj1" fmla="val 27274"/>
              <a:gd name="adj2" fmla="val 86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 name="Google Shape;432;p19"/>
          <p:cNvGrpSpPr/>
          <p:nvPr/>
        </p:nvGrpSpPr>
        <p:grpSpPr>
          <a:xfrm rot="-2198392">
            <a:off x="3769117" y="-13595"/>
            <a:ext cx="658423" cy="1422076"/>
            <a:chOff x="-1435027" y="1362018"/>
            <a:chExt cx="944104" cy="2598443"/>
          </a:xfrm>
        </p:grpSpPr>
        <p:sp>
          <p:nvSpPr>
            <p:cNvPr id="433" name="Google Shape;433;p19"/>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1079594" y="196296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1079594" y="286073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1435012" y="196242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1435012" y="226168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1435012" y="315945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1435012" y="345870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725224" y="1362018"/>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725224" y="1661273"/>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725224" y="255903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458"/>
        <p:cNvGrpSpPr/>
        <p:nvPr/>
      </p:nvGrpSpPr>
      <p:grpSpPr>
        <a:xfrm>
          <a:off x="0" y="0"/>
          <a:ext cx="0" cy="0"/>
          <a:chOff x="0" y="0"/>
          <a:chExt cx="0" cy="0"/>
        </a:xfrm>
      </p:grpSpPr>
      <p:sp>
        <p:nvSpPr>
          <p:cNvPr id="459" name="Google Shape;459;p20"/>
          <p:cNvSpPr/>
          <p:nvPr/>
        </p:nvSpPr>
        <p:spPr>
          <a:xfrm rot="10800000" flipH="1">
            <a:off x="0" y="-7825"/>
            <a:ext cx="5981700" cy="5159131"/>
          </a:xfrm>
          <a:custGeom>
            <a:avLst/>
            <a:gdLst/>
            <a:ahLst/>
            <a:cxnLst/>
            <a:rect l="l" t="t" r="r" b="b"/>
            <a:pathLst>
              <a:path w="239268" h="205359" extrusionOk="0">
                <a:moveTo>
                  <a:pt x="0" y="0"/>
                </a:moveTo>
                <a:lnTo>
                  <a:pt x="0" y="205359"/>
                </a:lnTo>
                <a:lnTo>
                  <a:pt x="239268" y="205359"/>
                </a:lnTo>
                <a:lnTo>
                  <a:pt x="103632" y="0"/>
                </a:lnTo>
                <a:close/>
              </a:path>
            </a:pathLst>
          </a:custGeom>
          <a:solidFill>
            <a:srgbClr val="E6F4E4"/>
          </a:solidFill>
          <a:ln>
            <a:noFill/>
          </a:ln>
        </p:spPr>
      </p:sp>
      <p:grpSp>
        <p:nvGrpSpPr>
          <p:cNvPr id="460" name="Google Shape;460;p20"/>
          <p:cNvGrpSpPr/>
          <p:nvPr/>
        </p:nvGrpSpPr>
        <p:grpSpPr>
          <a:xfrm rot="10800000">
            <a:off x="8006248" y="1147034"/>
            <a:ext cx="930320" cy="2560506"/>
            <a:chOff x="-1435027" y="1362018"/>
            <a:chExt cx="944104" cy="2598443"/>
          </a:xfrm>
        </p:grpSpPr>
        <p:sp>
          <p:nvSpPr>
            <p:cNvPr id="461" name="Google Shape;461;p20"/>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1079594" y="196296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1079594" y="286073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1435012" y="196242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0"/>
            <p:cNvSpPr/>
            <p:nvPr/>
          </p:nvSpPr>
          <p:spPr>
            <a:xfrm>
              <a:off x="-1435012" y="226168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a:off x="-1435012" y="315945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a:off x="-1435012" y="345870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725224" y="1362018"/>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a:off x="-725224" y="1661273"/>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725224" y="255903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0"/>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0"/>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20"/>
          <p:cNvSpPr/>
          <p:nvPr/>
        </p:nvSpPr>
        <p:spPr>
          <a:xfrm rot="-3130">
            <a:off x="1199" y="-6001"/>
            <a:ext cx="3954002" cy="2100301"/>
          </a:xfrm>
          <a:prstGeom prst="rect">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0" lvl="0" indent="0" algn="l" rtl="0">
              <a:spcBef>
                <a:spcPts val="0"/>
              </a:spcBef>
              <a:spcAft>
                <a:spcPts val="0"/>
              </a:spcAft>
              <a:buNone/>
            </a:pPr>
            <a:endParaRPr sz="1800" b="1" u="sng">
              <a:solidFill>
                <a:srgbClr val="073763"/>
              </a:solidFill>
              <a:latin typeface="Comic Sans MS"/>
              <a:ea typeface="Comic Sans MS"/>
              <a:cs typeface="Comic Sans MS"/>
              <a:sym typeface="Comic Sans MS"/>
            </a:endParaRPr>
          </a:p>
          <a:p>
            <a:pPr marL="0" lvl="0" indent="0" algn="l" rtl="0">
              <a:spcBef>
                <a:spcPts val="0"/>
              </a:spcBef>
              <a:spcAft>
                <a:spcPts val="0"/>
              </a:spcAft>
              <a:buNone/>
            </a:pPr>
            <a:endParaRPr sz="1800" b="1" u="sng">
              <a:solidFill>
                <a:srgbClr val="073763"/>
              </a:solidFill>
              <a:latin typeface="Comic Sans MS"/>
              <a:ea typeface="Comic Sans MS"/>
              <a:cs typeface="Comic Sans MS"/>
              <a:sym typeface="Comic Sans MS"/>
            </a:endParaRPr>
          </a:p>
          <a:p>
            <a:pPr marL="0" lvl="0" indent="0" algn="l" rtl="0">
              <a:spcBef>
                <a:spcPts val="0"/>
              </a:spcBef>
              <a:spcAft>
                <a:spcPts val="0"/>
              </a:spcAft>
              <a:buClr>
                <a:schemeClr val="dk2"/>
              </a:buClr>
              <a:buSzPts val="1100"/>
              <a:buFont typeface="Arial"/>
              <a:buNone/>
            </a:pPr>
            <a:r>
              <a:rPr lang="en" sz="1800" b="1" u="sng">
                <a:solidFill>
                  <a:srgbClr val="073763"/>
                </a:solidFill>
                <a:latin typeface="Comic Sans MS"/>
                <a:ea typeface="Comic Sans MS"/>
                <a:cs typeface="Comic Sans MS"/>
                <a:sym typeface="Comic Sans MS"/>
              </a:rPr>
              <a:t>NORTH-EASTERN INDIA:</a:t>
            </a:r>
            <a:endParaRPr sz="1800" b="1" u="sng">
              <a:solidFill>
                <a:srgbClr val="073763"/>
              </a:solidFill>
              <a:latin typeface="Comic Sans MS"/>
              <a:ea typeface="Comic Sans MS"/>
              <a:cs typeface="Comic Sans MS"/>
              <a:sym typeface="Comic Sans MS"/>
            </a:endParaRPr>
          </a:p>
          <a:p>
            <a:pPr marL="0" lvl="0" indent="0" algn="l" rtl="0">
              <a:spcBef>
                <a:spcPts val="0"/>
              </a:spcBef>
              <a:spcAft>
                <a:spcPts val="0"/>
              </a:spcAft>
              <a:buNone/>
            </a:pPr>
            <a:endParaRPr sz="1800" b="1" u="sng">
              <a:solidFill>
                <a:srgbClr val="073763"/>
              </a:solidFill>
              <a:latin typeface="Comic Sans MS"/>
              <a:ea typeface="Comic Sans MS"/>
              <a:cs typeface="Comic Sans MS"/>
              <a:sym typeface="Comic Sans MS"/>
            </a:endParaRPr>
          </a:p>
          <a:p>
            <a:pPr marL="0" lvl="0" indent="0" algn="l" rtl="0">
              <a:spcBef>
                <a:spcPts val="0"/>
              </a:spcBef>
              <a:spcAft>
                <a:spcPts val="0"/>
              </a:spcAft>
              <a:buNone/>
            </a:pPr>
            <a:r>
              <a:rPr lang="en" b="1">
                <a:solidFill>
                  <a:srgbClr val="38761D"/>
                </a:solidFill>
                <a:latin typeface="Lato"/>
                <a:ea typeface="Lato"/>
                <a:cs typeface="Lato"/>
                <a:sym typeface="Lato"/>
              </a:rPr>
              <a:t>Northeast India is the country's easternmost region, and it serves as both a geographical and political administrative division. Arunachal Pradesh, Assam, Manipur, Meghalaya, Mizoram, Nagaland, Tripura, and Sikkim are the eight states that make up the region.</a:t>
            </a:r>
            <a:endParaRPr b="1">
              <a:solidFill>
                <a:srgbClr val="38761D"/>
              </a:solidFill>
              <a:latin typeface="Lato"/>
              <a:ea typeface="Lato"/>
              <a:cs typeface="Lato"/>
              <a:sym typeface="Lato"/>
            </a:endParaRPr>
          </a:p>
          <a:p>
            <a:pPr marL="0" lvl="0" indent="0" algn="l" rtl="0">
              <a:spcBef>
                <a:spcPts val="0"/>
              </a:spcBef>
              <a:spcAft>
                <a:spcPts val="0"/>
              </a:spcAft>
              <a:buNone/>
            </a:pPr>
            <a:endParaRPr sz="1800" b="1" u="sng">
              <a:solidFill>
                <a:srgbClr val="3D85C6"/>
              </a:solidFill>
              <a:latin typeface="Alegreya Sans SC"/>
              <a:ea typeface="Alegreya Sans SC"/>
              <a:cs typeface="Alegreya Sans SC"/>
              <a:sym typeface="Alegreya Sans SC"/>
            </a:endParaRPr>
          </a:p>
        </p:txBody>
      </p:sp>
      <p:sp>
        <p:nvSpPr>
          <p:cNvPr id="484" name="Google Shape;484;p20"/>
          <p:cNvSpPr/>
          <p:nvPr/>
        </p:nvSpPr>
        <p:spPr>
          <a:xfrm rot="-2999">
            <a:off x="4722874" y="966349"/>
            <a:ext cx="3095401" cy="4039503"/>
          </a:xfrm>
          <a:prstGeom prst="rect">
            <a:avLst/>
          </a:prstGeom>
          <a:solidFill>
            <a:srgbClr val="FFFFFF"/>
          </a:solidFill>
          <a:ln w="9525" cap="flat" cmpd="sng">
            <a:solidFill>
              <a:srgbClr val="000000"/>
            </a:solidFill>
            <a:prstDash val="solid"/>
            <a:round/>
            <a:headEnd type="none" w="sm" len="sm"/>
            <a:tailEnd type="none" w="sm" len="sm"/>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0" lvl="0" indent="0" algn="l" rtl="0">
              <a:spcBef>
                <a:spcPts val="0"/>
              </a:spcBef>
              <a:spcAft>
                <a:spcPts val="0"/>
              </a:spcAft>
              <a:buNone/>
            </a:pPr>
            <a:endParaRPr sz="1500">
              <a:solidFill>
                <a:srgbClr val="6AA84F"/>
              </a:solidFill>
              <a:latin typeface="Lato"/>
              <a:ea typeface="Lato"/>
              <a:cs typeface="Lato"/>
              <a:sym typeface="Lato"/>
            </a:endParaRPr>
          </a:p>
          <a:p>
            <a:pPr marL="0" lvl="0" indent="0" algn="l" rtl="0">
              <a:spcBef>
                <a:spcPts val="0"/>
              </a:spcBef>
              <a:spcAft>
                <a:spcPts val="0"/>
              </a:spcAft>
              <a:buClr>
                <a:schemeClr val="dk2"/>
              </a:buClr>
              <a:buSzPts val="1100"/>
              <a:buFont typeface="Arial"/>
              <a:buNone/>
            </a:pPr>
            <a:r>
              <a:rPr lang="en" sz="1500" b="1">
                <a:solidFill>
                  <a:srgbClr val="6AA84F"/>
                </a:solidFill>
                <a:latin typeface="Lato"/>
                <a:ea typeface="Lato"/>
                <a:cs typeface="Lato"/>
                <a:sym typeface="Lato"/>
              </a:rPr>
              <a:t>The region shares a 5,182 km (3,220 mi) international border (roughly 99 percent of its total geographical boundary) with several neighbouring countries: 1,395 km (867 mi) with Tibet Autonomous Region of China in the north, 1,640 km (1,020 mi) with Myanmar in the east, 1,596 km (992 mi) with Bangladesh in the south-west, 97 km (60 mi) with Nepal in the west, and 455 km (283 mi) with Bhutan in the north-west. It covers 262,230 square kilometres (101,250 square miles), or over 8% of India's total land area.</a:t>
            </a:r>
            <a:endParaRPr sz="1500" b="1">
              <a:solidFill>
                <a:srgbClr val="6AA84F"/>
              </a:solidFill>
              <a:latin typeface="Lato"/>
              <a:ea typeface="Lato"/>
              <a:cs typeface="Lato"/>
              <a:sym typeface="Lato"/>
            </a:endParaRPr>
          </a:p>
          <a:p>
            <a:pPr marL="0" lvl="0" indent="0" algn="l" rtl="0">
              <a:spcBef>
                <a:spcPts val="0"/>
              </a:spcBef>
              <a:spcAft>
                <a:spcPts val="0"/>
              </a:spcAft>
              <a:buClr>
                <a:schemeClr val="dk2"/>
              </a:buClr>
              <a:buSzPts val="1100"/>
              <a:buFont typeface="Arial"/>
              <a:buNone/>
            </a:pPr>
            <a:endParaRPr sz="1500" b="1">
              <a:solidFill>
                <a:srgbClr val="6AA84F"/>
              </a:solidFill>
              <a:latin typeface="Lato"/>
              <a:ea typeface="Lato"/>
              <a:cs typeface="Lato"/>
              <a:sym typeface="Lato"/>
            </a:endParaRPr>
          </a:p>
        </p:txBody>
      </p:sp>
      <p:pic>
        <p:nvPicPr>
          <p:cNvPr id="485" name="Google Shape;485;p20"/>
          <p:cNvPicPr preferRelativeResize="0"/>
          <p:nvPr/>
        </p:nvPicPr>
        <p:blipFill>
          <a:blip r:embed="rId3">
            <a:alphaModFix/>
          </a:blip>
          <a:stretch>
            <a:fillRect/>
          </a:stretch>
        </p:blipFill>
        <p:spPr>
          <a:xfrm>
            <a:off x="178562" y="2421967"/>
            <a:ext cx="212825" cy="212825"/>
          </a:xfrm>
          <a:prstGeom prst="rect">
            <a:avLst/>
          </a:prstGeom>
          <a:noFill/>
          <a:ln>
            <a:noFill/>
          </a:ln>
        </p:spPr>
      </p:pic>
      <p:grpSp>
        <p:nvGrpSpPr>
          <p:cNvPr id="486" name="Google Shape;486;p20"/>
          <p:cNvGrpSpPr/>
          <p:nvPr/>
        </p:nvGrpSpPr>
        <p:grpSpPr>
          <a:xfrm rot="2364319">
            <a:off x="3939843" y="4004"/>
            <a:ext cx="866913" cy="2385625"/>
            <a:chOff x="-1435027" y="1362018"/>
            <a:chExt cx="944104" cy="2598443"/>
          </a:xfrm>
        </p:grpSpPr>
        <p:sp>
          <p:nvSpPr>
            <p:cNvPr id="487" name="Google Shape;487;p20"/>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a:off x="-1079594" y="196296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0"/>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0"/>
            <p:cNvSpPr/>
            <p:nvPr/>
          </p:nvSpPr>
          <p:spPr>
            <a:xfrm>
              <a:off x="-1079594" y="286073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p:nvPr/>
          </p:nvSpPr>
          <p:spPr>
            <a:xfrm>
              <a:off x="-1435012" y="196242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0"/>
            <p:cNvSpPr/>
            <p:nvPr/>
          </p:nvSpPr>
          <p:spPr>
            <a:xfrm>
              <a:off x="-1435012" y="226168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0"/>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0"/>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0"/>
            <p:cNvSpPr/>
            <p:nvPr/>
          </p:nvSpPr>
          <p:spPr>
            <a:xfrm>
              <a:off x="-1435012" y="315945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0"/>
            <p:cNvSpPr/>
            <p:nvPr/>
          </p:nvSpPr>
          <p:spPr>
            <a:xfrm>
              <a:off x="-1435012" y="345870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0"/>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p:nvPr/>
          </p:nvSpPr>
          <p:spPr>
            <a:xfrm>
              <a:off x="-725224" y="1362018"/>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a:off x="-725224" y="1661273"/>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0"/>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0"/>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0"/>
            <p:cNvSpPr/>
            <p:nvPr/>
          </p:nvSpPr>
          <p:spPr>
            <a:xfrm>
              <a:off x="-725224" y="255903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0"/>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0"/>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0"/>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9" name="Google Shape;509;p20"/>
          <p:cNvSpPr txBox="1"/>
          <p:nvPr/>
        </p:nvSpPr>
        <p:spPr>
          <a:xfrm>
            <a:off x="4720675" y="3445075"/>
            <a:ext cx="30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93C47D"/>
                </a:solidFill>
                <a:latin typeface="Lato"/>
                <a:ea typeface="Lato"/>
                <a:cs typeface="Lato"/>
                <a:sym typeface="Lato"/>
              </a:rPr>
              <a:t>RDC.</a:t>
            </a:r>
            <a:endParaRPr>
              <a:solidFill>
                <a:srgbClr val="93C47D"/>
              </a:solidFill>
              <a:latin typeface="Lato"/>
              <a:ea typeface="Lato"/>
              <a:cs typeface="Lato"/>
              <a:sym typeface="Lato"/>
            </a:endParaRPr>
          </a:p>
        </p:txBody>
      </p:sp>
      <p:pic>
        <p:nvPicPr>
          <p:cNvPr id="510" name="Google Shape;510;p20"/>
          <p:cNvPicPr preferRelativeResize="0"/>
          <p:nvPr/>
        </p:nvPicPr>
        <p:blipFill>
          <a:blip r:embed="rId4">
            <a:alphaModFix/>
          </a:blip>
          <a:stretch>
            <a:fillRect/>
          </a:stretch>
        </p:blipFill>
        <p:spPr>
          <a:xfrm>
            <a:off x="-6" y="2364912"/>
            <a:ext cx="3507256" cy="2560525"/>
          </a:xfrm>
          <a:prstGeom prst="rect">
            <a:avLst/>
          </a:prstGeom>
          <a:noFill/>
          <a:ln>
            <a:noFill/>
          </a:ln>
          <a:effectLst>
            <a:outerShdw blurRad="228600" dist="50800" dir="5400000" algn="tl" rotWithShape="0">
              <a:srgbClr val="000000">
                <a:alpha val="549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8EDF3"/>
        </a:solidFill>
        <a:effectLst/>
      </p:bgPr>
    </p:bg>
    <p:spTree>
      <p:nvGrpSpPr>
        <p:cNvPr id="1" name="Shape 514"/>
        <p:cNvGrpSpPr/>
        <p:nvPr/>
      </p:nvGrpSpPr>
      <p:grpSpPr>
        <a:xfrm>
          <a:off x="0" y="0"/>
          <a:ext cx="0" cy="0"/>
          <a:chOff x="0" y="0"/>
          <a:chExt cx="0" cy="0"/>
        </a:xfrm>
      </p:grpSpPr>
      <p:sp>
        <p:nvSpPr>
          <p:cNvPr id="515" name="Google Shape;515;p21"/>
          <p:cNvSpPr/>
          <p:nvPr/>
        </p:nvSpPr>
        <p:spPr>
          <a:xfrm rot="10800000">
            <a:off x="3204750" y="-7812"/>
            <a:ext cx="5981700" cy="5159131"/>
          </a:xfrm>
          <a:custGeom>
            <a:avLst/>
            <a:gdLst/>
            <a:ahLst/>
            <a:cxnLst/>
            <a:rect l="l" t="t" r="r" b="b"/>
            <a:pathLst>
              <a:path w="239268" h="205359" extrusionOk="0">
                <a:moveTo>
                  <a:pt x="0" y="0"/>
                </a:moveTo>
                <a:lnTo>
                  <a:pt x="0" y="205359"/>
                </a:lnTo>
                <a:lnTo>
                  <a:pt x="239268" y="205359"/>
                </a:lnTo>
                <a:lnTo>
                  <a:pt x="103632" y="0"/>
                </a:lnTo>
                <a:close/>
              </a:path>
            </a:pathLst>
          </a:custGeom>
          <a:solidFill>
            <a:srgbClr val="FFF2CC"/>
          </a:solidFill>
          <a:ln>
            <a:noFill/>
          </a:ln>
        </p:spPr>
      </p:sp>
      <p:grpSp>
        <p:nvGrpSpPr>
          <p:cNvPr id="516" name="Google Shape;516;p21"/>
          <p:cNvGrpSpPr/>
          <p:nvPr/>
        </p:nvGrpSpPr>
        <p:grpSpPr>
          <a:xfrm rot="-1985359">
            <a:off x="986597" y="367339"/>
            <a:ext cx="599375" cy="1649216"/>
            <a:chOff x="-1435027" y="1362018"/>
            <a:chExt cx="944104" cy="2598443"/>
          </a:xfrm>
        </p:grpSpPr>
        <p:sp>
          <p:nvSpPr>
            <p:cNvPr id="517" name="Google Shape;517;p21"/>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1"/>
            <p:cNvSpPr/>
            <p:nvPr/>
          </p:nvSpPr>
          <p:spPr>
            <a:xfrm>
              <a:off x="-1079594" y="196296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1"/>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1"/>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1"/>
            <p:cNvSpPr/>
            <p:nvPr/>
          </p:nvSpPr>
          <p:spPr>
            <a:xfrm>
              <a:off x="-1079594" y="286073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1"/>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1"/>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1"/>
            <p:cNvSpPr/>
            <p:nvPr/>
          </p:nvSpPr>
          <p:spPr>
            <a:xfrm>
              <a:off x="-1435012" y="196242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1"/>
            <p:cNvSpPr/>
            <p:nvPr/>
          </p:nvSpPr>
          <p:spPr>
            <a:xfrm>
              <a:off x="-1435012" y="226168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1"/>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1"/>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1"/>
            <p:cNvSpPr/>
            <p:nvPr/>
          </p:nvSpPr>
          <p:spPr>
            <a:xfrm>
              <a:off x="-1435012" y="315945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1"/>
            <p:cNvSpPr/>
            <p:nvPr/>
          </p:nvSpPr>
          <p:spPr>
            <a:xfrm>
              <a:off x="-1435012" y="345870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1"/>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1"/>
            <p:cNvSpPr/>
            <p:nvPr/>
          </p:nvSpPr>
          <p:spPr>
            <a:xfrm>
              <a:off x="-725224" y="1362018"/>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1"/>
            <p:cNvSpPr/>
            <p:nvPr/>
          </p:nvSpPr>
          <p:spPr>
            <a:xfrm>
              <a:off x="-725224" y="1661273"/>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1"/>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1"/>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1"/>
            <p:cNvSpPr/>
            <p:nvPr/>
          </p:nvSpPr>
          <p:spPr>
            <a:xfrm>
              <a:off x="-725224" y="255903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1"/>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1"/>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1"/>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 name="Google Shape;539;p21"/>
          <p:cNvGrpSpPr/>
          <p:nvPr/>
        </p:nvGrpSpPr>
        <p:grpSpPr>
          <a:xfrm rot="-1985685">
            <a:off x="4647324" y="2274349"/>
            <a:ext cx="866945" cy="2385501"/>
            <a:chOff x="-1435027" y="1362018"/>
            <a:chExt cx="944104" cy="2598443"/>
          </a:xfrm>
        </p:grpSpPr>
        <p:sp>
          <p:nvSpPr>
            <p:cNvPr id="540" name="Google Shape;540;p21"/>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1"/>
            <p:cNvSpPr/>
            <p:nvPr/>
          </p:nvSpPr>
          <p:spPr>
            <a:xfrm>
              <a:off x="-1079594" y="196296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1"/>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1"/>
            <p:cNvSpPr/>
            <p:nvPr/>
          </p:nvSpPr>
          <p:spPr>
            <a:xfrm>
              <a:off x="-1079594" y="286073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1"/>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1"/>
            <p:cNvSpPr/>
            <p:nvPr/>
          </p:nvSpPr>
          <p:spPr>
            <a:xfrm>
              <a:off x="-1435012" y="196242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1"/>
            <p:cNvSpPr/>
            <p:nvPr/>
          </p:nvSpPr>
          <p:spPr>
            <a:xfrm>
              <a:off x="-1435012" y="226168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1"/>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1"/>
            <p:cNvSpPr/>
            <p:nvPr/>
          </p:nvSpPr>
          <p:spPr>
            <a:xfrm>
              <a:off x="-1435012" y="315945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1"/>
            <p:cNvSpPr/>
            <p:nvPr/>
          </p:nvSpPr>
          <p:spPr>
            <a:xfrm>
              <a:off x="-1435012" y="345870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1"/>
            <p:cNvSpPr/>
            <p:nvPr/>
          </p:nvSpPr>
          <p:spPr>
            <a:xfrm>
              <a:off x="-725224" y="1362018"/>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1"/>
            <p:cNvSpPr/>
            <p:nvPr/>
          </p:nvSpPr>
          <p:spPr>
            <a:xfrm>
              <a:off x="-725224" y="1661273"/>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1"/>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1"/>
            <p:cNvSpPr/>
            <p:nvPr/>
          </p:nvSpPr>
          <p:spPr>
            <a:xfrm>
              <a:off x="-725224" y="255903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1"/>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1"/>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2" name="Google Shape;562;p21"/>
          <p:cNvSpPr/>
          <p:nvPr/>
        </p:nvSpPr>
        <p:spPr>
          <a:xfrm flipH="1">
            <a:off x="-331175" y="1715125"/>
            <a:ext cx="5085000" cy="3720600"/>
          </a:xfrm>
          <a:prstGeom prst="ellipse">
            <a:avLst/>
          </a:prstGeom>
          <a:solidFill>
            <a:schemeClr val="accent6"/>
          </a:solidFill>
          <a:ln>
            <a:noFill/>
          </a:ln>
        </p:spPr>
        <p:txBody>
          <a:bodyPr spcFirstLastPara="1" wrap="square" lIns="91425" tIns="91425" rIns="91425" bIns="91425" anchor="ctr" anchorCtr="0">
            <a:noAutofit/>
          </a:bodyPr>
          <a:lstStyle/>
          <a:p>
            <a:pPr marL="457200" lvl="0" indent="-330200" algn="l" rtl="0">
              <a:spcBef>
                <a:spcPts val="0"/>
              </a:spcBef>
              <a:spcAft>
                <a:spcPts val="0"/>
              </a:spcAft>
              <a:buClr>
                <a:srgbClr val="0B5394"/>
              </a:buClr>
              <a:buSzPts val="1600"/>
              <a:buFont typeface="Comic Sans MS"/>
              <a:buChar char="●"/>
            </a:pPr>
            <a:r>
              <a:rPr lang="en" sz="1600" b="1" u="sng">
                <a:solidFill>
                  <a:srgbClr val="0B5394"/>
                </a:solidFill>
                <a:latin typeface="Comic Sans MS"/>
                <a:ea typeface="Comic Sans MS"/>
                <a:cs typeface="Comic Sans MS"/>
                <a:sym typeface="Comic Sans MS"/>
              </a:rPr>
              <a:t>Languages</a:t>
            </a:r>
            <a:endParaRPr sz="1600" b="1" u="sng">
              <a:solidFill>
                <a:srgbClr val="0B5394"/>
              </a:solidFill>
              <a:latin typeface="Comic Sans MS"/>
              <a:ea typeface="Comic Sans MS"/>
              <a:cs typeface="Comic Sans MS"/>
              <a:sym typeface="Comic Sans MS"/>
            </a:endParaRPr>
          </a:p>
          <a:p>
            <a:pPr marL="457200" lvl="0" indent="-330200" algn="l" rtl="0">
              <a:spcBef>
                <a:spcPts val="0"/>
              </a:spcBef>
              <a:spcAft>
                <a:spcPts val="0"/>
              </a:spcAft>
              <a:buClr>
                <a:srgbClr val="0B5394"/>
              </a:buClr>
              <a:buSzPts val="1600"/>
              <a:buFont typeface="Comic Sans MS"/>
              <a:buChar char="●"/>
            </a:pPr>
            <a:r>
              <a:rPr lang="en" sz="1600" b="1" u="sng">
                <a:solidFill>
                  <a:srgbClr val="0B5394"/>
                </a:solidFill>
                <a:latin typeface="Comic Sans MS"/>
                <a:ea typeface="Comic Sans MS"/>
                <a:cs typeface="Comic Sans MS"/>
                <a:sym typeface="Comic Sans MS"/>
              </a:rPr>
              <a:t>Clothes</a:t>
            </a:r>
            <a:endParaRPr sz="1600" b="1" u="sng">
              <a:solidFill>
                <a:srgbClr val="0B5394"/>
              </a:solidFill>
              <a:latin typeface="Comic Sans MS"/>
              <a:ea typeface="Comic Sans MS"/>
              <a:cs typeface="Comic Sans MS"/>
              <a:sym typeface="Comic Sans MS"/>
            </a:endParaRPr>
          </a:p>
          <a:p>
            <a:pPr marL="457200" lvl="0" indent="-330200" algn="l" rtl="0">
              <a:spcBef>
                <a:spcPts val="0"/>
              </a:spcBef>
              <a:spcAft>
                <a:spcPts val="0"/>
              </a:spcAft>
              <a:buClr>
                <a:srgbClr val="0B5394"/>
              </a:buClr>
              <a:buSzPts val="1600"/>
              <a:buFont typeface="Comic Sans MS"/>
              <a:buChar char="●"/>
            </a:pPr>
            <a:r>
              <a:rPr lang="en" sz="1600" b="1" u="sng">
                <a:solidFill>
                  <a:srgbClr val="0B5394"/>
                </a:solidFill>
                <a:latin typeface="Comic Sans MS"/>
                <a:ea typeface="Comic Sans MS"/>
                <a:cs typeface="Comic Sans MS"/>
                <a:sym typeface="Comic Sans MS"/>
              </a:rPr>
              <a:t>Foods</a:t>
            </a:r>
            <a:endParaRPr sz="1600" b="1" u="sng">
              <a:solidFill>
                <a:srgbClr val="0B5394"/>
              </a:solidFill>
              <a:latin typeface="Comic Sans MS"/>
              <a:ea typeface="Comic Sans MS"/>
              <a:cs typeface="Comic Sans MS"/>
              <a:sym typeface="Comic Sans MS"/>
            </a:endParaRPr>
          </a:p>
          <a:p>
            <a:pPr marL="457200" lvl="0" indent="-330200" algn="l" rtl="0">
              <a:spcBef>
                <a:spcPts val="0"/>
              </a:spcBef>
              <a:spcAft>
                <a:spcPts val="0"/>
              </a:spcAft>
              <a:buClr>
                <a:srgbClr val="0B5394"/>
              </a:buClr>
              <a:buSzPts val="1600"/>
              <a:buFont typeface="Comic Sans MS"/>
              <a:buChar char="●"/>
            </a:pPr>
            <a:r>
              <a:rPr lang="en" sz="1600" b="1" u="sng">
                <a:solidFill>
                  <a:srgbClr val="0B5394"/>
                </a:solidFill>
                <a:latin typeface="Comic Sans MS"/>
                <a:ea typeface="Comic Sans MS"/>
                <a:cs typeface="Comic Sans MS"/>
                <a:sym typeface="Comic Sans MS"/>
              </a:rPr>
              <a:t>Monuments</a:t>
            </a:r>
            <a:endParaRPr sz="1600" b="1" u="sng">
              <a:solidFill>
                <a:srgbClr val="0B5394"/>
              </a:solidFill>
              <a:latin typeface="Comic Sans MS"/>
              <a:ea typeface="Comic Sans MS"/>
              <a:cs typeface="Comic Sans MS"/>
              <a:sym typeface="Comic Sans MS"/>
            </a:endParaRPr>
          </a:p>
          <a:p>
            <a:pPr marL="457200" lvl="0" indent="-330200" algn="l" rtl="0">
              <a:spcBef>
                <a:spcPts val="0"/>
              </a:spcBef>
              <a:spcAft>
                <a:spcPts val="0"/>
              </a:spcAft>
              <a:buClr>
                <a:srgbClr val="0B5394"/>
              </a:buClr>
              <a:buSzPts val="1600"/>
              <a:buFont typeface="Comic Sans MS"/>
              <a:buChar char="●"/>
            </a:pPr>
            <a:r>
              <a:rPr lang="en" sz="1600" b="1" u="sng">
                <a:solidFill>
                  <a:srgbClr val="0B5394"/>
                </a:solidFill>
                <a:latin typeface="Comic Sans MS"/>
                <a:ea typeface="Comic Sans MS"/>
                <a:cs typeface="Comic Sans MS"/>
                <a:sym typeface="Comic Sans MS"/>
              </a:rPr>
              <a:t>Artifacts</a:t>
            </a:r>
            <a:endParaRPr sz="1600" b="1" u="sng">
              <a:solidFill>
                <a:srgbClr val="0B5394"/>
              </a:solidFill>
              <a:latin typeface="Comic Sans MS"/>
              <a:ea typeface="Comic Sans MS"/>
              <a:cs typeface="Comic Sans MS"/>
              <a:sym typeface="Comic Sans MS"/>
            </a:endParaRPr>
          </a:p>
          <a:p>
            <a:pPr marL="457200" lvl="0" indent="-330200" algn="l" rtl="0">
              <a:spcBef>
                <a:spcPts val="0"/>
              </a:spcBef>
              <a:spcAft>
                <a:spcPts val="0"/>
              </a:spcAft>
              <a:buClr>
                <a:srgbClr val="0B5394"/>
              </a:buClr>
              <a:buSzPts val="1600"/>
              <a:buFont typeface="Comic Sans MS"/>
              <a:buChar char="●"/>
            </a:pPr>
            <a:r>
              <a:rPr lang="en" sz="1600" b="1" u="sng">
                <a:solidFill>
                  <a:srgbClr val="0B5394"/>
                </a:solidFill>
                <a:latin typeface="Comic Sans MS"/>
                <a:ea typeface="Comic Sans MS"/>
                <a:cs typeface="Comic Sans MS"/>
                <a:sym typeface="Comic Sans MS"/>
              </a:rPr>
              <a:t>Paintings </a:t>
            </a:r>
            <a:endParaRPr sz="1600" b="1" u="sng">
              <a:solidFill>
                <a:srgbClr val="0B5394"/>
              </a:solidFill>
              <a:latin typeface="Comic Sans MS"/>
              <a:ea typeface="Comic Sans MS"/>
              <a:cs typeface="Comic Sans MS"/>
              <a:sym typeface="Comic Sans MS"/>
            </a:endParaRPr>
          </a:p>
          <a:p>
            <a:pPr marL="457200" lvl="0" indent="-330200" algn="l" rtl="0">
              <a:spcBef>
                <a:spcPts val="0"/>
              </a:spcBef>
              <a:spcAft>
                <a:spcPts val="0"/>
              </a:spcAft>
              <a:buClr>
                <a:srgbClr val="0B5394"/>
              </a:buClr>
              <a:buSzPts val="1600"/>
              <a:buFont typeface="Comic Sans MS"/>
              <a:buChar char="●"/>
            </a:pPr>
            <a:r>
              <a:rPr lang="en" sz="1600" b="1" u="sng">
                <a:solidFill>
                  <a:srgbClr val="0B5394"/>
                </a:solidFill>
                <a:latin typeface="Comic Sans MS"/>
                <a:ea typeface="Comic Sans MS"/>
                <a:cs typeface="Comic Sans MS"/>
                <a:sym typeface="Comic Sans MS"/>
              </a:rPr>
              <a:t>Scientific Reasons </a:t>
            </a:r>
            <a:endParaRPr sz="1600" b="1" u="sng">
              <a:solidFill>
                <a:srgbClr val="0B5394"/>
              </a:solidFill>
              <a:latin typeface="Comic Sans MS"/>
              <a:ea typeface="Comic Sans MS"/>
              <a:cs typeface="Comic Sans MS"/>
              <a:sym typeface="Comic Sans MS"/>
            </a:endParaRPr>
          </a:p>
          <a:p>
            <a:pPr marL="457200" lvl="0" indent="-330200" algn="l" rtl="0">
              <a:spcBef>
                <a:spcPts val="0"/>
              </a:spcBef>
              <a:spcAft>
                <a:spcPts val="0"/>
              </a:spcAft>
              <a:buClr>
                <a:srgbClr val="0B5394"/>
              </a:buClr>
              <a:buSzPts val="1600"/>
              <a:buFont typeface="Comic Sans MS"/>
              <a:buChar char="●"/>
            </a:pPr>
            <a:r>
              <a:rPr lang="en" sz="1600" b="1" u="sng">
                <a:solidFill>
                  <a:srgbClr val="0B5394"/>
                </a:solidFill>
                <a:latin typeface="Comic Sans MS"/>
                <a:ea typeface="Comic Sans MS"/>
                <a:cs typeface="Comic Sans MS"/>
                <a:sym typeface="Comic Sans MS"/>
              </a:rPr>
              <a:t>Economically benefits</a:t>
            </a:r>
            <a:endParaRPr sz="1600" b="1" u="sng">
              <a:solidFill>
                <a:srgbClr val="0B5394"/>
              </a:solidFill>
              <a:latin typeface="Comic Sans MS"/>
              <a:ea typeface="Comic Sans MS"/>
              <a:cs typeface="Comic Sans MS"/>
              <a:sym typeface="Comic Sans MS"/>
            </a:endParaRPr>
          </a:p>
          <a:p>
            <a:pPr marL="457200" lvl="0" indent="-330200" algn="l" rtl="0">
              <a:spcBef>
                <a:spcPts val="0"/>
              </a:spcBef>
              <a:spcAft>
                <a:spcPts val="0"/>
              </a:spcAft>
              <a:buClr>
                <a:srgbClr val="0B5394"/>
              </a:buClr>
              <a:buSzPts val="1600"/>
              <a:buFont typeface="Comic Sans MS"/>
              <a:buChar char="●"/>
            </a:pPr>
            <a:r>
              <a:rPr lang="en" sz="1600" b="1" u="sng">
                <a:solidFill>
                  <a:srgbClr val="0B5394"/>
                </a:solidFill>
                <a:latin typeface="Comic Sans MS"/>
                <a:ea typeface="Comic Sans MS"/>
                <a:cs typeface="Comic Sans MS"/>
                <a:sym typeface="Comic Sans MS"/>
              </a:rPr>
              <a:t>History</a:t>
            </a:r>
            <a:endParaRPr sz="1600" b="1" u="sng">
              <a:solidFill>
                <a:srgbClr val="0B5394"/>
              </a:solidFill>
              <a:latin typeface="Comic Sans MS"/>
              <a:ea typeface="Comic Sans MS"/>
              <a:cs typeface="Comic Sans MS"/>
              <a:sym typeface="Comic Sans MS"/>
            </a:endParaRPr>
          </a:p>
          <a:p>
            <a:pPr marL="457200" lvl="0" indent="-330200" algn="l" rtl="0">
              <a:spcBef>
                <a:spcPts val="0"/>
              </a:spcBef>
              <a:spcAft>
                <a:spcPts val="0"/>
              </a:spcAft>
              <a:buClr>
                <a:srgbClr val="0B5394"/>
              </a:buClr>
              <a:buSzPts val="1600"/>
              <a:buFont typeface="Comic Sans MS"/>
              <a:buChar char="●"/>
            </a:pPr>
            <a:r>
              <a:rPr lang="en" sz="1600" b="1" u="sng">
                <a:solidFill>
                  <a:srgbClr val="0B5394"/>
                </a:solidFill>
                <a:latin typeface="Comic Sans MS"/>
                <a:ea typeface="Comic Sans MS"/>
                <a:cs typeface="Comic Sans MS"/>
                <a:sym typeface="Comic Sans MS"/>
              </a:rPr>
              <a:t>Dance Forms</a:t>
            </a:r>
            <a:endParaRPr sz="1600" b="1" u="sng">
              <a:solidFill>
                <a:srgbClr val="0B5394"/>
              </a:solidFill>
              <a:latin typeface="Comic Sans MS"/>
              <a:ea typeface="Comic Sans MS"/>
              <a:cs typeface="Comic Sans MS"/>
              <a:sym typeface="Comic Sans MS"/>
            </a:endParaRPr>
          </a:p>
          <a:p>
            <a:pPr marL="457200" lvl="0" indent="-330200" algn="l" rtl="0">
              <a:spcBef>
                <a:spcPts val="0"/>
              </a:spcBef>
              <a:spcAft>
                <a:spcPts val="0"/>
              </a:spcAft>
              <a:buClr>
                <a:srgbClr val="0B5394"/>
              </a:buClr>
              <a:buSzPts val="1600"/>
              <a:buFont typeface="Comic Sans MS"/>
              <a:buChar char="●"/>
            </a:pPr>
            <a:r>
              <a:rPr lang="en" sz="1600" b="1" u="sng">
                <a:solidFill>
                  <a:srgbClr val="0B5394"/>
                </a:solidFill>
                <a:latin typeface="Comic Sans MS"/>
                <a:ea typeface="Comic Sans MS"/>
                <a:cs typeface="Comic Sans MS"/>
                <a:sym typeface="Comic Sans MS"/>
              </a:rPr>
              <a:t>Music</a:t>
            </a:r>
            <a:endParaRPr sz="1600" b="1" u="sng">
              <a:solidFill>
                <a:srgbClr val="0B5394"/>
              </a:solidFill>
              <a:latin typeface="Comic Sans MS"/>
              <a:ea typeface="Comic Sans MS"/>
              <a:cs typeface="Comic Sans MS"/>
              <a:sym typeface="Comic Sans MS"/>
            </a:endParaRPr>
          </a:p>
          <a:p>
            <a:pPr marL="457200" lvl="0" indent="-330200" algn="l" rtl="0">
              <a:spcBef>
                <a:spcPts val="0"/>
              </a:spcBef>
              <a:spcAft>
                <a:spcPts val="0"/>
              </a:spcAft>
              <a:buClr>
                <a:srgbClr val="0B5394"/>
              </a:buClr>
              <a:buSzPts val="1600"/>
              <a:buFont typeface="Comic Sans MS"/>
              <a:buChar char="●"/>
            </a:pPr>
            <a:r>
              <a:rPr lang="en" sz="1600" b="1" u="sng">
                <a:solidFill>
                  <a:srgbClr val="0B5394"/>
                </a:solidFill>
                <a:latin typeface="Comic Sans MS"/>
                <a:ea typeface="Comic Sans MS"/>
                <a:cs typeface="Comic Sans MS"/>
                <a:sym typeface="Comic Sans MS"/>
              </a:rPr>
              <a:t>Folklore</a:t>
            </a:r>
            <a:endParaRPr sz="1600" b="1" u="sng">
              <a:solidFill>
                <a:srgbClr val="0B5394"/>
              </a:solidFill>
              <a:latin typeface="Comic Sans MS"/>
              <a:ea typeface="Comic Sans MS"/>
              <a:cs typeface="Comic Sans MS"/>
              <a:sym typeface="Comic Sans MS"/>
            </a:endParaRPr>
          </a:p>
        </p:txBody>
      </p:sp>
      <p:sp>
        <p:nvSpPr>
          <p:cNvPr id="563" name="Google Shape;563;p21"/>
          <p:cNvSpPr/>
          <p:nvPr/>
        </p:nvSpPr>
        <p:spPr>
          <a:xfrm flipH="1">
            <a:off x="3721350" y="-2162600"/>
            <a:ext cx="5465100" cy="4225200"/>
          </a:xfrm>
          <a:prstGeom prst="ellipse">
            <a:avLst/>
          </a:prstGeom>
          <a:solidFill>
            <a:schemeClr val="accent6"/>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endParaRPr sz="1800" b="1" u="sng">
              <a:solidFill>
                <a:srgbClr val="0B5394"/>
              </a:solidFill>
              <a:latin typeface="Comic Sans MS"/>
              <a:ea typeface="Comic Sans MS"/>
              <a:cs typeface="Comic Sans MS"/>
              <a:sym typeface="Comic Sans MS"/>
            </a:endParaRPr>
          </a:p>
          <a:p>
            <a:pPr marL="457200" lvl="0" indent="0" algn="l" rtl="0">
              <a:spcBef>
                <a:spcPts val="0"/>
              </a:spcBef>
              <a:spcAft>
                <a:spcPts val="0"/>
              </a:spcAft>
              <a:buNone/>
            </a:pPr>
            <a:endParaRPr sz="1800" b="1" u="sng">
              <a:solidFill>
                <a:srgbClr val="0B5394"/>
              </a:solidFill>
              <a:latin typeface="Comic Sans MS"/>
              <a:ea typeface="Comic Sans MS"/>
              <a:cs typeface="Comic Sans MS"/>
              <a:sym typeface="Comic Sans MS"/>
            </a:endParaRPr>
          </a:p>
          <a:p>
            <a:pPr marL="457200" lvl="0" indent="0" algn="l" rtl="0">
              <a:spcBef>
                <a:spcPts val="0"/>
              </a:spcBef>
              <a:spcAft>
                <a:spcPts val="0"/>
              </a:spcAft>
              <a:buNone/>
            </a:pPr>
            <a:endParaRPr sz="1800" b="1" u="sng">
              <a:solidFill>
                <a:srgbClr val="0B5394"/>
              </a:solidFill>
              <a:latin typeface="Comic Sans MS"/>
              <a:ea typeface="Comic Sans MS"/>
              <a:cs typeface="Comic Sans MS"/>
              <a:sym typeface="Comic Sans MS"/>
            </a:endParaRPr>
          </a:p>
          <a:p>
            <a:pPr marL="0" lvl="0" indent="0" algn="l" rtl="0">
              <a:spcBef>
                <a:spcPts val="0"/>
              </a:spcBef>
              <a:spcAft>
                <a:spcPts val="0"/>
              </a:spcAft>
              <a:buNone/>
            </a:pPr>
            <a:endParaRPr sz="1800" b="1" u="sng">
              <a:solidFill>
                <a:srgbClr val="0B5394"/>
              </a:solidFill>
              <a:latin typeface="Comic Sans MS"/>
              <a:ea typeface="Comic Sans MS"/>
              <a:cs typeface="Comic Sans MS"/>
              <a:sym typeface="Comic Sans MS"/>
            </a:endParaRPr>
          </a:p>
          <a:p>
            <a:pPr marL="457200" lvl="0" indent="0" algn="l" rtl="0">
              <a:spcBef>
                <a:spcPts val="0"/>
              </a:spcBef>
              <a:spcAft>
                <a:spcPts val="0"/>
              </a:spcAft>
              <a:buNone/>
            </a:pPr>
            <a:endParaRPr sz="1800" b="1" u="sng">
              <a:solidFill>
                <a:srgbClr val="0B5394"/>
              </a:solidFill>
              <a:latin typeface="Comic Sans MS"/>
              <a:ea typeface="Comic Sans MS"/>
              <a:cs typeface="Comic Sans MS"/>
              <a:sym typeface="Comic Sans MS"/>
            </a:endParaRPr>
          </a:p>
          <a:p>
            <a:pPr marL="457200" lvl="0" indent="0" algn="l" rtl="0">
              <a:spcBef>
                <a:spcPts val="0"/>
              </a:spcBef>
              <a:spcAft>
                <a:spcPts val="0"/>
              </a:spcAft>
              <a:buNone/>
            </a:pPr>
            <a:endParaRPr sz="1800" b="1" u="sng">
              <a:solidFill>
                <a:srgbClr val="0B5394"/>
              </a:solidFill>
              <a:latin typeface="Comic Sans MS"/>
              <a:ea typeface="Comic Sans MS"/>
              <a:cs typeface="Comic Sans MS"/>
              <a:sym typeface="Comic Sans MS"/>
            </a:endParaRPr>
          </a:p>
          <a:p>
            <a:pPr marL="457200" lvl="0" indent="0" algn="l" rtl="0">
              <a:spcBef>
                <a:spcPts val="0"/>
              </a:spcBef>
              <a:spcAft>
                <a:spcPts val="0"/>
              </a:spcAft>
              <a:buNone/>
            </a:pPr>
            <a:endParaRPr sz="1800" b="1" u="sng">
              <a:solidFill>
                <a:srgbClr val="0B5394"/>
              </a:solidFill>
              <a:latin typeface="Comic Sans MS"/>
              <a:ea typeface="Comic Sans MS"/>
              <a:cs typeface="Comic Sans MS"/>
              <a:sym typeface="Comic Sans MS"/>
            </a:endParaRPr>
          </a:p>
        </p:txBody>
      </p:sp>
      <p:sp>
        <p:nvSpPr>
          <p:cNvPr id="564" name="Google Shape;564;p21"/>
          <p:cNvSpPr txBox="1"/>
          <p:nvPr/>
        </p:nvSpPr>
        <p:spPr>
          <a:xfrm>
            <a:off x="4702888" y="233775"/>
            <a:ext cx="34185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u="sng">
                <a:solidFill>
                  <a:srgbClr val="0E2B2F"/>
                </a:solidFill>
                <a:latin typeface="Alegreya Sans SC"/>
                <a:ea typeface="Alegreya Sans SC"/>
                <a:cs typeface="Alegreya Sans SC"/>
                <a:sym typeface="Alegreya Sans SC"/>
              </a:rPr>
              <a:t>SUB CATEGORIES OF STATE-WISE DIVISIONS:</a:t>
            </a:r>
            <a:endParaRPr sz="1900" b="1" u="sng">
              <a:solidFill>
                <a:srgbClr val="0E2B2F"/>
              </a:solidFill>
              <a:latin typeface="Alegreya Sans SC"/>
              <a:ea typeface="Alegreya Sans SC"/>
              <a:cs typeface="Alegreya Sans SC"/>
              <a:sym typeface="Alegreya Sans SC"/>
            </a:endParaRPr>
          </a:p>
        </p:txBody>
      </p:sp>
      <p:pic>
        <p:nvPicPr>
          <p:cNvPr id="565" name="Google Shape;565;p21"/>
          <p:cNvPicPr preferRelativeResize="0"/>
          <p:nvPr/>
        </p:nvPicPr>
        <p:blipFill>
          <a:blip r:embed="rId3">
            <a:alphaModFix/>
          </a:blip>
          <a:stretch>
            <a:fillRect/>
          </a:stretch>
        </p:blipFill>
        <p:spPr>
          <a:xfrm rot="-2050242">
            <a:off x="2069129" y="281989"/>
            <a:ext cx="2325942" cy="3171821"/>
          </a:xfrm>
          <a:prstGeom prst="rect">
            <a:avLst/>
          </a:prstGeom>
          <a:noFill/>
          <a:ln>
            <a:noFill/>
          </a:ln>
          <a:effectLst>
            <a:outerShdw blurRad="228600" dist="50800" dir="5400000" algn="tl" rotWithShape="0">
              <a:srgbClr val="000000">
                <a:alpha val="54900"/>
              </a:srgbClr>
            </a:outerShdw>
          </a:effectLst>
        </p:spPr>
      </p:pic>
      <p:pic>
        <p:nvPicPr>
          <p:cNvPr id="566" name="Google Shape;566;p21"/>
          <p:cNvPicPr preferRelativeResize="0"/>
          <p:nvPr/>
        </p:nvPicPr>
        <p:blipFill>
          <a:blip r:embed="rId4">
            <a:alphaModFix/>
          </a:blip>
          <a:stretch>
            <a:fillRect/>
          </a:stretch>
        </p:blipFill>
        <p:spPr>
          <a:xfrm rot="-1983914">
            <a:off x="5240734" y="1480360"/>
            <a:ext cx="2312327" cy="3193581"/>
          </a:xfrm>
          <a:prstGeom prst="rect">
            <a:avLst/>
          </a:prstGeom>
          <a:noFill/>
          <a:ln>
            <a:noFill/>
          </a:ln>
          <a:effectLst>
            <a:outerShdw blurRad="228600" dist="50800" dir="5400000" algn="tl" rotWithShape="0">
              <a:srgbClr val="000000">
                <a:alpha val="54900"/>
              </a:srgbClr>
            </a:outerShdw>
          </a:effectLst>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728</Words>
  <Application>Microsoft Office PowerPoint</Application>
  <PresentationFormat>On-screen Show (16:9)</PresentationFormat>
  <Paragraphs>130</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Comic Sans MS</vt:lpstr>
      <vt:lpstr>Alegreya Sans SC</vt:lpstr>
      <vt:lpstr>Alegreya Sans SC Black</vt:lpstr>
      <vt:lpstr>Lato Black</vt:lpstr>
      <vt:lpstr>Lato</vt:lpstr>
      <vt:lpstr>Raleway</vt:lpstr>
      <vt:lpstr>Arial</vt:lpstr>
      <vt:lpstr>Swiss</vt:lpstr>
      <vt:lpstr>GRACE  OF INDIA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GRACE  OF INDIA </dc:title>
  <cp:lastModifiedBy>Anuj Pandey</cp:lastModifiedBy>
  <cp:revision>6</cp:revision>
  <dcterms:modified xsi:type="dcterms:W3CDTF">2022-03-15T09:07:25Z</dcterms:modified>
</cp:coreProperties>
</file>