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26b2bfd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126b2bfd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126b2bfd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126b2bfd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5472C0"/>
                </a:highlight>
              </a:rPr>
              <a:t>often implemented as a circular queue, and has two pointers: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26b2bf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26b2bf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Crossing clock domains can cause glitches and data loss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26b2bfd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26b2bfd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clk: Clock signal.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rst_n: Active-low reset signal.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w_en: Write enable signal.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r_en: Read enable signal.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data_in: Data to be written into the FIFO.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OUT::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data_out: Data read from the FIFO.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full: Indicates if the FIFO is full.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empty: Indicates if the FIFO is empty.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if true, 0 if false, as established last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w_ptr, r_ptr: Pointers to track the write and read positions in the FIFO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Fifo: array to store the data.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126b2bf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126b2bf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Logic: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Initializes write and read pointers to 0 and data output to 0 on reset.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Logic: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write enable is asserted and the FIFO is not full: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Writes the input data to the current write pointer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Increments the write pointer.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 Logic: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read enable is asserted and the FIFO is not empty: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Reads the data at the current read pointer 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Increments the read pointer.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26b2bfd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26b2bfd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Posedge is positive edge:  specifically used to trigger a block of code when a signal transitions from a low (0) to a high (1) value.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26b2bf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26b2bf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26b2bf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26b2bf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26b2bfd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26b2bfd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srd2014.blogspot.com/p/first-in-first-out-buff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making a FIFO in Verilog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Luo 8/5/24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https://esrd2014.blogspot.com/p/first-in-first-out-buffer.html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0744" l="0" r="0" t="11169"/>
          <a:stretch/>
        </p:blipFill>
        <p:spPr>
          <a:xfrm rot="-5400000">
            <a:off x="662501" y="-85875"/>
            <a:ext cx="2687374" cy="346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8340" l="0" r="0" t="0"/>
          <a:stretch/>
        </p:blipFill>
        <p:spPr>
          <a:xfrm rot="-5400000">
            <a:off x="5886025" y="1885524"/>
            <a:ext cx="2315601" cy="42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between synchronous and asynchronous FIFO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FIFO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and write are synchronous with common clk sig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Both have to be ready at the same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Simpler to implement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</a:t>
            </a:r>
            <a:r>
              <a:rPr lang="en"/>
              <a:t>ynchronous FIFO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and write operations no need for clk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Progress async at own time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Needs to deal with the problems that come with different clock domains and sync read/write pointers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code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850" y="496875"/>
            <a:ext cx="51244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04500"/>
            <a:ext cx="6692525" cy="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optional explanation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75" y="980725"/>
            <a:ext cx="2980925" cy="40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825" y="0"/>
            <a:ext cx="3354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testbench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12633" t="0"/>
          <a:stretch/>
        </p:blipFill>
        <p:spPr>
          <a:xfrm>
            <a:off x="3852901" y="0"/>
            <a:ext cx="52910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-Wall   //strict warning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-j 0    //makes fully parallelized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--assert     //enables system Verilog assertions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--trace-fst    /dump as a FST (compressed version of the VCD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Afterwards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verilator --binary ~/&lt;location&gt;/&lt;name&gt;.v ~/&lt;location&gt;/&lt;test bench&gt;.v --top &lt;testbench name&gt; -Wall -j 0 --assert --trace-fst --Wno-fatal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 put this in the readme)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after running the ./VFIFO_tb found in the obj dir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 the executable after checking for it 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obj_dir/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000" y="1102700"/>
            <a:ext cx="3847999" cy="40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0775"/>
            <a:ext cx="9144001" cy="2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