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5670D-3891-4686-87E6-B08254E27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D2EF9-6CAF-4B50-AA13-9C6A60F08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1C4B0-5438-4BDB-B8B8-7913B875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EE31B-AD12-4457-A894-FF88EC6B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679A9-9099-4392-9D34-E2D76A3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16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40E92-6A14-4707-81E2-2AF920AC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060E4-7947-463B-9577-499B0318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FD6D4-9523-48D1-8BCE-F8462CC4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010E4-161C-47F2-BE34-ABC7F354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A02DC-D451-4288-A5FD-06D5EFB2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9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5B34D-6800-4D0E-9FBA-0D81729C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24E385-669C-4337-A716-569A4D7F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2EDB8-0446-4B0C-86A1-754515B5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85815-EECE-4D69-ABC1-34EB3863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146B7-8DC9-4AAE-8EC8-4BE553E2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2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30910-312F-4452-AE5E-AB02C294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32AB8-FDEE-4053-A883-945E6CDE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50698-4198-4AAA-8711-228F551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9875A-060F-423D-AC59-18FA8BCB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7AD759-D34E-418C-AB64-D3A8B44F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36C7A-184E-4386-B688-4F8A910F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336B31-B27D-4B37-8541-6F514C70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2BF1C-CCEF-43CE-AFA9-9F40F7E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82163-3D28-42FD-882F-D64FEC7F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A23E7-EAB9-4973-AB80-12C8BA66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19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ECCE0-B26A-4913-AFB9-60BE9B1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5982-CBDA-4A68-B19F-8BBE4A277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B178B0-A5B6-4AC4-8390-5286B131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C04C1-088C-4AD5-858E-F28D4755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55387-E7DD-462E-A4D6-DBA1634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1AE776-0285-4495-B39F-3B0A1983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24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5D816-1759-4ECF-A208-2540E275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3511E-95CA-4660-BBD2-D66F813A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7BE0B-9BB8-419B-9288-3EEFB762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81FF17-A966-4A1F-B878-BEDBD8B7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6ACC49-305D-40BA-9158-4DB891B9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706233-CBB7-4FB9-BDF0-80F7B473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81C7CA-FE4C-482B-ADCC-0C17D592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D1487D-BA56-4372-BB8B-9D1A1AB6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2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CE21B-7D6A-4DEA-B3AB-405A440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6622C9-EADF-4D88-BD57-64FD8741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9AF166-48E4-462C-893F-567D5456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0D2867-2753-4F7B-8F56-D4EE1014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0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C77731-4871-4748-BEF8-9697210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0060DB-610B-42D6-BEE3-ACF5D728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61B96D-8BA9-4627-8574-7E01BD42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4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E8BA0-EC42-48EF-8AA6-B37454FA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61023-7C43-43F4-8237-AE52F30D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624C7-27D3-4683-BC3B-E6B6F6FE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01F0EC-CD2B-4D3D-95AA-DA9738B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CAF355-39CD-4C67-BFC0-FC5C7557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6C275-95CF-410E-9A05-9ACCAECE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7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9150-CEF6-40F3-923D-E32447AD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03802A-6127-42DD-BD93-0356C137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CD4CAC-AF64-4CA7-BBED-48FAC4FA8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D288CE-B644-4FD9-81BD-B3DF7FBF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42BA1A-256C-435B-9F72-07897F9E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F71958-24F4-4C60-B041-2F212C8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0823B-A9D3-4040-BC62-A3A8329B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688BD-A248-437A-B32F-C0218CC0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55ED6-E5A7-4409-834B-BFE3DDFCF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FA91-A3CB-47B9-9BE6-BAA673FF135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D947A-231C-4E7E-A6AB-6955AB5B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C91B9-00F0-4E9C-811C-6C78D83F4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D97F-6BC5-41B2-A3E3-57189A74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.pixelunion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4290-2388-411D-9D0E-AB9B11F39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5AFC9-F247-45A5-8934-754404437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F5345-0BBC-42BD-B9A3-4B3A0C5C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65A2417-D684-4B80-AF9F-04C1554AD815}"/>
              </a:ext>
            </a:extLst>
          </p:cNvPr>
          <p:cNvSpPr/>
          <p:nvPr/>
        </p:nvSpPr>
        <p:spPr>
          <a:xfrm>
            <a:off x="5291753" y="5734734"/>
            <a:ext cx="6172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Token do </a:t>
            </a:r>
            <a:r>
              <a:rPr lang="pt-BR" dirty="0" err="1"/>
              <a:t>instagram</a:t>
            </a:r>
            <a:r>
              <a:rPr lang="pt-BR" dirty="0"/>
              <a:t> gerado em </a:t>
            </a:r>
            <a:r>
              <a:rPr lang="pt-BR" dirty="0">
                <a:hlinkClick r:id="rId3"/>
              </a:rPr>
              <a:t>https://instagram.pixelunion.net</a:t>
            </a:r>
            <a:endParaRPr lang="pt-BR" dirty="0"/>
          </a:p>
          <a:p>
            <a:r>
              <a:rPr lang="pt-BR" dirty="0"/>
              <a:t>3649090776.1677ed0.42a80597f289442d92bf95ae8a853081</a:t>
            </a:r>
          </a:p>
        </p:txBody>
      </p:sp>
    </p:spTree>
    <p:extLst>
      <p:ext uri="{BB962C8B-B14F-4D97-AF65-F5344CB8AC3E}">
        <p14:creationId xmlns:p14="http://schemas.microsoft.com/office/powerpoint/2010/main" val="53470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2F76B-CAB4-4A3C-A238-7502F05D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Criado do </a:t>
            </a:r>
            <a:r>
              <a:rPr lang="pt-BR" dirty="0" err="1"/>
              <a:t>email</a:t>
            </a:r>
            <a:r>
              <a:rPr lang="pt-BR" dirty="0"/>
              <a:t> do </a:t>
            </a:r>
            <a:r>
              <a:rPr lang="pt-BR" dirty="0" err="1"/>
              <a:t>google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3020E-3977-42DD-8CF8-C5EDD7E4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 do cliente: </a:t>
            </a:r>
          </a:p>
          <a:p>
            <a:pPr marL="0" indent="0">
              <a:buNone/>
            </a:pPr>
            <a:r>
              <a:rPr lang="pt-BR" dirty="0"/>
              <a:t>898497640776-vu35d1a831ddc8shjcj915hu7cpe9lqh.apps.googleusercontent.com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Chave secreta:</a:t>
            </a:r>
          </a:p>
          <a:p>
            <a:pPr marL="0" indent="0">
              <a:buNone/>
            </a:pPr>
            <a:r>
              <a:rPr lang="pt-BR" dirty="0"/>
              <a:t>Tuej7xWTrc0UHC1x61R3kqjz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Refresh</a:t>
            </a:r>
            <a:r>
              <a:rPr lang="pt-BR" dirty="0"/>
              <a:t> Token: 1/urzdisnsn_7NzY7KhDqTh01OOYKG_Jc4m8HWNt_rxHs</a:t>
            </a:r>
          </a:p>
        </p:txBody>
      </p:sp>
    </p:spTree>
    <p:extLst>
      <p:ext uri="{BB962C8B-B14F-4D97-AF65-F5344CB8AC3E}">
        <p14:creationId xmlns:p14="http://schemas.microsoft.com/office/powerpoint/2010/main" val="350311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AB822-C487-4E35-958C-D86303B5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53F6B-8486-4BE8-B25F-D41D741D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Incluir feed </a:t>
            </a:r>
            <a:r>
              <a:rPr lang="pt-BR" dirty="0" err="1"/>
              <a:t>instagram</a:t>
            </a:r>
            <a:r>
              <a:rPr lang="pt-BR" dirty="0"/>
              <a:t> -&gt; em andamento</a:t>
            </a:r>
          </a:p>
          <a:p>
            <a:r>
              <a:rPr lang="pt-BR" dirty="0"/>
              <a:t>Incluir logo dos parceiros</a:t>
            </a:r>
          </a:p>
          <a:p>
            <a:r>
              <a:rPr lang="pt-BR" dirty="0"/>
              <a:t>Incluir descritivo das viagens na imagem da viagem – </a:t>
            </a:r>
            <a:r>
              <a:rPr lang="pt-BR"/>
              <a:t>em andamento</a:t>
            </a:r>
            <a:endParaRPr lang="pt-BR" dirty="0"/>
          </a:p>
          <a:p>
            <a:r>
              <a:rPr lang="pt-BR" dirty="0"/>
              <a:t>Link do </a:t>
            </a:r>
            <a:r>
              <a:rPr lang="pt-BR" dirty="0" err="1"/>
              <a:t>facebook</a:t>
            </a:r>
            <a:r>
              <a:rPr lang="pt-BR" dirty="0"/>
              <a:t> das próximas viagens</a:t>
            </a:r>
          </a:p>
          <a:p>
            <a:r>
              <a:rPr lang="pt-BR" dirty="0"/>
              <a:t>Colocar CNPJ e imagem do </a:t>
            </a:r>
            <a:r>
              <a:rPr lang="pt-BR" dirty="0" err="1"/>
              <a:t>cadastur</a:t>
            </a:r>
            <a:r>
              <a:rPr lang="pt-BR" dirty="0"/>
              <a:t> no rodapé</a:t>
            </a:r>
          </a:p>
          <a:p>
            <a:r>
              <a:rPr lang="pt-BR" dirty="0"/>
              <a:t>Automatizar as recomendações do </a:t>
            </a:r>
            <a:r>
              <a:rPr lang="pt-BR" dirty="0" err="1"/>
              <a:t>facebook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399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85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Criado do email do google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Erica Araujo</dc:creator>
  <cp:lastModifiedBy>Erica Araujo</cp:lastModifiedBy>
  <cp:revision>9</cp:revision>
  <dcterms:created xsi:type="dcterms:W3CDTF">2019-08-18T18:57:35Z</dcterms:created>
  <dcterms:modified xsi:type="dcterms:W3CDTF">2019-08-30T20:03:50Z</dcterms:modified>
</cp:coreProperties>
</file>