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7"/>
  </p:notesMasterIdLst>
  <p:sldIdLst>
    <p:sldId id="256" r:id="rId2"/>
    <p:sldId id="258" r:id="rId3"/>
    <p:sldId id="267" r:id="rId4"/>
    <p:sldId id="262" r:id="rId5"/>
    <p:sldId id="263" r:id="rId6"/>
    <p:sldId id="259" r:id="rId7"/>
    <p:sldId id="264" r:id="rId8"/>
    <p:sldId id="260" r:id="rId9"/>
    <p:sldId id="265" r:id="rId10"/>
    <p:sldId id="268" r:id="rId11"/>
    <p:sldId id="269" r:id="rId12"/>
    <p:sldId id="261" r:id="rId13"/>
    <p:sldId id="257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A72DE2-8AA7-47E6-A17D-E205494CE595}" v="16" dt="2023-03-13T18:24:57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7" autoAdjust="0"/>
    <p:restoredTop sz="82029" autoAdjust="0"/>
  </p:normalViewPr>
  <p:slideViewPr>
    <p:cSldViewPr snapToGrid="0">
      <p:cViewPr>
        <p:scale>
          <a:sx n="76" d="100"/>
          <a:sy n="76" d="100"/>
        </p:scale>
        <p:origin x="549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e, Grace" userId="09f1de90-5cfd-4b60-939e-249256d5fead" providerId="ADAL" clId="{46A72DE2-8AA7-47E6-A17D-E205494CE595}"/>
    <pc:docChg chg="undo redo custSel addSld delSld modSld">
      <pc:chgData name="Lane, Grace" userId="09f1de90-5cfd-4b60-939e-249256d5fead" providerId="ADAL" clId="{46A72DE2-8AA7-47E6-A17D-E205494CE595}" dt="2023-03-13T18:38:53.819" v="2138" actId="1076"/>
      <pc:docMkLst>
        <pc:docMk/>
      </pc:docMkLst>
      <pc:sldChg chg="modSp mod">
        <pc:chgData name="Lane, Grace" userId="09f1de90-5cfd-4b60-939e-249256d5fead" providerId="ADAL" clId="{46A72DE2-8AA7-47E6-A17D-E205494CE595}" dt="2023-03-13T18:00:06.380" v="2126" actId="20577"/>
        <pc:sldMkLst>
          <pc:docMk/>
          <pc:sldMk cId="1294419290" sldId="257"/>
        </pc:sldMkLst>
        <pc:spChg chg="mod">
          <ac:chgData name="Lane, Grace" userId="09f1de90-5cfd-4b60-939e-249256d5fead" providerId="ADAL" clId="{46A72DE2-8AA7-47E6-A17D-E205494CE595}" dt="2023-03-13T04:59:36.317" v="2038" actId="20577"/>
          <ac:spMkLst>
            <pc:docMk/>
            <pc:sldMk cId="1294419290" sldId="257"/>
            <ac:spMk id="2" creationId="{FF6D78A4-697E-A1A8-9579-7F95D7712B6D}"/>
          </ac:spMkLst>
        </pc:spChg>
        <pc:spChg chg="mod">
          <ac:chgData name="Lane, Grace" userId="09f1de90-5cfd-4b60-939e-249256d5fead" providerId="ADAL" clId="{46A72DE2-8AA7-47E6-A17D-E205494CE595}" dt="2023-03-13T18:00:06.380" v="2126" actId="20577"/>
          <ac:spMkLst>
            <pc:docMk/>
            <pc:sldMk cId="1294419290" sldId="257"/>
            <ac:spMk id="3" creationId="{A0FB0907-56BD-DE47-AAF1-359330F410F5}"/>
          </ac:spMkLst>
        </pc:spChg>
      </pc:sldChg>
      <pc:sldChg chg="modSp mod">
        <pc:chgData name="Lane, Grace" userId="09f1de90-5cfd-4b60-939e-249256d5fead" providerId="ADAL" clId="{46A72DE2-8AA7-47E6-A17D-E205494CE595}" dt="2023-03-08T04:24:43.431" v="702" actId="20577"/>
        <pc:sldMkLst>
          <pc:docMk/>
          <pc:sldMk cId="750132094" sldId="260"/>
        </pc:sldMkLst>
        <pc:spChg chg="mod">
          <ac:chgData name="Lane, Grace" userId="09f1de90-5cfd-4b60-939e-249256d5fead" providerId="ADAL" clId="{46A72DE2-8AA7-47E6-A17D-E205494CE595}" dt="2023-03-08T04:24:43.431" v="702" actId="20577"/>
          <ac:spMkLst>
            <pc:docMk/>
            <pc:sldMk cId="750132094" sldId="260"/>
            <ac:spMk id="3" creationId="{EB4A620C-B165-FA49-62D9-ADF534EA120B}"/>
          </ac:spMkLst>
        </pc:spChg>
      </pc:sldChg>
      <pc:sldChg chg="addSp delSp modSp mod">
        <pc:chgData name="Lane, Grace" userId="09f1de90-5cfd-4b60-939e-249256d5fead" providerId="ADAL" clId="{46A72DE2-8AA7-47E6-A17D-E205494CE595}" dt="2023-03-13T18:38:53.819" v="2138" actId="1076"/>
        <pc:sldMkLst>
          <pc:docMk/>
          <pc:sldMk cId="1008345397" sldId="263"/>
        </pc:sldMkLst>
        <pc:spChg chg="del">
          <ac:chgData name="Lane, Grace" userId="09f1de90-5cfd-4b60-939e-249256d5fead" providerId="ADAL" clId="{46A72DE2-8AA7-47E6-A17D-E205494CE595}" dt="2023-03-08T03:41:18.067" v="240" actId="22"/>
          <ac:spMkLst>
            <pc:docMk/>
            <pc:sldMk cId="1008345397" sldId="263"/>
            <ac:spMk id="2" creationId="{AD5C9072-F42A-41F0-530E-FD6A3C29788A}"/>
          </ac:spMkLst>
        </pc:spChg>
        <pc:spChg chg="mod">
          <ac:chgData name="Lane, Grace" userId="09f1de90-5cfd-4b60-939e-249256d5fead" providerId="ADAL" clId="{46A72DE2-8AA7-47E6-A17D-E205494CE595}" dt="2023-03-08T03:48:47.625" v="390" actId="14100"/>
          <ac:spMkLst>
            <pc:docMk/>
            <pc:sldMk cId="1008345397" sldId="263"/>
            <ac:spMk id="3" creationId="{3E367B71-6DE2-6E48-6344-ECA129E89763}"/>
          </ac:spMkLst>
        </pc:spChg>
        <pc:spChg chg="mod">
          <ac:chgData name="Lane, Grace" userId="09f1de90-5cfd-4b60-939e-249256d5fead" providerId="ADAL" clId="{46A72DE2-8AA7-47E6-A17D-E205494CE595}" dt="2023-03-10T19:31:16.367" v="1599" actId="313"/>
          <ac:spMkLst>
            <pc:docMk/>
            <pc:sldMk cId="1008345397" sldId="263"/>
            <ac:spMk id="4" creationId="{55B756F8-904E-5D0A-0B6D-907841CA41EB}"/>
          </ac:spMkLst>
        </pc:spChg>
        <pc:spChg chg="add mod">
          <ac:chgData name="Lane, Grace" userId="09f1de90-5cfd-4b60-939e-249256d5fead" providerId="ADAL" clId="{46A72DE2-8AA7-47E6-A17D-E205494CE595}" dt="2023-03-13T18:38:53.819" v="2138" actId="1076"/>
          <ac:spMkLst>
            <pc:docMk/>
            <pc:sldMk cId="1008345397" sldId="263"/>
            <ac:spMk id="7" creationId="{AC2A31BD-D892-4707-53B8-86782464B32C}"/>
          </ac:spMkLst>
        </pc:spChg>
        <pc:picChg chg="add mod ord modCrop">
          <ac:chgData name="Lane, Grace" userId="09f1de90-5cfd-4b60-939e-249256d5fead" providerId="ADAL" clId="{46A72DE2-8AA7-47E6-A17D-E205494CE595}" dt="2023-03-08T03:41:18.067" v="240" actId="22"/>
          <ac:picMkLst>
            <pc:docMk/>
            <pc:sldMk cId="1008345397" sldId="263"/>
            <ac:picMk id="6" creationId="{0DF00005-B3F9-4BAF-9B7D-6AA00885585A}"/>
          </ac:picMkLst>
        </pc:picChg>
      </pc:sldChg>
      <pc:sldChg chg="addSp delSp modSp mod">
        <pc:chgData name="Lane, Grace" userId="09f1de90-5cfd-4b60-939e-249256d5fead" providerId="ADAL" clId="{46A72DE2-8AA7-47E6-A17D-E205494CE595}" dt="2023-03-08T04:21:33.379" v="695" actId="1076"/>
        <pc:sldMkLst>
          <pc:docMk/>
          <pc:sldMk cId="3918181199" sldId="264"/>
        </pc:sldMkLst>
        <pc:spChg chg="del">
          <ac:chgData name="Lane, Grace" userId="09f1de90-5cfd-4b60-939e-249256d5fead" providerId="ADAL" clId="{46A72DE2-8AA7-47E6-A17D-E205494CE595}" dt="2023-03-08T04:00:17.003" v="399" actId="478"/>
          <ac:spMkLst>
            <pc:docMk/>
            <pc:sldMk cId="3918181199" sldId="264"/>
            <ac:spMk id="2" creationId="{56BCE026-044D-6B22-E7F7-181AEF375D5E}"/>
          </ac:spMkLst>
        </pc:spChg>
        <pc:spChg chg="mod">
          <ac:chgData name="Lane, Grace" userId="09f1de90-5cfd-4b60-939e-249256d5fead" providerId="ADAL" clId="{46A72DE2-8AA7-47E6-A17D-E205494CE595}" dt="2023-03-08T04:09:00.312" v="662" actId="1076"/>
          <ac:spMkLst>
            <pc:docMk/>
            <pc:sldMk cId="3918181199" sldId="264"/>
            <ac:spMk id="3" creationId="{C655A940-6DED-C8B6-5713-97555754F5E0}"/>
          </ac:spMkLst>
        </pc:spChg>
        <pc:spChg chg="mod">
          <ac:chgData name="Lane, Grace" userId="09f1de90-5cfd-4b60-939e-249256d5fead" providerId="ADAL" clId="{46A72DE2-8AA7-47E6-A17D-E205494CE595}" dt="2023-03-08T04:09:11.100" v="682" actId="27636"/>
          <ac:spMkLst>
            <pc:docMk/>
            <pc:sldMk cId="3918181199" sldId="264"/>
            <ac:spMk id="4" creationId="{F5F81065-D620-342D-9D0F-41BE4E5A8DD0}"/>
          </ac:spMkLst>
        </pc:spChg>
        <pc:spChg chg="add mod">
          <ac:chgData name="Lane, Grace" userId="09f1de90-5cfd-4b60-939e-249256d5fead" providerId="ADAL" clId="{46A72DE2-8AA7-47E6-A17D-E205494CE595}" dt="2023-03-08T04:21:33.379" v="695" actId="1076"/>
          <ac:spMkLst>
            <pc:docMk/>
            <pc:sldMk cId="3918181199" sldId="264"/>
            <ac:spMk id="6" creationId="{44742A4A-B8FD-AD3B-BAC9-DBD699DD925B}"/>
          </ac:spMkLst>
        </pc:spChg>
      </pc:sldChg>
      <pc:sldChg chg="addSp delSp modSp mod">
        <pc:chgData name="Lane, Grace" userId="09f1de90-5cfd-4b60-939e-249256d5fead" providerId="ADAL" clId="{46A72DE2-8AA7-47E6-A17D-E205494CE595}" dt="2023-03-13T04:54:06.260" v="2035" actId="1038"/>
        <pc:sldMkLst>
          <pc:docMk/>
          <pc:sldMk cId="1491119490" sldId="265"/>
        </pc:sldMkLst>
        <pc:spChg chg="del">
          <ac:chgData name="Lane, Grace" userId="09f1de90-5cfd-4b60-939e-249256d5fead" providerId="ADAL" clId="{46A72DE2-8AA7-47E6-A17D-E205494CE595}" dt="2023-03-08T04:23:52.062" v="696" actId="478"/>
          <ac:spMkLst>
            <pc:docMk/>
            <pc:sldMk cId="1491119490" sldId="265"/>
            <ac:spMk id="2" creationId="{0153FA7F-6F39-320E-A361-C06865602D63}"/>
          </ac:spMkLst>
        </pc:spChg>
        <pc:spChg chg="mod">
          <ac:chgData name="Lane, Grace" userId="09f1de90-5cfd-4b60-939e-249256d5fead" providerId="ADAL" clId="{46A72DE2-8AA7-47E6-A17D-E205494CE595}" dt="2023-03-08T04:38:42.234" v="1004" actId="1076"/>
          <ac:spMkLst>
            <pc:docMk/>
            <pc:sldMk cId="1491119490" sldId="265"/>
            <ac:spMk id="3" creationId="{122B3199-F8C1-3A19-5C9D-5E7EF805BCE6}"/>
          </ac:spMkLst>
        </pc:spChg>
        <pc:spChg chg="del mod">
          <ac:chgData name="Lane, Grace" userId="09f1de90-5cfd-4b60-939e-249256d5fead" providerId="ADAL" clId="{46A72DE2-8AA7-47E6-A17D-E205494CE595}" dt="2023-03-08T04:33:10.082" v="774" actId="478"/>
          <ac:spMkLst>
            <pc:docMk/>
            <pc:sldMk cId="1491119490" sldId="265"/>
            <ac:spMk id="4" creationId="{F5815422-6600-720B-E005-FB7ADABFBBAD}"/>
          </ac:spMkLst>
        </pc:spChg>
        <pc:spChg chg="add mod ord">
          <ac:chgData name="Lane, Grace" userId="09f1de90-5cfd-4b60-939e-249256d5fead" providerId="ADAL" clId="{46A72DE2-8AA7-47E6-A17D-E205494CE595}" dt="2023-03-08T04:38:34.197" v="1003" actId="1076"/>
          <ac:spMkLst>
            <pc:docMk/>
            <pc:sldMk cId="1491119490" sldId="265"/>
            <ac:spMk id="21" creationId="{3136A761-58BF-3FF8-1703-FA37CBE6DF05}"/>
          </ac:spMkLst>
        </pc:spChg>
        <pc:picChg chg="add mod modCrop">
          <ac:chgData name="Lane, Grace" userId="09f1de90-5cfd-4b60-939e-249256d5fead" providerId="ADAL" clId="{46A72DE2-8AA7-47E6-A17D-E205494CE595}" dt="2023-03-13T04:53:58.592" v="2030" actId="1037"/>
          <ac:picMkLst>
            <pc:docMk/>
            <pc:sldMk cId="1491119490" sldId="265"/>
            <ac:picMk id="6" creationId="{B02640E6-C23D-C756-D8FF-974EA030DCE4}"/>
          </ac:picMkLst>
        </pc:picChg>
        <pc:picChg chg="add del mod">
          <ac:chgData name="Lane, Grace" userId="09f1de90-5cfd-4b60-939e-249256d5fead" providerId="ADAL" clId="{46A72DE2-8AA7-47E6-A17D-E205494CE595}" dt="2023-03-08T04:28:16.126" v="715" actId="478"/>
          <ac:picMkLst>
            <pc:docMk/>
            <pc:sldMk cId="1491119490" sldId="265"/>
            <ac:picMk id="8" creationId="{1C984DC7-FF3F-5A4F-04D6-C29B1839E35D}"/>
          </ac:picMkLst>
        </pc:picChg>
        <pc:picChg chg="add mod modCrop">
          <ac:chgData name="Lane, Grace" userId="09f1de90-5cfd-4b60-939e-249256d5fead" providerId="ADAL" clId="{46A72DE2-8AA7-47E6-A17D-E205494CE595}" dt="2023-03-13T04:54:01.174" v="2032" actId="1037"/>
          <ac:picMkLst>
            <pc:docMk/>
            <pc:sldMk cId="1491119490" sldId="265"/>
            <ac:picMk id="10" creationId="{239A3262-BB5D-1360-1271-582413750286}"/>
          </ac:picMkLst>
        </pc:picChg>
        <pc:picChg chg="add mod">
          <ac:chgData name="Lane, Grace" userId="09f1de90-5cfd-4b60-939e-249256d5fead" providerId="ADAL" clId="{46A72DE2-8AA7-47E6-A17D-E205494CE595}" dt="2023-03-13T04:54:03.374" v="2033" actId="1037"/>
          <ac:picMkLst>
            <pc:docMk/>
            <pc:sldMk cId="1491119490" sldId="265"/>
            <ac:picMk id="12" creationId="{55646C1F-AB63-6220-3280-8D06801C3ADF}"/>
          </ac:picMkLst>
        </pc:picChg>
        <pc:picChg chg="add mod modCrop">
          <ac:chgData name="Lane, Grace" userId="09f1de90-5cfd-4b60-939e-249256d5fead" providerId="ADAL" clId="{46A72DE2-8AA7-47E6-A17D-E205494CE595}" dt="2023-03-13T04:54:06.260" v="2035" actId="1038"/>
          <ac:picMkLst>
            <pc:docMk/>
            <pc:sldMk cId="1491119490" sldId="265"/>
            <ac:picMk id="14" creationId="{BFDB8237-A1EA-D1F8-32B5-68AED1E9D0D0}"/>
          </ac:picMkLst>
        </pc:picChg>
        <pc:picChg chg="add mod">
          <ac:chgData name="Lane, Grace" userId="09f1de90-5cfd-4b60-939e-249256d5fead" providerId="ADAL" clId="{46A72DE2-8AA7-47E6-A17D-E205494CE595}" dt="2023-03-08T04:38:57.025" v="1055" actId="1035"/>
          <ac:picMkLst>
            <pc:docMk/>
            <pc:sldMk cId="1491119490" sldId="265"/>
            <ac:picMk id="16" creationId="{BB21D741-2791-412C-5497-E95EB55E193B}"/>
          </ac:picMkLst>
        </pc:picChg>
        <pc:picChg chg="add mod">
          <ac:chgData name="Lane, Grace" userId="09f1de90-5cfd-4b60-939e-249256d5fead" providerId="ADAL" clId="{46A72DE2-8AA7-47E6-A17D-E205494CE595}" dt="2023-03-08T04:38:57.025" v="1055" actId="1035"/>
          <ac:picMkLst>
            <pc:docMk/>
            <pc:sldMk cId="1491119490" sldId="265"/>
            <ac:picMk id="18" creationId="{C6C6A53B-1BDD-09BE-B427-18FDFB75F8C0}"/>
          </ac:picMkLst>
        </pc:picChg>
        <pc:picChg chg="add mod">
          <ac:chgData name="Lane, Grace" userId="09f1de90-5cfd-4b60-939e-249256d5fead" providerId="ADAL" clId="{46A72DE2-8AA7-47E6-A17D-E205494CE595}" dt="2023-03-08T04:39:19.800" v="1061" actId="1076"/>
          <ac:picMkLst>
            <pc:docMk/>
            <pc:sldMk cId="1491119490" sldId="265"/>
            <ac:picMk id="20" creationId="{2C049BAD-DA72-BC7A-B02D-15093DC1F2B1}"/>
          </ac:picMkLst>
        </pc:picChg>
      </pc:sldChg>
      <pc:sldChg chg="modSp del mod">
        <pc:chgData name="Lane, Grace" userId="09f1de90-5cfd-4b60-939e-249256d5fead" providerId="ADAL" clId="{46A72DE2-8AA7-47E6-A17D-E205494CE595}" dt="2023-03-08T07:13:17.931" v="1206" actId="47"/>
        <pc:sldMkLst>
          <pc:docMk/>
          <pc:sldMk cId="1647627529" sldId="266"/>
        </pc:sldMkLst>
        <pc:spChg chg="mod">
          <ac:chgData name="Lane, Grace" userId="09f1de90-5cfd-4b60-939e-249256d5fead" providerId="ADAL" clId="{46A72DE2-8AA7-47E6-A17D-E205494CE595}" dt="2023-03-06T19:12:23.995" v="0" actId="27636"/>
          <ac:spMkLst>
            <pc:docMk/>
            <pc:sldMk cId="1647627529" sldId="266"/>
            <ac:spMk id="3" creationId="{7EE5DFD7-B35D-D4EE-3BFE-C4A35C363573}"/>
          </ac:spMkLst>
        </pc:spChg>
      </pc:sldChg>
      <pc:sldChg chg="addSp delSp modSp new mod modNotesTx">
        <pc:chgData name="Lane, Grace" userId="09f1de90-5cfd-4b60-939e-249256d5fead" providerId="ADAL" clId="{46A72DE2-8AA7-47E6-A17D-E205494CE595}" dt="2023-03-13T04:50:18.341" v="1977" actId="20577"/>
        <pc:sldMkLst>
          <pc:docMk/>
          <pc:sldMk cId="3236964776" sldId="267"/>
        </pc:sldMkLst>
        <pc:spChg chg="mod">
          <ac:chgData name="Lane, Grace" userId="09f1de90-5cfd-4b60-939e-249256d5fead" providerId="ADAL" clId="{46A72DE2-8AA7-47E6-A17D-E205494CE595}" dt="2023-03-08T02:29:13.250" v="125" actId="20577"/>
          <ac:spMkLst>
            <pc:docMk/>
            <pc:sldMk cId="3236964776" sldId="267"/>
            <ac:spMk id="2" creationId="{D23D620D-E9FE-3996-E23D-1087913EAD42}"/>
          </ac:spMkLst>
        </pc:spChg>
        <pc:spChg chg="del mod">
          <ac:chgData name="Lane, Grace" userId="09f1de90-5cfd-4b60-939e-249256d5fead" providerId="ADAL" clId="{46A72DE2-8AA7-47E6-A17D-E205494CE595}" dt="2023-03-06T19:14:57.604" v="82" actId="478"/>
          <ac:spMkLst>
            <pc:docMk/>
            <pc:sldMk cId="3236964776" sldId="267"/>
            <ac:spMk id="3" creationId="{E44B3DCB-60B5-3E9D-AB76-2D3579B3AE8C}"/>
          </ac:spMkLst>
        </pc:spChg>
        <pc:spChg chg="add mod">
          <ac:chgData name="Lane, Grace" userId="09f1de90-5cfd-4b60-939e-249256d5fead" providerId="ADAL" clId="{46A72DE2-8AA7-47E6-A17D-E205494CE595}" dt="2023-03-13T04:50:18.341" v="1977" actId="20577"/>
          <ac:spMkLst>
            <pc:docMk/>
            <pc:sldMk cId="3236964776" sldId="267"/>
            <ac:spMk id="4" creationId="{F6EA605C-FF8A-3E76-6D2C-939F8539BD36}"/>
          </ac:spMkLst>
        </pc:spChg>
      </pc:sldChg>
      <pc:sldChg chg="addSp delSp modSp add mod">
        <pc:chgData name="Lane, Grace" userId="09f1de90-5cfd-4b60-939e-249256d5fead" providerId="ADAL" clId="{46A72DE2-8AA7-47E6-A17D-E205494CE595}" dt="2023-03-10T19:17:27.775" v="1344" actId="1076"/>
        <pc:sldMkLst>
          <pc:docMk/>
          <pc:sldMk cId="2554814126" sldId="268"/>
        </pc:sldMkLst>
        <pc:spChg chg="mod">
          <ac:chgData name="Lane, Grace" userId="09f1de90-5cfd-4b60-939e-249256d5fead" providerId="ADAL" clId="{46A72DE2-8AA7-47E6-A17D-E205494CE595}" dt="2023-03-10T19:17:18.224" v="1343" actId="1038"/>
          <ac:spMkLst>
            <pc:docMk/>
            <pc:sldMk cId="2554814126" sldId="268"/>
            <ac:spMk id="3" creationId="{122B3199-F8C1-3A19-5C9D-5E7EF805BCE6}"/>
          </ac:spMkLst>
        </pc:spChg>
        <pc:spChg chg="del">
          <ac:chgData name="Lane, Grace" userId="09f1de90-5cfd-4b60-939e-249256d5fead" providerId="ADAL" clId="{46A72DE2-8AA7-47E6-A17D-E205494CE595}" dt="2023-03-08T04:44:32.658" v="1148" actId="478"/>
          <ac:spMkLst>
            <pc:docMk/>
            <pc:sldMk cId="2554814126" sldId="268"/>
            <ac:spMk id="4" creationId="{F5815422-6600-720B-E005-FB7ADABFBBAD}"/>
          </ac:spMkLst>
        </pc:spChg>
        <pc:spChg chg="add mod ord">
          <ac:chgData name="Lane, Grace" userId="09f1de90-5cfd-4b60-939e-249256d5fead" providerId="ADAL" clId="{46A72DE2-8AA7-47E6-A17D-E205494CE595}" dt="2023-03-08T04:42:59.450" v="1122" actId="171"/>
          <ac:spMkLst>
            <pc:docMk/>
            <pc:sldMk cId="2554814126" sldId="268"/>
            <ac:spMk id="11" creationId="{EFF45F65-8218-D0D3-E073-0C13889DA289}"/>
          </ac:spMkLst>
        </pc:spChg>
        <pc:picChg chg="add del mod ord modCrop">
          <ac:chgData name="Lane, Grace" userId="09f1de90-5cfd-4b60-939e-249256d5fead" providerId="ADAL" clId="{46A72DE2-8AA7-47E6-A17D-E205494CE595}" dt="2023-03-10T19:15:58.644" v="1283" actId="478"/>
          <ac:picMkLst>
            <pc:docMk/>
            <pc:sldMk cId="2554814126" sldId="268"/>
            <ac:picMk id="5" creationId="{217F3A2C-4EC2-CE2B-71F6-CE91638BDA28}"/>
          </ac:picMkLst>
        </pc:picChg>
        <pc:picChg chg="del">
          <ac:chgData name="Lane, Grace" userId="09f1de90-5cfd-4b60-939e-249256d5fead" providerId="ADAL" clId="{46A72DE2-8AA7-47E6-A17D-E205494CE595}" dt="2023-03-08T04:24:49.759" v="703" actId="478"/>
          <ac:picMkLst>
            <pc:docMk/>
            <pc:sldMk cId="2554814126" sldId="268"/>
            <ac:picMk id="6" creationId="{B02640E6-C23D-C756-D8FF-974EA030DCE4}"/>
          </ac:picMkLst>
        </pc:picChg>
        <pc:picChg chg="add del mod">
          <ac:chgData name="Lane, Grace" userId="09f1de90-5cfd-4b60-939e-249256d5fead" providerId="ADAL" clId="{46A72DE2-8AA7-47E6-A17D-E205494CE595}" dt="2023-03-08T04:41:28.244" v="1085" actId="21"/>
          <ac:picMkLst>
            <pc:docMk/>
            <pc:sldMk cId="2554814126" sldId="268"/>
            <ac:picMk id="8" creationId="{C8858399-8F0D-8721-A0DA-B7773928D028}"/>
          </ac:picMkLst>
        </pc:picChg>
        <pc:picChg chg="add del mod modCrop">
          <ac:chgData name="Lane, Grace" userId="09f1de90-5cfd-4b60-939e-249256d5fead" providerId="ADAL" clId="{46A72DE2-8AA7-47E6-A17D-E205494CE595}" dt="2023-03-08T04:43:19.269" v="1126" actId="478"/>
          <ac:picMkLst>
            <pc:docMk/>
            <pc:sldMk cId="2554814126" sldId="268"/>
            <ac:picMk id="9" creationId="{9194AD73-70B7-38AF-F8FB-F74574E88502}"/>
          </ac:picMkLst>
        </pc:picChg>
        <pc:picChg chg="add del mod modCrop">
          <ac:chgData name="Lane, Grace" userId="09f1de90-5cfd-4b60-939e-249256d5fead" providerId="ADAL" clId="{46A72DE2-8AA7-47E6-A17D-E205494CE595}" dt="2023-03-08T04:43:18.565" v="1125" actId="478"/>
          <ac:picMkLst>
            <pc:docMk/>
            <pc:sldMk cId="2554814126" sldId="268"/>
            <ac:picMk id="10" creationId="{7B7DA20E-B0D7-C818-F69E-210B0D8003C6}"/>
          </ac:picMkLst>
        </pc:picChg>
        <pc:picChg chg="add del">
          <ac:chgData name="Lane, Grace" userId="09f1de90-5cfd-4b60-939e-249256d5fead" providerId="ADAL" clId="{46A72DE2-8AA7-47E6-A17D-E205494CE595}" dt="2023-03-10T19:12:40.220" v="1210" actId="478"/>
          <ac:picMkLst>
            <pc:docMk/>
            <pc:sldMk cId="2554814126" sldId="268"/>
            <ac:picMk id="13" creationId="{8D062452-DE3D-1210-2978-728278E61B37}"/>
          </ac:picMkLst>
        </pc:picChg>
        <pc:picChg chg="add mod">
          <ac:chgData name="Lane, Grace" userId="09f1de90-5cfd-4b60-939e-249256d5fead" providerId="ADAL" clId="{46A72DE2-8AA7-47E6-A17D-E205494CE595}" dt="2023-03-10T19:17:01.811" v="1298" actId="1076"/>
          <ac:picMkLst>
            <pc:docMk/>
            <pc:sldMk cId="2554814126" sldId="268"/>
            <ac:picMk id="15" creationId="{D51DB058-BC61-5A57-94EB-E87E0CFEE90C}"/>
          </ac:picMkLst>
        </pc:picChg>
        <pc:picChg chg="add del mod ord modCrop">
          <ac:chgData name="Lane, Grace" userId="09f1de90-5cfd-4b60-939e-249256d5fead" providerId="ADAL" clId="{46A72DE2-8AA7-47E6-A17D-E205494CE595}" dt="2023-03-10T19:15:59.796" v="1284" actId="478"/>
          <ac:picMkLst>
            <pc:docMk/>
            <pc:sldMk cId="2554814126" sldId="268"/>
            <ac:picMk id="16" creationId="{17BCB80B-1491-DDA5-CEA8-07732EBF34BB}"/>
          </ac:picMkLst>
        </pc:picChg>
        <pc:picChg chg="add mod">
          <ac:chgData name="Lane, Grace" userId="09f1de90-5cfd-4b60-939e-249256d5fead" providerId="ADAL" clId="{46A72DE2-8AA7-47E6-A17D-E205494CE595}" dt="2023-03-10T19:16:52.747" v="1297" actId="1076"/>
          <ac:picMkLst>
            <pc:docMk/>
            <pc:sldMk cId="2554814126" sldId="268"/>
            <ac:picMk id="18" creationId="{C6F83704-3DF0-3867-D6AA-27336256EF35}"/>
          </ac:picMkLst>
        </pc:picChg>
        <pc:picChg chg="add mod ord">
          <ac:chgData name="Lane, Grace" userId="09f1de90-5cfd-4b60-939e-249256d5fead" providerId="ADAL" clId="{46A72DE2-8AA7-47E6-A17D-E205494CE595}" dt="2023-03-10T19:17:08.542" v="1301" actId="1076"/>
          <ac:picMkLst>
            <pc:docMk/>
            <pc:sldMk cId="2554814126" sldId="268"/>
            <ac:picMk id="19" creationId="{604BB1C3-ED04-1CC9-86EA-E46BAC5AF59C}"/>
          </ac:picMkLst>
        </pc:picChg>
        <pc:picChg chg="add mod">
          <ac:chgData name="Lane, Grace" userId="09f1de90-5cfd-4b60-939e-249256d5fead" providerId="ADAL" clId="{46A72DE2-8AA7-47E6-A17D-E205494CE595}" dt="2023-03-10T19:17:27.775" v="1344" actId="1076"/>
          <ac:picMkLst>
            <pc:docMk/>
            <pc:sldMk cId="2554814126" sldId="268"/>
            <ac:picMk id="21" creationId="{8892C08A-A3CB-3E66-10E3-3F61F26F39F7}"/>
          </ac:picMkLst>
        </pc:picChg>
      </pc:sldChg>
      <pc:sldChg chg="addSp delSp modSp add mod">
        <pc:chgData name="Lane, Grace" userId="09f1de90-5cfd-4b60-939e-249256d5fead" providerId="ADAL" clId="{46A72DE2-8AA7-47E6-A17D-E205494CE595}" dt="2023-03-10T19:19:18.411" v="1351" actId="1076"/>
        <pc:sldMkLst>
          <pc:docMk/>
          <pc:sldMk cId="3338001123" sldId="269"/>
        </pc:sldMkLst>
        <pc:spChg chg="mod">
          <ac:chgData name="Lane, Grace" userId="09f1de90-5cfd-4b60-939e-249256d5fead" providerId="ADAL" clId="{46A72DE2-8AA7-47E6-A17D-E205494CE595}" dt="2023-03-08T04:44:14.920" v="1146" actId="20577"/>
          <ac:spMkLst>
            <pc:docMk/>
            <pc:sldMk cId="3338001123" sldId="269"/>
            <ac:spMk id="3" creationId="{122B3199-F8C1-3A19-5C9D-5E7EF805BCE6}"/>
          </ac:spMkLst>
        </pc:spChg>
        <pc:spChg chg="del">
          <ac:chgData name="Lane, Grace" userId="09f1de90-5cfd-4b60-939e-249256d5fead" providerId="ADAL" clId="{46A72DE2-8AA7-47E6-A17D-E205494CE595}" dt="2023-03-08T04:44:24.618" v="1147" actId="478"/>
          <ac:spMkLst>
            <pc:docMk/>
            <pc:sldMk cId="3338001123" sldId="269"/>
            <ac:spMk id="4" creationId="{F5815422-6600-720B-E005-FB7ADABFBBAD}"/>
          </ac:spMkLst>
        </pc:spChg>
        <pc:spChg chg="add mod ord">
          <ac:chgData name="Lane, Grace" userId="09f1de90-5cfd-4b60-939e-249256d5fead" providerId="ADAL" clId="{46A72DE2-8AA7-47E6-A17D-E205494CE595}" dt="2023-03-08T04:44:43.396" v="1155" actId="171"/>
          <ac:spMkLst>
            <pc:docMk/>
            <pc:sldMk cId="3338001123" sldId="269"/>
            <ac:spMk id="6" creationId="{60B0DF49-70A4-169E-81E3-970F401EC93D}"/>
          </ac:spMkLst>
        </pc:spChg>
        <pc:picChg chg="add mod ord">
          <ac:chgData name="Lane, Grace" userId="09f1de90-5cfd-4b60-939e-249256d5fead" providerId="ADAL" clId="{46A72DE2-8AA7-47E6-A17D-E205494CE595}" dt="2023-03-08T04:44:50.720" v="1180" actId="1036"/>
          <ac:picMkLst>
            <pc:docMk/>
            <pc:sldMk cId="3338001123" sldId="269"/>
            <ac:picMk id="2" creationId="{90E48708-4224-DDC4-CA94-6792FE7FEC67}"/>
          </ac:picMkLst>
        </pc:picChg>
        <pc:picChg chg="del mod">
          <ac:chgData name="Lane, Grace" userId="09f1de90-5cfd-4b60-939e-249256d5fead" providerId="ADAL" clId="{46A72DE2-8AA7-47E6-A17D-E205494CE595}" dt="2023-03-08T04:41:36.485" v="1090" actId="478"/>
          <ac:picMkLst>
            <pc:docMk/>
            <pc:sldMk cId="3338001123" sldId="269"/>
            <ac:picMk id="5" creationId="{217F3A2C-4EC2-CE2B-71F6-CE91638BDA28}"/>
          </ac:picMkLst>
        </pc:picChg>
        <pc:picChg chg="add mod">
          <ac:chgData name="Lane, Grace" userId="09f1de90-5cfd-4b60-939e-249256d5fead" providerId="ADAL" clId="{46A72DE2-8AA7-47E6-A17D-E205494CE595}" dt="2023-03-10T19:18:29.518" v="1348" actId="14100"/>
          <ac:picMkLst>
            <pc:docMk/>
            <pc:sldMk cId="3338001123" sldId="269"/>
            <ac:picMk id="8" creationId="{5205FD43-8BBA-AC97-C19E-EA20EFCA8EE5}"/>
          </ac:picMkLst>
        </pc:picChg>
        <pc:picChg chg="del">
          <ac:chgData name="Lane, Grace" userId="09f1de90-5cfd-4b60-939e-249256d5fead" providerId="ADAL" clId="{46A72DE2-8AA7-47E6-A17D-E205494CE595}" dt="2023-03-08T04:41:34.741" v="1087" actId="478"/>
          <ac:picMkLst>
            <pc:docMk/>
            <pc:sldMk cId="3338001123" sldId="269"/>
            <ac:picMk id="9" creationId="{9194AD73-70B7-38AF-F8FB-F74574E88502}"/>
          </ac:picMkLst>
        </pc:picChg>
        <pc:picChg chg="del">
          <ac:chgData name="Lane, Grace" userId="09f1de90-5cfd-4b60-939e-249256d5fead" providerId="ADAL" clId="{46A72DE2-8AA7-47E6-A17D-E205494CE595}" dt="2023-03-08T04:41:35.206" v="1088" actId="478"/>
          <ac:picMkLst>
            <pc:docMk/>
            <pc:sldMk cId="3338001123" sldId="269"/>
            <ac:picMk id="10" creationId="{7B7DA20E-B0D7-C818-F69E-210B0D8003C6}"/>
          </ac:picMkLst>
        </pc:picChg>
        <pc:picChg chg="add mod">
          <ac:chgData name="Lane, Grace" userId="09f1de90-5cfd-4b60-939e-249256d5fead" providerId="ADAL" clId="{46A72DE2-8AA7-47E6-A17D-E205494CE595}" dt="2023-03-10T19:19:18.411" v="1351" actId="1076"/>
          <ac:picMkLst>
            <pc:docMk/>
            <pc:sldMk cId="3338001123" sldId="269"/>
            <ac:picMk id="12" creationId="{0105F481-24B6-EA6A-0210-A040862B3E40}"/>
          </ac:picMkLst>
        </pc:picChg>
      </pc:sldChg>
      <pc:sldChg chg="modSp add mod">
        <pc:chgData name="Lane, Grace" userId="09f1de90-5cfd-4b60-939e-249256d5fead" providerId="ADAL" clId="{46A72DE2-8AA7-47E6-A17D-E205494CE595}" dt="2023-03-12T06:54:09.876" v="1875" actId="20577"/>
        <pc:sldMkLst>
          <pc:docMk/>
          <pc:sldMk cId="3288615880" sldId="270"/>
        </pc:sldMkLst>
        <pc:spChg chg="mod">
          <ac:chgData name="Lane, Grace" userId="09f1de90-5cfd-4b60-939e-249256d5fead" providerId="ADAL" clId="{46A72DE2-8AA7-47E6-A17D-E205494CE595}" dt="2023-03-12T05:15:25.997" v="1752" actId="20577"/>
          <ac:spMkLst>
            <pc:docMk/>
            <pc:sldMk cId="3288615880" sldId="270"/>
            <ac:spMk id="2" creationId="{FF6D78A4-697E-A1A8-9579-7F95D7712B6D}"/>
          </ac:spMkLst>
        </pc:spChg>
        <pc:spChg chg="mod">
          <ac:chgData name="Lane, Grace" userId="09f1de90-5cfd-4b60-939e-249256d5fead" providerId="ADAL" clId="{46A72DE2-8AA7-47E6-A17D-E205494CE595}" dt="2023-03-12T06:54:09.876" v="1875" actId="20577"/>
          <ac:spMkLst>
            <pc:docMk/>
            <pc:sldMk cId="3288615880" sldId="270"/>
            <ac:spMk id="3" creationId="{A0FB0907-56BD-DE47-AAF1-359330F410F5}"/>
          </ac:spMkLst>
        </pc:spChg>
      </pc:sldChg>
      <pc:sldChg chg="add del">
        <pc:chgData name="Lane, Grace" userId="09f1de90-5cfd-4b60-939e-249256d5fead" providerId="ADAL" clId="{46A72DE2-8AA7-47E6-A17D-E205494CE595}" dt="2023-03-10T19:17:33.664" v="1345" actId="47"/>
        <pc:sldMkLst>
          <pc:docMk/>
          <pc:sldMk cId="3746988731" sldId="270"/>
        </pc:sldMkLst>
      </pc:sldChg>
      <pc:sldChg chg="modSp add mod">
        <pc:chgData name="Lane, Grace" userId="09f1de90-5cfd-4b60-939e-249256d5fead" providerId="ADAL" clId="{46A72DE2-8AA7-47E6-A17D-E205494CE595}" dt="2023-03-13T18:25:47.461" v="2137" actId="207"/>
        <pc:sldMkLst>
          <pc:docMk/>
          <pc:sldMk cId="2231573744" sldId="271"/>
        </pc:sldMkLst>
        <pc:spChg chg="mod">
          <ac:chgData name="Lane, Grace" userId="09f1de90-5cfd-4b60-939e-249256d5fead" providerId="ADAL" clId="{46A72DE2-8AA7-47E6-A17D-E205494CE595}" dt="2023-03-13T04:59:52.421" v="2053" actId="20577"/>
          <ac:spMkLst>
            <pc:docMk/>
            <pc:sldMk cId="2231573744" sldId="271"/>
            <ac:spMk id="2" creationId="{FF6D78A4-697E-A1A8-9579-7F95D7712B6D}"/>
          </ac:spMkLst>
        </pc:spChg>
        <pc:spChg chg="mod">
          <ac:chgData name="Lane, Grace" userId="09f1de90-5cfd-4b60-939e-249256d5fead" providerId="ADAL" clId="{46A72DE2-8AA7-47E6-A17D-E205494CE595}" dt="2023-03-13T18:25:47.461" v="2137" actId="207"/>
          <ac:spMkLst>
            <pc:docMk/>
            <pc:sldMk cId="2231573744" sldId="271"/>
            <ac:spMk id="3" creationId="{A0FB0907-56BD-DE47-AAF1-359330F410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0EF2E-194B-463A-AB3D-BB159D03A1D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64F1A-4271-4703-81A8-D92D594F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This database is for searching through Pokémon games. Specifically, Sword and Shield, Brilliant Diamond and Shining Pearl, and Scarlet and Violet. You will be able to search the games' </a:t>
            </a:r>
            <a:r>
              <a:rPr lang="en-US" sz="1200" b="0" i="0" dirty="0" err="1">
                <a:solidFill>
                  <a:srgbClr val="000000"/>
                </a:solidFill>
                <a:effectLst/>
              </a:rPr>
              <a:t>Pokedex</a:t>
            </a:r>
            <a:r>
              <a:rPr lang="en-US" sz="1200" b="0" i="0" dirty="0">
                <a:solidFill>
                  <a:srgbClr val="000000"/>
                </a:solidFill>
                <a:effectLst/>
              </a:rPr>
              <a:t> for </a:t>
            </a:r>
            <a:r>
              <a:rPr lang="en-US" sz="1200" b="0" i="0" dirty="0" err="1">
                <a:solidFill>
                  <a:srgbClr val="000000"/>
                </a:solidFill>
                <a:effectLst/>
              </a:rPr>
              <a:t>Pokemon</a:t>
            </a:r>
            <a:r>
              <a:rPr lang="en-US" sz="1200" b="0" i="0" dirty="0">
                <a:solidFill>
                  <a:srgbClr val="000000"/>
                </a:solidFill>
                <a:effectLst/>
              </a:rPr>
              <a:t> and also search for what Poke Balls are available in the games. In addition, you will be able to find established recipes for sandwiches found in a game.</a:t>
            </a:r>
            <a:endParaRPr lang="en-US" sz="12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64F1A-4271-4703-81A8-D92D594FC6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61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64F1A-4271-4703-81A8-D92D594FC6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86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64F1A-4271-4703-81A8-D92D594FC6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8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16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7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77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9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5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0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119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4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1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53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ss1.seattleu.edu/~glane/website/homepag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ss1.seattleu.edu/~glane/website/homepag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8" y="1068946"/>
            <a:ext cx="4960104" cy="47355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92" y="912854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583" y="1197735"/>
            <a:ext cx="4641209" cy="447461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C4518-62F0-A862-7E84-69CD56EC4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2056" y="3020849"/>
            <a:ext cx="3283888" cy="816301"/>
          </a:xfrm>
        </p:spPr>
        <p:txBody>
          <a:bodyPr anchor="t">
            <a:norm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Grace Lane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900FA9B-1C2A-A4EC-2C23-E0DF10D90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404" y="2869353"/>
            <a:ext cx="4304983" cy="111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66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FF45F65-8218-D0D3-E073-0C13889DA289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04BB1C3-ED04-1CC9-86EA-E46BAC5AF5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418" b="-91"/>
          <a:stretch/>
        </p:blipFill>
        <p:spPr>
          <a:xfrm>
            <a:off x="0" y="268699"/>
            <a:ext cx="11185451" cy="654853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22B3199-F8C1-3A19-5C9D-5E7EF805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8091" y="542260"/>
            <a:ext cx="3230625" cy="1682008"/>
          </a:xfrm>
        </p:spPr>
        <p:txBody>
          <a:bodyPr/>
          <a:lstStyle/>
          <a:p>
            <a:r>
              <a:rPr lang="en-US" dirty="0"/>
              <a:t>Queries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51DB058-BC61-5A57-94EB-E87E0CFEE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56" y="274520"/>
            <a:ext cx="3897698" cy="11057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F83704-3DF0-3867-D6AA-27336256E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725" y="2969141"/>
            <a:ext cx="3135403" cy="9197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892C08A-A3CB-3E66-10E3-3F61F26F3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6571" y="5382491"/>
            <a:ext cx="3265990" cy="82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1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B0DF49-70A4-169E-81E3-970F401EC93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E48708-4224-DDC4-CA94-6792FE7FE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822"/>
            <a:ext cx="10482338" cy="613498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22B3199-F8C1-3A19-5C9D-5E7EF805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05FD43-8BBA-AC97-C19E-EA20EFCA8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8752" y="154230"/>
            <a:ext cx="3062363" cy="23155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05F481-24B6-EA6A-0210-A040862B3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708" y="3819508"/>
            <a:ext cx="2464072" cy="29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0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982D-E9E6-C788-A919-9400186D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A620C-B165-FA49-62D9-ADF534EA1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57784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78A4-697E-A1A8-9579-7F95D771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0907-56BD-DE47-AAF1-359330F41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ERD</a:t>
            </a:r>
            <a:r>
              <a:rPr lang="en-US" dirty="0">
                <a:solidFill>
                  <a:schemeClr val="tx1"/>
                </a:solidFill>
              </a:rPr>
              <a:t> for organizing the entities and their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SQL for storing all the entities and their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HTML for basics of the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CSS for styling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PHP for connecting to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Procreate for creating the logo and favicon</a:t>
            </a:r>
          </a:p>
          <a:p>
            <a:endParaRPr lang="en-US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294419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78A4-697E-A1A8-9579-7F95D771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Problems/Difficulties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0907-56BD-DE47-AAF1-359330F41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Styling</a:t>
            </a:r>
          </a:p>
          <a:p>
            <a:pPr marL="744538" lvl="1" indent="-28733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Trial and error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Learning new languages</a:t>
            </a:r>
          </a:p>
          <a:p>
            <a:pPr marL="744538" lvl="1" indent="-28733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CSS</a:t>
            </a:r>
          </a:p>
          <a:p>
            <a:pPr marL="744538" lvl="1" indent="-28733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3288615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78A4-697E-A1A8-9579-7F95D771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Website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0907-56BD-DE47-AAF1-359330F41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https://css1.seattleu.edu/~glane/website/homepage.html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157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982D-E9E6-C788-A919-9400186D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A620C-B165-FA49-62D9-ADF534EA1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7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620D-E9FE-3996-E23D-1087913E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A605C-FF8A-3E76-6D2C-939F8539BD36}"/>
              </a:ext>
            </a:extLst>
          </p:cNvPr>
          <p:cNvSpPr txBox="1"/>
          <p:nvPr/>
        </p:nvSpPr>
        <p:spPr>
          <a:xfrm>
            <a:off x="1920239" y="2414588"/>
            <a:ext cx="87705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Sword and Shield (2019)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Brilliant Diamond and Shining Pearl (2021)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Scarlet and Violet (2022)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00000"/>
                </a:solidFill>
                <a:effectLst/>
              </a:rPr>
              <a:t>Pokedex</a:t>
            </a: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Pokémon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P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oke balls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andwich recipes</a:t>
            </a:r>
          </a:p>
        </p:txBody>
      </p:sp>
    </p:spTree>
    <p:extLst>
      <p:ext uri="{BB962C8B-B14F-4D97-AF65-F5344CB8AC3E}">
        <p14:creationId xmlns:p14="http://schemas.microsoft.com/office/powerpoint/2010/main" val="323696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982D-E9E6-C788-A919-9400186D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A620C-B165-FA49-62D9-ADF534EA1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365783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DF00005-B3F9-4BAF-9B7D-6AA0088558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951" r="1951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367B71-6DE2-6E48-6344-ECA129E8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536501"/>
            <a:ext cx="3230625" cy="1687924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756F8-904E-5D0A-0B6D-907841CA4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6488" y="2256397"/>
            <a:ext cx="3227832" cy="440282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2400" dirty="0"/>
              <a:t>Entities</a:t>
            </a:r>
          </a:p>
          <a:p>
            <a:pPr marL="285750" indent="-28575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Game Pair</a:t>
            </a:r>
          </a:p>
          <a:p>
            <a:pPr marL="285750" indent="-28575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Pokedex</a:t>
            </a:r>
            <a:endParaRPr lang="en-US" sz="2400" dirty="0"/>
          </a:p>
          <a:p>
            <a:pPr marL="285750" indent="-28575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Record</a:t>
            </a:r>
          </a:p>
          <a:p>
            <a:pPr marL="285750" indent="-28575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Pokémon</a:t>
            </a:r>
          </a:p>
          <a:p>
            <a:pPr marL="285750" indent="-28575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List</a:t>
            </a:r>
          </a:p>
          <a:p>
            <a:pPr marL="285750" indent="-28575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Poke Ball</a:t>
            </a:r>
          </a:p>
          <a:p>
            <a:pPr marL="285750" indent="-28575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Sandwich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2A31BD-D892-4707-53B8-86782464B32C}"/>
              </a:ext>
            </a:extLst>
          </p:cNvPr>
          <p:cNvSpPr/>
          <p:nvPr/>
        </p:nvSpPr>
        <p:spPr>
          <a:xfrm>
            <a:off x="1133709" y="1644329"/>
            <a:ext cx="1087287" cy="13822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Game Pair</a:t>
            </a:r>
          </a:p>
        </p:txBody>
      </p:sp>
    </p:spTree>
    <p:extLst>
      <p:ext uri="{BB962C8B-B14F-4D97-AF65-F5344CB8AC3E}">
        <p14:creationId xmlns:p14="http://schemas.microsoft.com/office/powerpoint/2010/main" val="100834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982D-E9E6-C788-A919-9400186D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A620C-B165-FA49-62D9-ADF534EA1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43932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55A940-6DED-C8B6-5713-97555754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9956" y="924468"/>
            <a:ext cx="3230625" cy="697453"/>
          </a:xfrm>
        </p:spPr>
        <p:txBody>
          <a:bodyPr/>
          <a:lstStyle/>
          <a:p>
            <a:r>
              <a:rPr lang="en-US" sz="2800" dirty="0"/>
              <a:t>Normalization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81065-D620-342D-9D0F-41BE4E5A8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2749" y="1621922"/>
            <a:ext cx="3227832" cy="4311610"/>
          </a:xfrm>
        </p:spPr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Calibri" panose="020F0502020204030204" pitchFamily="34" charset="0"/>
              </a:rPr>
              <a:t>1NF- no repeating groups, all data values are atomic, each field has a unique name, and it has a primary key.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Calibri" panose="020F0502020204030204" pitchFamily="34" charset="0"/>
              </a:rPr>
              <a:t>2NF- in 1NF and all non primary key attributes are dependent on all parts of the primary key.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Calibri" panose="020F0502020204030204" pitchFamily="34" charset="0"/>
              </a:rPr>
              <a:t>3NF- in 2NF and all non primary key attributes are not dependent on each other.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42A4A-B8FD-AD3B-BAC9-DBD699DD925B}"/>
              </a:ext>
            </a:extLst>
          </p:cNvPr>
          <p:cNvSpPr txBox="1"/>
          <p:nvPr/>
        </p:nvSpPr>
        <p:spPr>
          <a:xfrm>
            <a:off x="421419" y="1478466"/>
            <a:ext cx="7898296" cy="3901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ea typeface="Calibri" panose="020F0502020204030204" pitchFamily="34" charset="0"/>
              </a:rPr>
              <a:t>game_pair (</a:t>
            </a:r>
            <a:r>
              <a:rPr lang="en-US" u="sng" dirty="0">
                <a:effectLst/>
                <a:ea typeface="Calibri" panose="020F0502020204030204" pitchFamily="34" charset="0"/>
              </a:rPr>
              <a:t>games</a:t>
            </a:r>
            <a:r>
              <a:rPr lang="en-US" dirty="0">
                <a:effectLst/>
                <a:ea typeface="Calibri" panose="020F0502020204030204" pitchFamily="34" charset="0"/>
              </a:rPr>
              <a:t>, year, gimmick, played_on)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ea typeface="Calibri" panose="020F0502020204030204" pitchFamily="34" charset="0"/>
              </a:rPr>
              <a:t>p</a:t>
            </a:r>
            <a:r>
              <a:rPr lang="en-US" dirty="0" err="1">
                <a:effectLst/>
                <a:ea typeface="Calibri" panose="020F0502020204030204" pitchFamily="34" charset="0"/>
              </a:rPr>
              <a:t>okedex</a:t>
            </a:r>
            <a:r>
              <a:rPr lang="en-US" dirty="0">
                <a:effectLst/>
                <a:ea typeface="Calibri" panose="020F0502020204030204" pitchFamily="34" charset="0"/>
              </a:rPr>
              <a:t> (</a:t>
            </a:r>
            <a:r>
              <a:rPr lang="en-US" u="sng" dirty="0">
                <a:effectLst/>
                <a:ea typeface="Calibri" panose="020F0502020204030204" pitchFamily="34" charset="0"/>
              </a:rPr>
              <a:t>region_name,</a:t>
            </a:r>
            <a:r>
              <a:rPr lang="en-US" dirty="0">
                <a:effectLst/>
                <a:ea typeface="Calibri" panose="020F0502020204030204" pitchFamily="34" charset="0"/>
              </a:rPr>
              <a:t> games)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ea typeface="Calibri" panose="020F0502020204030204" pitchFamily="34" charset="0"/>
              </a:rPr>
              <a:t>p</a:t>
            </a:r>
            <a:r>
              <a:rPr lang="en-US" dirty="0" err="1">
                <a:effectLst/>
                <a:ea typeface="Calibri" panose="020F0502020204030204" pitchFamily="34" charset="0"/>
              </a:rPr>
              <a:t>okemon</a:t>
            </a:r>
            <a:r>
              <a:rPr lang="en-US" dirty="0">
                <a:effectLst/>
                <a:ea typeface="Calibri" panose="020F0502020204030204" pitchFamily="34" charset="0"/>
              </a:rPr>
              <a:t> (</a:t>
            </a:r>
            <a:r>
              <a:rPr lang="en-US" u="sng" dirty="0" err="1">
                <a:effectLst/>
                <a:ea typeface="Calibri" panose="020F0502020204030204" pitchFamily="34" charset="0"/>
              </a:rPr>
              <a:t>national_number</a:t>
            </a:r>
            <a:r>
              <a:rPr lang="en-US" dirty="0">
                <a:effectLst/>
                <a:ea typeface="Calibri" panose="020F0502020204030204" pitchFamily="34" charset="0"/>
              </a:rPr>
              <a:t>, name, type1, type2)</a:t>
            </a:r>
            <a:endParaRPr lang="en-US" dirty="0">
              <a:ea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</a:rPr>
              <a:t>r</a:t>
            </a:r>
            <a:r>
              <a:rPr lang="en-US" dirty="0">
                <a:effectLst/>
                <a:ea typeface="Calibri" panose="020F0502020204030204" pitchFamily="34" charset="0"/>
              </a:rPr>
              <a:t>ecord (</a:t>
            </a:r>
            <a:r>
              <a:rPr lang="en-US" u="sng" dirty="0">
                <a:effectLst/>
                <a:ea typeface="Calibri" panose="020F0502020204030204" pitchFamily="34" charset="0"/>
              </a:rPr>
              <a:t>region_name</a:t>
            </a:r>
            <a:r>
              <a:rPr lang="en-US" dirty="0">
                <a:effectLst/>
                <a:ea typeface="Calibri" panose="020F0502020204030204" pitchFamily="34" charset="0"/>
              </a:rPr>
              <a:t>, </a:t>
            </a:r>
            <a:r>
              <a:rPr lang="en-US" u="sng" dirty="0" err="1">
                <a:effectLst/>
                <a:ea typeface="Calibri" panose="020F0502020204030204" pitchFamily="34" charset="0"/>
              </a:rPr>
              <a:t>national_number</a:t>
            </a:r>
            <a:r>
              <a:rPr lang="en-US" dirty="0">
                <a:effectLst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</a:rPr>
              <a:t>pokedex_number</a:t>
            </a:r>
            <a:r>
              <a:rPr lang="en-US" dirty="0">
                <a:effectLst/>
                <a:ea typeface="Calibri" panose="020F0502020204030204" pitchFamily="34" charset="0"/>
              </a:rPr>
              <a:t>, name)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ea typeface="Calibri" panose="020F0502020204030204" pitchFamily="34" charset="0"/>
              </a:rPr>
              <a:t>p</a:t>
            </a:r>
            <a:r>
              <a:rPr lang="en-US" dirty="0" err="1">
                <a:effectLst/>
                <a:ea typeface="Calibri" panose="020F0502020204030204" pitchFamily="34" charset="0"/>
              </a:rPr>
              <a:t>okeball</a:t>
            </a:r>
            <a:r>
              <a:rPr lang="en-US" dirty="0">
                <a:effectLst/>
                <a:ea typeface="Calibri" panose="020F0502020204030204" pitchFamily="34" charset="0"/>
              </a:rPr>
              <a:t> (</a:t>
            </a:r>
            <a:r>
              <a:rPr lang="en-US" u="sng" dirty="0" err="1">
                <a:effectLst/>
                <a:ea typeface="Calibri" panose="020F0502020204030204" pitchFamily="34" charset="0"/>
              </a:rPr>
              <a:t>ball_name</a:t>
            </a:r>
            <a:r>
              <a:rPr lang="en-US" dirty="0">
                <a:effectLst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</a:rPr>
              <a:t>ball_description</a:t>
            </a:r>
            <a:r>
              <a:rPr lang="en-US" dirty="0">
                <a:effectLst/>
                <a:ea typeface="Calibri" panose="020F0502020204030204" pitchFamily="34" charset="0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</a:rPr>
              <a:t>l</a:t>
            </a:r>
            <a:r>
              <a:rPr lang="en-US" dirty="0">
                <a:effectLst/>
                <a:ea typeface="Calibri" panose="020F0502020204030204" pitchFamily="34" charset="0"/>
              </a:rPr>
              <a:t>ist (</a:t>
            </a:r>
            <a:r>
              <a:rPr lang="en-US" u="sng" dirty="0">
                <a:effectLst/>
                <a:ea typeface="Calibri" panose="020F0502020204030204" pitchFamily="34" charset="0"/>
              </a:rPr>
              <a:t>year</a:t>
            </a:r>
            <a:r>
              <a:rPr lang="en-US" dirty="0">
                <a:effectLst/>
                <a:ea typeface="Calibri" panose="020F0502020204030204" pitchFamily="34" charset="0"/>
              </a:rPr>
              <a:t>, </a:t>
            </a:r>
            <a:r>
              <a:rPr lang="en-US" u="sng" dirty="0" err="1">
                <a:effectLst/>
                <a:ea typeface="Calibri" panose="020F0502020204030204" pitchFamily="34" charset="0"/>
              </a:rPr>
              <a:t>ball_name</a:t>
            </a:r>
            <a:r>
              <a:rPr lang="en-US" dirty="0">
                <a:effectLst/>
                <a:ea typeface="Calibri" panose="020F0502020204030204" pitchFamily="34" charset="0"/>
              </a:rPr>
              <a:t>, games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ea typeface="Calibri" panose="020F0502020204030204" pitchFamily="34" charset="0"/>
              </a:rPr>
              <a:t>sandwich (</a:t>
            </a:r>
            <a:r>
              <a:rPr lang="en-US" u="sng" dirty="0" err="1">
                <a:effectLst/>
                <a:ea typeface="Calibri" panose="020F0502020204030204" pitchFamily="34" charset="0"/>
              </a:rPr>
              <a:t>sandwich_name</a:t>
            </a:r>
            <a:r>
              <a:rPr lang="en-US" dirty="0">
                <a:effectLst/>
                <a:ea typeface="Calibri" panose="020F0502020204030204" pitchFamily="34" charset="0"/>
              </a:rPr>
              <a:t>, games, ingredients, effects)</a:t>
            </a:r>
          </a:p>
        </p:txBody>
      </p:sp>
    </p:spTree>
    <p:extLst>
      <p:ext uri="{BB962C8B-B14F-4D97-AF65-F5344CB8AC3E}">
        <p14:creationId xmlns:p14="http://schemas.microsoft.com/office/powerpoint/2010/main" val="391818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982D-E9E6-C788-A919-9400186D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A620C-B165-FA49-62D9-ADF534EA1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75013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136A761-58BF-3FF8-1703-FA37CBE6DF0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2B3199-F8C1-3A19-5C9D-5E7EF805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854" y="4566452"/>
            <a:ext cx="3230625" cy="1687924"/>
          </a:xfrm>
        </p:spPr>
        <p:txBody>
          <a:bodyPr/>
          <a:lstStyle/>
          <a:p>
            <a:r>
              <a:rPr lang="en-US" dirty="0"/>
              <a:t>Entity Tables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2640E6-C23D-C756-D8FF-974EA030D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268"/>
          <a:stretch/>
        </p:blipFill>
        <p:spPr>
          <a:xfrm>
            <a:off x="124089" y="316014"/>
            <a:ext cx="5029754" cy="1225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9A3262-BB5D-1360-1271-5824137502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955"/>
          <a:stretch/>
        </p:blipFill>
        <p:spPr>
          <a:xfrm>
            <a:off x="73904" y="1744956"/>
            <a:ext cx="5694461" cy="10395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646C1F-AB63-6220-3280-8D06801C3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0" y="2987716"/>
            <a:ext cx="6973068" cy="18290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DB8237-A1EA-D1F8-32B5-68AED1E9D0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92"/>
          <a:stretch/>
        </p:blipFill>
        <p:spPr>
          <a:xfrm>
            <a:off x="96208" y="5019974"/>
            <a:ext cx="6124409" cy="15241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21D741-2791-412C-5497-E95EB55E19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779" y="279678"/>
            <a:ext cx="2828178" cy="12743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C6A53B-1BDD-09BE-B427-18FDFB75F8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4783" y="1708620"/>
            <a:ext cx="2972128" cy="7620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049BAD-DA72-BC7A-B02D-15093DC1F2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6246" y="2661746"/>
            <a:ext cx="5639421" cy="144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1949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10060</TotalTime>
  <Words>348</Words>
  <Application>Microsoft Office PowerPoint</Application>
  <PresentationFormat>Widescreen</PresentationFormat>
  <Paragraphs>61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Meiryo</vt:lpstr>
      <vt:lpstr>Arial</vt:lpstr>
      <vt:lpstr>Calibri</vt:lpstr>
      <vt:lpstr>Corbel</vt:lpstr>
      <vt:lpstr>Symbol</vt:lpstr>
      <vt:lpstr>SketchLinesVTI</vt:lpstr>
      <vt:lpstr>PowerPoint Presentation</vt:lpstr>
      <vt:lpstr>Overview</vt:lpstr>
      <vt:lpstr>What is it?</vt:lpstr>
      <vt:lpstr>Milestone 1</vt:lpstr>
      <vt:lpstr>ER Diagram</vt:lpstr>
      <vt:lpstr>Milestone 2</vt:lpstr>
      <vt:lpstr>Normalization</vt:lpstr>
      <vt:lpstr>Milestone 3</vt:lpstr>
      <vt:lpstr>Entity Tables</vt:lpstr>
      <vt:lpstr>Queries</vt:lpstr>
      <vt:lpstr>Queries</vt:lpstr>
      <vt:lpstr>Milestone 4</vt:lpstr>
      <vt:lpstr> Techniques</vt:lpstr>
      <vt:lpstr>Problems/Difficulties</vt:lpstr>
      <vt:lpstr>Website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Lane, Grace</dc:creator>
  <cp:lastModifiedBy>Lane, Grace</cp:lastModifiedBy>
  <cp:revision>1</cp:revision>
  <dcterms:created xsi:type="dcterms:W3CDTF">2023-03-06T18:58:37Z</dcterms:created>
  <dcterms:modified xsi:type="dcterms:W3CDTF">2023-03-13T18:39:02Z</dcterms:modified>
</cp:coreProperties>
</file>