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-912" y="-9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5FB90-2775-B9A6-3D8D-B4CDB8A90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FD19F2-5417-FDE1-04DF-40C553485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AE7D21-4C57-19F5-9F34-045E4F59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E23E-2EA9-4BCB-ACF6-3F72E99A453B}" type="datetimeFigureOut">
              <a:rPr lang="ko-KR" altLang="en-US" smtClean="0"/>
              <a:t>2024-12-29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D626CB-BC94-2629-0EE3-4A3019A4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BFF1E-F550-191F-28DD-BD6EEC02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7E50-1E39-4947-BE17-74D21C75A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53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5DC6F-576D-18F2-1EF8-60CF30D03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572D2E-2EC6-9A85-5E1A-E355B2345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EF246-60E5-4C0E-2383-9574EACB5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E23E-2EA9-4BCB-ACF6-3F72E99A453B}" type="datetimeFigureOut">
              <a:rPr lang="ko-KR" altLang="en-US" smtClean="0"/>
              <a:t>2024-12-29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10DCE-EDFA-F1FE-5617-8E7425D5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99AA7-88F1-C352-B7FA-BC7834E0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7E50-1E39-4947-BE17-74D21C75A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00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445EA3-742D-DCE6-6829-666D9EA6A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E88593-58F2-9279-8AE1-AA85DD9F2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6FA79-13A8-0228-CFF8-742C6658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E23E-2EA9-4BCB-ACF6-3F72E99A453B}" type="datetimeFigureOut">
              <a:rPr lang="ko-KR" altLang="en-US" smtClean="0"/>
              <a:t>2024-12-29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809DD5-6881-29B6-3DA7-6FF11050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70F834-79B5-71C9-50C8-5C6D2197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7E50-1E39-4947-BE17-74D21C75A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43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6C018-3659-3DDA-7464-496D7B36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9F2BC5-3487-C85F-E60E-B8FB886E8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44B3B-2C2F-D541-D7E4-0B54344C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E23E-2EA9-4BCB-ACF6-3F72E99A453B}" type="datetimeFigureOut">
              <a:rPr lang="ko-KR" altLang="en-US" smtClean="0"/>
              <a:t>2024-12-29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1420B-AC87-77E5-A637-0103B706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66795-625A-5E37-49C7-6ACF400C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7E50-1E39-4947-BE17-74D21C75A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41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439E2-7994-DDA4-FF24-E4680294A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DD4756-ACE7-A58E-C8D9-EACDDA7FC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CA26B3-3863-50C0-9838-48497C83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E23E-2EA9-4BCB-ACF6-3F72E99A453B}" type="datetimeFigureOut">
              <a:rPr lang="ko-KR" altLang="en-US" smtClean="0"/>
              <a:t>2024-12-29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8644E-2F66-3B71-42CD-D0972104F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5A5996-9E1F-3F4A-E009-FE650C94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7E50-1E39-4947-BE17-74D21C75A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60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52CD8-5D81-DB2D-0884-655AC065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88D3C-B916-A4D9-CD55-767AF31EA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65E4D4-0F40-5A7D-6079-CFFB2BF22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F204CC-B887-86F0-8644-5F0F1836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E23E-2EA9-4BCB-ACF6-3F72E99A453B}" type="datetimeFigureOut">
              <a:rPr lang="ko-KR" altLang="en-US" smtClean="0"/>
              <a:t>2024-12-29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2FE0AE-BCD7-876B-352D-0DAB01E9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568B29-2855-0F95-BED5-CE565748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7E50-1E39-4947-BE17-74D21C75A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97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6A4C0-0739-2157-A4D9-4244DDFF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79E4DB-D05E-395A-D174-E5DCD4E26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524C9D-126F-DD69-DF9A-918A2D5B4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49EAA4-3691-8BE1-FBED-2C0089258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67B63C-ADCA-D64B-731D-127BD5962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E0B3DB-24F5-5891-79CE-CC52747F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E23E-2EA9-4BCB-ACF6-3F72E99A453B}" type="datetimeFigureOut">
              <a:rPr lang="ko-KR" altLang="en-US" smtClean="0"/>
              <a:t>2024-12-29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35F5A8-6895-6C38-A483-05254B5A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057463-3E20-10CC-2F5F-A2D05C43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7E50-1E39-4947-BE17-74D21C75A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30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4B824-94C3-26A6-14F9-5C8DCFD4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02BC6A-F371-A4E1-D09A-03F3C3464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E23E-2EA9-4BCB-ACF6-3F72E99A453B}" type="datetimeFigureOut">
              <a:rPr lang="ko-KR" altLang="en-US" smtClean="0"/>
              <a:t>2024-12-29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6D3B13-A806-B287-5742-E3BC25DF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8863E9-1614-6744-93B0-122AC37E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7E50-1E39-4947-BE17-74D21C75A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29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16226D-6589-964C-C0EB-F1FD8F66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E23E-2EA9-4BCB-ACF6-3F72E99A453B}" type="datetimeFigureOut">
              <a:rPr lang="ko-KR" altLang="en-US" smtClean="0"/>
              <a:t>2024-12-29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4D265C-25F4-6285-6900-AE7E8199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FD01DC-C445-886D-14FA-214F5B66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7E50-1E39-4947-BE17-74D21C75A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69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FCBC9-0275-FFF0-0A0C-CDD07933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42C2EB-B54A-FF42-B84F-985E6673F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EEE5AD-AFF7-24A0-A5B5-8302422BF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8C51D-E941-7465-E069-F4EAA3ECD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E23E-2EA9-4BCB-ACF6-3F72E99A453B}" type="datetimeFigureOut">
              <a:rPr lang="ko-KR" altLang="en-US" smtClean="0"/>
              <a:t>2024-12-29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19A9E5-AEFF-93B8-2BA5-525560CA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6637C1-35BE-9E75-F1BD-2D450FF1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7E50-1E39-4947-BE17-74D21C75A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72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14D9C-FB2C-D3BF-9272-DE027118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C02783-2716-A927-87F5-A47BDE477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F1CDF6-C02E-3A65-7F1D-5C92BD452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099A67-F50D-2DB2-9028-13179F5C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E23E-2EA9-4BCB-ACF6-3F72E99A453B}" type="datetimeFigureOut">
              <a:rPr lang="ko-KR" altLang="en-US" smtClean="0"/>
              <a:t>2024-12-29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8C37D8-6057-B026-3F0C-17A3DFCA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863D54-90AE-DB3E-0B3E-3B4C3C72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F7E50-1E39-4947-BE17-74D21C75A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92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FB58E2-249C-07AD-C8C7-5D82C091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FED8A-3999-9AE8-CD47-8F4959FCC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8BB99D-8B6B-AFAC-3586-8691D099A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7AE23E-2EA9-4BCB-ACF6-3F72E99A453B}" type="datetimeFigureOut">
              <a:rPr lang="ko-KR" altLang="en-US" smtClean="0"/>
              <a:t>2024-12-29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79B8F-BBCB-2F17-FBC6-0C4CD997F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CE0888-6549-D1FA-6C61-78305859B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FF7E50-1E39-4947-BE17-74D21C75A6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13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>
            <a:extLst>
              <a:ext uri="{FF2B5EF4-FFF2-40B4-BE49-F238E27FC236}">
                <a16:creationId xmlns:a16="http://schemas.microsoft.com/office/drawing/2014/main" id="{29D312DF-5137-0499-88F5-AE65CAD16D77}"/>
              </a:ext>
            </a:extLst>
          </p:cNvPr>
          <p:cNvSpPr/>
          <p:nvPr/>
        </p:nvSpPr>
        <p:spPr>
          <a:xfrm>
            <a:off x="3700221" y="2718816"/>
            <a:ext cx="2444164" cy="1997393"/>
          </a:xfrm>
          <a:custGeom>
            <a:avLst/>
            <a:gdLst>
              <a:gd name="connsiteX0" fmla="*/ 0 w 2309812"/>
              <a:gd name="connsiteY0" fmla="*/ 0 h 1900237"/>
              <a:gd name="connsiteX1" fmla="*/ 0 w 2309812"/>
              <a:gd name="connsiteY1" fmla="*/ 1090612 h 1900237"/>
              <a:gd name="connsiteX2" fmla="*/ 2305050 w 2309812"/>
              <a:gd name="connsiteY2" fmla="*/ 1900237 h 1900237"/>
              <a:gd name="connsiteX3" fmla="*/ 2309812 w 2309812"/>
              <a:gd name="connsiteY3" fmla="*/ 809625 h 1900237"/>
              <a:gd name="connsiteX4" fmla="*/ 0 w 2309812"/>
              <a:gd name="connsiteY4" fmla="*/ 0 h 190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9812" h="1900237">
                <a:moveTo>
                  <a:pt x="0" y="0"/>
                </a:moveTo>
                <a:lnTo>
                  <a:pt x="0" y="1090612"/>
                </a:lnTo>
                <a:lnTo>
                  <a:pt x="2305050" y="1900237"/>
                </a:lnTo>
                <a:cubicBezTo>
                  <a:pt x="2306637" y="1536700"/>
                  <a:pt x="2308225" y="1173162"/>
                  <a:pt x="2309812" y="80962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B549ECE-8F44-F26F-B5DD-EDBD8C998B29}"/>
              </a:ext>
            </a:extLst>
          </p:cNvPr>
          <p:cNvCxnSpPr>
            <a:cxnSpLocks/>
          </p:cNvCxnSpPr>
          <p:nvPr/>
        </p:nvCxnSpPr>
        <p:spPr>
          <a:xfrm>
            <a:off x="3705033" y="2730701"/>
            <a:ext cx="4486727" cy="157429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37546FD-8785-F568-B516-F92D82F18FE4}"/>
              </a:ext>
            </a:extLst>
          </p:cNvPr>
          <p:cNvCxnSpPr/>
          <p:nvPr/>
        </p:nvCxnSpPr>
        <p:spPr>
          <a:xfrm>
            <a:off x="3705033" y="2730701"/>
            <a:ext cx="0" cy="11022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FC3B41B-CE01-B856-77AA-76E4A9FB8D07}"/>
              </a:ext>
            </a:extLst>
          </p:cNvPr>
          <p:cNvCxnSpPr>
            <a:cxnSpLocks/>
          </p:cNvCxnSpPr>
          <p:nvPr/>
        </p:nvCxnSpPr>
        <p:spPr>
          <a:xfrm>
            <a:off x="3705033" y="2946725"/>
            <a:ext cx="4421895" cy="1551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14197E4-E56F-B8B0-C8DA-55ED9D8C841E}"/>
              </a:ext>
            </a:extLst>
          </p:cNvPr>
          <p:cNvSpPr txBox="1"/>
          <p:nvPr/>
        </p:nvSpPr>
        <p:spPr>
          <a:xfrm rot="1067016">
            <a:off x="3641395" y="2797948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PLANT</a:t>
            </a:r>
            <a:endParaRPr lang="ko-KR" alt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2485EC-4E7F-14F7-7889-3E70241ED6FF}"/>
              </a:ext>
            </a:extLst>
          </p:cNvPr>
          <p:cNvSpPr txBox="1"/>
          <p:nvPr/>
        </p:nvSpPr>
        <p:spPr>
          <a:xfrm rot="1067016">
            <a:off x="3987485" y="2922294"/>
            <a:ext cx="5245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PRD_</a:t>
            </a:r>
            <a:r>
              <a:rPr lang="en-US" altLang="ko-KR" sz="800" dirty="0"/>
              <a:t>ID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47A433-781E-03EA-D1B3-72F86FC12780}"/>
              </a:ext>
            </a:extLst>
          </p:cNvPr>
          <p:cNvSpPr txBox="1"/>
          <p:nvPr/>
        </p:nvSpPr>
        <p:spPr>
          <a:xfrm rot="1067016">
            <a:off x="4323595" y="3048904"/>
            <a:ext cx="530915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/>
              <a:t>PRC_CD</a:t>
            </a:r>
            <a:endParaRPr lang="ko-KR" altLang="en-US" sz="7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DCA97B-1588-7476-A62C-63E4708D33D6}"/>
              </a:ext>
            </a:extLst>
          </p:cNvPr>
          <p:cNvSpPr txBox="1"/>
          <p:nvPr/>
        </p:nvSpPr>
        <p:spPr>
          <a:xfrm rot="1067016">
            <a:off x="4696365" y="3165691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PF_ID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AB8C36-9E0B-E068-3622-F469A239D836}"/>
              </a:ext>
            </a:extLst>
          </p:cNvPr>
          <p:cNvSpPr txBox="1"/>
          <p:nvPr/>
        </p:nvSpPr>
        <p:spPr>
          <a:xfrm rot="1067016">
            <a:off x="5009149" y="3273873"/>
            <a:ext cx="4683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OP_ID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EE34E0-853F-6AED-649C-14B93098A724}"/>
              </a:ext>
            </a:extLst>
          </p:cNvPr>
          <p:cNvSpPr txBox="1"/>
          <p:nvPr/>
        </p:nvSpPr>
        <p:spPr>
          <a:xfrm rot="1067016">
            <a:off x="5349281" y="3404575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EQP_ID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F25F2F-FBF5-23AC-CB25-A95C876C0953}"/>
              </a:ext>
            </a:extLst>
          </p:cNvPr>
          <p:cNvSpPr txBox="1"/>
          <p:nvPr/>
        </p:nvSpPr>
        <p:spPr>
          <a:xfrm rot="1067016">
            <a:off x="5869549" y="3509653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…..</a:t>
            </a:r>
            <a:endParaRPr lang="ko-KR" altLang="en-US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3C3FC5-8391-060F-0C36-649D66ACAEB4}"/>
              </a:ext>
            </a:extLst>
          </p:cNvPr>
          <p:cNvSpPr txBox="1"/>
          <p:nvPr/>
        </p:nvSpPr>
        <p:spPr>
          <a:xfrm rot="1067016">
            <a:off x="6213084" y="3681254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ROW</a:t>
            </a:r>
            <a:endParaRPr lang="ko-KR" altLang="en-US" sz="8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1966966-C564-40B1-39A9-6DEA89EAA78B}"/>
              </a:ext>
            </a:extLst>
          </p:cNvPr>
          <p:cNvCxnSpPr>
            <a:cxnSpLocks/>
          </p:cNvCxnSpPr>
          <p:nvPr/>
        </p:nvCxnSpPr>
        <p:spPr>
          <a:xfrm>
            <a:off x="3705033" y="3162749"/>
            <a:ext cx="4467368" cy="1567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2A439D0-5152-B8AE-642A-0F27A60ACC8F}"/>
              </a:ext>
            </a:extLst>
          </p:cNvPr>
          <p:cNvCxnSpPr>
            <a:cxnSpLocks/>
          </p:cNvCxnSpPr>
          <p:nvPr/>
        </p:nvCxnSpPr>
        <p:spPr>
          <a:xfrm>
            <a:off x="3705033" y="3378773"/>
            <a:ext cx="4109844" cy="1442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B24C4F7-4E04-5B12-B5F4-FD24BD856B81}"/>
              </a:ext>
            </a:extLst>
          </p:cNvPr>
          <p:cNvCxnSpPr>
            <a:cxnSpLocks/>
          </p:cNvCxnSpPr>
          <p:nvPr/>
        </p:nvCxnSpPr>
        <p:spPr>
          <a:xfrm>
            <a:off x="3705033" y="3594797"/>
            <a:ext cx="4109844" cy="1442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0FA785B-12EC-C4EB-1881-DD452056AE8B}"/>
              </a:ext>
            </a:extLst>
          </p:cNvPr>
          <p:cNvCxnSpPr/>
          <p:nvPr/>
        </p:nvCxnSpPr>
        <p:spPr>
          <a:xfrm>
            <a:off x="4065073" y="2856555"/>
            <a:ext cx="0" cy="110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E52BE2E-7319-FBE8-4019-ADE9E808A92A}"/>
              </a:ext>
            </a:extLst>
          </p:cNvPr>
          <p:cNvCxnSpPr/>
          <p:nvPr/>
        </p:nvCxnSpPr>
        <p:spPr>
          <a:xfrm>
            <a:off x="4412413" y="2981521"/>
            <a:ext cx="0" cy="109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E104A83-77D2-D73F-1486-225AF7258A51}"/>
              </a:ext>
            </a:extLst>
          </p:cNvPr>
          <p:cNvCxnSpPr/>
          <p:nvPr/>
        </p:nvCxnSpPr>
        <p:spPr>
          <a:xfrm>
            <a:off x="4766103" y="3100137"/>
            <a:ext cx="0" cy="110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92F99A6-FFEF-F99D-B164-52ABCE2C6B1B}"/>
              </a:ext>
            </a:extLst>
          </p:cNvPr>
          <p:cNvCxnSpPr/>
          <p:nvPr/>
        </p:nvCxnSpPr>
        <p:spPr>
          <a:xfrm>
            <a:off x="5433225" y="3341561"/>
            <a:ext cx="0" cy="110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F5AB442-011B-FAFF-7C23-0F12305E9C13}"/>
              </a:ext>
            </a:extLst>
          </p:cNvPr>
          <p:cNvCxnSpPr/>
          <p:nvPr/>
        </p:nvCxnSpPr>
        <p:spPr>
          <a:xfrm>
            <a:off x="5781835" y="3447859"/>
            <a:ext cx="0" cy="110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6185204-2E54-2040-82DC-84330FBBA018}"/>
              </a:ext>
            </a:extLst>
          </p:cNvPr>
          <p:cNvCxnSpPr/>
          <p:nvPr/>
        </p:nvCxnSpPr>
        <p:spPr>
          <a:xfrm>
            <a:off x="6209217" y="3594797"/>
            <a:ext cx="0" cy="110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6E6496E-7FFF-292D-E261-41BCDDFB0C06}"/>
              </a:ext>
            </a:extLst>
          </p:cNvPr>
          <p:cNvCxnSpPr/>
          <p:nvPr/>
        </p:nvCxnSpPr>
        <p:spPr>
          <a:xfrm>
            <a:off x="5057945" y="321659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FE6DFFF-7D97-6C00-E92B-58FD43BDFCEB}"/>
              </a:ext>
            </a:extLst>
          </p:cNvPr>
          <p:cNvCxnSpPr/>
          <p:nvPr/>
        </p:nvCxnSpPr>
        <p:spPr>
          <a:xfrm>
            <a:off x="7074933" y="3923914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70F16896-1DE4-072B-B58E-E530D95B5615}"/>
              </a:ext>
            </a:extLst>
          </p:cNvPr>
          <p:cNvCxnSpPr/>
          <p:nvPr/>
        </p:nvCxnSpPr>
        <p:spPr>
          <a:xfrm>
            <a:off x="6643557" y="3766511"/>
            <a:ext cx="0" cy="110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8C42B51C-C172-22C8-BB1C-83342F220DC1}"/>
              </a:ext>
            </a:extLst>
          </p:cNvPr>
          <p:cNvSpPr txBox="1"/>
          <p:nvPr/>
        </p:nvSpPr>
        <p:spPr>
          <a:xfrm rot="1067016">
            <a:off x="6685041" y="3842672"/>
            <a:ext cx="3802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COL</a:t>
            </a:r>
            <a:endParaRPr lang="ko-KR" altLang="en-US" sz="800" dirty="0"/>
          </a:p>
        </p:txBody>
      </p: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301B0C6A-BE11-1B6B-A878-7139B976F2C4}"/>
              </a:ext>
            </a:extLst>
          </p:cNvPr>
          <p:cNvCxnSpPr/>
          <p:nvPr/>
        </p:nvCxnSpPr>
        <p:spPr>
          <a:xfrm>
            <a:off x="7505226" y="4080691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E6DE91AD-0079-C2DB-F722-C680D6EACB0A}"/>
              </a:ext>
            </a:extLst>
          </p:cNvPr>
          <p:cNvSpPr txBox="1"/>
          <p:nvPr/>
        </p:nvSpPr>
        <p:spPr>
          <a:xfrm rot="1067016">
            <a:off x="7046037" y="3990671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TBL_N</a:t>
            </a:r>
            <a:endParaRPr lang="ko-KR" altLang="en-US" sz="800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1DF0193-1D90-8066-F6AB-CBDD60558B45}"/>
              </a:ext>
            </a:extLst>
          </p:cNvPr>
          <p:cNvSpPr txBox="1"/>
          <p:nvPr/>
        </p:nvSpPr>
        <p:spPr>
          <a:xfrm rot="1067016">
            <a:off x="7487360" y="4165543"/>
            <a:ext cx="5020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COL_N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14367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 4">
            <a:extLst>
              <a:ext uri="{FF2B5EF4-FFF2-40B4-BE49-F238E27FC236}">
                <a16:creationId xmlns:a16="http://schemas.microsoft.com/office/drawing/2014/main" id="{29D312DF-5137-0499-88F5-AE65CAD16D77}"/>
              </a:ext>
            </a:extLst>
          </p:cNvPr>
          <p:cNvSpPr/>
          <p:nvPr/>
        </p:nvSpPr>
        <p:spPr>
          <a:xfrm>
            <a:off x="3700221" y="2730627"/>
            <a:ext cx="2309812" cy="1900237"/>
          </a:xfrm>
          <a:custGeom>
            <a:avLst/>
            <a:gdLst>
              <a:gd name="connsiteX0" fmla="*/ 0 w 2309812"/>
              <a:gd name="connsiteY0" fmla="*/ 0 h 1900237"/>
              <a:gd name="connsiteX1" fmla="*/ 0 w 2309812"/>
              <a:gd name="connsiteY1" fmla="*/ 1090612 h 1900237"/>
              <a:gd name="connsiteX2" fmla="*/ 2305050 w 2309812"/>
              <a:gd name="connsiteY2" fmla="*/ 1900237 h 1900237"/>
              <a:gd name="connsiteX3" fmla="*/ 2309812 w 2309812"/>
              <a:gd name="connsiteY3" fmla="*/ 809625 h 1900237"/>
              <a:gd name="connsiteX4" fmla="*/ 0 w 2309812"/>
              <a:gd name="connsiteY4" fmla="*/ 0 h 190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9812" h="1900237">
                <a:moveTo>
                  <a:pt x="0" y="0"/>
                </a:moveTo>
                <a:lnTo>
                  <a:pt x="0" y="1090612"/>
                </a:lnTo>
                <a:lnTo>
                  <a:pt x="2305050" y="1900237"/>
                </a:lnTo>
                <a:cubicBezTo>
                  <a:pt x="2306637" y="1536700"/>
                  <a:pt x="2308225" y="1173162"/>
                  <a:pt x="2309812" y="809625"/>
                </a:cubicBez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B549ECE-8F44-F26F-B5DD-EDBD8C998B29}"/>
              </a:ext>
            </a:extLst>
          </p:cNvPr>
          <p:cNvCxnSpPr/>
          <p:nvPr/>
        </p:nvCxnSpPr>
        <p:spPr>
          <a:xfrm>
            <a:off x="3705033" y="2730701"/>
            <a:ext cx="3240360" cy="11369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37546FD-8785-F568-B516-F92D82F18FE4}"/>
              </a:ext>
            </a:extLst>
          </p:cNvPr>
          <p:cNvCxnSpPr/>
          <p:nvPr/>
        </p:nvCxnSpPr>
        <p:spPr>
          <a:xfrm>
            <a:off x="3705033" y="2730701"/>
            <a:ext cx="0" cy="11022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FC3B41B-CE01-B856-77AA-76E4A9FB8D07}"/>
              </a:ext>
            </a:extLst>
          </p:cNvPr>
          <p:cNvCxnSpPr/>
          <p:nvPr/>
        </p:nvCxnSpPr>
        <p:spPr>
          <a:xfrm>
            <a:off x="3705033" y="2946725"/>
            <a:ext cx="3240360" cy="1136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14197E4-E56F-B8B0-C8DA-55ED9D8C841E}"/>
              </a:ext>
            </a:extLst>
          </p:cNvPr>
          <p:cNvSpPr txBox="1"/>
          <p:nvPr/>
        </p:nvSpPr>
        <p:spPr>
          <a:xfrm rot="1067016">
            <a:off x="3653418" y="2797948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LOTID</a:t>
            </a:r>
            <a:endParaRPr lang="ko-KR" alt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2485EC-4E7F-14F7-7889-3E70241ED6FF}"/>
              </a:ext>
            </a:extLst>
          </p:cNvPr>
          <p:cNvSpPr txBox="1"/>
          <p:nvPr/>
        </p:nvSpPr>
        <p:spPr>
          <a:xfrm rot="1067016">
            <a:off x="4010728" y="2922294"/>
            <a:ext cx="4780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WF_ID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47A433-781E-03EA-D1B3-72F86FC12780}"/>
              </a:ext>
            </a:extLst>
          </p:cNvPr>
          <p:cNvSpPr txBox="1"/>
          <p:nvPr/>
        </p:nvSpPr>
        <p:spPr>
          <a:xfrm rot="1067016">
            <a:off x="4337220" y="3048904"/>
            <a:ext cx="50366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/>
              <a:t>PRD_ID</a:t>
            </a:r>
            <a:endParaRPr lang="ko-KR" altLang="en-US" sz="7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DCA97B-1588-7476-A62C-63E4708D33D6}"/>
              </a:ext>
            </a:extLst>
          </p:cNvPr>
          <p:cNvSpPr txBox="1"/>
          <p:nvPr/>
        </p:nvSpPr>
        <p:spPr>
          <a:xfrm rot="1067016">
            <a:off x="4696365" y="3165691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PF_ID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AB8C36-9E0B-E068-3622-F469A239D836}"/>
              </a:ext>
            </a:extLst>
          </p:cNvPr>
          <p:cNvSpPr txBox="1"/>
          <p:nvPr/>
        </p:nvSpPr>
        <p:spPr>
          <a:xfrm rot="1067016">
            <a:off x="5009149" y="3273873"/>
            <a:ext cx="4683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OP_ID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EE34E0-853F-6AED-649C-14B93098A724}"/>
              </a:ext>
            </a:extLst>
          </p:cNvPr>
          <p:cNvSpPr txBox="1"/>
          <p:nvPr/>
        </p:nvSpPr>
        <p:spPr>
          <a:xfrm rot="1067016">
            <a:off x="5349281" y="3404575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EQP_ID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F25F2F-FBF5-23AC-CB25-A95C876C0953}"/>
              </a:ext>
            </a:extLst>
          </p:cNvPr>
          <p:cNvSpPr txBox="1"/>
          <p:nvPr/>
        </p:nvSpPr>
        <p:spPr>
          <a:xfrm rot="1067016">
            <a:off x="5727928" y="3484575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…..</a:t>
            </a:r>
            <a:endParaRPr lang="ko-KR" altLang="en-US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3C3FC5-8391-060F-0C36-649D66ACAEB4}"/>
              </a:ext>
            </a:extLst>
          </p:cNvPr>
          <p:cNvSpPr txBox="1"/>
          <p:nvPr/>
        </p:nvSpPr>
        <p:spPr>
          <a:xfrm rot="1067016">
            <a:off x="5939292" y="3597250"/>
            <a:ext cx="558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ITEM_ID</a:t>
            </a:r>
            <a:endParaRPr lang="ko-KR" altLang="en-US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7005F2-1ECB-6627-0EB0-8057F7216B33}"/>
              </a:ext>
            </a:extLst>
          </p:cNvPr>
          <p:cNvSpPr txBox="1"/>
          <p:nvPr/>
        </p:nvSpPr>
        <p:spPr>
          <a:xfrm rot="1067016">
            <a:off x="6444617" y="3769757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VALUE</a:t>
            </a:r>
            <a:endParaRPr lang="ko-KR" altLang="en-US" sz="8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1966966-C564-40B1-39A9-6DEA89EAA78B}"/>
              </a:ext>
            </a:extLst>
          </p:cNvPr>
          <p:cNvCxnSpPr/>
          <p:nvPr/>
        </p:nvCxnSpPr>
        <p:spPr>
          <a:xfrm>
            <a:off x="3705033" y="3162749"/>
            <a:ext cx="3240360" cy="1136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2A439D0-5152-B8AE-642A-0F27A60ACC8F}"/>
              </a:ext>
            </a:extLst>
          </p:cNvPr>
          <p:cNvCxnSpPr/>
          <p:nvPr/>
        </p:nvCxnSpPr>
        <p:spPr>
          <a:xfrm>
            <a:off x="3705033" y="3378773"/>
            <a:ext cx="3240360" cy="1136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B24C4F7-4E04-5B12-B5F4-FD24BD856B81}"/>
              </a:ext>
            </a:extLst>
          </p:cNvPr>
          <p:cNvCxnSpPr/>
          <p:nvPr/>
        </p:nvCxnSpPr>
        <p:spPr>
          <a:xfrm>
            <a:off x="3705033" y="3594797"/>
            <a:ext cx="3240360" cy="1136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96128A0-AA93-3373-93B2-04E131FA19AB}"/>
              </a:ext>
            </a:extLst>
          </p:cNvPr>
          <p:cNvSpPr txBox="1"/>
          <p:nvPr/>
        </p:nvSpPr>
        <p:spPr>
          <a:xfrm rot="1067016">
            <a:off x="5950830" y="3818903"/>
            <a:ext cx="5549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RF_PW1</a:t>
            </a: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EFAB32-F558-A8CB-8DAA-40EEA4386FE5}"/>
              </a:ext>
            </a:extLst>
          </p:cNvPr>
          <p:cNvSpPr txBox="1"/>
          <p:nvPr/>
        </p:nvSpPr>
        <p:spPr>
          <a:xfrm rot="1067016">
            <a:off x="5968134" y="4034439"/>
            <a:ext cx="5020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TEMP1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1B7E37-6742-A9E2-D8F1-AC245CB6BB9A}"/>
              </a:ext>
            </a:extLst>
          </p:cNvPr>
          <p:cNvSpPr txBox="1"/>
          <p:nvPr/>
        </p:nvSpPr>
        <p:spPr>
          <a:xfrm rot="1067016">
            <a:off x="6067992" y="4242385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….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A9880-3A90-B8AB-78BE-D836E6433BAC}"/>
              </a:ext>
            </a:extLst>
          </p:cNvPr>
          <p:cNvSpPr txBox="1"/>
          <p:nvPr/>
        </p:nvSpPr>
        <p:spPr>
          <a:xfrm rot="1067016">
            <a:off x="5944391" y="4485832"/>
            <a:ext cx="5725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GAS_FW</a:t>
            </a:r>
            <a:endParaRPr lang="ko-KR" altLang="en-US" sz="800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0FA785B-12EC-C4EB-1881-DD452056AE8B}"/>
              </a:ext>
            </a:extLst>
          </p:cNvPr>
          <p:cNvCxnSpPr/>
          <p:nvPr/>
        </p:nvCxnSpPr>
        <p:spPr>
          <a:xfrm>
            <a:off x="4065073" y="2856555"/>
            <a:ext cx="0" cy="110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E52BE2E-7319-FBE8-4019-ADE9E808A92A}"/>
              </a:ext>
            </a:extLst>
          </p:cNvPr>
          <p:cNvCxnSpPr/>
          <p:nvPr/>
        </p:nvCxnSpPr>
        <p:spPr>
          <a:xfrm>
            <a:off x="4412413" y="2981521"/>
            <a:ext cx="0" cy="109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E104A83-77D2-D73F-1486-225AF7258A51}"/>
              </a:ext>
            </a:extLst>
          </p:cNvPr>
          <p:cNvCxnSpPr/>
          <p:nvPr/>
        </p:nvCxnSpPr>
        <p:spPr>
          <a:xfrm>
            <a:off x="4766103" y="3100137"/>
            <a:ext cx="0" cy="110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92F99A6-FFEF-F99D-B164-52ABCE2C6B1B}"/>
              </a:ext>
            </a:extLst>
          </p:cNvPr>
          <p:cNvCxnSpPr/>
          <p:nvPr/>
        </p:nvCxnSpPr>
        <p:spPr>
          <a:xfrm>
            <a:off x="5433225" y="3341561"/>
            <a:ext cx="0" cy="110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F5AB442-011B-FAFF-7C23-0F12305E9C13}"/>
              </a:ext>
            </a:extLst>
          </p:cNvPr>
          <p:cNvCxnSpPr/>
          <p:nvPr/>
        </p:nvCxnSpPr>
        <p:spPr>
          <a:xfrm>
            <a:off x="5781835" y="3447859"/>
            <a:ext cx="0" cy="110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13CCCDB-F342-E383-0BC1-B34957C62FCD}"/>
              </a:ext>
            </a:extLst>
          </p:cNvPr>
          <p:cNvCxnSpPr/>
          <p:nvPr/>
        </p:nvCxnSpPr>
        <p:spPr>
          <a:xfrm>
            <a:off x="6009289" y="3535107"/>
            <a:ext cx="0" cy="110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6185204-2E54-2040-82DC-84330FBBA018}"/>
              </a:ext>
            </a:extLst>
          </p:cNvPr>
          <p:cNvCxnSpPr/>
          <p:nvPr/>
        </p:nvCxnSpPr>
        <p:spPr>
          <a:xfrm>
            <a:off x="6441337" y="3695251"/>
            <a:ext cx="0" cy="110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6E6496E-7FFF-292D-E261-41BCDDFB0C06}"/>
              </a:ext>
            </a:extLst>
          </p:cNvPr>
          <p:cNvCxnSpPr/>
          <p:nvPr/>
        </p:nvCxnSpPr>
        <p:spPr>
          <a:xfrm>
            <a:off x="5057945" y="321659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FE6DFFF-7D97-6C00-E92B-58FD43BDFCEB}"/>
              </a:ext>
            </a:extLst>
          </p:cNvPr>
          <p:cNvCxnSpPr/>
          <p:nvPr/>
        </p:nvCxnSpPr>
        <p:spPr>
          <a:xfrm>
            <a:off x="6945393" y="3866954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06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195">
            <a:extLst>
              <a:ext uri="{FF2B5EF4-FFF2-40B4-BE49-F238E27FC236}">
                <a16:creationId xmlns:a16="http://schemas.microsoft.com/office/drawing/2014/main" id="{031BFC5F-0C62-2EA2-E639-0AF9305B7EF6}"/>
              </a:ext>
            </a:extLst>
          </p:cNvPr>
          <p:cNvSpPr/>
          <p:nvPr/>
        </p:nvSpPr>
        <p:spPr>
          <a:xfrm>
            <a:off x="1904833" y="1448780"/>
            <a:ext cx="8064896" cy="3960440"/>
          </a:xfrm>
          <a:prstGeom prst="roundRect">
            <a:avLst>
              <a:gd name="adj" fmla="val 3984"/>
            </a:avLst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>
            <a:extLst>
              <a:ext uri="{FF2B5EF4-FFF2-40B4-BE49-F238E27FC236}">
                <a16:creationId xmlns:a16="http://schemas.microsoft.com/office/drawing/2014/main" id="{29D312DF-5137-0499-88F5-AE65CAD16D77}"/>
              </a:ext>
            </a:extLst>
          </p:cNvPr>
          <p:cNvSpPr/>
          <p:nvPr/>
        </p:nvSpPr>
        <p:spPr>
          <a:xfrm>
            <a:off x="3700221" y="2730627"/>
            <a:ext cx="2309812" cy="1900237"/>
          </a:xfrm>
          <a:custGeom>
            <a:avLst/>
            <a:gdLst>
              <a:gd name="connsiteX0" fmla="*/ 0 w 2309812"/>
              <a:gd name="connsiteY0" fmla="*/ 0 h 1900237"/>
              <a:gd name="connsiteX1" fmla="*/ 0 w 2309812"/>
              <a:gd name="connsiteY1" fmla="*/ 1090612 h 1900237"/>
              <a:gd name="connsiteX2" fmla="*/ 2305050 w 2309812"/>
              <a:gd name="connsiteY2" fmla="*/ 1900237 h 1900237"/>
              <a:gd name="connsiteX3" fmla="*/ 2309812 w 2309812"/>
              <a:gd name="connsiteY3" fmla="*/ 809625 h 1900237"/>
              <a:gd name="connsiteX4" fmla="*/ 0 w 2309812"/>
              <a:gd name="connsiteY4" fmla="*/ 0 h 1900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9812" h="1900237">
                <a:moveTo>
                  <a:pt x="0" y="0"/>
                </a:moveTo>
                <a:lnTo>
                  <a:pt x="0" y="1090612"/>
                </a:lnTo>
                <a:lnTo>
                  <a:pt x="2305050" y="1900237"/>
                </a:lnTo>
                <a:cubicBezTo>
                  <a:pt x="2306637" y="1536700"/>
                  <a:pt x="2308225" y="1173162"/>
                  <a:pt x="2309812" y="809625"/>
                </a:cubicBez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1F33A8-C2DC-0336-ED74-5D1F93F7075D}"/>
              </a:ext>
            </a:extLst>
          </p:cNvPr>
          <p:cNvCxnSpPr/>
          <p:nvPr/>
        </p:nvCxnSpPr>
        <p:spPr>
          <a:xfrm>
            <a:off x="3283786" y="3677739"/>
            <a:ext cx="3949639" cy="1385838"/>
          </a:xfrm>
          <a:prstGeom prst="line">
            <a:avLst/>
          </a:prstGeom>
          <a:ln w="222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B0D8B4A-A58D-676F-B61B-F1B5B25020F8}"/>
              </a:ext>
            </a:extLst>
          </p:cNvPr>
          <p:cNvCxnSpPr/>
          <p:nvPr/>
        </p:nvCxnSpPr>
        <p:spPr>
          <a:xfrm>
            <a:off x="6945393" y="2960948"/>
            <a:ext cx="0" cy="2207483"/>
          </a:xfrm>
          <a:prstGeom prst="line">
            <a:avLst/>
          </a:prstGeom>
          <a:ln w="222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CBD4866-AE86-9F0E-05DA-9ABEC214068C}"/>
              </a:ext>
            </a:extLst>
          </p:cNvPr>
          <p:cNvCxnSpPr/>
          <p:nvPr/>
        </p:nvCxnSpPr>
        <p:spPr>
          <a:xfrm flipV="1">
            <a:off x="6693365" y="3656263"/>
            <a:ext cx="2520280" cy="1440160"/>
          </a:xfrm>
          <a:prstGeom prst="line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B549ECE-8F44-F26F-B5DD-EDBD8C998B29}"/>
              </a:ext>
            </a:extLst>
          </p:cNvPr>
          <p:cNvCxnSpPr/>
          <p:nvPr/>
        </p:nvCxnSpPr>
        <p:spPr>
          <a:xfrm>
            <a:off x="3705033" y="2730701"/>
            <a:ext cx="3240360" cy="113696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AFAA7C9-0152-CA66-BB3B-8B4813C4F42D}"/>
              </a:ext>
            </a:extLst>
          </p:cNvPr>
          <p:cNvCxnSpPr/>
          <p:nvPr/>
        </p:nvCxnSpPr>
        <p:spPr>
          <a:xfrm flipV="1">
            <a:off x="6945393" y="2724351"/>
            <a:ext cx="1999555" cy="114260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903F52F-9303-F901-CBCD-7A5C935A18F1}"/>
              </a:ext>
            </a:extLst>
          </p:cNvPr>
          <p:cNvCxnSpPr/>
          <p:nvPr/>
        </p:nvCxnSpPr>
        <p:spPr>
          <a:xfrm>
            <a:off x="5702207" y="1587081"/>
            <a:ext cx="3240360" cy="1136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58AEE5-1F2E-3E49-12BC-C5D5A103ED3A}"/>
              </a:ext>
            </a:extLst>
          </p:cNvPr>
          <p:cNvCxnSpPr/>
          <p:nvPr/>
        </p:nvCxnSpPr>
        <p:spPr>
          <a:xfrm flipV="1">
            <a:off x="3705033" y="1583271"/>
            <a:ext cx="1999555" cy="114260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670186A-B709-3B99-6434-3438B3FEC4E1}"/>
              </a:ext>
            </a:extLst>
          </p:cNvPr>
          <p:cNvCxnSpPr/>
          <p:nvPr/>
        </p:nvCxnSpPr>
        <p:spPr>
          <a:xfrm>
            <a:off x="8941297" y="2727779"/>
            <a:ext cx="0" cy="10801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37546FD-8785-F568-B516-F92D82F18FE4}"/>
              </a:ext>
            </a:extLst>
          </p:cNvPr>
          <p:cNvCxnSpPr/>
          <p:nvPr/>
        </p:nvCxnSpPr>
        <p:spPr>
          <a:xfrm>
            <a:off x="3705033" y="2730701"/>
            <a:ext cx="0" cy="11022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FC3B41B-CE01-B856-77AA-76E4A9FB8D07}"/>
              </a:ext>
            </a:extLst>
          </p:cNvPr>
          <p:cNvCxnSpPr/>
          <p:nvPr/>
        </p:nvCxnSpPr>
        <p:spPr>
          <a:xfrm>
            <a:off x="3705033" y="2946725"/>
            <a:ext cx="3240360" cy="1136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14197E4-E56F-B8B0-C8DA-55ED9D8C841E}"/>
              </a:ext>
            </a:extLst>
          </p:cNvPr>
          <p:cNvSpPr txBox="1"/>
          <p:nvPr/>
        </p:nvSpPr>
        <p:spPr>
          <a:xfrm rot="1067016">
            <a:off x="3653418" y="2797948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LOTID</a:t>
            </a:r>
            <a:endParaRPr lang="ko-KR" alt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2485EC-4E7F-14F7-7889-3E70241ED6FF}"/>
              </a:ext>
            </a:extLst>
          </p:cNvPr>
          <p:cNvSpPr txBox="1"/>
          <p:nvPr/>
        </p:nvSpPr>
        <p:spPr>
          <a:xfrm rot="1067016">
            <a:off x="4010728" y="2922294"/>
            <a:ext cx="4780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WF_ID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47A433-781E-03EA-D1B3-72F86FC12780}"/>
              </a:ext>
            </a:extLst>
          </p:cNvPr>
          <p:cNvSpPr txBox="1"/>
          <p:nvPr/>
        </p:nvSpPr>
        <p:spPr>
          <a:xfrm rot="1067016">
            <a:off x="4337220" y="3048904"/>
            <a:ext cx="503664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50" dirty="0"/>
              <a:t>PRD_ID</a:t>
            </a:r>
            <a:endParaRPr lang="ko-KR" altLang="en-US" sz="7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DCA97B-1588-7476-A62C-63E4708D33D6}"/>
              </a:ext>
            </a:extLst>
          </p:cNvPr>
          <p:cNvSpPr txBox="1"/>
          <p:nvPr/>
        </p:nvSpPr>
        <p:spPr>
          <a:xfrm rot="1067016">
            <a:off x="4696365" y="3165691"/>
            <a:ext cx="4395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PF_ID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AB8C36-9E0B-E068-3622-F469A239D836}"/>
              </a:ext>
            </a:extLst>
          </p:cNvPr>
          <p:cNvSpPr txBox="1"/>
          <p:nvPr/>
        </p:nvSpPr>
        <p:spPr>
          <a:xfrm rot="1067016">
            <a:off x="5009149" y="3273873"/>
            <a:ext cx="4683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OP_ID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EE34E0-853F-6AED-649C-14B93098A724}"/>
              </a:ext>
            </a:extLst>
          </p:cNvPr>
          <p:cNvSpPr txBox="1"/>
          <p:nvPr/>
        </p:nvSpPr>
        <p:spPr>
          <a:xfrm rot="1067016">
            <a:off x="5349281" y="3404575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EQP_ID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F25F2F-FBF5-23AC-CB25-A95C876C0953}"/>
              </a:ext>
            </a:extLst>
          </p:cNvPr>
          <p:cNvSpPr txBox="1"/>
          <p:nvPr/>
        </p:nvSpPr>
        <p:spPr>
          <a:xfrm rot="1067016">
            <a:off x="5727928" y="3484575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…..</a:t>
            </a:r>
            <a:endParaRPr lang="ko-KR" altLang="en-US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3C3FC5-8391-060F-0C36-649D66ACAEB4}"/>
              </a:ext>
            </a:extLst>
          </p:cNvPr>
          <p:cNvSpPr txBox="1"/>
          <p:nvPr/>
        </p:nvSpPr>
        <p:spPr>
          <a:xfrm rot="1067016">
            <a:off x="5939292" y="3597250"/>
            <a:ext cx="558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ITEM_ID</a:t>
            </a:r>
            <a:endParaRPr lang="ko-KR" altLang="en-US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7005F2-1ECB-6627-0EB0-8057F7216B33}"/>
              </a:ext>
            </a:extLst>
          </p:cNvPr>
          <p:cNvSpPr txBox="1"/>
          <p:nvPr/>
        </p:nvSpPr>
        <p:spPr>
          <a:xfrm rot="1067016">
            <a:off x="6444617" y="3769757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VALUE</a:t>
            </a:r>
            <a:endParaRPr lang="ko-KR" altLang="en-US" sz="800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1966966-C564-40B1-39A9-6DEA89EAA78B}"/>
              </a:ext>
            </a:extLst>
          </p:cNvPr>
          <p:cNvCxnSpPr/>
          <p:nvPr/>
        </p:nvCxnSpPr>
        <p:spPr>
          <a:xfrm>
            <a:off x="3705033" y="3162749"/>
            <a:ext cx="3240360" cy="1136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2A439D0-5152-B8AE-642A-0F27A60ACC8F}"/>
              </a:ext>
            </a:extLst>
          </p:cNvPr>
          <p:cNvCxnSpPr/>
          <p:nvPr/>
        </p:nvCxnSpPr>
        <p:spPr>
          <a:xfrm>
            <a:off x="3705033" y="3378773"/>
            <a:ext cx="3240360" cy="1136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B24C4F7-4E04-5B12-B5F4-FD24BD856B81}"/>
              </a:ext>
            </a:extLst>
          </p:cNvPr>
          <p:cNvCxnSpPr/>
          <p:nvPr/>
        </p:nvCxnSpPr>
        <p:spPr>
          <a:xfrm>
            <a:off x="3705033" y="3594797"/>
            <a:ext cx="3240360" cy="1136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96128A0-AA93-3373-93B2-04E131FA19AB}"/>
              </a:ext>
            </a:extLst>
          </p:cNvPr>
          <p:cNvSpPr txBox="1"/>
          <p:nvPr/>
        </p:nvSpPr>
        <p:spPr>
          <a:xfrm rot="1067016">
            <a:off x="5950830" y="3818903"/>
            <a:ext cx="5549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RF_PW1</a:t>
            </a: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EFAB32-F558-A8CB-8DAA-40EEA4386FE5}"/>
              </a:ext>
            </a:extLst>
          </p:cNvPr>
          <p:cNvSpPr txBox="1"/>
          <p:nvPr/>
        </p:nvSpPr>
        <p:spPr>
          <a:xfrm rot="1067016">
            <a:off x="5968134" y="4034439"/>
            <a:ext cx="5020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TEMP1</a:t>
            </a:r>
            <a:endParaRPr lang="ko-KR" altLang="en-US" sz="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1B7E37-6742-A9E2-D8F1-AC245CB6BB9A}"/>
              </a:ext>
            </a:extLst>
          </p:cNvPr>
          <p:cNvSpPr txBox="1"/>
          <p:nvPr/>
        </p:nvSpPr>
        <p:spPr>
          <a:xfrm rot="1067016">
            <a:off x="6067992" y="4242385"/>
            <a:ext cx="2824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….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3A9880-3A90-B8AB-78BE-D836E6433BAC}"/>
              </a:ext>
            </a:extLst>
          </p:cNvPr>
          <p:cNvSpPr txBox="1"/>
          <p:nvPr/>
        </p:nvSpPr>
        <p:spPr>
          <a:xfrm rot="1067016">
            <a:off x="5944391" y="4485832"/>
            <a:ext cx="5725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GAS_FW</a:t>
            </a:r>
            <a:endParaRPr lang="ko-KR" altLang="en-US" sz="800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0FA785B-12EC-C4EB-1881-DD452056AE8B}"/>
              </a:ext>
            </a:extLst>
          </p:cNvPr>
          <p:cNvCxnSpPr/>
          <p:nvPr/>
        </p:nvCxnSpPr>
        <p:spPr>
          <a:xfrm>
            <a:off x="4065073" y="2856555"/>
            <a:ext cx="0" cy="110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E52BE2E-7319-FBE8-4019-ADE9E808A92A}"/>
              </a:ext>
            </a:extLst>
          </p:cNvPr>
          <p:cNvCxnSpPr/>
          <p:nvPr/>
        </p:nvCxnSpPr>
        <p:spPr>
          <a:xfrm>
            <a:off x="4412413" y="2981521"/>
            <a:ext cx="0" cy="1099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E104A83-77D2-D73F-1486-225AF7258A51}"/>
              </a:ext>
            </a:extLst>
          </p:cNvPr>
          <p:cNvCxnSpPr/>
          <p:nvPr/>
        </p:nvCxnSpPr>
        <p:spPr>
          <a:xfrm>
            <a:off x="4766103" y="3100137"/>
            <a:ext cx="0" cy="110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692F99A6-FFEF-F99D-B164-52ABCE2C6B1B}"/>
              </a:ext>
            </a:extLst>
          </p:cNvPr>
          <p:cNvCxnSpPr/>
          <p:nvPr/>
        </p:nvCxnSpPr>
        <p:spPr>
          <a:xfrm>
            <a:off x="5433225" y="3341561"/>
            <a:ext cx="0" cy="110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F5AB442-011B-FAFF-7C23-0F12305E9C13}"/>
              </a:ext>
            </a:extLst>
          </p:cNvPr>
          <p:cNvCxnSpPr/>
          <p:nvPr/>
        </p:nvCxnSpPr>
        <p:spPr>
          <a:xfrm>
            <a:off x="5781835" y="3447859"/>
            <a:ext cx="0" cy="110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13CCCDB-F342-E383-0BC1-B34957C62FCD}"/>
              </a:ext>
            </a:extLst>
          </p:cNvPr>
          <p:cNvCxnSpPr/>
          <p:nvPr/>
        </p:nvCxnSpPr>
        <p:spPr>
          <a:xfrm>
            <a:off x="6009289" y="3535107"/>
            <a:ext cx="0" cy="110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6185204-2E54-2040-82DC-84330FBBA018}"/>
              </a:ext>
            </a:extLst>
          </p:cNvPr>
          <p:cNvCxnSpPr/>
          <p:nvPr/>
        </p:nvCxnSpPr>
        <p:spPr>
          <a:xfrm>
            <a:off x="6441337" y="3695251"/>
            <a:ext cx="0" cy="1102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6E6496E-7FFF-292D-E261-41BCDDFB0C06}"/>
              </a:ext>
            </a:extLst>
          </p:cNvPr>
          <p:cNvCxnSpPr/>
          <p:nvPr/>
        </p:nvCxnSpPr>
        <p:spPr>
          <a:xfrm>
            <a:off x="5057945" y="321659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FE6DFFF-7D97-6C00-E92B-58FD43BDFCEB}"/>
              </a:ext>
            </a:extLst>
          </p:cNvPr>
          <p:cNvCxnSpPr/>
          <p:nvPr/>
        </p:nvCxnSpPr>
        <p:spPr>
          <a:xfrm>
            <a:off x="7161417" y="3740971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7094B82-51FD-2D66-3822-75A86181DA2B}"/>
              </a:ext>
            </a:extLst>
          </p:cNvPr>
          <p:cNvCxnSpPr/>
          <p:nvPr/>
        </p:nvCxnSpPr>
        <p:spPr>
          <a:xfrm>
            <a:off x="3921057" y="2601543"/>
            <a:ext cx="3240360" cy="1136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718597C-4FEE-E8BF-F3BE-71F6E634D46D}"/>
              </a:ext>
            </a:extLst>
          </p:cNvPr>
          <p:cNvCxnSpPr/>
          <p:nvPr/>
        </p:nvCxnSpPr>
        <p:spPr>
          <a:xfrm>
            <a:off x="4124381" y="2491435"/>
            <a:ext cx="3240360" cy="1136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C284301-30DA-CEA2-85E4-ED86C5FFB270}"/>
              </a:ext>
            </a:extLst>
          </p:cNvPr>
          <p:cNvCxnSpPr/>
          <p:nvPr/>
        </p:nvCxnSpPr>
        <p:spPr>
          <a:xfrm>
            <a:off x="7357503" y="3637213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CA73C80-8833-439C-39CB-92288381DCAA}"/>
              </a:ext>
            </a:extLst>
          </p:cNvPr>
          <p:cNvCxnSpPr/>
          <p:nvPr/>
        </p:nvCxnSpPr>
        <p:spPr>
          <a:xfrm>
            <a:off x="4306497" y="2375279"/>
            <a:ext cx="3240360" cy="1136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F25E758-1CE1-C509-E35A-42F1268F34C7}"/>
              </a:ext>
            </a:extLst>
          </p:cNvPr>
          <p:cNvCxnSpPr/>
          <p:nvPr/>
        </p:nvCxnSpPr>
        <p:spPr>
          <a:xfrm>
            <a:off x="7556635" y="3517327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A573ED9-8937-F655-5D38-98F67B36D54B}"/>
              </a:ext>
            </a:extLst>
          </p:cNvPr>
          <p:cNvCxnSpPr/>
          <p:nvPr/>
        </p:nvCxnSpPr>
        <p:spPr>
          <a:xfrm>
            <a:off x="5498883" y="1705697"/>
            <a:ext cx="3240360" cy="1136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CD54898F-CCE3-50A9-9DA9-5A59427E7C06}"/>
              </a:ext>
            </a:extLst>
          </p:cNvPr>
          <p:cNvCxnSpPr/>
          <p:nvPr/>
        </p:nvCxnSpPr>
        <p:spPr>
          <a:xfrm>
            <a:off x="5282859" y="1824313"/>
            <a:ext cx="3240360" cy="1136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6422F51-2013-C149-3064-C98E11AA49D6}"/>
              </a:ext>
            </a:extLst>
          </p:cNvPr>
          <p:cNvCxnSpPr/>
          <p:nvPr/>
        </p:nvCxnSpPr>
        <p:spPr>
          <a:xfrm>
            <a:off x="8732893" y="2851475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05DC488-4B2F-6E65-9F79-66689D9FE490}"/>
              </a:ext>
            </a:extLst>
          </p:cNvPr>
          <p:cNvCxnSpPr/>
          <p:nvPr/>
        </p:nvCxnSpPr>
        <p:spPr>
          <a:xfrm>
            <a:off x="8516869" y="2967933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100F292-4DC8-1FE9-2CC2-C957B512394A}"/>
              </a:ext>
            </a:extLst>
          </p:cNvPr>
          <p:cNvCxnSpPr/>
          <p:nvPr/>
        </p:nvCxnSpPr>
        <p:spPr>
          <a:xfrm>
            <a:off x="5073185" y="1955931"/>
            <a:ext cx="3240360" cy="1136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1F153720-C9B6-996E-7E84-8E9AFFAD67BB}"/>
              </a:ext>
            </a:extLst>
          </p:cNvPr>
          <p:cNvCxnSpPr/>
          <p:nvPr/>
        </p:nvCxnSpPr>
        <p:spPr>
          <a:xfrm>
            <a:off x="4497121" y="2265171"/>
            <a:ext cx="3240360" cy="1136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E41882F-4FEC-17C6-7217-4896DB0C118E}"/>
              </a:ext>
            </a:extLst>
          </p:cNvPr>
          <p:cNvCxnSpPr/>
          <p:nvPr/>
        </p:nvCxnSpPr>
        <p:spPr>
          <a:xfrm>
            <a:off x="8300845" y="3092899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76CF256-DC03-6466-CDE7-51BA37A72D37}"/>
              </a:ext>
            </a:extLst>
          </p:cNvPr>
          <p:cNvCxnSpPr/>
          <p:nvPr/>
        </p:nvCxnSpPr>
        <p:spPr>
          <a:xfrm>
            <a:off x="7745101" y="3415221"/>
            <a:ext cx="0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83AC28D-E97A-7D65-D778-3CB2DBDF5667}"/>
              </a:ext>
            </a:extLst>
          </p:cNvPr>
          <p:cNvSpPr txBox="1"/>
          <p:nvPr/>
        </p:nvSpPr>
        <p:spPr>
          <a:xfrm rot="19235834">
            <a:off x="6159716" y="243195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D28878-7C1F-E743-3AF3-4A675070AB1B}"/>
              </a:ext>
            </a:extLst>
          </p:cNvPr>
          <p:cNvSpPr txBox="1"/>
          <p:nvPr/>
        </p:nvSpPr>
        <p:spPr>
          <a:xfrm rot="19572072">
            <a:off x="7887908" y="351207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CBEBFCA-2B9E-A1D2-0BCC-DCA1FEAC4716}"/>
              </a:ext>
            </a:extLst>
          </p:cNvPr>
          <p:cNvCxnSpPr/>
          <p:nvPr/>
        </p:nvCxnSpPr>
        <p:spPr>
          <a:xfrm>
            <a:off x="3921057" y="2590432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0E40A84-13EE-4392-A05C-FB10CD3212DE}"/>
              </a:ext>
            </a:extLst>
          </p:cNvPr>
          <p:cNvCxnSpPr/>
          <p:nvPr/>
        </p:nvCxnSpPr>
        <p:spPr>
          <a:xfrm>
            <a:off x="4127557" y="2499373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F44F10AD-4E24-C3CB-9770-1B56CAE6C6DA}"/>
              </a:ext>
            </a:extLst>
          </p:cNvPr>
          <p:cNvCxnSpPr/>
          <p:nvPr/>
        </p:nvCxnSpPr>
        <p:spPr>
          <a:xfrm>
            <a:off x="4317390" y="2383929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2CB8D61-2878-6D2D-2DC3-0D1179B2D234}"/>
              </a:ext>
            </a:extLst>
          </p:cNvPr>
          <p:cNvCxnSpPr/>
          <p:nvPr/>
        </p:nvCxnSpPr>
        <p:spPr>
          <a:xfrm>
            <a:off x="4504264" y="2273825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103511E9-BE6F-8B2A-4D68-C5066C1E2114}"/>
              </a:ext>
            </a:extLst>
          </p:cNvPr>
          <p:cNvCxnSpPr/>
          <p:nvPr/>
        </p:nvCxnSpPr>
        <p:spPr>
          <a:xfrm>
            <a:off x="5289209" y="1824313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3C2670E-7213-1409-5DE6-0E20BF09DB94}"/>
              </a:ext>
            </a:extLst>
          </p:cNvPr>
          <p:cNvCxnSpPr/>
          <p:nvPr/>
        </p:nvCxnSpPr>
        <p:spPr>
          <a:xfrm>
            <a:off x="5505233" y="171204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76415BB-AF1B-9E5B-9AB3-031E365254CC}"/>
              </a:ext>
            </a:extLst>
          </p:cNvPr>
          <p:cNvCxnSpPr/>
          <p:nvPr/>
        </p:nvCxnSpPr>
        <p:spPr>
          <a:xfrm>
            <a:off x="5705382" y="1590256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671CFD87-B0C2-E363-2E7F-0DB8FFB839B0}"/>
              </a:ext>
            </a:extLst>
          </p:cNvPr>
          <p:cNvCxnSpPr/>
          <p:nvPr/>
        </p:nvCxnSpPr>
        <p:spPr>
          <a:xfrm>
            <a:off x="4281097" y="2720159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2F4489AE-A962-7BCA-B992-FB95BF23E881}"/>
              </a:ext>
            </a:extLst>
          </p:cNvPr>
          <p:cNvCxnSpPr/>
          <p:nvPr/>
        </p:nvCxnSpPr>
        <p:spPr>
          <a:xfrm>
            <a:off x="4641137" y="2864175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FD85C10-9E71-E290-3043-922747FB4782}"/>
              </a:ext>
            </a:extLst>
          </p:cNvPr>
          <p:cNvCxnSpPr/>
          <p:nvPr/>
        </p:nvCxnSpPr>
        <p:spPr>
          <a:xfrm>
            <a:off x="4988477" y="2974283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0D871B7-4981-1A60-4D26-1C17BEACABFB}"/>
              </a:ext>
            </a:extLst>
          </p:cNvPr>
          <p:cNvCxnSpPr/>
          <p:nvPr/>
        </p:nvCxnSpPr>
        <p:spPr>
          <a:xfrm>
            <a:off x="5289209" y="3080199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B765BF5-50A8-41F2-68EF-6028019BB9C9}"/>
              </a:ext>
            </a:extLst>
          </p:cNvPr>
          <p:cNvCxnSpPr/>
          <p:nvPr/>
        </p:nvCxnSpPr>
        <p:spPr>
          <a:xfrm>
            <a:off x="5668299" y="3211515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29677C2-A1AA-198B-9EAE-DCA1F97D0FAB}"/>
              </a:ext>
            </a:extLst>
          </p:cNvPr>
          <p:cNvCxnSpPr/>
          <p:nvPr/>
        </p:nvCxnSpPr>
        <p:spPr>
          <a:xfrm>
            <a:off x="6009289" y="3334323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B00BC121-7C1D-8B55-120B-F9157E7A21EF}"/>
              </a:ext>
            </a:extLst>
          </p:cNvPr>
          <p:cNvCxnSpPr/>
          <p:nvPr/>
        </p:nvCxnSpPr>
        <p:spPr>
          <a:xfrm>
            <a:off x="6225313" y="3408489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79AA86EA-8582-738A-C335-95EF4F24E616}"/>
              </a:ext>
            </a:extLst>
          </p:cNvPr>
          <p:cNvCxnSpPr/>
          <p:nvPr/>
        </p:nvCxnSpPr>
        <p:spPr>
          <a:xfrm>
            <a:off x="6670061" y="3565205"/>
            <a:ext cx="0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C283E13-67B0-46E2-73E7-686634977A80}"/>
              </a:ext>
            </a:extLst>
          </p:cNvPr>
          <p:cNvCxnSpPr/>
          <p:nvPr/>
        </p:nvCxnSpPr>
        <p:spPr>
          <a:xfrm>
            <a:off x="4484421" y="2622751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2E7DF7F2-2F18-96C1-118E-84595241FE7B}"/>
              </a:ext>
            </a:extLst>
          </p:cNvPr>
          <p:cNvCxnSpPr/>
          <p:nvPr/>
        </p:nvCxnSpPr>
        <p:spPr>
          <a:xfrm>
            <a:off x="4825411" y="2739209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4B6CA30-7648-84E9-FFBC-0990B97D8EB6}"/>
              </a:ext>
            </a:extLst>
          </p:cNvPr>
          <p:cNvCxnSpPr/>
          <p:nvPr/>
        </p:nvCxnSpPr>
        <p:spPr>
          <a:xfrm>
            <a:off x="5170593" y="2864175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7E91FB1-25AD-814D-D886-42EB67DA4C07}"/>
              </a:ext>
            </a:extLst>
          </p:cNvPr>
          <p:cNvCxnSpPr/>
          <p:nvPr/>
        </p:nvCxnSpPr>
        <p:spPr>
          <a:xfrm>
            <a:off x="5490375" y="2970091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4BCDF1A6-5B7B-F16E-273E-12242C448622}"/>
              </a:ext>
            </a:extLst>
          </p:cNvPr>
          <p:cNvCxnSpPr/>
          <p:nvPr/>
        </p:nvCxnSpPr>
        <p:spPr>
          <a:xfrm>
            <a:off x="5858923" y="3099249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1F5D2696-E4BA-C4D7-8FB9-3F61299D8879}"/>
              </a:ext>
            </a:extLst>
          </p:cNvPr>
          <p:cNvCxnSpPr/>
          <p:nvPr/>
        </p:nvCxnSpPr>
        <p:spPr>
          <a:xfrm>
            <a:off x="6206263" y="3224215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6B6A8A7-4B14-C6AE-2EA7-6C2A265C9610}"/>
              </a:ext>
            </a:extLst>
          </p:cNvPr>
          <p:cNvCxnSpPr/>
          <p:nvPr/>
        </p:nvCxnSpPr>
        <p:spPr>
          <a:xfrm>
            <a:off x="6422287" y="3302573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5B1BE834-8C52-B635-771E-245B7CA85924}"/>
              </a:ext>
            </a:extLst>
          </p:cNvPr>
          <p:cNvCxnSpPr/>
          <p:nvPr/>
        </p:nvCxnSpPr>
        <p:spPr>
          <a:xfrm>
            <a:off x="6860685" y="345509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5159FDF2-DB2D-37F6-F9AC-D9FE7CCF3C45}"/>
              </a:ext>
            </a:extLst>
          </p:cNvPr>
          <p:cNvCxnSpPr/>
          <p:nvPr/>
        </p:nvCxnSpPr>
        <p:spPr>
          <a:xfrm>
            <a:off x="4681395" y="2504135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48E0000-93DE-6AF4-7BC7-B1A7FA7B4AC7}"/>
              </a:ext>
            </a:extLst>
          </p:cNvPr>
          <p:cNvCxnSpPr/>
          <p:nvPr/>
        </p:nvCxnSpPr>
        <p:spPr>
          <a:xfrm>
            <a:off x="4876211" y="240037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60C6F0E-0D52-1CFB-36E8-A1DAA3D4B5C4}"/>
              </a:ext>
            </a:extLst>
          </p:cNvPr>
          <p:cNvCxnSpPr/>
          <p:nvPr/>
        </p:nvCxnSpPr>
        <p:spPr>
          <a:xfrm>
            <a:off x="5649249" y="1961979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546C9FC-7FF1-D5AC-1FA1-A3BFDF203683}"/>
              </a:ext>
            </a:extLst>
          </p:cNvPr>
          <p:cNvCxnSpPr/>
          <p:nvPr/>
        </p:nvCxnSpPr>
        <p:spPr>
          <a:xfrm>
            <a:off x="5865273" y="1830663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9B5B230-A845-2ACF-85AA-8C00EBFB315C}"/>
              </a:ext>
            </a:extLst>
          </p:cNvPr>
          <p:cNvCxnSpPr/>
          <p:nvPr/>
        </p:nvCxnSpPr>
        <p:spPr>
          <a:xfrm>
            <a:off x="6074947" y="171204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9F5A3D2A-F911-544E-500F-54B1C4AC19E5}"/>
              </a:ext>
            </a:extLst>
          </p:cNvPr>
          <p:cNvCxnSpPr/>
          <p:nvPr/>
        </p:nvCxnSpPr>
        <p:spPr>
          <a:xfrm>
            <a:off x="6401079" y="1830663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C46541BF-3297-044D-8E5D-E1CF221C72AC}"/>
              </a:ext>
            </a:extLst>
          </p:cNvPr>
          <p:cNvCxnSpPr/>
          <p:nvPr/>
        </p:nvCxnSpPr>
        <p:spPr>
          <a:xfrm>
            <a:off x="6756927" y="1959821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EBA90FA2-A0F5-3415-97D6-DA5918DA3C59}"/>
              </a:ext>
            </a:extLst>
          </p:cNvPr>
          <p:cNvCxnSpPr/>
          <p:nvPr/>
        </p:nvCxnSpPr>
        <p:spPr>
          <a:xfrm>
            <a:off x="7070359" y="207208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3C941B38-47A1-5EFF-CBA2-1D45A12E6AC2}"/>
              </a:ext>
            </a:extLst>
          </p:cNvPr>
          <p:cNvCxnSpPr/>
          <p:nvPr/>
        </p:nvCxnSpPr>
        <p:spPr>
          <a:xfrm>
            <a:off x="7430399" y="2197053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B21ED16-EF12-5C59-F427-E04C250BD506}"/>
              </a:ext>
            </a:extLst>
          </p:cNvPr>
          <p:cNvCxnSpPr/>
          <p:nvPr/>
        </p:nvCxnSpPr>
        <p:spPr>
          <a:xfrm>
            <a:off x="7790439" y="2315669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6EACD96A-32F4-3001-E20D-415D89D3457E}"/>
              </a:ext>
            </a:extLst>
          </p:cNvPr>
          <p:cNvCxnSpPr/>
          <p:nvPr/>
        </p:nvCxnSpPr>
        <p:spPr>
          <a:xfrm>
            <a:off x="8006463" y="240037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E66E9B56-813E-DF97-1DF7-B84FEA5ECD4D}"/>
              </a:ext>
            </a:extLst>
          </p:cNvPr>
          <p:cNvCxnSpPr/>
          <p:nvPr/>
        </p:nvCxnSpPr>
        <p:spPr>
          <a:xfrm>
            <a:off x="8438509" y="2552328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C1E931F8-9DB5-386E-08B2-B1665C752037}"/>
              </a:ext>
            </a:extLst>
          </p:cNvPr>
          <p:cNvCxnSpPr/>
          <p:nvPr/>
        </p:nvCxnSpPr>
        <p:spPr>
          <a:xfrm>
            <a:off x="6199913" y="1953471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DA5FA804-B955-0B8D-21C2-571C664F2E05}"/>
              </a:ext>
            </a:extLst>
          </p:cNvPr>
          <p:cNvCxnSpPr/>
          <p:nvPr/>
        </p:nvCxnSpPr>
        <p:spPr>
          <a:xfrm>
            <a:off x="6553603" y="207208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CADF5E3B-4B9B-8D5E-6051-68B498297626}"/>
              </a:ext>
            </a:extLst>
          </p:cNvPr>
          <p:cNvCxnSpPr/>
          <p:nvPr/>
        </p:nvCxnSpPr>
        <p:spPr>
          <a:xfrm>
            <a:off x="6867035" y="2188545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82FEDF16-1CC2-BCDE-A2CC-321550793E4A}"/>
              </a:ext>
            </a:extLst>
          </p:cNvPr>
          <p:cNvCxnSpPr/>
          <p:nvPr/>
        </p:nvCxnSpPr>
        <p:spPr>
          <a:xfrm>
            <a:off x="7233425" y="2313511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DDC19842-D770-3359-5C0A-6FECE1CF16CC}"/>
              </a:ext>
            </a:extLst>
          </p:cNvPr>
          <p:cNvCxnSpPr/>
          <p:nvPr/>
        </p:nvCxnSpPr>
        <p:spPr>
          <a:xfrm>
            <a:off x="7576002" y="243847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610F3E88-0646-EC51-4544-23D77D57709F}"/>
              </a:ext>
            </a:extLst>
          </p:cNvPr>
          <p:cNvCxnSpPr/>
          <p:nvPr/>
        </p:nvCxnSpPr>
        <p:spPr>
          <a:xfrm>
            <a:off x="7795200" y="2513661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873759D-DBBD-65DA-2620-4BF0987642A1}"/>
              </a:ext>
            </a:extLst>
          </p:cNvPr>
          <p:cNvCxnSpPr/>
          <p:nvPr/>
        </p:nvCxnSpPr>
        <p:spPr>
          <a:xfrm>
            <a:off x="8232011" y="2667203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75FD256-140B-7381-250E-1773C971D17F}"/>
              </a:ext>
            </a:extLst>
          </p:cNvPr>
          <p:cNvCxnSpPr/>
          <p:nvPr/>
        </p:nvCxnSpPr>
        <p:spPr>
          <a:xfrm>
            <a:off x="8015987" y="2787404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BBAF001B-42B9-501C-5884-3760DA9400CF}"/>
              </a:ext>
            </a:extLst>
          </p:cNvPr>
          <p:cNvCxnSpPr/>
          <p:nvPr/>
        </p:nvCxnSpPr>
        <p:spPr>
          <a:xfrm>
            <a:off x="7583939" y="263386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5D4F44DA-7E1A-816F-4244-59542326BA85}"/>
              </a:ext>
            </a:extLst>
          </p:cNvPr>
          <p:cNvCxnSpPr/>
          <p:nvPr/>
        </p:nvCxnSpPr>
        <p:spPr>
          <a:xfrm>
            <a:off x="7358389" y="2557091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6C09F2C8-5958-FC52-62DA-43081E299006}"/>
              </a:ext>
            </a:extLst>
          </p:cNvPr>
          <p:cNvCxnSpPr/>
          <p:nvPr/>
        </p:nvCxnSpPr>
        <p:spPr>
          <a:xfrm>
            <a:off x="7017401" y="243212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2B18C2C5-18D4-DC29-EB35-90054F936D74}"/>
              </a:ext>
            </a:extLst>
          </p:cNvPr>
          <p:cNvCxnSpPr/>
          <p:nvPr/>
        </p:nvCxnSpPr>
        <p:spPr>
          <a:xfrm>
            <a:off x="6652598" y="2307163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FA1C64D9-BA2B-7FBD-A519-3837A0A24FA7}"/>
              </a:ext>
            </a:extLst>
          </p:cNvPr>
          <p:cNvCxnSpPr/>
          <p:nvPr/>
        </p:nvCxnSpPr>
        <p:spPr>
          <a:xfrm>
            <a:off x="6335988" y="2197051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B3C3EA3-03C7-FB10-1B7E-448D577A33B8}"/>
              </a:ext>
            </a:extLst>
          </p:cNvPr>
          <p:cNvCxnSpPr/>
          <p:nvPr/>
        </p:nvCxnSpPr>
        <p:spPr>
          <a:xfrm>
            <a:off x="5990237" y="207208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D9C23234-50A7-BE64-711A-9C533D840620}"/>
              </a:ext>
            </a:extLst>
          </p:cNvPr>
          <p:cNvCxnSpPr/>
          <p:nvPr/>
        </p:nvCxnSpPr>
        <p:spPr>
          <a:xfrm>
            <a:off x="5217201" y="2504135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722188DA-C76F-536B-2AEC-983FA508523E}"/>
              </a:ext>
            </a:extLst>
          </p:cNvPr>
          <p:cNvCxnSpPr/>
          <p:nvPr/>
        </p:nvCxnSpPr>
        <p:spPr>
          <a:xfrm>
            <a:off x="5564541" y="2641801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C7F8E481-EB0B-BE36-1890-EFB6B7893EEA}"/>
              </a:ext>
            </a:extLst>
          </p:cNvPr>
          <p:cNvCxnSpPr/>
          <p:nvPr/>
        </p:nvCxnSpPr>
        <p:spPr>
          <a:xfrm>
            <a:off x="5884323" y="2751909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A845EC97-C3D6-E9CB-2BC5-4072ECE964EF}"/>
              </a:ext>
            </a:extLst>
          </p:cNvPr>
          <p:cNvCxnSpPr/>
          <p:nvPr/>
        </p:nvCxnSpPr>
        <p:spPr>
          <a:xfrm>
            <a:off x="6246521" y="2876875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8890D4BA-48CD-B21E-B545-78761AAD518F}"/>
              </a:ext>
            </a:extLst>
          </p:cNvPr>
          <p:cNvCxnSpPr/>
          <p:nvPr/>
        </p:nvCxnSpPr>
        <p:spPr>
          <a:xfrm>
            <a:off x="6585353" y="3008191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48220533-170C-C281-25DD-A96691467509}"/>
              </a:ext>
            </a:extLst>
          </p:cNvPr>
          <p:cNvCxnSpPr/>
          <p:nvPr/>
        </p:nvCxnSpPr>
        <p:spPr>
          <a:xfrm>
            <a:off x="6801377" y="3080199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819D9BBE-CC0F-DDFF-2B97-D4D1EDB9E79C}"/>
              </a:ext>
            </a:extLst>
          </p:cNvPr>
          <p:cNvCxnSpPr/>
          <p:nvPr/>
        </p:nvCxnSpPr>
        <p:spPr>
          <a:xfrm>
            <a:off x="7233425" y="3224215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0D5DCBF6-F28F-E76F-3EEB-7C3865ABB2C2}"/>
              </a:ext>
            </a:extLst>
          </p:cNvPr>
          <p:cNvCxnSpPr/>
          <p:nvPr/>
        </p:nvCxnSpPr>
        <p:spPr>
          <a:xfrm>
            <a:off x="7057659" y="3336481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63F2CFCB-2D9B-ACD5-AAD5-1C87A605C6EA}"/>
              </a:ext>
            </a:extLst>
          </p:cNvPr>
          <p:cNvCxnSpPr/>
          <p:nvPr/>
        </p:nvCxnSpPr>
        <p:spPr>
          <a:xfrm>
            <a:off x="6619261" y="3190307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7EEDCDBB-4E52-5581-29B5-D68AD657ADBE}"/>
              </a:ext>
            </a:extLst>
          </p:cNvPr>
          <p:cNvCxnSpPr/>
          <p:nvPr/>
        </p:nvCxnSpPr>
        <p:spPr>
          <a:xfrm>
            <a:off x="6401079" y="3105599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9E87AFF-6B14-5047-3417-365991F774AC}"/>
              </a:ext>
            </a:extLst>
          </p:cNvPr>
          <p:cNvCxnSpPr/>
          <p:nvPr/>
        </p:nvCxnSpPr>
        <p:spPr>
          <a:xfrm>
            <a:off x="5026577" y="2622751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DC4ED63F-9B1D-3669-F682-A24827787F26}"/>
              </a:ext>
            </a:extLst>
          </p:cNvPr>
          <p:cNvCxnSpPr/>
          <p:nvPr/>
        </p:nvCxnSpPr>
        <p:spPr>
          <a:xfrm>
            <a:off x="5373917" y="2745559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75D0BD3F-E8C5-BF70-3F6C-7696061CCBDC}"/>
              </a:ext>
            </a:extLst>
          </p:cNvPr>
          <p:cNvCxnSpPr/>
          <p:nvPr/>
        </p:nvCxnSpPr>
        <p:spPr>
          <a:xfrm>
            <a:off x="5683157" y="2857825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D3DC0DF0-69AB-0684-C99E-F86088A7622E}"/>
              </a:ext>
            </a:extLst>
          </p:cNvPr>
          <p:cNvCxnSpPr/>
          <p:nvPr/>
        </p:nvCxnSpPr>
        <p:spPr>
          <a:xfrm>
            <a:off x="6055897" y="2989141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35908BE-122F-C740-EE04-64EAFA696D63}"/>
              </a:ext>
            </a:extLst>
          </p:cNvPr>
          <p:cNvSpPr txBox="1"/>
          <p:nvPr/>
        </p:nvSpPr>
        <p:spPr>
          <a:xfrm rot="1067016">
            <a:off x="3878173" y="2658445"/>
            <a:ext cx="4331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LOTID</a:t>
            </a:r>
            <a:endParaRPr lang="ko-KR" altLang="en-US" sz="7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FF85A87-474D-7082-8F58-9F54D35FA01F}"/>
              </a:ext>
            </a:extLst>
          </p:cNvPr>
          <p:cNvSpPr txBox="1"/>
          <p:nvPr/>
        </p:nvSpPr>
        <p:spPr>
          <a:xfrm rot="1067016">
            <a:off x="4235484" y="2782791"/>
            <a:ext cx="4411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WF_ID</a:t>
            </a:r>
            <a:endParaRPr lang="ko-KR" altLang="en-US" sz="7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D5A6C9E-8D6D-C5F3-7241-69C6BA98359B}"/>
              </a:ext>
            </a:extLst>
          </p:cNvPr>
          <p:cNvSpPr txBox="1"/>
          <p:nvPr/>
        </p:nvSpPr>
        <p:spPr>
          <a:xfrm rot="1067016">
            <a:off x="4573812" y="2905554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PRD_ID</a:t>
            </a:r>
            <a:endParaRPr lang="ko-KR" altLang="en-US" sz="7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7290D51-E06F-4EEF-C78E-288051E17597}"/>
              </a:ext>
            </a:extLst>
          </p:cNvPr>
          <p:cNvSpPr txBox="1"/>
          <p:nvPr/>
        </p:nvSpPr>
        <p:spPr>
          <a:xfrm rot="1067016">
            <a:off x="4918716" y="3026188"/>
            <a:ext cx="4074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PF_ID</a:t>
            </a:r>
            <a:endParaRPr lang="ko-KR" altLang="en-US" sz="7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A40BF78-AC80-A9A6-E68D-D2E7C9A40AF4}"/>
              </a:ext>
            </a:extLst>
          </p:cNvPr>
          <p:cNvSpPr txBox="1"/>
          <p:nvPr/>
        </p:nvSpPr>
        <p:spPr>
          <a:xfrm rot="1067016">
            <a:off x="5252955" y="3144530"/>
            <a:ext cx="4315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OP_ID</a:t>
            </a:r>
            <a:endParaRPr lang="ko-KR" altLang="en-US" sz="7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D559FA2-5933-9DDC-89A9-EE5C31B51D14}"/>
              </a:ext>
            </a:extLst>
          </p:cNvPr>
          <p:cNvSpPr txBox="1"/>
          <p:nvPr/>
        </p:nvSpPr>
        <p:spPr>
          <a:xfrm rot="1067016">
            <a:off x="5577242" y="3265072"/>
            <a:ext cx="4780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EQP_ID</a:t>
            </a:r>
            <a:endParaRPr lang="ko-KR" altLang="en-US" sz="7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E24DA91-531A-5E00-F662-5A907752F8A2}"/>
              </a:ext>
            </a:extLst>
          </p:cNvPr>
          <p:cNvSpPr txBox="1"/>
          <p:nvPr/>
        </p:nvSpPr>
        <p:spPr>
          <a:xfrm rot="1067016">
            <a:off x="5942264" y="3345072"/>
            <a:ext cx="2888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…..</a:t>
            </a:r>
            <a:endParaRPr lang="ko-KR" altLang="en-US" sz="7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FF67A07-3ADB-C1CC-285D-D2FDDF8D22B4}"/>
              </a:ext>
            </a:extLst>
          </p:cNvPr>
          <p:cNvSpPr txBox="1"/>
          <p:nvPr/>
        </p:nvSpPr>
        <p:spPr>
          <a:xfrm rot="1067016">
            <a:off x="6168856" y="3457747"/>
            <a:ext cx="5116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ITEM_ID</a:t>
            </a:r>
            <a:endParaRPr lang="ko-KR" altLang="en-US" sz="7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AF072CA-F238-9E21-3239-FB7513F751E1}"/>
              </a:ext>
            </a:extLst>
          </p:cNvPr>
          <p:cNvSpPr txBox="1"/>
          <p:nvPr/>
        </p:nvSpPr>
        <p:spPr>
          <a:xfrm rot="1067016">
            <a:off x="6670174" y="3630254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VALUE</a:t>
            </a:r>
            <a:endParaRPr lang="ko-KR" altLang="en-US" sz="7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8616DFD-9C26-973B-8CFC-BFE01D794393}"/>
              </a:ext>
            </a:extLst>
          </p:cNvPr>
          <p:cNvSpPr txBox="1"/>
          <p:nvPr/>
        </p:nvSpPr>
        <p:spPr>
          <a:xfrm rot="1067016">
            <a:off x="4056714" y="2538531"/>
            <a:ext cx="4331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LOTID</a:t>
            </a:r>
            <a:endParaRPr lang="ko-KR" altLang="en-US" sz="7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C966EDC-F84C-4FAB-238C-22009C8DF535}"/>
              </a:ext>
            </a:extLst>
          </p:cNvPr>
          <p:cNvSpPr txBox="1"/>
          <p:nvPr/>
        </p:nvSpPr>
        <p:spPr>
          <a:xfrm rot="1067016">
            <a:off x="4414025" y="2662877"/>
            <a:ext cx="4411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WF_ID</a:t>
            </a:r>
            <a:endParaRPr lang="ko-KR" altLang="en-US" sz="7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6098EA6-7D9E-F3DC-4512-30BB15DC658F}"/>
              </a:ext>
            </a:extLst>
          </p:cNvPr>
          <p:cNvSpPr txBox="1"/>
          <p:nvPr/>
        </p:nvSpPr>
        <p:spPr>
          <a:xfrm rot="1067016">
            <a:off x="4752353" y="2785640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PRD_ID</a:t>
            </a:r>
            <a:endParaRPr lang="ko-KR" altLang="en-US" sz="7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F51A5DD-6C66-F0B6-6972-49033D328733}"/>
              </a:ext>
            </a:extLst>
          </p:cNvPr>
          <p:cNvSpPr txBox="1"/>
          <p:nvPr/>
        </p:nvSpPr>
        <p:spPr>
          <a:xfrm rot="1067016">
            <a:off x="5097257" y="2906274"/>
            <a:ext cx="4074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PF_ID</a:t>
            </a:r>
            <a:endParaRPr lang="ko-KR" altLang="en-US" sz="7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C79C93B-6BF2-41D3-E268-E309D7AEF138}"/>
              </a:ext>
            </a:extLst>
          </p:cNvPr>
          <p:cNvSpPr txBox="1"/>
          <p:nvPr/>
        </p:nvSpPr>
        <p:spPr>
          <a:xfrm rot="1067016">
            <a:off x="5431496" y="3024616"/>
            <a:ext cx="4315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OP_ID</a:t>
            </a:r>
            <a:endParaRPr lang="ko-KR" altLang="en-US" sz="7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79003E5-7E8A-30B8-7141-AA4DE0E903A7}"/>
              </a:ext>
            </a:extLst>
          </p:cNvPr>
          <p:cNvSpPr txBox="1"/>
          <p:nvPr/>
        </p:nvSpPr>
        <p:spPr>
          <a:xfrm rot="1067016">
            <a:off x="5755783" y="3145158"/>
            <a:ext cx="4780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EQP_ID</a:t>
            </a:r>
            <a:endParaRPr lang="ko-KR" altLang="en-US" sz="7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130E9AB4-CD52-735E-1E2B-D73F65E7C529}"/>
              </a:ext>
            </a:extLst>
          </p:cNvPr>
          <p:cNvSpPr txBox="1"/>
          <p:nvPr/>
        </p:nvSpPr>
        <p:spPr>
          <a:xfrm rot="1067016">
            <a:off x="6120805" y="3225158"/>
            <a:ext cx="2888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…..</a:t>
            </a:r>
            <a:endParaRPr lang="ko-KR" altLang="en-US" sz="7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AD23945-1336-D581-8F42-EC8590B93009}"/>
              </a:ext>
            </a:extLst>
          </p:cNvPr>
          <p:cNvSpPr txBox="1"/>
          <p:nvPr/>
        </p:nvSpPr>
        <p:spPr>
          <a:xfrm rot="1067016">
            <a:off x="6347397" y="3337833"/>
            <a:ext cx="5116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ITEM_ID</a:t>
            </a:r>
            <a:endParaRPr lang="ko-KR" altLang="en-US" sz="7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C584345-60B3-F02C-A745-9AC3E0405E8D}"/>
              </a:ext>
            </a:extLst>
          </p:cNvPr>
          <p:cNvSpPr txBox="1"/>
          <p:nvPr/>
        </p:nvSpPr>
        <p:spPr>
          <a:xfrm rot="1067016">
            <a:off x="6848715" y="3510340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VALUE</a:t>
            </a:r>
            <a:endParaRPr lang="ko-KR" altLang="en-US" sz="7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25C48D0-0764-A312-E4FC-88BBA3054A25}"/>
              </a:ext>
            </a:extLst>
          </p:cNvPr>
          <p:cNvSpPr txBox="1"/>
          <p:nvPr/>
        </p:nvSpPr>
        <p:spPr>
          <a:xfrm rot="1067016">
            <a:off x="4257805" y="2420711"/>
            <a:ext cx="4331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LOTID</a:t>
            </a:r>
            <a:endParaRPr lang="ko-KR" altLang="en-US" sz="7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3A9AA3A-C63B-D121-DFEB-7341CE1618F5}"/>
              </a:ext>
            </a:extLst>
          </p:cNvPr>
          <p:cNvSpPr txBox="1"/>
          <p:nvPr/>
        </p:nvSpPr>
        <p:spPr>
          <a:xfrm rot="1067016">
            <a:off x="4615116" y="2545057"/>
            <a:ext cx="4411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WF_ID</a:t>
            </a:r>
            <a:endParaRPr lang="ko-KR" altLang="en-US" sz="7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A035992-5956-F364-6433-AA5738EE24EB}"/>
              </a:ext>
            </a:extLst>
          </p:cNvPr>
          <p:cNvSpPr txBox="1"/>
          <p:nvPr/>
        </p:nvSpPr>
        <p:spPr>
          <a:xfrm rot="1067016">
            <a:off x="4953444" y="2667820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PRD_ID</a:t>
            </a:r>
            <a:endParaRPr lang="ko-KR" altLang="en-US" sz="7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F337A2D-CEDE-4A40-E941-C045580A0459}"/>
              </a:ext>
            </a:extLst>
          </p:cNvPr>
          <p:cNvSpPr txBox="1"/>
          <p:nvPr/>
        </p:nvSpPr>
        <p:spPr>
          <a:xfrm rot="1067016">
            <a:off x="5298348" y="2788454"/>
            <a:ext cx="4074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PF_ID</a:t>
            </a:r>
            <a:endParaRPr lang="ko-KR" altLang="en-US" sz="70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6C76F10-5EE4-85A0-0090-7B2257FD4B20}"/>
              </a:ext>
            </a:extLst>
          </p:cNvPr>
          <p:cNvSpPr txBox="1"/>
          <p:nvPr/>
        </p:nvSpPr>
        <p:spPr>
          <a:xfrm rot="1067016">
            <a:off x="5632587" y="2906796"/>
            <a:ext cx="4315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OP_ID</a:t>
            </a:r>
            <a:endParaRPr lang="ko-KR" altLang="en-US" sz="7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1BBDF88-CD05-560C-FFB2-F756DBE96261}"/>
              </a:ext>
            </a:extLst>
          </p:cNvPr>
          <p:cNvSpPr txBox="1"/>
          <p:nvPr/>
        </p:nvSpPr>
        <p:spPr>
          <a:xfrm rot="1067016">
            <a:off x="5956874" y="3027338"/>
            <a:ext cx="4780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EQP_ID</a:t>
            </a:r>
            <a:endParaRPr lang="ko-KR" altLang="en-US" sz="7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0B1BE5E-A9E8-1132-EC19-B745DD3B4F06}"/>
              </a:ext>
            </a:extLst>
          </p:cNvPr>
          <p:cNvSpPr txBox="1"/>
          <p:nvPr/>
        </p:nvSpPr>
        <p:spPr>
          <a:xfrm rot="1067016">
            <a:off x="6321896" y="3107338"/>
            <a:ext cx="2888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…..</a:t>
            </a:r>
            <a:endParaRPr lang="ko-KR" altLang="en-US" sz="7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34E478E-2AC8-4F4F-09AA-2A2F7811FD4E}"/>
              </a:ext>
            </a:extLst>
          </p:cNvPr>
          <p:cNvSpPr txBox="1"/>
          <p:nvPr/>
        </p:nvSpPr>
        <p:spPr>
          <a:xfrm rot="1067016">
            <a:off x="6548488" y="3220013"/>
            <a:ext cx="5116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ITEM_ID</a:t>
            </a:r>
            <a:endParaRPr lang="ko-KR" altLang="en-US" sz="7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AC8D1F9-B1B3-B4CC-8162-AA7E6EFA7FA3}"/>
              </a:ext>
            </a:extLst>
          </p:cNvPr>
          <p:cNvSpPr txBox="1"/>
          <p:nvPr/>
        </p:nvSpPr>
        <p:spPr>
          <a:xfrm rot="1067016">
            <a:off x="7049806" y="3392520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VALUE</a:t>
            </a:r>
            <a:endParaRPr lang="ko-KR" altLang="en-US" sz="7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8B17D43-E369-733C-1C73-71509F1BC621}"/>
              </a:ext>
            </a:extLst>
          </p:cNvPr>
          <p:cNvSpPr txBox="1"/>
          <p:nvPr/>
        </p:nvSpPr>
        <p:spPr>
          <a:xfrm rot="1067016">
            <a:off x="4463361" y="2307648"/>
            <a:ext cx="4331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LOTID</a:t>
            </a:r>
            <a:endParaRPr lang="ko-KR" altLang="en-US" sz="7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60C62B1-471C-A608-5C94-AD6334EBE3F7}"/>
              </a:ext>
            </a:extLst>
          </p:cNvPr>
          <p:cNvSpPr txBox="1"/>
          <p:nvPr/>
        </p:nvSpPr>
        <p:spPr>
          <a:xfrm rot="1067016">
            <a:off x="4820672" y="2431994"/>
            <a:ext cx="4411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WF_ID</a:t>
            </a:r>
            <a:endParaRPr lang="ko-KR" altLang="en-US" sz="7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14E134C-F375-E939-278F-6298028A281B}"/>
              </a:ext>
            </a:extLst>
          </p:cNvPr>
          <p:cNvSpPr txBox="1"/>
          <p:nvPr/>
        </p:nvSpPr>
        <p:spPr>
          <a:xfrm rot="1067016">
            <a:off x="5159000" y="2554757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PRD_ID</a:t>
            </a:r>
            <a:endParaRPr lang="ko-KR" altLang="en-US" sz="7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0A0A2DA-268E-BD76-1F64-13940D365E67}"/>
              </a:ext>
            </a:extLst>
          </p:cNvPr>
          <p:cNvSpPr txBox="1"/>
          <p:nvPr/>
        </p:nvSpPr>
        <p:spPr>
          <a:xfrm rot="1067016">
            <a:off x="5503904" y="2675391"/>
            <a:ext cx="4074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PF_ID</a:t>
            </a:r>
            <a:endParaRPr lang="ko-KR" altLang="en-US" sz="7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7C48D7E-4885-9A6F-B4D0-34FCA84AFB98}"/>
              </a:ext>
            </a:extLst>
          </p:cNvPr>
          <p:cNvSpPr txBox="1"/>
          <p:nvPr/>
        </p:nvSpPr>
        <p:spPr>
          <a:xfrm rot="1067016">
            <a:off x="5838143" y="2793733"/>
            <a:ext cx="4315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OP_ID</a:t>
            </a:r>
            <a:endParaRPr lang="ko-KR" altLang="en-US" sz="7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AFA2033-9DDA-2068-2EB2-FFD218DAA798}"/>
              </a:ext>
            </a:extLst>
          </p:cNvPr>
          <p:cNvSpPr txBox="1"/>
          <p:nvPr/>
        </p:nvSpPr>
        <p:spPr>
          <a:xfrm rot="1067016">
            <a:off x="6162430" y="2914275"/>
            <a:ext cx="4780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EQP_ID</a:t>
            </a:r>
            <a:endParaRPr lang="ko-KR" altLang="en-US" sz="7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943A2DF-E1CE-C0E6-95C3-3279C4C6AB53}"/>
              </a:ext>
            </a:extLst>
          </p:cNvPr>
          <p:cNvSpPr txBox="1"/>
          <p:nvPr/>
        </p:nvSpPr>
        <p:spPr>
          <a:xfrm rot="1067016">
            <a:off x="6527452" y="2994275"/>
            <a:ext cx="2888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…..</a:t>
            </a:r>
            <a:endParaRPr lang="ko-KR" altLang="en-US" sz="7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32553A2-07FA-25EF-C353-A01A497B9CE6}"/>
              </a:ext>
            </a:extLst>
          </p:cNvPr>
          <p:cNvSpPr txBox="1"/>
          <p:nvPr/>
        </p:nvSpPr>
        <p:spPr>
          <a:xfrm rot="1067016">
            <a:off x="6754044" y="3106950"/>
            <a:ext cx="5116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ITEM_ID</a:t>
            </a:r>
            <a:endParaRPr lang="ko-KR" altLang="en-US" sz="700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AA6793E-D546-777C-2AAF-36B3BF94936B}"/>
              </a:ext>
            </a:extLst>
          </p:cNvPr>
          <p:cNvSpPr txBox="1"/>
          <p:nvPr/>
        </p:nvSpPr>
        <p:spPr>
          <a:xfrm rot="1067016">
            <a:off x="7255362" y="3279457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VALUE</a:t>
            </a:r>
            <a:endParaRPr lang="ko-KR" altLang="en-US" sz="700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8F6E53A-0A2D-C102-FA26-9671B0BDD076}"/>
              </a:ext>
            </a:extLst>
          </p:cNvPr>
          <p:cNvSpPr txBox="1"/>
          <p:nvPr/>
        </p:nvSpPr>
        <p:spPr>
          <a:xfrm rot="1067016">
            <a:off x="5223699" y="1884108"/>
            <a:ext cx="4331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LOTID</a:t>
            </a:r>
            <a:endParaRPr lang="ko-KR" altLang="en-US" sz="7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43D12EB-5E49-DBE3-A989-4D239C4FA925}"/>
              </a:ext>
            </a:extLst>
          </p:cNvPr>
          <p:cNvSpPr txBox="1"/>
          <p:nvPr/>
        </p:nvSpPr>
        <p:spPr>
          <a:xfrm rot="1067016">
            <a:off x="5581010" y="2008454"/>
            <a:ext cx="4411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WF_ID</a:t>
            </a:r>
            <a:endParaRPr lang="ko-KR" altLang="en-US" sz="7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D5D4303-3904-8650-5738-FD392EA28E5E}"/>
              </a:ext>
            </a:extLst>
          </p:cNvPr>
          <p:cNvSpPr txBox="1"/>
          <p:nvPr/>
        </p:nvSpPr>
        <p:spPr>
          <a:xfrm rot="1067016">
            <a:off x="5919338" y="2131217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PRD_ID</a:t>
            </a:r>
            <a:endParaRPr lang="ko-KR" altLang="en-US" sz="7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87E0A4E-5924-3AAB-8FA8-BE7F46773CFB}"/>
              </a:ext>
            </a:extLst>
          </p:cNvPr>
          <p:cNvSpPr txBox="1"/>
          <p:nvPr/>
        </p:nvSpPr>
        <p:spPr>
          <a:xfrm rot="1067016">
            <a:off x="6264242" y="2251851"/>
            <a:ext cx="4074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PF_ID</a:t>
            </a:r>
            <a:endParaRPr lang="ko-KR" altLang="en-US" sz="7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E38F435-9504-1010-6970-53EA41868D34}"/>
              </a:ext>
            </a:extLst>
          </p:cNvPr>
          <p:cNvSpPr txBox="1"/>
          <p:nvPr/>
        </p:nvSpPr>
        <p:spPr>
          <a:xfrm rot="1067016">
            <a:off x="6598481" y="2370193"/>
            <a:ext cx="4315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OP_ID</a:t>
            </a:r>
            <a:endParaRPr lang="ko-KR" altLang="en-US" sz="7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ABEFA93-4755-AE68-0AF5-135CB0CA6EAC}"/>
              </a:ext>
            </a:extLst>
          </p:cNvPr>
          <p:cNvSpPr txBox="1"/>
          <p:nvPr/>
        </p:nvSpPr>
        <p:spPr>
          <a:xfrm rot="1067016">
            <a:off x="6922768" y="2490735"/>
            <a:ext cx="4780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EQP_ID</a:t>
            </a:r>
            <a:endParaRPr lang="ko-KR" altLang="en-US" sz="7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D6676C4-F9F9-9D30-3264-FB092C0FC176}"/>
              </a:ext>
            </a:extLst>
          </p:cNvPr>
          <p:cNvSpPr txBox="1"/>
          <p:nvPr/>
        </p:nvSpPr>
        <p:spPr>
          <a:xfrm rot="1067016">
            <a:off x="7287790" y="2570735"/>
            <a:ext cx="2888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…..</a:t>
            </a:r>
            <a:endParaRPr lang="ko-KR" altLang="en-US" sz="7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D9145D9-E91D-B2A0-6507-EA24A4DAB07B}"/>
              </a:ext>
            </a:extLst>
          </p:cNvPr>
          <p:cNvSpPr txBox="1"/>
          <p:nvPr/>
        </p:nvSpPr>
        <p:spPr>
          <a:xfrm rot="1067016">
            <a:off x="7514382" y="2683410"/>
            <a:ext cx="5116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ITEM_ID</a:t>
            </a:r>
            <a:endParaRPr lang="ko-KR" altLang="en-US" sz="7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87303EA-E0A8-88F2-3022-A7BF63C3071D}"/>
              </a:ext>
            </a:extLst>
          </p:cNvPr>
          <p:cNvSpPr txBox="1"/>
          <p:nvPr/>
        </p:nvSpPr>
        <p:spPr>
          <a:xfrm rot="1067016">
            <a:off x="8015700" y="2855917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VALUE</a:t>
            </a:r>
            <a:endParaRPr lang="ko-KR" altLang="en-US" sz="7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F19EB7B-4DDD-B16C-3E9B-B85C8901A2C1}"/>
              </a:ext>
            </a:extLst>
          </p:cNvPr>
          <p:cNvSpPr txBox="1"/>
          <p:nvPr/>
        </p:nvSpPr>
        <p:spPr>
          <a:xfrm rot="1067016">
            <a:off x="5441682" y="1740889"/>
            <a:ext cx="4331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LOTID</a:t>
            </a:r>
            <a:endParaRPr lang="ko-KR" altLang="en-US" sz="7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1E540F9-4811-A880-A00D-CEB400285F80}"/>
              </a:ext>
            </a:extLst>
          </p:cNvPr>
          <p:cNvSpPr txBox="1"/>
          <p:nvPr/>
        </p:nvSpPr>
        <p:spPr>
          <a:xfrm rot="1067016">
            <a:off x="5798993" y="1865235"/>
            <a:ext cx="4411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WF_ID</a:t>
            </a:r>
            <a:endParaRPr lang="ko-KR" altLang="en-US" sz="7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77A963B-0DA0-222F-C26B-44A50DE0D787}"/>
              </a:ext>
            </a:extLst>
          </p:cNvPr>
          <p:cNvSpPr txBox="1"/>
          <p:nvPr/>
        </p:nvSpPr>
        <p:spPr>
          <a:xfrm rot="1067016">
            <a:off x="6137321" y="1987998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PRD_ID</a:t>
            </a:r>
            <a:endParaRPr lang="ko-KR" altLang="en-US" sz="7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BC45CED-58CB-771F-4755-4D935B45D1FF}"/>
              </a:ext>
            </a:extLst>
          </p:cNvPr>
          <p:cNvSpPr txBox="1"/>
          <p:nvPr/>
        </p:nvSpPr>
        <p:spPr>
          <a:xfrm rot="1067016">
            <a:off x="6482225" y="2108632"/>
            <a:ext cx="4074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PF_ID</a:t>
            </a:r>
            <a:endParaRPr lang="ko-KR" altLang="en-US" sz="700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1262DDB-03CD-1BB3-CEF4-AB1E573E9A6E}"/>
              </a:ext>
            </a:extLst>
          </p:cNvPr>
          <p:cNvSpPr txBox="1"/>
          <p:nvPr/>
        </p:nvSpPr>
        <p:spPr>
          <a:xfrm rot="1067016">
            <a:off x="6816464" y="2226974"/>
            <a:ext cx="4315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OP_ID</a:t>
            </a:r>
            <a:endParaRPr lang="ko-KR" altLang="en-US" sz="7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CF209F4-8FC8-38BA-5D52-29815FBF5D5F}"/>
              </a:ext>
            </a:extLst>
          </p:cNvPr>
          <p:cNvSpPr txBox="1"/>
          <p:nvPr/>
        </p:nvSpPr>
        <p:spPr>
          <a:xfrm rot="1067016">
            <a:off x="7140751" y="2347516"/>
            <a:ext cx="4780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EQP_ID</a:t>
            </a:r>
            <a:endParaRPr lang="ko-KR" altLang="en-US" sz="7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F8BCE9F-C8EA-0287-A0F1-792F00769FC2}"/>
              </a:ext>
            </a:extLst>
          </p:cNvPr>
          <p:cNvSpPr txBox="1"/>
          <p:nvPr/>
        </p:nvSpPr>
        <p:spPr>
          <a:xfrm rot="1067016">
            <a:off x="7505773" y="2427516"/>
            <a:ext cx="2888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…..</a:t>
            </a:r>
            <a:endParaRPr lang="ko-KR" altLang="en-US" sz="7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8FDDB60-C676-F5F5-D8E7-2062B276E032}"/>
              </a:ext>
            </a:extLst>
          </p:cNvPr>
          <p:cNvSpPr txBox="1"/>
          <p:nvPr/>
        </p:nvSpPr>
        <p:spPr>
          <a:xfrm rot="1067016">
            <a:off x="7732365" y="2540191"/>
            <a:ext cx="5116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ITEM_ID</a:t>
            </a:r>
            <a:endParaRPr lang="ko-KR" altLang="en-US" sz="7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4BFCAD7-806A-6C1F-340D-6AF43DC33807}"/>
              </a:ext>
            </a:extLst>
          </p:cNvPr>
          <p:cNvSpPr txBox="1"/>
          <p:nvPr/>
        </p:nvSpPr>
        <p:spPr>
          <a:xfrm rot="1067016">
            <a:off x="8233683" y="2712698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VALUE</a:t>
            </a:r>
            <a:endParaRPr lang="ko-KR" altLang="en-US" sz="7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C6EC4F7-2C31-4D8F-1BDB-658DCADA0570}"/>
              </a:ext>
            </a:extLst>
          </p:cNvPr>
          <p:cNvSpPr txBox="1"/>
          <p:nvPr/>
        </p:nvSpPr>
        <p:spPr>
          <a:xfrm rot="1067016">
            <a:off x="5640815" y="1622272"/>
            <a:ext cx="4331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LOTID</a:t>
            </a:r>
            <a:endParaRPr lang="ko-KR" altLang="en-US" sz="70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834506F-C542-A03F-00A4-F5FA78D170E0}"/>
              </a:ext>
            </a:extLst>
          </p:cNvPr>
          <p:cNvSpPr txBox="1"/>
          <p:nvPr/>
        </p:nvSpPr>
        <p:spPr>
          <a:xfrm rot="1067016">
            <a:off x="5998126" y="1746618"/>
            <a:ext cx="4411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WF_ID</a:t>
            </a:r>
            <a:endParaRPr lang="ko-KR" altLang="en-US" sz="700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F83DBE9-9B5B-0812-2B2A-47C65B482E4D}"/>
              </a:ext>
            </a:extLst>
          </p:cNvPr>
          <p:cNvSpPr txBox="1"/>
          <p:nvPr/>
        </p:nvSpPr>
        <p:spPr>
          <a:xfrm rot="1067016">
            <a:off x="6336454" y="1869381"/>
            <a:ext cx="4812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PRD_ID</a:t>
            </a:r>
            <a:endParaRPr lang="ko-KR" altLang="en-US" sz="700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FE426F2-F912-0DB8-A0C7-1582511A9082}"/>
              </a:ext>
            </a:extLst>
          </p:cNvPr>
          <p:cNvSpPr txBox="1"/>
          <p:nvPr/>
        </p:nvSpPr>
        <p:spPr>
          <a:xfrm rot="1067016">
            <a:off x="6681358" y="1990015"/>
            <a:ext cx="4074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PF_ID</a:t>
            </a:r>
            <a:endParaRPr lang="ko-KR" altLang="en-US" sz="700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A22EF08-8FC1-B356-065F-9AADA682C04F}"/>
              </a:ext>
            </a:extLst>
          </p:cNvPr>
          <p:cNvSpPr txBox="1"/>
          <p:nvPr/>
        </p:nvSpPr>
        <p:spPr>
          <a:xfrm rot="1067016">
            <a:off x="7015597" y="2108357"/>
            <a:ext cx="43152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OP_ID</a:t>
            </a:r>
            <a:endParaRPr lang="ko-KR" altLang="en-US" sz="7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F3E2B4E-150B-3D3D-1CE0-770EBC711660}"/>
              </a:ext>
            </a:extLst>
          </p:cNvPr>
          <p:cNvSpPr txBox="1"/>
          <p:nvPr/>
        </p:nvSpPr>
        <p:spPr>
          <a:xfrm rot="1067016">
            <a:off x="7339884" y="2228899"/>
            <a:ext cx="47801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EQP_ID</a:t>
            </a:r>
            <a:endParaRPr lang="ko-KR" altLang="en-US" sz="7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2BFDEC3-892C-56B3-959F-0926CAD10DE8}"/>
              </a:ext>
            </a:extLst>
          </p:cNvPr>
          <p:cNvSpPr txBox="1"/>
          <p:nvPr/>
        </p:nvSpPr>
        <p:spPr>
          <a:xfrm rot="1067016">
            <a:off x="7704906" y="2308899"/>
            <a:ext cx="28886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…..</a:t>
            </a:r>
            <a:endParaRPr lang="ko-KR" altLang="en-US" sz="7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1AA8979-EE90-BBAF-437C-43422C958105}"/>
              </a:ext>
            </a:extLst>
          </p:cNvPr>
          <p:cNvSpPr txBox="1"/>
          <p:nvPr/>
        </p:nvSpPr>
        <p:spPr>
          <a:xfrm rot="1067016">
            <a:off x="7931498" y="2421574"/>
            <a:ext cx="5116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ITEM_ID</a:t>
            </a:r>
            <a:endParaRPr lang="ko-KR" altLang="en-US" sz="7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0C166F5-1AB3-C789-E555-A2DDCC3320B4}"/>
              </a:ext>
            </a:extLst>
          </p:cNvPr>
          <p:cNvSpPr txBox="1"/>
          <p:nvPr/>
        </p:nvSpPr>
        <p:spPr>
          <a:xfrm rot="1067016">
            <a:off x="8432816" y="2594081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VALUE</a:t>
            </a:r>
            <a:endParaRPr lang="ko-KR" altLang="en-US" sz="7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2887049-1FB9-482D-F61F-7BC41F1A129C}"/>
              </a:ext>
            </a:extLst>
          </p:cNvPr>
          <p:cNvSpPr txBox="1"/>
          <p:nvPr/>
        </p:nvSpPr>
        <p:spPr>
          <a:xfrm rot="1132431">
            <a:off x="2859324" y="3743801"/>
            <a:ext cx="8466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TRACE DATA</a:t>
            </a:r>
            <a:endParaRPr lang="ko-KR" altLang="en-US" sz="800" b="1" dirty="0"/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FD9C730C-A2BB-011F-CB43-D3BFA666CFC4}"/>
              </a:ext>
            </a:extLst>
          </p:cNvPr>
          <p:cNvCxnSpPr/>
          <p:nvPr/>
        </p:nvCxnSpPr>
        <p:spPr>
          <a:xfrm>
            <a:off x="3696784" y="3878002"/>
            <a:ext cx="0" cy="2975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DBC4EEB0-5658-C764-ED87-47E9B54611D1}"/>
              </a:ext>
            </a:extLst>
          </p:cNvPr>
          <p:cNvCxnSpPr/>
          <p:nvPr/>
        </p:nvCxnSpPr>
        <p:spPr>
          <a:xfrm>
            <a:off x="3715834" y="4031543"/>
            <a:ext cx="2304256" cy="80851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4B1C5566-1E94-737D-AFB3-1169F4F3E710}"/>
              </a:ext>
            </a:extLst>
          </p:cNvPr>
          <p:cNvCxnSpPr/>
          <p:nvPr/>
        </p:nvCxnSpPr>
        <p:spPr>
          <a:xfrm>
            <a:off x="6020090" y="4679615"/>
            <a:ext cx="0" cy="2975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D184B036-AD9B-A69F-2BCF-A029E3A08FAA}"/>
              </a:ext>
            </a:extLst>
          </p:cNvPr>
          <p:cNvSpPr txBox="1"/>
          <p:nvPr/>
        </p:nvSpPr>
        <p:spPr>
          <a:xfrm rot="1132431">
            <a:off x="4256873" y="4469470"/>
            <a:ext cx="1232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LOT/EQP Context</a:t>
            </a:r>
            <a:endParaRPr lang="ko-KR" altLang="en-US" sz="800" b="1" dirty="0"/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0FA1085E-90F4-C16D-4B9F-85D640707AF8}"/>
              </a:ext>
            </a:extLst>
          </p:cNvPr>
          <p:cNvCxnSpPr/>
          <p:nvPr/>
        </p:nvCxnSpPr>
        <p:spPr>
          <a:xfrm>
            <a:off x="6946670" y="5039655"/>
            <a:ext cx="0" cy="2975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EE834C28-5643-E8EE-C1E2-953DD809C56C}"/>
              </a:ext>
            </a:extLst>
          </p:cNvPr>
          <p:cNvCxnSpPr/>
          <p:nvPr/>
        </p:nvCxnSpPr>
        <p:spPr>
          <a:xfrm>
            <a:off x="8938128" y="3815519"/>
            <a:ext cx="0" cy="2975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5E87B413-7790-4FD1-3DEE-9D138B0BADE8}"/>
              </a:ext>
            </a:extLst>
          </p:cNvPr>
          <p:cNvCxnSpPr/>
          <p:nvPr/>
        </p:nvCxnSpPr>
        <p:spPr>
          <a:xfrm flipV="1">
            <a:off x="6956194" y="4072690"/>
            <a:ext cx="1944216" cy="1110981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D6A665D1-A76A-3B5B-D080-11E2F105F4D9}"/>
              </a:ext>
            </a:extLst>
          </p:cNvPr>
          <p:cNvSpPr txBox="1"/>
          <p:nvPr/>
        </p:nvSpPr>
        <p:spPr>
          <a:xfrm rot="19825994">
            <a:off x="7427152" y="4447318"/>
            <a:ext cx="1783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EQP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TACT Time </a:t>
            </a:r>
          </a:p>
        </p:txBody>
      </p: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F3B9F596-5EF0-2497-8D0F-B2AAEF63AC67}"/>
              </a:ext>
            </a:extLst>
          </p:cNvPr>
          <p:cNvCxnSpPr/>
          <p:nvPr/>
        </p:nvCxnSpPr>
        <p:spPr>
          <a:xfrm>
            <a:off x="3355794" y="2830808"/>
            <a:ext cx="316607" cy="111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C56A5F6D-1365-BECD-0251-ABAF812898E6}"/>
              </a:ext>
            </a:extLst>
          </p:cNvPr>
          <p:cNvCxnSpPr/>
          <p:nvPr/>
        </p:nvCxnSpPr>
        <p:spPr>
          <a:xfrm>
            <a:off x="3499810" y="2879415"/>
            <a:ext cx="0" cy="864096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57C1116B-0116-F4F7-7F58-EDDF5A8ADE69}"/>
              </a:ext>
            </a:extLst>
          </p:cNvPr>
          <p:cNvSpPr txBox="1"/>
          <p:nvPr/>
        </p:nvSpPr>
        <p:spPr>
          <a:xfrm rot="1215009">
            <a:off x="2334269" y="3093482"/>
            <a:ext cx="1232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FDC Parameters</a:t>
            </a:r>
          </a:p>
        </p:txBody>
      </p:sp>
      <p:sp>
        <p:nvSpPr>
          <p:cNvPr id="194" name="Text Box 154">
            <a:extLst>
              <a:ext uri="{FF2B5EF4-FFF2-40B4-BE49-F238E27FC236}">
                <a16:creationId xmlns:a16="http://schemas.microsoft.com/office/drawing/2014/main" id="{4B323465-8206-00A5-44C2-13FF1C927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9649" y="3537012"/>
            <a:ext cx="14401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X</a:t>
            </a:r>
          </a:p>
        </p:txBody>
      </p:sp>
      <p:sp>
        <p:nvSpPr>
          <p:cNvPr id="195" name="Text Box 154">
            <a:extLst>
              <a:ext uri="{FF2B5EF4-FFF2-40B4-BE49-F238E27FC236}">
                <a16:creationId xmlns:a16="http://schemas.microsoft.com/office/drawing/2014/main" id="{D69AF9A4-048F-D5EF-5A7B-DACE796C4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5088" y="2918757"/>
            <a:ext cx="14401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Y</a:t>
            </a:r>
          </a:p>
        </p:txBody>
      </p:sp>
      <p:sp>
        <p:nvSpPr>
          <p:cNvPr id="196" name="Text Box 154">
            <a:extLst>
              <a:ext uri="{FF2B5EF4-FFF2-40B4-BE49-F238E27FC236}">
                <a16:creationId xmlns:a16="http://schemas.microsoft.com/office/drawing/2014/main" id="{589A66ED-2ADF-7767-98F6-027196840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969" y="3527487"/>
            <a:ext cx="14401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Z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B85D203-0C60-E348-7A38-A14456C7687B}"/>
              </a:ext>
            </a:extLst>
          </p:cNvPr>
          <p:cNvSpPr txBox="1"/>
          <p:nvPr/>
        </p:nvSpPr>
        <p:spPr>
          <a:xfrm rot="19825994">
            <a:off x="7045030" y="4771833"/>
            <a:ext cx="392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1s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30CF9E8-2445-1216-F09D-3994AD979364}"/>
              </a:ext>
            </a:extLst>
          </p:cNvPr>
          <p:cNvSpPr txBox="1"/>
          <p:nvPr/>
        </p:nvSpPr>
        <p:spPr>
          <a:xfrm rot="19825994">
            <a:off x="7230575" y="4665918"/>
            <a:ext cx="392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2 s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C9CA8C3-DE9D-EA1B-6E8D-769E2EB4292B}"/>
              </a:ext>
            </a:extLst>
          </p:cNvPr>
          <p:cNvSpPr txBox="1"/>
          <p:nvPr/>
        </p:nvSpPr>
        <p:spPr>
          <a:xfrm rot="19825994">
            <a:off x="7446476" y="4555732"/>
            <a:ext cx="392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3s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7928215-59AA-0474-D629-A9F34C5A2875}"/>
              </a:ext>
            </a:extLst>
          </p:cNvPr>
          <p:cNvSpPr txBox="1"/>
          <p:nvPr/>
        </p:nvSpPr>
        <p:spPr>
          <a:xfrm rot="19825994">
            <a:off x="7909126" y="4267777"/>
            <a:ext cx="3920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….</a:t>
            </a:r>
          </a:p>
        </p:txBody>
      </p:sp>
      <p:sp>
        <p:nvSpPr>
          <p:cNvPr id="201" name="Text Box 154">
            <a:extLst>
              <a:ext uri="{FF2B5EF4-FFF2-40B4-BE49-F238E27FC236}">
                <a16:creationId xmlns:a16="http://schemas.microsoft.com/office/drawing/2014/main" id="{2F7C025A-2348-D507-12E9-A25E696D6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841" y="1664804"/>
            <a:ext cx="2664296" cy="209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lnSpc>
                <a:spcPts val="1800"/>
              </a:lnSpc>
              <a:buFont typeface="Arial" pitchFamily="34" charset="0"/>
              <a:buChar char="•"/>
            </a:pPr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 Data</a:t>
            </a:r>
            <a:r>
              <a:rPr lang="ko-KR" altLang="en-US" sz="13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per</a:t>
            </a:r>
            <a:r>
              <a:rPr lang="ko-KR" altLang="en-US" sz="13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3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EQP,</a:t>
            </a:r>
            <a:r>
              <a:rPr lang="ko-KR" altLang="en-US" sz="13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13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300" b="1" dirty="0">
                <a:latin typeface="맑은 고딕" pitchFamily="50" charset="-127"/>
                <a:ea typeface="맑은 고딕" pitchFamily="50" charset="-127"/>
              </a:rPr>
              <a:t>LOT</a:t>
            </a:r>
          </a:p>
        </p:txBody>
      </p:sp>
      <p:pic>
        <p:nvPicPr>
          <p:cNvPr id="202" name="Picture 2">
            <a:extLst>
              <a:ext uri="{FF2B5EF4-FFF2-40B4-BE49-F238E27FC236}">
                <a16:creationId xmlns:a16="http://schemas.microsoft.com/office/drawing/2014/main" id="{DCC6D377-E718-A1BD-12A8-DEAB35EBA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8849" y="4689140"/>
            <a:ext cx="2035459" cy="567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3" name="타원 202">
            <a:extLst>
              <a:ext uri="{FF2B5EF4-FFF2-40B4-BE49-F238E27FC236}">
                <a16:creationId xmlns:a16="http://schemas.microsoft.com/office/drawing/2014/main" id="{82692F2C-7CE1-AC2A-80A1-939CDA758A10}"/>
              </a:ext>
            </a:extLst>
          </p:cNvPr>
          <p:cNvSpPr/>
          <p:nvPr/>
        </p:nvSpPr>
        <p:spPr>
          <a:xfrm>
            <a:off x="3216217" y="4802676"/>
            <a:ext cx="144016" cy="144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자유형 209">
            <a:extLst>
              <a:ext uri="{FF2B5EF4-FFF2-40B4-BE49-F238E27FC236}">
                <a16:creationId xmlns:a16="http://schemas.microsoft.com/office/drawing/2014/main" id="{8A7DD32B-B6A3-C251-8A0B-F978EB44A68D}"/>
              </a:ext>
            </a:extLst>
          </p:cNvPr>
          <p:cNvSpPr/>
          <p:nvPr/>
        </p:nvSpPr>
        <p:spPr>
          <a:xfrm>
            <a:off x="2082449" y="2096852"/>
            <a:ext cx="1153160" cy="2738244"/>
          </a:xfrm>
          <a:custGeom>
            <a:avLst/>
            <a:gdLst>
              <a:gd name="connsiteX0" fmla="*/ 322580 w 1153160"/>
              <a:gd name="connsiteY0" fmla="*/ 0 h 2659380"/>
              <a:gd name="connsiteX1" fmla="*/ 40640 w 1153160"/>
              <a:gd name="connsiteY1" fmla="*/ 670560 h 2659380"/>
              <a:gd name="connsiteX2" fmla="*/ 185420 w 1153160"/>
              <a:gd name="connsiteY2" fmla="*/ 1607820 h 2659380"/>
              <a:gd name="connsiteX3" fmla="*/ 1153160 w 1153160"/>
              <a:gd name="connsiteY3" fmla="*/ 2659380 h 2659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3160" h="2659380">
                <a:moveTo>
                  <a:pt x="322580" y="0"/>
                </a:moveTo>
                <a:cubicBezTo>
                  <a:pt x="193040" y="201295"/>
                  <a:pt x="63500" y="402590"/>
                  <a:pt x="40640" y="670560"/>
                </a:cubicBezTo>
                <a:cubicBezTo>
                  <a:pt x="17780" y="938530"/>
                  <a:pt x="0" y="1276350"/>
                  <a:pt x="185420" y="1607820"/>
                </a:cubicBezTo>
                <a:cubicBezTo>
                  <a:pt x="370840" y="1939290"/>
                  <a:pt x="762000" y="2299335"/>
                  <a:pt x="1153160" y="2659380"/>
                </a:cubicBezTo>
              </a:path>
            </a:pathLst>
          </a:cu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31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259</Words>
  <Application>Microsoft Office PowerPoint</Application>
  <PresentationFormat>와이드스크린</PresentationFormat>
  <Paragraphs>114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User10</dc:creator>
  <cp:lastModifiedBy>User10</cp:lastModifiedBy>
  <cp:revision>2</cp:revision>
  <dcterms:created xsi:type="dcterms:W3CDTF">2024-12-29T01:58:51Z</dcterms:created>
  <dcterms:modified xsi:type="dcterms:W3CDTF">2024-12-29T06:16:19Z</dcterms:modified>
</cp:coreProperties>
</file>