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ira Sans Condensed Medium" panose="020B0603050000020004" pitchFamily="34" charset="0"/>
      <p:regular r:id="rId10"/>
      <p:italic r:id="rId11"/>
    </p:embeddedFont>
    <p:embeddedFont>
      <p:font typeface="Maven Pro" panose="020B0604020202020204" charset="0"/>
      <p:regular r:id="rId12"/>
      <p:bold r:id="rId13"/>
    </p:embeddedFont>
    <p:embeddedFont>
      <p:font typeface="Nunito Light" pitchFamily="2" charset="0"/>
      <p:regular r:id="rId14"/>
      <p:italic r:id="rId15"/>
    </p:embeddedFont>
    <p:embeddedFont>
      <p:font typeface="Share Tech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236244B-C84C-4501-A657-C9D4D2D6B3B0}">
          <p14:sldIdLst>
            <p14:sldId id="256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21281-781C-4718-8210-BEE344453441}" v="28" dt="2023-11-22T17:53:23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36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 Ki Wai Grace" userId="54a92529-b9f0-404b-a28b-46586f6ff193" providerId="ADAL" clId="{16E21281-781C-4718-8210-BEE344453441}"/>
    <pc:docChg chg="custSel delSld modSld delMainMaster modSection">
      <pc:chgData name="So Ki Wai Grace" userId="54a92529-b9f0-404b-a28b-46586f6ff193" providerId="ADAL" clId="{16E21281-781C-4718-8210-BEE344453441}" dt="2023-11-22T17:53:23.351" v="51" actId="1036"/>
      <pc:docMkLst>
        <pc:docMk/>
      </pc:docMkLst>
      <pc:sldChg chg="addSp delSp modSp mod">
        <pc:chgData name="So Ki Wai Grace" userId="54a92529-b9f0-404b-a28b-46586f6ff193" providerId="ADAL" clId="{16E21281-781C-4718-8210-BEE344453441}" dt="2023-11-22T17:53:23.351" v="51" actId="1036"/>
        <pc:sldMkLst>
          <pc:docMk/>
          <pc:sldMk cId="0" sldId="256"/>
        </pc:sldMkLst>
        <pc:spChg chg="del">
          <ac:chgData name="So Ki Wai Grace" userId="54a92529-b9f0-404b-a28b-46586f6ff193" providerId="ADAL" clId="{16E21281-781C-4718-8210-BEE344453441}" dt="2023-11-22T17:51:05.375" v="1" actId="478"/>
          <ac:spMkLst>
            <pc:docMk/>
            <pc:sldMk cId="0" sldId="256"/>
            <ac:spMk id="2" creationId="{9F0D5A60-36FA-8E6B-55FA-72E7AB6BFE4E}"/>
          </ac:spMkLst>
        </pc:spChg>
        <pc:spChg chg="mod modVis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4" creationId="{6AD71E9C-6D2E-D66D-C1D2-1CD4A20B8E7C}"/>
          </ac:spMkLst>
        </pc:spChg>
        <pc:spChg chg="mod modVis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7" creationId="{D0724ACF-8AC1-2A24-D387-EEF6552807F8}"/>
          </ac:spMkLst>
        </pc:spChg>
        <pc:spChg chg="mod modVis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13" creationId="{549A0BDE-7AC9-5D40-7E7A-CDA817DD6360}"/>
          </ac:spMkLst>
        </pc:spChg>
        <pc:spChg chg="mod modVis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14" creationId="{FB6522F4-A720-DF8B-8C09-0F94E59E3FC7}"/>
          </ac:spMkLst>
        </pc:spChg>
        <pc:spChg chg="mod modVis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15" creationId="{B542E212-A43A-B209-4578-373285190A8C}"/>
          </ac:spMkLst>
        </pc:spChg>
        <pc:spChg chg="mod modVis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17" creationId="{B85A44BE-4E1D-D417-1C99-3EDA9BE5A58E}"/>
          </ac:spMkLst>
        </pc:spChg>
        <pc:spChg chg="mod modVis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18" creationId="{932F19E2-6A1B-3C72-6A27-D212D98D6F64}"/>
          </ac:spMkLst>
        </pc:spChg>
        <pc:spChg chg="add del mod modVis">
          <ac:chgData name="So Ki Wai Grace" userId="54a92529-b9f0-404b-a28b-46586f6ff193" providerId="ADAL" clId="{16E21281-781C-4718-8210-BEE344453441}" dt="2023-11-22T17:51:37.606" v="11" actId="478"/>
          <ac:spMkLst>
            <pc:docMk/>
            <pc:sldMk cId="0" sldId="256"/>
            <ac:spMk id="20" creationId="{FEFFE6D9-8C54-3A37-2E1E-C7044B0B740C}"/>
          </ac:spMkLst>
        </pc:spChg>
        <pc:spChg chg="mod">
          <ac:chgData name="So Ki Wai Grace" userId="54a92529-b9f0-404b-a28b-46586f6ff193" providerId="ADAL" clId="{16E21281-781C-4718-8210-BEE344453441}" dt="2023-11-22T17:53:23.351" v="51" actId="1036"/>
          <ac:spMkLst>
            <pc:docMk/>
            <pc:sldMk cId="0" sldId="256"/>
            <ac:spMk id="39" creationId="{DA8D83EF-56F5-8CAD-7476-9F4E8497F714}"/>
          </ac:spMkLst>
        </pc:spChg>
        <pc:spChg chg="mod">
          <ac:chgData name="So Ki Wai Grace" userId="54a92529-b9f0-404b-a28b-46586f6ff193" providerId="ADAL" clId="{16E21281-781C-4718-8210-BEE344453441}" dt="2023-11-22T17:53:23.351" v="51" actId="1036"/>
          <ac:spMkLst>
            <pc:docMk/>
            <pc:sldMk cId="0" sldId="256"/>
            <ac:spMk id="40" creationId="{2BE5FF44-DF93-4E33-FE63-F28EABCE6375}"/>
          </ac:spMkLst>
        </pc:spChg>
        <pc:spChg chg="mod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57" creationId="{579F46E1-11E8-92BC-BE0F-384431A9D86B}"/>
          </ac:spMkLst>
        </pc:spChg>
        <pc:spChg chg="mod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58" creationId="{89157A8A-C695-451C-F8DB-FADDC51D6FBA}"/>
          </ac:spMkLst>
        </pc:spChg>
        <pc:spChg chg="mod">
          <ac:chgData name="So Ki Wai Grace" userId="54a92529-b9f0-404b-a28b-46586f6ff193" providerId="ADAL" clId="{16E21281-781C-4718-8210-BEE344453441}" dt="2023-11-22T17:53:23.351" v="51" actId="1036"/>
          <ac:spMkLst>
            <pc:docMk/>
            <pc:sldMk cId="0" sldId="256"/>
            <ac:spMk id="62" creationId="{F42DC809-FE1F-EFA6-AABB-2F7AA1186DC6}"/>
          </ac:spMkLst>
        </pc:spChg>
        <pc:spChg chg="mod">
          <ac:chgData name="So Ki Wai Grace" userId="54a92529-b9f0-404b-a28b-46586f6ff193" providerId="ADAL" clId="{16E21281-781C-4718-8210-BEE344453441}" dt="2023-11-22T17:53:23.351" v="51" actId="1036"/>
          <ac:spMkLst>
            <pc:docMk/>
            <pc:sldMk cId="0" sldId="256"/>
            <ac:spMk id="63" creationId="{DD401551-E7C9-EB48-2AF3-4AE7CADD3CB9}"/>
          </ac:spMkLst>
        </pc:spChg>
        <pc:spChg chg="mod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387" creationId="{75E4737B-07A4-D488-3C9F-AF6E404BB951}"/>
          </ac:spMkLst>
        </pc:spChg>
        <pc:spChg chg="mod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388" creationId="{DCEF04A5-8E78-9159-1082-0DF6A4A286DD}"/>
          </ac:spMkLst>
        </pc:spChg>
        <pc:spChg chg="mod">
          <ac:chgData name="So Ki Wai Grace" userId="54a92529-b9f0-404b-a28b-46586f6ff193" providerId="ADAL" clId="{16E21281-781C-4718-8210-BEE344453441}" dt="2023-11-22T17:53:23.351" v="51" actId="1036"/>
          <ac:spMkLst>
            <pc:docMk/>
            <pc:sldMk cId="0" sldId="256"/>
            <ac:spMk id="407" creationId="{317B7EBC-E548-4762-DF46-681A874EC34E}"/>
          </ac:spMkLst>
        </pc:spChg>
        <pc:spChg chg="mod">
          <ac:chgData name="So Ki Wai Grace" userId="54a92529-b9f0-404b-a28b-46586f6ff193" providerId="ADAL" clId="{16E21281-781C-4718-8210-BEE344453441}" dt="2023-11-22T17:53:23.351" v="51" actId="1036"/>
          <ac:spMkLst>
            <pc:docMk/>
            <pc:sldMk cId="0" sldId="256"/>
            <ac:spMk id="408" creationId="{66071432-7941-F5FB-8841-E403C74CDED1}"/>
          </ac:spMkLst>
        </pc:spChg>
        <pc:spChg chg="mod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412" creationId="{8F79B75B-5D29-FEA2-656F-D639CE441265}"/>
          </ac:spMkLst>
        </pc:spChg>
        <pc:spChg chg="mod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413" creationId="{91221257-FA47-7D5B-DCF9-632EAF87A979}"/>
          </ac:spMkLst>
        </pc:spChg>
        <pc:spChg chg="mod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415" creationId="{831DDBC4-7FA5-04CD-50E2-28152B5D0C4F}"/>
          </ac:spMkLst>
        </pc:spChg>
        <pc:spChg chg="mod modVis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435" creationId="{00000000-0000-0000-0000-000000000000}"/>
          </ac:spMkLst>
        </pc:spChg>
        <pc:spChg chg="mod modVis">
          <ac:chgData name="So Ki Wai Grace" userId="54a92529-b9f0-404b-a28b-46586f6ff193" providerId="ADAL" clId="{16E21281-781C-4718-8210-BEE344453441}" dt="2023-11-22T17:52:24.062" v="42" actId="33935"/>
          <ac:spMkLst>
            <pc:docMk/>
            <pc:sldMk cId="0" sldId="256"/>
            <ac:spMk id="436" creationId="{00000000-0000-0000-0000-000000000000}"/>
          </ac:spMkLst>
        </pc:spChg>
        <pc:grpChg chg="mod">
          <ac:chgData name="So Ki Wai Grace" userId="54a92529-b9f0-404b-a28b-46586f6ff193" providerId="ADAL" clId="{16E21281-781C-4718-8210-BEE344453441}" dt="2023-11-22T17:52:24.062" v="42" actId="33935"/>
          <ac:grpSpMkLst>
            <pc:docMk/>
            <pc:sldMk cId="0" sldId="256"/>
            <ac:grpSpMk id="1" creationId="{00000000-0000-0000-0000-000000000000}"/>
          </ac:grpSpMkLst>
        </pc:grpChg>
        <pc:grpChg chg="mod modVis">
          <ac:chgData name="So Ki Wai Grace" userId="54a92529-b9f0-404b-a28b-46586f6ff193" providerId="ADAL" clId="{16E21281-781C-4718-8210-BEE344453441}" dt="2023-11-22T17:53:23.351" v="51" actId="1036"/>
          <ac:grpSpMkLst>
            <pc:docMk/>
            <pc:sldMk cId="0" sldId="256"/>
            <ac:grpSpMk id="36" creationId="{A5CAB84E-5EC9-3B24-0A44-60D83A167272}"/>
          </ac:grpSpMkLst>
        </pc:grpChg>
        <pc:grpChg chg="mod">
          <ac:chgData name="So Ki Wai Grace" userId="54a92529-b9f0-404b-a28b-46586f6ff193" providerId="ADAL" clId="{16E21281-781C-4718-8210-BEE344453441}" dt="2023-11-22T17:53:23.351" v="51" actId="1036"/>
          <ac:grpSpMkLst>
            <pc:docMk/>
            <pc:sldMk cId="0" sldId="256"/>
            <ac:grpSpMk id="37" creationId="{96D02620-67A1-FCFE-74A3-07957B244CFF}"/>
          </ac:grpSpMkLst>
        </pc:grpChg>
        <pc:grpChg chg="mod modVis">
          <ac:chgData name="So Ki Wai Grace" userId="54a92529-b9f0-404b-a28b-46586f6ff193" providerId="ADAL" clId="{16E21281-781C-4718-8210-BEE344453441}" dt="2023-11-22T17:52:24.062" v="42" actId="33935"/>
          <ac:grpSpMkLst>
            <pc:docMk/>
            <pc:sldMk cId="0" sldId="256"/>
            <ac:grpSpMk id="51" creationId="{6BFB504D-466A-F862-AE06-193A4FD56438}"/>
          </ac:grpSpMkLst>
        </pc:grpChg>
        <pc:grpChg chg="mod">
          <ac:chgData name="So Ki Wai Grace" userId="54a92529-b9f0-404b-a28b-46586f6ff193" providerId="ADAL" clId="{16E21281-781C-4718-8210-BEE344453441}" dt="2023-11-22T17:52:24.062" v="42" actId="33935"/>
          <ac:grpSpMkLst>
            <pc:docMk/>
            <pc:sldMk cId="0" sldId="256"/>
            <ac:grpSpMk id="52" creationId="{AD35C512-A685-5FD7-EEEB-2D00635D2AD0}"/>
          </ac:grpSpMkLst>
        </pc:grpChg>
        <pc:grpChg chg="mod modVis">
          <ac:chgData name="So Ki Wai Grace" userId="54a92529-b9f0-404b-a28b-46586f6ff193" providerId="ADAL" clId="{16E21281-781C-4718-8210-BEE344453441}" dt="2023-11-22T17:53:23.351" v="51" actId="1036"/>
          <ac:grpSpMkLst>
            <pc:docMk/>
            <pc:sldMk cId="0" sldId="256"/>
            <ac:grpSpMk id="59" creationId="{CEA888B9-3EFF-99D7-D33A-582DED325529}"/>
          </ac:grpSpMkLst>
        </pc:grpChg>
        <pc:grpChg chg="mod">
          <ac:chgData name="So Ki Wai Grace" userId="54a92529-b9f0-404b-a28b-46586f6ff193" providerId="ADAL" clId="{16E21281-781C-4718-8210-BEE344453441}" dt="2023-11-22T17:53:23.351" v="51" actId="1036"/>
          <ac:grpSpMkLst>
            <pc:docMk/>
            <pc:sldMk cId="0" sldId="256"/>
            <ac:grpSpMk id="60" creationId="{65B13741-5250-F368-6FBC-F16D6EC30B31}"/>
          </ac:grpSpMkLst>
        </pc:grpChg>
        <pc:grpChg chg="mod modVis">
          <ac:chgData name="So Ki Wai Grace" userId="54a92529-b9f0-404b-a28b-46586f6ff193" providerId="ADAL" clId="{16E21281-781C-4718-8210-BEE344453441}" dt="2023-11-22T17:52:24.062" v="42" actId="33935"/>
          <ac:grpSpMkLst>
            <pc:docMk/>
            <pc:sldMk cId="0" sldId="256"/>
            <ac:grpSpMk id="384" creationId="{571E8357-40E7-5C1C-AA31-700250FA4A77}"/>
          </ac:grpSpMkLst>
        </pc:grpChg>
        <pc:grpChg chg="mod">
          <ac:chgData name="So Ki Wai Grace" userId="54a92529-b9f0-404b-a28b-46586f6ff193" providerId="ADAL" clId="{16E21281-781C-4718-8210-BEE344453441}" dt="2023-11-22T17:52:24.062" v="42" actId="33935"/>
          <ac:grpSpMkLst>
            <pc:docMk/>
            <pc:sldMk cId="0" sldId="256"/>
            <ac:grpSpMk id="385" creationId="{7C5F60EF-C51E-DA79-153F-22D19039DD7A}"/>
          </ac:grpSpMkLst>
        </pc:grpChg>
        <pc:grpChg chg="mod">
          <ac:chgData name="So Ki Wai Grace" userId="54a92529-b9f0-404b-a28b-46586f6ff193" providerId="ADAL" clId="{16E21281-781C-4718-8210-BEE344453441}" dt="2023-11-22T17:53:23.351" v="51" actId="1036"/>
          <ac:grpSpMkLst>
            <pc:docMk/>
            <pc:sldMk cId="0" sldId="256"/>
            <ac:grpSpMk id="405" creationId="{311EC4A6-C85C-E6C0-E19C-71D318811A5D}"/>
          </ac:grpSpMkLst>
        </pc:grpChg>
        <pc:grpChg chg="mod">
          <ac:chgData name="So Ki Wai Grace" userId="54a92529-b9f0-404b-a28b-46586f6ff193" providerId="ADAL" clId="{16E21281-781C-4718-8210-BEE344453441}" dt="2023-11-22T17:52:24.062" v="42" actId="33935"/>
          <ac:grpSpMkLst>
            <pc:docMk/>
            <pc:sldMk cId="0" sldId="256"/>
            <ac:grpSpMk id="410" creationId="{07745A0A-B7BA-A9E0-7791-C84F1F6729A5}"/>
          </ac:grpSpMkLst>
        </pc:grpChg>
        <pc:grpChg chg="mod modVis">
          <ac:chgData name="So Ki Wai Grace" userId="54a92529-b9f0-404b-a28b-46586f6ff193" providerId="ADAL" clId="{16E21281-781C-4718-8210-BEE344453441}" dt="2023-11-22T17:52:24.062" v="42" actId="33935"/>
          <ac:grpSpMkLst>
            <pc:docMk/>
            <pc:sldMk cId="0" sldId="256"/>
            <ac:grpSpMk id="418" creationId="{355EA2FE-52B8-CF17-D18F-46F16DCADC67}"/>
          </ac:grpSpMkLst>
        </pc:grpChg>
        <pc:grpChg chg="mod modVis">
          <ac:chgData name="So Ki Wai Grace" userId="54a92529-b9f0-404b-a28b-46586f6ff193" providerId="ADAL" clId="{16E21281-781C-4718-8210-BEE344453441}" dt="2023-11-22T17:52:24.062" v="42" actId="33935"/>
          <ac:grpSpMkLst>
            <pc:docMk/>
            <pc:sldMk cId="0" sldId="256"/>
            <ac:grpSpMk id="420" creationId="{A0025E76-E5E8-9BC1-165A-894504CD0D22}"/>
          </ac:grpSpMkLst>
        </pc:grpChg>
        <pc:grpChg chg="mod modVis">
          <ac:chgData name="So Ki Wai Grace" userId="54a92529-b9f0-404b-a28b-46586f6ff193" providerId="ADAL" clId="{16E21281-781C-4718-8210-BEE344453441}" dt="2023-11-22T17:53:23.351" v="51" actId="1036"/>
          <ac:grpSpMkLst>
            <pc:docMk/>
            <pc:sldMk cId="0" sldId="256"/>
            <ac:grpSpMk id="422" creationId="{E2B50F47-F051-0148-5386-0FDF8D7FE2D4}"/>
          </ac:grpSpMkLst>
        </pc:grpChg>
        <pc:picChg chg="mod">
          <ac:chgData name="So Ki Wai Grace" userId="54a92529-b9f0-404b-a28b-46586f6ff193" providerId="ADAL" clId="{16E21281-781C-4718-8210-BEE344453441}" dt="2023-11-22T17:53:23.351" v="51" actId="1036"/>
          <ac:picMkLst>
            <pc:docMk/>
            <pc:sldMk cId="0" sldId="256"/>
            <ac:picMk id="38" creationId="{97FDD6F6-D8E7-1C85-0571-8789BA1E9095}"/>
          </ac:picMkLst>
        </pc:picChg>
        <pc:picChg chg="mod">
          <ac:chgData name="So Ki Wai Grace" userId="54a92529-b9f0-404b-a28b-46586f6ff193" providerId="ADAL" clId="{16E21281-781C-4718-8210-BEE344453441}" dt="2023-11-22T17:52:24.062" v="42" actId="33935"/>
          <ac:picMkLst>
            <pc:docMk/>
            <pc:sldMk cId="0" sldId="256"/>
            <ac:picMk id="53" creationId="{B800BEC5-EA4C-7A98-5B73-F4CC7C1B6F79}"/>
          </ac:picMkLst>
        </pc:picChg>
        <pc:picChg chg="mod">
          <ac:chgData name="So Ki Wai Grace" userId="54a92529-b9f0-404b-a28b-46586f6ff193" providerId="ADAL" clId="{16E21281-781C-4718-8210-BEE344453441}" dt="2023-11-22T17:53:23.351" v="51" actId="1036"/>
          <ac:picMkLst>
            <pc:docMk/>
            <pc:sldMk cId="0" sldId="256"/>
            <ac:picMk id="61" creationId="{0E601F3F-2997-AF59-E300-BEA42FB52728}"/>
          </ac:picMkLst>
        </pc:picChg>
        <pc:picChg chg="mod">
          <ac:chgData name="So Ki Wai Grace" userId="54a92529-b9f0-404b-a28b-46586f6ff193" providerId="ADAL" clId="{16E21281-781C-4718-8210-BEE344453441}" dt="2023-11-22T17:52:24.062" v="42" actId="33935"/>
          <ac:picMkLst>
            <pc:docMk/>
            <pc:sldMk cId="0" sldId="256"/>
            <ac:picMk id="386" creationId="{C20861C4-93B3-CC21-FE74-519F3FEC4DE5}"/>
          </ac:picMkLst>
        </pc:picChg>
        <pc:picChg chg="mod">
          <ac:chgData name="So Ki Wai Grace" userId="54a92529-b9f0-404b-a28b-46586f6ff193" providerId="ADAL" clId="{16E21281-781C-4718-8210-BEE344453441}" dt="2023-11-22T17:52:24.062" v="42" actId="33935"/>
          <ac:picMkLst>
            <pc:docMk/>
            <pc:sldMk cId="0" sldId="256"/>
            <ac:picMk id="417" creationId="{F52DE546-E45D-A4C8-3C8B-52A02914F30B}"/>
          </ac:picMkLst>
        </pc:picChg>
        <pc:picChg chg="mod">
          <ac:chgData name="So Ki Wai Grace" userId="54a92529-b9f0-404b-a28b-46586f6ff193" providerId="ADAL" clId="{16E21281-781C-4718-8210-BEE344453441}" dt="2023-11-22T17:52:24.062" v="42" actId="33935"/>
          <ac:picMkLst>
            <pc:docMk/>
            <pc:sldMk cId="0" sldId="256"/>
            <ac:picMk id="419" creationId="{CE51FED5-606B-7080-73EE-45CA9800BF7B}"/>
          </ac:picMkLst>
        </pc:picChg>
        <pc:picChg chg="mod">
          <ac:chgData name="So Ki Wai Grace" userId="54a92529-b9f0-404b-a28b-46586f6ff193" providerId="ADAL" clId="{16E21281-781C-4718-8210-BEE344453441}" dt="2023-11-22T17:53:23.351" v="51" actId="1036"/>
          <ac:picMkLst>
            <pc:docMk/>
            <pc:sldMk cId="0" sldId="256"/>
            <ac:picMk id="421" creationId="{76D1A603-56F9-1304-865D-B65708584C44}"/>
          </ac:picMkLst>
        </pc:picChg>
      </pc:sldChg>
      <pc:sldChg chg="del">
        <pc:chgData name="So Ki Wai Grace" userId="54a92529-b9f0-404b-a28b-46586f6ff193" providerId="ADAL" clId="{16E21281-781C-4718-8210-BEE344453441}" dt="2023-11-22T17:50:59.058" v="0" actId="47"/>
        <pc:sldMkLst>
          <pc:docMk/>
          <pc:sldMk cId="0" sldId="257"/>
        </pc:sldMkLst>
      </pc:sldChg>
      <pc:sldChg chg="del">
        <pc:chgData name="So Ki Wai Grace" userId="54a92529-b9f0-404b-a28b-46586f6ff193" providerId="ADAL" clId="{16E21281-781C-4718-8210-BEE344453441}" dt="2023-11-22T17:50:59.058" v="0" actId="47"/>
        <pc:sldMkLst>
          <pc:docMk/>
          <pc:sldMk cId="0" sldId="258"/>
        </pc:sldMkLst>
      </pc:sldChg>
      <pc:sldChg chg="del">
        <pc:chgData name="So Ki Wai Grace" userId="54a92529-b9f0-404b-a28b-46586f6ff193" providerId="ADAL" clId="{16E21281-781C-4718-8210-BEE344453441}" dt="2023-11-22T17:50:59.058" v="0" actId="47"/>
        <pc:sldMkLst>
          <pc:docMk/>
          <pc:sldMk cId="0" sldId="259"/>
        </pc:sldMkLst>
      </pc:sldChg>
      <pc:sldChg chg="del">
        <pc:chgData name="So Ki Wai Grace" userId="54a92529-b9f0-404b-a28b-46586f6ff193" providerId="ADAL" clId="{16E21281-781C-4718-8210-BEE344453441}" dt="2023-11-22T17:50:59.058" v="0" actId="47"/>
        <pc:sldMkLst>
          <pc:docMk/>
          <pc:sldMk cId="51078582" sldId="262"/>
        </pc:sldMkLst>
      </pc:sldChg>
      <pc:sldChg chg="del">
        <pc:chgData name="So Ki Wai Grace" userId="54a92529-b9f0-404b-a28b-46586f6ff193" providerId="ADAL" clId="{16E21281-781C-4718-8210-BEE344453441}" dt="2023-11-22T17:50:59.058" v="0" actId="47"/>
        <pc:sldMkLst>
          <pc:docMk/>
          <pc:sldMk cId="1272365649" sldId="263"/>
        </pc:sldMkLst>
      </pc:sldChg>
      <pc:sldChg chg="del">
        <pc:chgData name="So Ki Wai Grace" userId="54a92529-b9f0-404b-a28b-46586f6ff193" providerId="ADAL" clId="{16E21281-781C-4718-8210-BEE344453441}" dt="2023-11-22T17:50:59.058" v="0" actId="47"/>
        <pc:sldMkLst>
          <pc:docMk/>
          <pc:sldMk cId="3792825290" sldId="266"/>
        </pc:sldMkLst>
      </pc:sldChg>
      <pc:sldChg chg="del">
        <pc:chgData name="So Ki Wai Grace" userId="54a92529-b9f0-404b-a28b-46586f6ff193" providerId="ADAL" clId="{16E21281-781C-4718-8210-BEE344453441}" dt="2023-11-22T17:50:59.058" v="0" actId="47"/>
        <pc:sldMkLst>
          <pc:docMk/>
          <pc:sldMk cId="2561186424" sldId="268"/>
        </pc:sldMkLst>
      </pc:sldChg>
      <pc:sldChg chg="del">
        <pc:chgData name="So Ki Wai Grace" userId="54a92529-b9f0-404b-a28b-46586f6ff193" providerId="ADAL" clId="{16E21281-781C-4718-8210-BEE344453441}" dt="2023-11-22T17:50:59.058" v="0" actId="47"/>
        <pc:sldMkLst>
          <pc:docMk/>
          <pc:sldMk cId="3106117628" sldId="272"/>
        </pc:sldMkLst>
      </pc:sldChg>
      <pc:sldChg chg="del">
        <pc:chgData name="So Ki Wai Grace" userId="54a92529-b9f0-404b-a28b-46586f6ff193" providerId="ADAL" clId="{16E21281-781C-4718-8210-BEE344453441}" dt="2023-11-22T17:50:59.058" v="0" actId="47"/>
        <pc:sldMkLst>
          <pc:docMk/>
          <pc:sldMk cId="3248135235" sldId="274"/>
        </pc:sldMkLst>
      </pc:sldChg>
      <pc:sldMasterChg chg="delSldLayout">
        <pc:chgData name="So Ki Wai Grace" userId="54a92529-b9f0-404b-a28b-46586f6ff193" providerId="ADAL" clId="{16E21281-781C-4718-8210-BEE344453441}" dt="2023-11-22T17:50:59.058" v="0" actId="47"/>
        <pc:sldMasterMkLst>
          <pc:docMk/>
          <pc:sldMasterMk cId="0" sldId="2147483670"/>
        </pc:sldMasterMkLst>
        <pc:sldLayoutChg chg="del">
          <pc:chgData name="So Ki Wai Grace" userId="54a92529-b9f0-404b-a28b-46586f6ff193" providerId="ADAL" clId="{16E21281-781C-4718-8210-BEE344453441}" dt="2023-11-22T17:50:59.058" v="0" actId="47"/>
          <pc:sldLayoutMkLst>
            <pc:docMk/>
            <pc:sldMasterMk cId="0" sldId="2147483670"/>
            <pc:sldLayoutMk cId="0" sldId="2147483659"/>
          </pc:sldLayoutMkLst>
        </pc:sldLayoutChg>
      </pc:sldMasterChg>
      <pc:sldMasterChg chg="del delSldLayout">
        <pc:chgData name="So Ki Wai Grace" userId="54a92529-b9f0-404b-a28b-46586f6ff193" providerId="ADAL" clId="{16E21281-781C-4718-8210-BEE344453441}" dt="2023-11-22T17:50:59.058" v="0" actId="47"/>
        <pc:sldMasterMkLst>
          <pc:docMk/>
          <pc:sldMasterMk cId="0" sldId="2147483671"/>
        </pc:sldMasterMkLst>
        <pc:sldLayoutChg chg="del">
          <pc:chgData name="So Ki Wai Grace" userId="54a92529-b9f0-404b-a28b-46586f6ff193" providerId="ADAL" clId="{16E21281-781C-4718-8210-BEE344453441}" dt="2023-11-22T17:50:59.058" v="0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9dc3ab24b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9dc3ab24b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53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9dc3ab24b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9dc3ab24b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class">
            <a:extLst>
              <a:ext uri="{FF2B5EF4-FFF2-40B4-BE49-F238E27FC236}">
                <a16:creationId xmlns:a16="http://schemas.microsoft.com/office/drawing/2014/main" id="{CEA888B9-3EFF-99D7-D33A-582DED325529}"/>
              </a:ext>
            </a:extLst>
          </p:cNvPr>
          <p:cNvGrpSpPr/>
          <p:nvPr/>
        </p:nvGrpSpPr>
        <p:grpSpPr>
          <a:xfrm>
            <a:off x="4831735" y="1982467"/>
            <a:ext cx="3486150" cy="2513158"/>
            <a:chOff x="4939685" y="1390650"/>
            <a:chExt cx="3486150" cy="251315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5B13741-5250-F368-6FBC-F16D6EC30B31}"/>
                </a:ext>
              </a:extLst>
            </p:cNvPr>
            <p:cNvGrpSpPr/>
            <p:nvPr/>
          </p:nvGrpSpPr>
          <p:grpSpPr>
            <a:xfrm>
              <a:off x="4939685" y="1390650"/>
              <a:ext cx="3486150" cy="2513158"/>
              <a:chOff x="933450" y="1390650"/>
              <a:chExt cx="3486150" cy="251315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F42DC809-FE1F-EFA6-AABB-2F7AA1186DC6}"/>
                  </a:ext>
                </a:extLst>
              </p:cNvPr>
              <p:cNvSpPr/>
              <p:nvPr/>
            </p:nvSpPr>
            <p:spPr>
              <a:xfrm>
                <a:off x="933450" y="1390650"/>
                <a:ext cx="3486150" cy="23241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DD401551-E7C9-EB48-2AF3-4AE7CADD3CB9}"/>
                  </a:ext>
                </a:extLst>
              </p:cNvPr>
              <p:cNvSpPr/>
              <p:nvPr/>
            </p:nvSpPr>
            <p:spPr>
              <a:xfrm>
                <a:off x="1666874" y="3525692"/>
                <a:ext cx="2019299" cy="37811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HK" sz="2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hare Tech"/>
                    <a:sym typeface="Share Tech"/>
                  </a:rPr>
                  <a:t>Class</a:t>
                </a:r>
                <a:endParaRPr lang="en-HK" sz="2500"/>
              </a:p>
            </p:txBody>
          </p:sp>
        </p:grpSp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0E601F3F-2997-AF59-E300-BEA42FB52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574" y="1543164"/>
              <a:ext cx="3134372" cy="196826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4" name="course">
            <a:extLst>
              <a:ext uri="{FF2B5EF4-FFF2-40B4-BE49-F238E27FC236}">
                <a16:creationId xmlns:a16="http://schemas.microsoft.com/office/drawing/2014/main" id="{571E8357-40E7-5C1C-AA31-700250FA4A77}"/>
              </a:ext>
            </a:extLst>
          </p:cNvPr>
          <p:cNvGrpSpPr/>
          <p:nvPr/>
        </p:nvGrpSpPr>
        <p:grpSpPr>
          <a:xfrm>
            <a:off x="826115" y="1969767"/>
            <a:ext cx="3486150" cy="2524766"/>
            <a:chOff x="933450" y="1390650"/>
            <a:chExt cx="3486150" cy="2524766"/>
          </a:xfrm>
        </p:grpSpPr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7C5F60EF-C51E-DA79-153F-22D19039DD7A}"/>
                </a:ext>
              </a:extLst>
            </p:cNvPr>
            <p:cNvGrpSpPr/>
            <p:nvPr/>
          </p:nvGrpSpPr>
          <p:grpSpPr>
            <a:xfrm>
              <a:off x="933450" y="1390650"/>
              <a:ext cx="3486150" cy="2524766"/>
              <a:chOff x="933450" y="1390650"/>
              <a:chExt cx="3486150" cy="2524766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75E4737B-07A4-D488-3C9F-AF6E404BB951}"/>
                  </a:ext>
                </a:extLst>
              </p:cNvPr>
              <p:cNvSpPr/>
              <p:nvPr/>
            </p:nvSpPr>
            <p:spPr>
              <a:xfrm>
                <a:off x="933450" y="1390650"/>
                <a:ext cx="3486150" cy="23241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388" name="Rectangle: Rounded Corners 387">
                <a:extLst>
                  <a:ext uri="{FF2B5EF4-FFF2-40B4-BE49-F238E27FC236}">
                    <a16:creationId xmlns:a16="http://schemas.microsoft.com/office/drawing/2014/main" id="{DCEF04A5-8E78-9159-1082-0DF6A4A286DD}"/>
                  </a:ext>
                </a:extLst>
              </p:cNvPr>
              <p:cNvSpPr/>
              <p:nvPr/>
            </p:nvSpPr>
            <p:spPr>
              <a:xfrm>
                <a:off x="1666874" y="3537300"/>
                <a:ext cx="2019299" cy="37811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HK" sz="2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hare Tech"/>
                    <a:sym typeface="Share Tech"/>
                  </a:rPr>
                  <a:t>Course</a:t>
                </a:r>
                <a:endParaRPr lang="en-HK" sz="2500"/>
              </a:p>
            </p:txBody>
          </p:sp>
        </p:grpSp>
        <p:pic>
          <p:nvPicPr>
            <p:cNvPr id="386" name="Picture 2">
              <a:extLst>
                <a:ext uri="{FF2B5EF4-FFF2-40B4-BE49-F238E27FC236}">
                  <a16:creationId xmlns:a16="http://schemas.microsoft.com/office/drawing/2014/main" id="{C20861C4-93B3-CC21-FE74-519F3FEC4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713" y="1568100"/>
              <a:ext cx="3161623" cy="1969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355EA2FE-52B8-CF17-D18F-46F16DCADC67}"/>
              </a:ext>
            </a:extLst>
          </p:cNvPr>
          <p:cNvGrpSpPr/>
          <p:nvPr/>
        </p:nvGrpSpPr>
        <p:grpSpPr>
          <a:xfrm>
            <a:off x="333375" y="202221"/>
            <a:ext cx="8477250" cy="4739058"/>
            <a:chOff x="333375" y="202221"/>
            <a:chExt cx="8477250" cy="4739058"/>
          </a:xfrm>
        </p:grpSpPr>
        <p:sp>
          <p:nvSpPr>
            <p:cNvPr id="415" name="Rectangle: Rounded Corners 414">
              <a:extLst>
                <a:ext uri="{FF2B5EF4-FFF2-40B4-BE49-F238E27FC236}">
                  <a16:creationId xmlns:a16="http://schemas.microsoft.com/office/drawing/2014/main" id="{831DDBC4-7FA5-04CD-50E2-28152B5D0C4F}"/>
                </a:ext>
              </a:extLst>
            </p:cNvPr>
            <p:cNvSpPr/>
            <p:nvPr/>
          </p:nvSpPr>
          <p:spPr>
            <a:xfrm>
              <a:off x="333375" y="202221"/>
              <a:ext cx="8477250" cy="47390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F52DE546-E45D-A4C8-3C8B-52A02914F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598" y="467915"/>
              <a:ext cx="7924578" cy="4207669"/>
            </a:xfrm>
            <a:prstGeom prst="rect">
              <a:avLst/>
            </a:prstGeom>
          </p:spPr>
        </p:pic>
      </p:grpSp>
      <p:sp>
        <p:nvSpPr>
          <p:cNvPr id="435" name="Google Shape;435;p25"/>
          <p:cNvSpPr txBox="1">
            <a:spLocks noGrp="1"/>
          </p:cNvSpPr>
          <p:nvPr>
            <p:ph type="ctrTitle" idx="4294967295"/>
          </p:nvPr>
        </p:nvSpPr>
        <p:spPr>
          <a:xfrm>
            <a:off x="1561650" y="1542444"/>
            <a:ext cx="6020700" cy="9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COMP3278 Group 2</a:t>
            </a:r>
            <a:endParaRPr/>
          </a:p>
        </p:txBody>
      </p:sp>
      <p:sp>
        <p:nvSpPr>
          <p:cNvPr id="436" name="Google Shape;436;p25"/>
          <p:cNvSpPr txBox="1"/>
          <p:nvPr/>
        </p:nvSpPr>
        <p:spPr>
          <a:xfrm>
            <a:off x="2344584" y="2495011"/>
            <a:ext cx="4300375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Chiu Yu Cheung		3035928964</a:t>
            </a:r>
            <a:endParaRPr sz="18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/>
            <a:r>
              <a:rPr lang="en-HK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Nip </a:t>
            </a:r>
            <a:r>
              <a:rPr lang="en-HK" sz="1800" dirty="0" err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Hok</a:t>
            </a:r>
            <a:r>
              <a:rPr lang="en-HK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Leung 		3035957240</a:t>
            </a:r>
            <a:endParaRPr sz="18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/>
            <a:r>
              <a:rPr lang="en-HK" sz="1800" dirty="0" err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Nafis</a:t>
            </a:r>
            <a:r>
              <a:rPr lang="en-HK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HK" sz="1800" dirty="0" err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Ul</a:t>
            </a:r>
            <a:r>
              <a:rPr lang="en-HK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Islam		3035835571</a:t>
            </a:r>
          </a:p>
          <a:p>
            <a:pPr lvl="0"/>
            <a:r>
              <a:rPr lang="de-DE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Sin Chung Hang		3035928067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 Ki Wai Grace		3035927116 </a:t>
            </a:r>
          </a:p>
        </p:txBody>
      </p:sp>
      <p:sp>
        <p:nvSpPr>
          <p:cNvPr id="7" name="Google Shape;477;p27">
            <a:extLst>
              <a:ext uri="{FF2B5EF4-FFF2-40B4-BE49-F238E27FC236}">
                <a16:creationId xmlns:a16="http://schemas.microsoft.com/office/drawing/2014/main" id="{D0724ACF-8AC1-2A24-D387-EEF6552807F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38940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3000"/>
              <a:t>Data Implementation and Design</a:t>
            </a:r>
            <a:endParaRPr sz="3000"/>
          </a:p>
        </p:txBody>
      </p:sp>
      <p:grpSp>
        <p:nvGrpSpPr>
          <p:cNvPr id="36" name="session">
            <a:extLst>
              <a:ext uri="{FF2B5EF4-FFF2-40B4-BE49-F238E27FC236}">
                <a16:creationId xmlns:a16="http://schemas.microsoft.com/office/drawing/2014/main" id="{A5CAB84E-5EC9-3B24-0A44-60D83A167272}"/>
              </a:ext>
            </a:extLst>
          </p:cNvPr>
          <p:cNvGrpSpPr/>
          <p:nvPr/>
        </p:nvGrpSpPr>
        <p:grpSpPr>
          <a:xfrm>
            <a:off x="5203744" y="1970859"/>
            <a:ext cx="2752723" cy="2524766"/>
            <a:chOff x="1559541" y="1677667"/>
            <a:chExt cx="2752723" cy="252476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6D02620-67A1-FCFE-74A3-07957B244CFF}"/>
                </a:ext>
              </a:extLst>
            </p:cNvPr>
            <p:cNvGrpSpPr/>
            <p:nvPr/>
          </p:nvGrpSpPr>
          <p:grpSpPr>
            <a:xfrm>
              <a:off x="1559541" y="1677667"/>
              <a:ext cx="2752723" cy="2524766"/>
              <a:chOff x="933450" y="1390650"/>
              <a:chExt cx="3486150" cy="2524766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A8D83EF-56F5-8CAD-7476-9F4E8497F714}"/>
                  </a:ext>
                </a:extLst>
              </p:cNvPr>
              <p:cNvSpPr/>
              <p:nvPr/>
            </p:nvSpPr>
            <p:spPr>
              <a:xfrm>
                <a:off x="933450" y="1390650"/>
                <a:ext cx="3486150" cy="23241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2BE5FF44-DF93-4E33-FE63-F28EABCE6375}"/>
                  </a:ext>
                </a:extLst>
              </p:cNvPr>
              <p:cNvSpPr/>
              <p:nvPr/>
            </p:nvSpPr>
            <p:spPr>
              <a:xfrm>
                <a:off x="1666874" y="3537300"/>
                <a:ext cx="2019299" cy="37811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HK" sz="2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hare Tech"/>
                    <a:sym typeface="Share Tech"/>
                  </a:rPr>
                  <a:t>Session</a:t>
                </a:r>
                <a:endParaRPr lang="en-HK" sz="2500"/>
              </a:p>
            </p:txBody>
          </p:sp>
        </p:grp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7FDD6F6-D8E7-1C85-0571-8789BA1E9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870" y="1766392"/>
              <a:ext cx="1914062" cy="196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user">
            <a:extLst>
              <a:ext uri="{FF2B5EF4-FFF2-40B4-BE49-F238E27FC236}">
                <a16:creationId xmlns:a16="http://schemas.microsoft.com/office/drawing/2014/main" id="{6BFB504D-466A-F862-AE06-193A4FD56438}"/>
              </a:ext>
            </a:extLst>
          </p:cNvPr>
          <p:cNvGrpSpPr/>
          <p:nvPr/>
        </p:nvGrpSpPr>
        <p:grpSpPr>
          <a:xfrm>
            <a:off x="1343239" y="1981375"/>
            <a:ext cx="2307755" cy="2513158"/>
            <a:chOff x="2575395" y="1749277"/>
            <a:chExt cx="2307755" cy="251315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35C512-A685-5FD7-EEEB-2D00635D2AD0}"/>
                </a:ext>
              </a:extLst>
            </p:cNvPr>
            <p:cNvGrpSpPr/>
            <p:nvPr/>
          </p:nvGrpSpPr>
          <p:grpSpPr>
            <a:xfrm>
              <a:off x="2575395" y="1749277"/>
              <a:ext cx="2307755" cy="2513158"/>
              <a:chOff x="933450" y="1390650"/>
              <a:chExt cx="3486150" cy="2513158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579F46E1-11E8-92BC-BE0F-384431A9D86B}"/>
                  </a:ext>
                </a:extLst>
              </p:cNvPr>
              <p:cNvSpPr/>
              <p:nvPr/>
            </p:nvSpPr>
            <p:spPr>
              <a:xfrm>
                <a:off x="933450" y="1390650"/>
                <a:ext cx="3486150" cy="23241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9157A8A-C695-451C-F8DB-FADDC51D6FBA}"/>
                  </a:ext>
                </a:extLst>
              </p:cNvPr>
              <p:cNvSpPr/>
              <p:nvPr/>
            </p:nvSpPr>
            <p:spPr>
              <a:xfrm>
                <a:off x="1666874" y="3525692"/>
                <a:ext cx="2019299" cy="37811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HK" sz="2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hare Tech"/>
                    <a:sym typeface="Share Tech"/>
                  </a:rPr>
                  <a:t>User</a:t>
                </a:r>
                <a:endParaRPr lang="en-HK" sz="2500"/>
              </a:p>
            </p:txBody>
          </p:sp>
        </p:grpSp>
        <p:pic>
          <p:nvPicPr>
            <p:cNvPr id="53" name="Picture 9">
              <a:extLst>
                <a:ext uri="{FF2B5EF4-FFF2-40B4-BE49-F238E27FC236}">
                  <a16:creationId xmlns:a16="http://schemas.microsoft.com/office/drawing/2014/main" id="{B800BEC5-EA4C-7A98-5B73-F4CC7C1B6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437" y="1832198"/>
              <a:ext cx="1731670" cy="196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0" name="course mat">
            <a:extLst>
              <a:ext uri="{FF2B5EF4-FFF2-40B4-BE49-F238E27FC236}">
                <a16:creationId xmlns:a16="http://schemas.microsoft.com/office/drawing/2014/main" id="{A0025E76-E5E8-9BC1-165A-894504CD0D22}"/>
              </a:ext>
            </a:extLst>
          </p:cNvPr>
          <p:cNvGrpSpPr/>
          <p:nvPr/>
        </p:nvGrpSpPr>
        <p:grpSpPr>
          <a:xfrm>
            <a:off x="1414442" y="1969767"/>
            <a:ext cx="2307755" cy="2829018"/>
            <a:chOff x="1414442" y="1677667"/>
            <a:chExt cx="2307755" cy="2829018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7745A0A-B7BA-A9E0-7791-C84F1F6729A5}"/>
                </a:ext>
              </a:extLst>
            </p:cNvPr>
            <p:cNvGrpSpPr/>
            <p:nvPr/>
          </p:nvGrpSpPr>
          <p:grpSpPr>
            <a:xfrm>
              <a:off x="1414442" y="1677667"/>
              <a:ext cx="2307755" cy="2829018"/>
              <a:chOff x="933450" y="1390650"/>
              <a:chExt cx="3486150" cy="2829018"/>
            </a:xfrm>
          </p:grpSpPr>
          <p:sp>
            <p:nvSpPr>
              <p:cNvPr id="412" name="Rectangle: Rounded Corners 411">
                <a:extLst>
                  <a:ext uri="{FF2B5EF4-FFF2-40B4-BE49-F238E27FC236}">
                    <a16:creationId xmlns:a16="http://schemas.microsoft.com/office/drawing/2014/main" id="{8F79B75B-5D29-FEA2-656F-D639CE441265}"/>
                  </a:ext>
                </a:extLst>
              </p:cNvPr>
              <p:cNvSpPr/>
              <p:nvPr/>
            </p:nvSpPr>
            <p:spPr>
              <a:xfrm>
                <a:off x="933450" y="1390650"/>
                <a:ext cx="3486150" cy="23241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413" name="Rectangle: Rounded Corners 412">
                <a:extLst>
                  <a:ext uri="{FF2B5EF4-FFF2-40B4-BE49-F238E27FC236}">
                    <a16:creationId xmlns:a16="http://schemas.microsoft.com/office/drawing/2014/main" id="{91221257-FA47-7D5B-DCF9-632EAF87A979}"/>
                  </a:ext>
                </a:extLst>
              </p:cNvPr>
              <p:cNvSpPr/>
              <p:nvPr/>
            </p:nvSpPr>
            <p:spPr>
              <a:xfrm>
                <a:off x="1666875" y="3525691"/>
                <a:ext cx="2019299" cy="693977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HK" sz="25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hare Tech"/>
                    <a:sym typeface="Share Tech"/>
                  </a:rPr>
                  <a:t>Course_Material</a:t>
                </a:r>
                <a:endParaRPr lang="en-HK" sz="2500"/>
              </a:p>
            </p:txBody>
          </p:sp>
        </p:grpSp>
        <p:pic>
          <p:nvPicPr>
            <p:cNvPr id="419" name="Picture 418">
              <a:extLst>
                <a:ext uri="{FF2B5EF4-FFF2-40B4-BE49-F238E27FC236}">
                  <a16:creationId xmlns:a16="http://schemas.microsoft.com/office/drawing/2014/main" id="{CE51FED5-606B-7080-73EE-45CA9800B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5643" y="1784767"/>
              <a:ext cx="1815685" cy="1886018"/>
            </a:xfrm>
            <a:prstGeom prst="rect">
              <a:avLst/>
            </a:prstGeom>
          </p:spPr>
        </p:pic>
      </p:grpSp>
      <p:grpSp>
        <p:nvGrpSpPr>
          <p:cNvPr id="422" name="Messages">
            <a:extLst>
              <a:ext uri="{FF2B5EF4-FFF2-40B4-BE49-F238E27FC236}">
                <a16:creationId xmlns:a16="http://schemas.microsoft.com/office/drawing/2014/main" id="{E2B50F47-F051-0148-5386-0FDF8D7FE2D4}"/>
              </a:ext>
            </a:extLst>
          </p:cNvPr>
          <p:cNvGrpSpPr>
            <a:grpSpLocks/>
          </p:cNvGrpSpPr>
          <p:nvPr/>
        </p:nvGrpSpPr>
        <p:grpSpPr>
          <a:xfrm>
            <a:off x="5268597" y="1978301"/>
            <a:ext cx="2752723" cy="2524766"/>
            <a:chOff x="5268597" y="1654451"/>
            <a:chExt cx="2752723" cy="2524766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311EC4A6-C85C-E6C0-E19C-71D318811A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5268597" y="1654451"/>
              <a:ext cx="2752723" cy="2524766"/>
              <a:chOff x="933450" y="1390650"/>
              <a:chExt cx="3486150" cy="2524766"/>
            </a:xfrm>
          </p:grpSpPr>
          <p:sp>
            <p:nvSpPr>
              <p:cNvPr id="407" name="Rectangle: Rounded Corners 406">
                <a:extLst>
                  <a:ext uri="{FF2B5EF4-FFF2-40B4-BE49-F238E27FC236}">
                    <a16:creationId xmlns:a16="http://schemas.microsoft.com/office/drawing/2014/main" id="{317B7EBC-E548-4762-DF46-681A874EC34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3450" y="1390650"/>
                <a:ext cx="3486150" cy="23241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408" name="Rectangle: Rounded Corners 407">
                <a:extLst>
                  <a:ext uri="{FF2B5EF4-FFF2-40B4-BE49-F238E27FC236}">
                    <a16:creationId xmlns:a16="http://schemas.microsoft.com/office/drawing/2014/main" id="{66071432-7941-F5FB-8841-E403C74CDE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66874" y="3537300"/>
                <a:ext cx="2019299" cy="37811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HK" sz="2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hare Tech"/>
                    <a:sym typeface="Share Tech"/>
                  </a:rPr>
                  <a:t>Messages</a:t>
                </a:r>
                <a:endParaRPr lang="en-HK" sz="2500"/>
              </a:p>
            </p:txBody>
          </p:sp>
        </p:grpSp>
        <p:pic>
          <p:nvPicPr>
            <p:cNvPr id="421" name="Picture 7">
              <a:extLst>
                <a:ext uri="{FF2B5EF4-FFF2-40B4-BE49-F238E27FC236}">
                  <a16:creationId xmlns:a16="http://schemas.microsoft.com/office/drawing/2014/main" id="{76D1A603-56F9-1304-865D-B65708584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290" y="1772196"/>
              <a:ext cx="2169081" cy="196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message sche">
            <a:extLst>
              <a:ext uri="{FF2B5EF4-FFF2-40B4-BE49-F238E27FC236}">
                <a16:creationId xmlns:a16="http://schemas.microsoft.com/office/drawing/2014/main" id="{6AD71E9C-6D2E-D66D-C1D2-1CD4A20B8E7C}"/>
              </a:ext>
            </a:extLst>
          </p:cNvPr>
          <p:cNvSpPr txBox="1"/>
          <p:nvPr/>
        </p:nvSpPr>
        <p:spPr>
          <a:xfrm>
            <a:off x="5283195" y="1186596"/>
            <a:ext cx="2999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Messages(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message_id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course_id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message, date)</a:t>
            </a:r>
          </a:p>
          <a:p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Foreign keys: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course_id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 refers Course</a:t>
            </a:r>
          </a:p>
        </p:txBody>
      </p:sp>
      <p:sp>
        <p:nvSpPr>
          <p:cNvPr id="13" name="course mat sche">
            <a:extLst>
              <a:ext uri="{FF2B5EF4-FFF2-40B4-BE49-F238E27FC236}">
                <a16:creationId xmlns:a16="http://schemas.microsoft.com/office/drawing/2014/main" id="{549A0BDE-7AC9-5D40-7E7A-CDA817DD6360}"/>
              </a:ext>
            </a:extLst>
          </p:cNvPr>
          <p:cNvSpPr txBox="1"/>
          <p:nvPr/>
        </p:nvSpPr>
        <p:spPr>
          <a:xfrm>
            <a:off x="1130966" y="1184865"/>
            <a:ext cx="2999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Course_material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material_id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course_id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material_type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material_link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Foreign keys: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course_id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 refers Course</a:t>
            </a:r>
          </a:p>
        </p:txBody>
      </p:sp>
      <p:sp>
        <p:nvSpPr>
          <p:cNvPr id="14" name="class sche">
            <a:extLst>
              <a:ext uri="{FF2B5EF4-FFF2-40B4-BE49-F238E27FC236}">
                <a16:creationId xmlns:a16="http://schemas.microsoft.com/office/drawing/2014/main" id="{FB6522F4-A720-DF8B-8C09-0F94E59E3FC7}"/>
              </a:ext>
            </a:extLst>
          </p:cNvPr>
          <p:cNvSpPr txBox="1"/>
          <p:nvPr/>
        </p:nvSpPr>
        <p:spPr>
          <a:xfrm>
            <a:off x="5124445" y="1186596"/>
            <a:ext cx="2999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Class(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course_id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class_type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location,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start_time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 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end_time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weekday)</a:t>
            </a:r>
          </a:p>
          <a:p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Foreign keys: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course_id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 refers Course</a:t>
            </a:r>
          </a:p>
        </p:txBody>
      </p:sp>
      <p:sp>
        <p:nvSpPr>
          <p:cNvPr id="15" name="course sche">
            <a:extLst>
              <a:ext uri="{FF2B5EF4-FFF2-40B4-BE49-F238E27FC236}">
                <a16:creationId xmlns:a16="http://schemas.microsoft.com/office/drawing/2014/main" id="{B542E212-A43A-B209-4578-373285190A8C}"/>
              </a:ext>
            </a:extLst>
          </p:cNvPr>
          <p:cNvSpPr txBox="1"/>
          <p:nvPr/>
        </p:nvSpPr>
        <p:spPr>
          <a:xfrm>
            <a:off x="1169066" y="1400765"/>
            <a:ext cx="2999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Course(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course_id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course_code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name,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zoom_link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teacher,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course_brief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)</a:t>
            </a:r>
          </a:p>
        </p:txBody>
      </p:sp>
      <p:sp>
        <p:nvSpPr>
          <p:cNvPr id="17" name="user sche">
            <a:extLst>
              <a:ext uri="{FF2B5EF4-FFF2-40B4-BE49-F238E27FC236}">
                <a16:creationId xmlns:a16="http://schemas.microsoft.com/office/drawing/2014/main" id="{B85A44BE-4E1D-D417-1C99-3EDA9BE5A58E}"/>
              </a:ext>
            </a:extLst>
          </p:cNvPr>
          <p:cNvSpPr txBox="1"/>
          <p:nvPr/>
        </p:nvSpPr>
        <p:spPr>
          <a:xfrm>
            <a:off x="1436999" y="1637942"/>
            <a:ext cx="2120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User (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user_id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name, email)</a:t>
            </a:r>
          </a:p>
        </p:txBody>
      </p:sp>
      <p:sp>
        <p:nvSpPr>
          <p:cNvPr id="18" name="session sche">
            <a:extLst>
              <a:ext uri="{FF2B5EF4-FFF2-40B4-BE49-F238E27FC236}">
                <a16:creationId xmlns:a16="http://schemas.microsoft.com/office/drawing/2014/main" id="{932F19E2-6A1B-3C72-6A27-D212D98D6F64}"/>
              </a:ext>
            </a:extLst>
          </p:cNvPr>
          <p:cNvSpPr txBox="1"/>
          <p:nvPr/>
        </p:nvSpPr>
        <p:spPr>
          <a:xfrm>
            <a:off x="5124445" y="1186596"/>
            <a:ext cx="2999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Session(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session_id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user_id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login_time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logout_time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Foreign key: </a:t>
            </a:r>
            <a:r>
              <a:rPr lang="en-US" b="1" dirty="0" err="1">
                <a:solidFill>
                  <a:schemeClr val="bg1"/>
                </a:solidFill>
                <a:latin typeface="Share Tech" panose="020B0604020202020204" charset="0"/>
              </a:rPr>
              <a:t>user_id</a:t>
            </a:r>
            <a:r>
              <a:rPr lang="en-US" b="1" dirty="0">
                <a:solidFill>
                  <a:schemeClr val="bg1"/>
                </a:solidFill>
                <a:latin typeface="Share Tech" panose="020B0604020202020204" charset="0"/>
              </a:rPr>
              <a:t> refers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/>
      <p:bldP spid="435" grpId="1"/>
      <p:bldP spid="436" grpId="0"/>
      <p:bldP spid="436" grpId="1"/>
      <p:bldP spid="7" grpId="0"/>
      <p:bldP spid="7" grpId="1"/>
      <p:bldP spid="4" grpId="0"/>
      <p:bldP spid="4" grpId="1"/>
      <p:bldP spid="13" grpId="0"/>
      <p:bldP spid="13" grpId="1"/>
      <p:bldP spid="14" grpId="0"/>
      <p:bldP spid="14" grpId="1"/>
      <p:bldP spid="15" grpId="0"/>
      <p:bldP spid="15" grpId="1"/>
      <p:bldP spid="17" grpId="0"/>
      <p:bldP spid="17" grpId="1"/>
      <p:bldP spid="18" grpId="0"/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login">
            <a:extLst>
              <a:ext uri="{FF2B5EF4-FFF2-40B4-BE49-F238E27FC236}">
                <a16:creationId xmlns:a16="http://schemas.microsoft.com/office/drawing/2014/main" id="{70C9BF53-CBB0-7848-177D-0DC0BDBF22C1}"/>
              </a:ext>
            </a:extLst>
          </p:cNvPr>
          <p:cNvGrpSpPr/>
          <p:nvPr/>
        </p:nvGrpSpPr>
        <p:grpSpPr>
          <a:xfrm>
            <a:off x="267805" y="1339809"/>
            <a:ext cx="8758729" cy="2806078"/>
            <a:chOff x="267805" y="1339809"/>
            <a:chExt cx="8758729" cy="2806078"/>
          </a:xfrm>
        </p:grpSpPr>
        <p:sp>
          <p:nvSpPr>
            <p:cNvPr id="19" name="文字方塊 6">
              <a:extLst>
                <a:ext uri="{FF2B5EF4-FFF2-40B4-BE49-F238E27FC236}">
                  <a16:creationId xmlns:a16="http://schemas.microsoft.com/office/drawing/2014/main" id="{FB6676A6-AF73-C8AF-BE15-F0AA5919F0A7}"/>
                </a:ext>
              </a:extLst>
            </p:cNvPr>
            <p:cNvSpPr txBox="1"/>
            <p:nvPr/>
          </p:nvSpPr>
          <p:spPr>
            <a:xfrm>
              <a:off x="6803497" y="1964668"/>
              <a:ext cx="2223037" cy="738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HK" altLang="zh-TW">
                  <a:ea typeface="新細明體"/>
                  <a:cs typeface="Arial"/>
                </a:rPr>
                <a:t>Login</a:t>
              </a:r>
              <a:endParaRPr lang="zh-TW"/>
            </a:p>
            <a:p>
              <a:endParaRPr lang="zh-TW" altLang="en-US">
                <a:ea typeface="新細明體"/>
                <a:cs typeface="Arial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en-HK" altLang="zh-TW">
                  <a:ea typeface="新細明體"/>
                  <a:cs typeface="Arial"/>
                </a:rPr>
                <a:t>Facial login feature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129E22A-4AD3-7378-72B3-ABBB12319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85" b="9185"/>
            <a:stretch/>
          </p:blipFill>
          <p:spPr>
            <a:xfrm>
              <a:off x="267805" y="1339809"/>
              <a:ext cx="6111240" cy="2806078"/>
            </a:xfrm>
            <a:prstGeom prst="rect">
              <a:avLst/>
            </a:prstGeom>
          </p:spPr>
        </p:pic>
      </p:grpSp>
      <p:pic>
        <p:nvPicPr>
          <p:cNvPr id="28" name="upcoming pic">
            <a:extLst>
              <a:ext uri="{FF2B5EF4-FFF2-40B4-BE49-F238E27FC236}">
                <a16:creationId xmlns:a16="http://schemas.microsoft.com/office/drawing/2014/main" id="{C05ACBBA-C382-94DF-7356-F0D1BD85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48" y="1304176"/>
            <a:ext cx="6038098" cy="2798312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0B7E2556-75A3-98D2-7EB3-75A708ED7ED8}"/>
              </a:ext>
            </a:extLst>
          </p:cNvPr>
          <p:cNvSpPr/>
          <p:nvPr/>
        </p:nvSpPr>
        <p:spPr>
          <a:xfrm>
            <a:off x="5212470" y="1694137"/>
            <a:ext cx="1291832" cy="12797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30" name="timetable">
            <a:extLst>
              <a:ext uri="{FF2B5EF4-FFF2-40B4-BE49-F238E27FC236}">
                <a16:creationId xmlns:a16="http://schemas.microsoft.com/office/drawing/2014/main" id="{36340F95-885D-4CD6-26A2-A5A4E1483F97}"/>
              </a:ext>
            </a:extLst>
          </p:cNvPr>
          <p:cNvGrpSpPr/>
          <p:nvPr/>
        </p:nvGrpSpPr>
        <p:grpSpPr>
          <a:xfrm>
            <a:off x="189700" y="1190315"/>
            <a:ext cx="8836834" cy="2933700"/>
            <a:chOff x="45631" y="1428065"/>
            <a:chExt cx="8836834" cy="2933700"/>
          </a:xfrm>
        </p:grpSpPr>
        <p:pic>
          <p:nvPicPr>
            <p:cNvPr id="31" name="圖片 10" descr="一張含有 文字, 螢幕擷取畫面, 軟體, 數字 的圖片&#10;&#10;自動產生的描述">
              <a:extLst>
                <a:ext uri="{FF2B5EF4-FFF2-40B4-BE49-F238E27FC236}">
                  <a16:creationId xmlns:a16="http://schemas.microsoft.com/office/drawing/2014/main" id="{2C2F9BC8-4761-2681-14F2-315EFE221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31" y="1428065"/>
              <a:ext cx="6267450" cy="2933700"/>
            </a:xfrm>
            <a:prstGeom prst="rect">
              <a:avLst/>
            </a:prstGeom>
          </p:spPr>
        </p:pic>
        <p:sp>
          <p:nvSpPr>
            <p:cNvPr id="32" name="文字方塊 9">
              <a:extLst>
                <a:ext uri="{FF2B5EF4-FFF2-40B4-BE49-F238E27FC236}">
                  <a16:creationId xmlns:a16="http://schemas.microsoft.com/office/drawing/2014/main" id="{0C9A4D7D-9CAD-8F08-D22F-D707C96B2F70}"/>
                </a:ext>
              </a:extLst>
            </p:cNvPr>
            <p:cNvSpPr txBox="1"/>
            <p:nvPr/>
          </p:nvSpPr>
          <p:spPr>
            <a:xfrm>
              <a:off x="6659428" y="2179447"/>
              <a:ext cx="2223037" cy="11695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>
                  <a:ea typeface="新細明體"/>
                  <a:cs typeface="Arial"/>
                </a:rPr>
                <a:t>Personal Timetable</a:t>
              </a:r>
              <a:endParaRPr lang="zh-TW"/>
            </a:p>
            <a:p>
              <a:endParaRPr lang="zh-TW" altLang="en-US">
                <a:ea typeface="新細明體"/>
                <a:cs typeface="Arial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zh-TW" altLang="en-US">
                  <a:ea typeface="新細明體"/>
                  <a:cs typeface="Arial"/>
                </a:rPr>
                <a:t>Options: Day / Week</a:t>
              </a:r>
            </a:p>
            <a:p>
              <a:pPr marL="285750" indent="-285750">
                <a:buFont typeface="Calibri"/>
                <a:buChar char="-"/>
              </a:pPr>
              <a:r>
                <a:rPr lang="zh-TW" altLang="en-US">
                  <a:ea typeface="新細明體"/>
                  <a:cs typeface="Arial"/>
                </a:rPr>
                <a:t>Navigation Methods</a:t>
              </a:r>
            </a:p>
            <a:p>
              <a:pPr marL="285750" indent="-285750">
                <a:buFont typeface="Calibri"/>
                <a:buChar char="-"/>
              </a:pPr>
              <a:r>
                <a:rPr lang="zh-TW" altLang="en-US">
                  <a:ea typeface="新細明體"/>
                  <a:cs typeface="Arial"/>
                </a:rPr>
                <a:t>Today Button</a:t>
              </a:r>
            </a:p>
          </p:txBody>
        </p:sp>
      </p:grpSp>
      <p:sp>
        <p:nvSpPr>
          <p:cNvPr id="29" name="upcoming text">
            <a:extLst>
              <a:ext uri="{FF2B5EF4-FFF2-40B4-BE49-F238E27FC236}">
                <a16:creationId xmlns:a16="http://schemas.microsoft.com/office/drawing/2014/main" id="{F6BBA7E5-14E2-ACCA-C966-DE80BEFAD148}"/>
              </a:ext>
            </a:extLst>
          </p:cNvPr>
          <p:cNvSpPr txBox="1"/>
          <p:nvPr/>
        </p:nvSpPr>
        <p:spPr>
          <a:xfrm>
            <a:off x="6809566" y="2072391"/>
            <a:ext cx="2223037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>
                <a:ea typeface="新細明體"/>
                <a:cs typeface="Arial"/>
              </a:rPr>
              <a:t>Upcoming Course</a:t>
            </a:r>
            <a:endParaRPr lang="zh-TW"/>
          </a:p>
          <a:p>
            <a:endParaRPr lang="zh-TW" altLang="en-US">
              <a:ea typeface="新細明體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zh-TW" altLang="en-US">
                <a:ea typeface="新細明體"/>
                <a:cs typeface="Arial"/>
              </a:rPr>
              <a:t>Course Info</a:t>
            </a:r>
          </a:p>
          <a:p>
            <a:pPr marL="285750" indent="-285750">
              <a:buFont typeface="Calibri"/>
              <a:buChar char="-"/>
            </a:pPr>
            <a:r>
              <a:rPr lang="zh-TW" altLang="en-US">
                <a:ea typeface="新細明體"/>
                <a:cs typeface="Arial"/>
              </a:rPr>
              <a:t>Location &amp; Venue</a:t>
            </a:r>
          </a:p>
          <a:p>
            <a:pPr marL="285750" indent="-285750">
              <a:buFont typeface="Calibri"/>
              <a:buChar char="-"/>
            </a:pPr>
            <a:r>
              <a:rPr lang="zh-TW" altLang="en-US">
                <a:ea typeface="新細明體"/>
                <a:cs typeface="Arial"/>
              </a:rPr>
              <a:t>Email Functionality</a:t>
            </a:r>
          </a:p>
        </p:txBody>
      </p:sp>
      <p:sp>
        <p:nvSpPr>
          <p:cNvPr id="40" name="upon login">
            <a:extLst>
              <a:ext uri="{FF2B5EF4-FFF2-40B4-BE49-F238E27FC236}">
                <a16:creationId xmlns:a16="http://schemas.microsoft.com/office/drawing/2014/main" id="{11656B30-6B9C-5570-BAB2-AD9528ECF316}"/>
              </a:ext>
            </a:extLst>
          </p:cNvPr>
          <p:cNvSpPr txBox="1"/>
          <p:nvPr/>
        </p:nvSpPr>
        <p:spPr>
          <a:xfrm>
            <a:off x="6802950" y="2072391"/>
            <a:ext cx="222303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>
                <a:ea typeface="新細明體"/>
                <a:cs typeface="Arial"/>
              </a:rPr>
              <a:t>Upon login</a:t>
            </a:r>
            <a:endParaRPr lang="zh-TW"/>
          </a:p>
          <a:p>
            <a:endParaRPr lang="zh-TW" altLang="en-US">
              <a:ea typeface="新細明體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altLang="zh-TW">
                <a:ea typeface="新細明體"/>
                <a:cs typeface="Arial"/>
              </a:rPr>
              <a:t>Display welcome message with name</a:t>
            </a:r>
            <a:endParaRPr lang="zh-TW" altLang="en-US">
              <a:ea typeface="新細明體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altLang="zh-TW">
                <a:ea typeface="新細明體"/>
                <a:cs typeface="Arial"/>
              </a:rPr>
              <a:t>Show email</a:t>
            </a:r>
            <a:endParaRPr lang="zh-TW" altLang="en-US">
              <a:ea typeface="新細明體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altLang="zh-TW">
                <a:ea typeface="新細明體"/>
                <a:cs typeface="Arial"/>
              </a:rPr>
              <a:t>Login time</a:t>
            </a:r>
            <a:endParaRPr lang="zh-TW" altLang="en-US">
              <a:ea typeface="新細明體"/>
              <a:cs typeface="Arial"/>
            </a:endParaRPr>
          </a:p>
        </p:txBody>
      </p:sp>
      <p:grpSp>
        <p:nvGrpSpPr>
          <p:cNvPr id="33" name="enrolled">
            <a:extLst>
              <a:ext uri="{FF2B5EF4-FFF2-40B4-BE49-F238E27FC236}">
                <a16:creationId xmlns:a16="http://schemas.microsoft.com/office/drawing/2014/main" id="{4FB03D25-629B-36C1-FC51-B99DCA9029DA}"/>
              </a:ext>
            </a:extLst>
          </p:cNvPr>
          <p:cNvGrpSpPr/>
          <p:nvPr/>
        </p:nvGrpSpPr>
        <p:grpSpPr>
          <a:xfrm>
            <a:off x="111397" y="1233025"/>
            <a:ext cx="8915137" cy="2933700"/>
            <a:chOff x="184607" y="1104900"/>
            <a:chExt cx="8915137" cy="2933700"/>
          </a:xfrm>
        </p:grpSpPr>
        <p:sp>
          <p:nvSpPr>
            <p:cNvPr id="34" name="文字方塊 13">
              <a:extLst>
                <a:ext uri="{FF2B5EF4-FFF2-40B4-BE49-F238E27FC236}">
                  <a16:creationId xmlns:a16="http://schemas.microsoft.com/office/drawing/2014/main" id="{38E69061-44EC-2801-C482-A2E225DB962A}"/>
                </a:ext>
              </a:extLst>
            </p:cNvPr>
            <p:cNvSpPr txBox="1"/>
            <p:nvPr/>
          </p:nvSpPr>
          <p:spPr>
            <a:xfrm>
              <a:off x="6716883" y="1966571"/>
              <a:ext cx="2382861" cy="9541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>
                  <a:ea typeface="新細明體"/>
                  <a:cs typeface="Arial"/>
                </a:rPr>
                <a:t>Courses Page</a:t>
              </a:r>
              <a:endParaRPr lang="zh-TW"/>
            </a:p>
            <a:p>
              <a:endParaRPr lang="zh-TW" altLang="en-US">
                <a:ea typeface="新細明體"/>
                <a:cs typeface="Arial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zh-TW" altLang="en-US">
                  <a:ea typeface="新細明體"/>
                  <a:cs typeface="Arial"/>
                </a:rPr>
                <a:t>All Enrolled Course</a:t>
              </a:r>
            </a:p>
            <a:p>
              <a:pPr marL="285750" indent="-285750">
                <a:buFont typeface="Calibri"/>
                <a:buChar char="-"/>
              </a:pPr>
              <a:r>
                <a:rPr lang="zh-TW" altLang="en-US">
                  <a:ea typeface="新細明體"/>
                  <a:cs typeface="Arial"/>
                </a:rPr>
                <a:t>Info on Selected Course</a:t>
              </a:r>
            </a:p>
          </p:txBody>
        </p:sp>
        <p:pic>
          <p:nvPicPr>
            <p:cNvPr id="35" name="圖片 14" descr="一張含有 文字, 螢幕擷取畫面, 字型, 行 的圖片&#10;&#10;自動產生的描述">
              <a:extLst>
                <a:ext uri="{FF2B5EF4-FFF2-40B4-BE49-F238E27FC236}">
                  <a16:creationId xmlns:a16="http://schemas.microsoft.com/office/drawing/2014/main" id="{F1BCAB4B-D59B-69F2-342B-8BFE51BF9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607" y="1104900"/>
              <a:ext cx="6353175" cy="2933700"/>
            </a:xfrm>
            <a:prstGeom prst="rect">
              <a:avLst/>
            </a:prstGeom>
          </p:spPr>
        </p:pic>
      </p:grpSp>
      <p:grpSp>
        <p:nvGrpSpPr>
          <p:cNvPr id="21" name="login failed">
            <a:extLst>
              <a:ext uri="{FF2B5EF4-FFF2-40B4-BE49-F238E27FC236}">
                <a16:creationId xmlns:a16="http://schemas.microsoft.com/office/drawing/2014/main" id="{FEB55315-DDAF-F243-227D-239A7B08DABE}"/>
              </a:ext>
            </a:extLst>
          </p:cNvPr>
          <p:cNvGrpSpPr/>
          <p:nvPr/>
        </p:nvGrpSpPr>
        <p:grpSpPr>
          <a:xfrm>
            <a:off x="267805" y="1104900"/>
            <a:ext cx="8764797" cy="3104534"/>
            <a:chOff x="267805" y="1104900"/>
            <a:chExt cx="8764797" cy="3104534"/>
          </a:xfrm>
        </p:grpSpPr>
        <p:sp>
          <p:nvSpPr>
            <p:cNvPr id="22" name="文字方塊 6">
              <a:extLst>
                <a:ext uri="{FF2B5EF4-FFF2-40B4-BE49-F238E27FC236}">
                  <a16:creationId xmlns:a16="http://schemas.microsoft.com/office/drawing/2014/main" id="{13476A2A-9673-1689-1A1D-5A8A370EBCB7}"/>
                </a:ext>
              </a:extLst>
            </p:cNvPr>
            <p:cNvSpPr txBox="1"/>
            <p:nvPr/>
          </p:nvSpPr>
          <p:spPr>
            <a:xfrm>
              <a:off x="6809565" y="1964668"/>
              <a:ext cx="2223037" cy="13849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HK" altLang="zh-TW">
                  <a:ea typeface="新細明體"/>
                  <a:cs typeface="Arial"/>
                </a:rPr>
                <a:t>Login</a:t>
              </a:r>
              <a:endParaRPr lang="zh-TW"/>
            </a:p>
            <a:p>
              <a:endParaRPr lang="zh-TW" altLang="en-US">
                <a:ea typeface="新細明體"/>
                <a:cs typeface="Arial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en-HK" altLang="zh-TW">
                  <a:ea typeface="新細明體"/>
                  <a:cs typeface="Arial"/>
                </a:rPr>
                <a:t>If there is no valid data of user in the database, access denied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BEE1888-5E43-DA53-4416-F689E0AAA8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630" b="4148"/>
            <a:stretch/>
          </p:blipFill>
          <p:spPr>
            <a:xfrm>
              <a:off x="267805" y="1104900"/>
              <a:ext cx="6117308" cy="3104534"/>
            </a:xfrm>
            <a:prstGeom prst="rect">
              <a:avLst/>
            </a:prstGeom>
          </p:spPr>
        </p:pic>
      </p:grpSp>
      <p:grpSp>
        <p:nvGrpSpPr>
          <p:cNvPr id="36" name="profile">
            <a:extLst>
              <a:ext uri="{FF2B5EF4-FFF2-40B4-BE49-F238E27FC236}">
                <a16:creationId xmlns:a16="http://schemas.microsoft.com/office/drawing/2014/main" id="{B3831239-68D1-14EE-6237-933DE065818A}"/>
              </a:ext>
            </a:extLst>
          </p:cNvPr>
          <p:cNvGrpSpPr/>
          <p:nvPr/>
        </p:nvGrpSpPr>
        <p:grpSpPr>
          <a:xfrm>
            <a:off x="195821" y="1205079"/>
            <a:ext cx="8607231" cy="2904172"/>
            <a:chOff x="860787" y="1118870"/>
            <a:chExt cx="8607231" cy="290417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A2C2513B-601C-4F4F-2A84-FFD1E2F15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787" y="1118870"/>
              <a:ext cx="6211672" cy="290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文字方塊 2">
              <a:extLst>
                <a:ext uri="{FF2B5EF4-FFF2-40B4-BE49-F238E27FC236}">
                  <a16:creationId xmlns:a16="http://schemas.microsoft.com/office/drawing/2014/main" id="{9AB041E2-2D4F-D865-F56E-4B5150791850}"/>
                </a:ext>
              </a:extLst>
            </p:cNvPr>
            <p:cNvSpPr txBox="1"/>
            <p:nvPr/>
          </p:nvSpPr>
          <p:spPr>
            <a:xfrm>
              <a:off x="7579163" y="2022396"/>
              <a:ext cx="1888855" cy="738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>
                  <a:ea typeface="新細明體"/>
                  <a:cs typeface="Arial"/>
                </a:rPr>
                <a:t>Profile Page</a:t>
              </a:r>
              <a:endParaRPr lang="zh-TW">
                <a:cs typeface="Arial"/>
              </a:endParaRPr>
            </a:p>
            <a:p>
              <a:endParaRPr lang="zh-TW" altLang="en-US">
                <a:ea typeface="新細明體"/>
                <a:cs typeface="Arial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zh-TW" altLang="en-US">
                  <a:ea typeface="新細明體"/>
                  <a:cs typeface="Arial"/>
                </a:rPr>
                <a:t>Previous Logins</a:t>
              </a:r>
            </a:p>
          </p:txBody>
        </p:sp>
      </p:grpSp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2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3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6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39" grpId="3" animBg="1"/>
      <p:bldP spid="39" grpId="4" animBg="1"/>
      <p:bldP spid="29" grpId="0" animBg="1"/>
      <p:bldP spid="29" grpId="1" animBg="1"/>
      <p:bldP spid="40" grpId="0" animBg="1"/>
      <p:bldP spid="40" grpId="1" animBg="1"/>
      <p:bldP spid="4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1033;p39">
            <a:extLst>
              <a:ext uri="{FF2B5EF4-FFF2-40B4-BE49-F238E27FC236}">
                <a16:creationId xmlns:a16="http://schemas.microsoft.com/office/drawing/2014/main" id="{6AE83F91-2F9D-92B9-D10C-26E75333BCBE}"/>
              </a:ext>
            </a:extLst>
          </p:cNvPr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034;p39">
            <a:extLst>
              <a:ext uri="{FF2B5EF4-FFF2-40B4-BE49-F238E27FC236}">
                <a16:creationId xmlns:a16="http://schemas.microsoft.com/office/drawing/2014/main" id="{D699D254-166D-0301-8290-B75299E764CC}"/>
              </a:ext>
            </a:extLst>
          </p:cNvPr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035;p39">
            <a:extLst>
              <a:ext uri="{FF2B5EF4-FFF2-40B4-BE49-F238E27FC236}">
                <a16:creationId xmlns:a16="http://schemas.microsoft.com/office/drawing/2014/main" id="{0C919FE2-42F0-5722-BA65-AE2EC79F0E30}"/>
              </a:ext>
            </a:extLst>
          </p:cNvPr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036;p39">
            <a:extLst>
              <a:ext uri="{FF2B5EF4-FFF2-40B4-BE49-F238E27FC236}">
                <a16:creationId xmlns:a16="http://schemas.microsoft.com/office/drawing/2014/main" id="{879AC643-02BA-0B97-6DF4-F52654BE9A21}"/>
              </a:ext>
            </a:extLst>
          </p:cNvPr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1038;p39">
            <a:extLst>
              <a:ext uri="{FF2B5EF4-FFF2-40B4-BE49-F238E27FC236}">
                <a16:creationId xmlns:a16="http://schemas.microsoft.com/office/drawing/2014/main" id="{C1233571-28AD-E3C1-DB1A-2BAC8A8DFC10}"/>
              </a:ext>
            </a:extLst>
          </p:cNvPr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1039;p39">
            <a:extLst>
              <a:ext uri="{FF2B5EF4-FFF2-40B4-BE49-F238E27FC236}">
                <a16:creationId xmlns:a16="http://schemas.microsoft.com/office/drawing/2014/main" id="{E53C1243-5495-8443-BB66-6A61BF812CBF}"/>
              </a:ext>
            </a:extLst>
          </p:cNvPr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Google Shape;1040;p39">
              <a:extLst>
                <a:ext uri="{FF2B5EF4-FFF2-40B4-BE49-F238E27FC236}">
                  <a16:creationId xmlns:a16="http://schemas.microsoft.com/office/drawing/2014/main" id="{62775EBA-699B-B30C-1A23-564E3A9A0688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1;p39">
              <a:extLst>
                <a:ext uri="{FF2B5EF4-FFF2-40B4-BE49-F238E27FC236}">
                  <a16:creationId xmlns:a16="http://schemas.microsoft.com/office/drawing/2014/main" id="{9640E60F-60F0-8694-ABA6-79459A97BDD1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042;p39">
            <a:extLst>
              <a:ext uri="{FF2B5EF4-FFF2-40B4-BE49-F238E27FC236}">
                <a16:creationId xmlns:a16="http://schemas.microsoft.com/office/drawing/2014/main" id="{06BE6BB2-65AB-C305-D3F2-5F4DBCF1AFA6}"/>
              </a:ext>
            </a:extLst>
          </p:cNvPr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56" name="Google Shape;1043;p39">
              <a:extLst>
                <a:ext uri="{FF2B5EF4-FFF2-40B4-BE49-F238E27FC236}">
                  <a16:creationId xmlns:a16="http://schemas.microsoft.com/office/drawing/2014/main" id="{BFDC04EE-CF40-0841-8053-9E7A4AB7A16C}"/>
                </a:ext>
              </a:extLst>
            </p:cNvPr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4;p39">
              <a:extLst>
                <a:ext uri="{FF2B5EF4-FFF2-40B4-BE49-F238E27FC236}">
                  <a16:creationId xmlns:a16="http://schemas.microsoft.com/office/drawing/2014/main" id="{FAFD75DB-385F-C58D-CC68-B4D5DF6E6CAB}"/>
                </a:ext>
              </a:extLst>
            </p:cNvPr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045;p39">
            <a:extLst>
              <a:ext uri="{FF2B5EF4-FFF2-40B4-BE49-F238E27FC236}">
                <a16:creationId xmlns:a16="http://schemas.microsoft.com/office/drawing/2014/main" id="{9B4267E8-249C-A82C-F363-D0A8689F8BAF}"/>
              </a:ext>
            </a:extLst>
          </p:cNvPr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9" name="Google Shape;1046;p39">
              <a:extLst>
                <a:ext uri="{FF2B5EF4-FFF2-40B4-BE49-F238E27FC236}">
                  <a16:creationId xmlns:a16="http://schemas.microsoft.com/office/drawing/2014/main" id="{A031BDB3-B909-56A2-7F71-648CA539EB24}"/>
                </a:ext>
              </a:extLst>
            </p:cNvPr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47;p39">
              <a:extLst>
                <a:ext uri="{FF2B5EF4-FFF2-40B4-BE49-F238E27FC236}">
                  <a16:creationId xmlns:a16="http://schemas.microsoft.com/office/drawing/2014/main" id="{EA16347A-4860-E54B-A3B6-0FFED525AAB1}"/>
                </a:ext>
              </a:extLst>
            </p:cNvPr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48;p39">
            <a:extLst>
              <a:ext uri="{FF2B5EF4-FFF2-40B4-BE49-F238E27FC236}">
                <a16:creationId xmlns:a16="http://schemas.microsoft.com/office/drawing/2014/main" id="{32FDAFBA-0C4D-C0C0-ECB5-56BDDA0A1C65}"/>
              </a:ext>
            </a:extLst>
          </p:cNvPr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62" name="Google Shape;1049;p39">
              <a:extLst>
                <a:ext uri="{FF2B5EF4-FFF2-40B4-BE49-F238E27FC236}">
                  <a16:creationId xmlns:a16="http://schemas.microsoft.com/office/drawing/2014/main" id="{FF084D38-2AA7-B9A2-ED18-DF8F6AB2EA44}"/>
                </a:ext>
              </a:extLst>
            </p:cNvPr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50;p39">
              <a:extLst>
                <a:ext uri="{FF2B5EF4-FFF2-40B4-BE49-F238E27FC236}">
                  <a16:creationId xmlns:a16="http://schemas.microsoft.com/office/drawing/2014/main" id="{9681A801-3CB4-3306-264B-4E4B6F2290BC}"/>
                </a:ext>
              </a:extLst>
            </p:cNvPr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059;p39">
            <a:extLst>
              <a:ext uri="{FF2B5EF4-FFF2-40B4-BE49-F238E27FC236}">
                <a16:creationId xmlns:a16="http://schemas.microsoft.com/office/drawing/2014/main" id="{76E5392D-51AF-C46E-D09B-32D3A6135A00}"/>
              </a:ext>
            </a:extLst>
          </p:cNvPr>
          <p:cNvSpPr txBox="1">
            <a:spLocks/>
          </p:cNvSpPr>
          <p:nvPr/>
        </p:nvSpPr>
        <p:spPr>
          <a:xfrm>
            <a:off x="907900" y="3282474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" sz="2400">
                <a:solidFill>
                  <a:schemeClr val="accent5">
                    <a:lumMod val="20000"/>
                    <a:lumOff val="80000"/>
                  </a:schemeClr>
                </a:solidFill>
              </a:rPr>
              <a:t>25 Oct</a:t>
            </a:r>
          </a:p>
        </p:txBody>
      </p:sp>
      <p:sp>
        <p:nvSpPr>
          <p:cNvPr id="65" name="Google Shape;1060;p39">
            <a:extLst>
              <a:ext uri="{FF2B5EF4-FFF2-40B4-BE49-F238E27FC236}">
                <a16:creationId xmlns:a16="http://schemas.microsoft.com/office/drawing/2014/main" id="{BDE33D7B-CBBC-5471-2C96-A1AEBB0F6F8A}"/>
              </a:ext>
            </a:extLst>
          </p:cNvPr>
          <p:cNvSpPr txBox="1">
            <a:spLocks/>
          </p:cNvSpPr>
          <p:nvPr/>
        </p:nvSpPr>
        <p:spPr>
          <a:xfrm>
            <a:off x="2944650" y="2113408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HK" sz="2400">
                <a:solidFill>
                  <a:schemeClr val="accent1"/>
                </a:solidFill>
              </a:rPr>
              <a:t>05 Nov</a:t>
            </a:r>
          </a:p>
        </p:txBody>
      </p:sp>
      <p:sp>
        <p:nvSpPr>
          <p:cNvPr id="66" name="Google Shape;1061;p39">
            <a:extLst>
              <a:ext uri="{FF2B5EF4-FFF2-40B4-BE49-F238E27FC236}">
                <a16:creationId xmlns:a16="http://schemas.microsoft.com/office/drawing/2014/main" id="{0297A873-84FE-8A17-1C0F-81011593DDAD}"/>
              </a:ext>
            </a:extLst>
          </p:cNvPr>
          <p:cNvSpPr txBox="1">
            <a:spLocks/>
          </p:cNvSpPr>
          <p:nvPr/>
        </p:nvSpPr>
        <p:spPr>
          <a:xfrm>
            <a:off x="4981400" y="3282474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" sz="2400">
                <a:solidFill>
                  <a:schemeClr val="accent6">
                    <a:lumMod val="40000"/>
                    <a:lumOff val="60000"/>
                  </a:schemeClr>
                </a:solidFill>
              </a:rPr>
              <a:t>14 Nov</a:t>
            </a:r>
          </a:p>
        </p:txBody>
      </p:sp>
      <p:sp>
        <p:nvSpPr>
          <p:cNvPr id="67" name="Google Shape;1062;p39">
            <a:extLst>
              <a:ext uri="{FF2B5EF4-FFF2-40B4-BE49-F238E27FC236}">
                <a16:creationId xmlns:a16="http://schemas.microsoft.com/office/drawing/2014/main" id="{0F412BEE-753E-5B3B-30EC-B93708C49E5A}"/>
              </a:ext>
            </a:extLst>
          </p:cNvPr>
          <p:cNvSpPr txBox="1">
            <a:spLocks/>
          </p:cNvSpPr>
          <p:nvPr/>
        </p:nvSpPr>
        <p:spPr>
          <a:xfrm>
            <a:off x="7018150" y="2113408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HK" sz="2400">
                <a:solidFill>
                  <a:schemeClr val="accent4"/>
                </a:solidFill>
              </a:rPr>
              <a:t>18 Nov</a:t>
            </a:r>
          </a:p>
        </p:txBody>
      </p:sp>
      <p:sp>
        <p:nvSpPr>
          <p:cNvPr id="68" name="文字方塊 9">
            <a:extLst>
              <a:ext uri="{FF2B5EF4-FFF2-40B4-BE49-F238E27FC236}">
                <a16:creationId xmlns:a16="http://schemas.microsoft.com/office/drawing/2014/main" id="{75CDAE40-C829-7E86-9FC3-D5F62CACE720}"/>
              </a:ext>
            </a:extLst>
          </p:cNvPr>
          <p:cNvSpPr txBox="1"/>
          <p:nvPr/>
        </p:nvSpPr>
        <p:spPr>
          <a:xfrm>
            <a:off x="439569" y="1670845"/>
            <a:ext cx="2223037" cy="73866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1A5E8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HK" altLang="zh-TW" b="0" i="0" u="none" strike="noStrike" kern="0" cap="none" spc="0" normalizeH="0" baseline="0" noProof="0" dirty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Basic UI design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HK" altLang="zh-TW" b="0" i="0" u="none" strike="noStrike" kern="0" cap="none" spc="0" normalizeH="0" baseline="0" noProof="0" dirty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ER diagram 1</a:t>
            </a:r>
            <a:r>
              <a:rPr kumimoji="0" lang="en-HK" altLang="zh-TW" b="0" i="0" u="none" strike="noStrike" kern="0" cap="none" spc="0" normalizeH="0" baseline="30000" noProof="0" dirty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st</a:t>
            </a:r>
            <a:r>
              <a:rPr kumimoji="0" lang="en-HK" altLang="zh-TW" b="0" i="0" u="none" strike="noStrike" kern="0" cap="none" spc="0" normalizeH="0" baseline="0" noProof="0" dirty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sketch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lang="en-HK" altLang="zh-TW" dirty="0">
                <a:solidFill>
                  <a:srgbClr val="1A5E8F"/>
                </a:solidFill>
                <a:ea typeface="新細明體" panose="02020500000000000000" pitchFamily="18" charset="-120"/>
              </a:rPr>
              <a:t>Decision of tech stack</a:t>
            </a:r>
            <a:endParaRPr kumimoji="0" lang="zh-TW" altLang="en-US" b="0" i="0" u="none" strike="noStrike" kern="0" cap="none" spc="0" normalizeH="0" baseline="0" noProof="0" dirty="0">
              <a:ln>
                <a:noFill/>
              </a:ln>
              <a:solidFill>
                <a:srgbClr val="1A5E8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p:sp>
        <p:nvSpPr>
          <p:cNvPr id="69" name="文字方塊 9">
            <a:extLst>
              <a:ext uri="{FF2B5EF4-FFF2-40B4-BE49-F238E27FC236}">
                <a16:creationId xmlns:a16="http://schemas.microsoft.com/office/drawing/2014/main" id="{819414DC-303C-796B-3ECE-A7EDF09D93C8}"/>
              </a:ext>
            </a:extLst>
          </p:cNvPr>
          <p:cNvSpPr txBox="1"/>
          <p:nvPr/>
        </p:nvSpPr>
        <p:spPr>
          <a:xfrm>
            <a:off x="2476311" y="3448664"/>
            <a:ext cx="2223037" cy="52322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1A5E8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HK" altLang="zh-TW" b="0" i="0" u="none" strike="noStrike" kern="0" cap="none" spc="0" normalizeH="0" baseline="0" noProof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新細明體"/>
                <a:cs typeface="Arial"/>
              </a:rPr>
              <a:t>Built frontend</a:t>
            </a:r>
          </a:p>
          <a:p>
            <a:pPr marL="285750" indent="-285750">
              <a:buClrTx/>
              <a:buFont typeface="Calibri"/>
              <a:buChar char="-"/>
              <a:defRPr/>
            </a:pPr>
            <a:r>
              <a:rPr lang="en-HK" altLang="zh-TW">
                <a:solidFill>
                  <a:srgbClr val="1A5E8F"/>
                </a:solidFill>
                <a:ea typeface="新細明體"/>
              </a:rPr>
              <a:t>Completed facial login</a:t>
            </a:r>
            <a:endParaRPr lang="en-HK" altLang="zh-TW" b="0" i="0" u="none" strike="noStrike" kern="0" cap="none" spc="0" normalizeH="0" baseline="0" noProof="0">
              <a:ln>
                <a:noFill/>
              </a:ln>
              <a:solidFill>
                <a:srgbClr val="1A5E8F"/>
              </a:solidFill>
              <a:effectLst/>
              <a:uLnTx/>
              <a:uFillTx/>
              <a:latin typeface="Arial"/>
              <a:ea typeface="新細明體"/>
              <a:cs typeface="Arial"/>
            </a:endParaRPr>
          </a:p>
        </p:txBody>
      </p:sp>
      <p:sp>
        <p:nvSpPr>
          <p:cNvPr id="70" name="文字方塊 9">
            <a:extLst>
              <a:ext uri="{FF2B5EF4-FFF2-40B4-BE49-F238E27FC236}">
                <a16:creationId xmlns:a16="http://schemas.microsoft.com/office/drawing/2014/main" id="{55FA94AC-7291-90D2-A1EC-80075A5B2705}"/>
              </a:ext>
            </a:extLst>
          </p:cNvPr>
          <p:cNvSpPr txBox="1"/>
          <p:nvPr/>
        </p:nvSpPr>
        <p:spPr>
          <a:xfrm>
            <a:off x="4504677" y="1665886"/>
            <a:ext cx="2223037" cy="73866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1A5E8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HK" altLang="zh-TW" b="0" i="0" u="none" strike="noStrike" kern="0" cap="none" spc="0" normalizeH="0" baseline="0" noProof="0" dirty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Completed backend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lang="en-HK" altLang="zh-TW" dirty="0">
                <a:solidFill>
                  <a:srgbClr val="1A5E8F"/>
                </a:solidFill>
                <a:ea typeface="新細明體" panose="02020500000000000000" pitchFamily="18" charset="-120"/>
              </a:rPr>
              <a:t>Built database</a:t>
            </a:r>
            <a:endParaRPr kumimoji="0" lang="en-HK" altLang="zh-TW" b="0" i="0" u="none" strike="noStrike" kern="0" cap="none" spc="0" normalizeH="0" baseline="0" noProof="0" dirty="0">
              <a:ln>
                <a:noFill/>
              </a:ln>
              <a:solidFill>
                <a:srgbClr val="1A5E8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HK" altLang="zh-TW" b="0" i="0" u="none" strike="noStrike" kern="0" cap="none" spc="0" normalizeH="0" baseline="0" noProof="0" dirty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Connected to frontend</a:t>
            </a:r>
          </a:p>
        </p:txBody>
      </p:sp>
      <p:sp>
        <p:nvSpPr>
          <p:cNvPr id="71" name="文字方塊 9">
            <a:extLst>
              <a:ext uri="{FF2B5EF4-FFF2-40B4-BE49-F238E27FC236}">
                <a16:creationId xmlns:a16="http://schemas.microsoft.com/office/drawing/2014/main" id="{42C440E7-BFD8-95E9-9C5D-EC14D3BA1355}"/>
              </a:ext>
            </a:extLst>
          </p:cNvPr>
          <p:cNvSpPr txBox="1"/>
          <p:nvPr/>
        </p:nvSpPr>
        <p:spPr>
          <a:xfrm>
            <a:off x="6549832" y="3440047"/>
            <a:ext cx="2223037" cy="73866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1A5E8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HK" altLang="zh-TW" b="0" i="0" u="none" strike="noStrike" kern="0" cap="none" spc="0" normalizeH="0" baseline="0" noProof="0">
                <a:ln>
                  <a:noFill/>
                </a:ln>
                <a:solidFill>
                  <a:srgbClr val="1A5E8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Completed profile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lang="en-HK" altLang="zh-TW">
                <a:solidFill>
                  <a:srgbClr val="1A5E8F"/>
                </a:solidFill>
                <a:ea typeface="新細明體" panose="02020500000000000000" pitchFamily="18" charset="-120"/>
              </a:rPr>
              <a:t>Added extra “enrolled courses” page</a:t>
            </a:r>
            <a:endParaRPr kumimoji="0" lang="en-HK" altLang="zh-TW" b="0" i="0" u="none" strike="noStrike" kern="0" cap="none" spc="0" normalizeH="0" baseline="0" noProof="0">
              <a:ln>
                <a:noFill/>
              </a:ln>
              <a:solidFill>
                <a:srgbClr val="1A5E8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p:sp>
        <p:nvSpPr>
          <p:cNvPr id="72" name="Google Shape;477;p27">
            <a:extLst>
              <a:ext uri="{FF2B5EF4-FFF2-40B4-BE49-F238E27FC236}">
                <a16:creationId xmlns:a16="http://schemas.microsoft.com/office/drawing/2014/main" id="{FCE31420-8C77-887D-C212-37B0AE925984}"/>
              </a:ext>
            </a:extLst>
          </p:cNvPr>
          <p:cNvSpPr txBox="1">
            <a:spLocks/>
          </p:cNvSpPr>
          <p:nvPr/>
        </p:nvSpPr>
        <p:spPr>
          <a:xfrm>
            <a:off x="618824" y="411675"/>
            <a:ext cx="375505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tabLst/>
              <a:defRPr/>
            </a:pPr>
            <a:r>
              <a:rPr kumimoji="0" lang="en-HK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/>
                <a:sym typeface="Share Tech"/>
              </a:rPr>
              <a:t>DEVELOPMENT PROCESS</a:t>
            </a:r>
            <a:endParaRPr kumimoji="0" lang="zh-TW" altLang="en-US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/>
              <a:sym typeface="Share Tech"/>
            </a:endParaRPr>
          </a:p>
        </p:txBody>
      </p:sp>
      <p:sp>
        <p:nvSpPr>
          <p:cNvPr id="73" name="contribution text">
            <a:extLst>
              <a:ext uri="{FF2B5EF4-FFF2-40B4-BE49-F238E27FC236}">
                <a16:creationId xmlns:a16="http://schemas.microsoft.com/office/drawing/2014/main" id="{BD61B5CC-4238-D426-5FF5-ECB407A989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38940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3000" dirty="0"/>
              <a:t>Contribution</a:t>
            </a:r>
            <a:endParaRPr sz="3000" dirty="0"/>
          </a:p>
        </p:txBody>
      </p:sp>
      <p:grpSp>
        <p:nvGrpSpPr>
          <p:cNvPr id="74" name="contribution">
            <a:extLst>
              <a:ext uri="{FF2B5EF4-FFF2-40B4-BE49-F238E27FC236}">
                <a16:creationId xmlns:a16="http://schemas.microsoft.com/office/drawing/2014/main" id="{32676ECA-0628-9518-5369-3E4E85C4C3B8}"/>
              </a:ext>
            </a:extLst>
          </p:cNvPr>
          <p:cNvGrpSpPr/>
          <p:nvPr/>
        </p:nvGrpSpPr>
        <p:grpSpPr>
          <a:xfrm>
            <a:off x="313309" y="1115067"/>
            <a:ext cx="8648760" cy="3300302"/>
            <a:chOff x="313309" y="1115067"/>
            <a:chExt cx="8648760" cy="330030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58F430-487E-44DA-22BC-ACD63CB4E78C}"/>
                </a:ext>
              </a:extLst>
            </p:cNvPr>
            <p:cNvGrpSpPr/>
            <p:nvPr/>
          </p:nvGrpSpPr>
          <p:grpSpPr>
            <a:xfrm>
              <a:off x="313309" y="1115067"/>
              <a:ext cx="2752723" cy="1515113"/>
              <a:chOff x="313309" y="1115067"/>
              <a:chExt cx="2752723" cy="1515113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8083045E-B530-1935-F795-220733D7771C}"/>
                  </a:ext>
                </a:extLst>
              </p:cNvPr>
              <p:cNvSpPr/>
              <p:nvPr/>
            </p:nvSpPr>
            <p:spPr>
              <a:xfrm>
                <a:off x="313309" y="1115067"/>
                <a:ext cx="2752723" cy="124739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HK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ea typeface="+mn-ea"/>
                    <a:cs typeface="Arial"/>
                    <a:sym typeface="Arial"/>
                  </a:rPr>
                  <a:t>Database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HK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ea typeface="+mn-ea"/>
                    <a:cs typeface="Arial"/>
                    <a:sym typeface="Arial"/>
                  </a:rPr>
                  <a:t>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HK" sz="2000" dirty="0">
                    <a:solidFill>
                      <a:srgbClr val="000000"/>
                    </a:solidFill>
                    <a:latin typeface="Share Tech" panose="020B0604020202020204" charset="0"/>
                    <a:cs typeface="Arial"/>
                  </a:rPr>
                  <a:t>V</a:t>
                </a:r>
                <a:r>
                  <a:rPr kumimoji="0" lang="en-HK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ea typeface="+mn-ea"/>
                    <a:cs typeface="Arial"/>
                    <a:sym typeface="Arial"/>
                  </a:rPr>
                  <a:t>ideo</a:t>
                </a:r>
                <a:endParaRPr kumimoji="0" lang="en-HK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hare Tech" panose="020B0604020202020204" charset="0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61871D77-BE8C-6EB6-E83C-A27F323CEB1A}"/>
                  </a:ext>
                </a:extLst>
              </p:cNvPr>
              <p:cNvSpPr/>
              <p:nvPr/>
            </p:nvSpPr>
            <p:spPr>
              <a:xfrm>
                <a:off x="892433" y="2267217"/>
                <a:ext cx="1594473" cy="362963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HK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aven Pro"/>
                    <a:ea typeface="Maven Pro"/>
                    <a:cs typeface="Maven Pro"/>
                    <a:sym typeface="Maven Pro"/>
                  </a:rPr>
                  <a:t>Chiu Yu Cheung</a:t>
                </a:r>
                <a:endParaRPr lang="en-HK" sz="2500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3ED5363-CA53-4648-8298-38DEBEE0C667}"/>
                </a:ext>
              </a:extLst>
            </p:cNvPr>
            <p:cNvGrpSpPr/>
            <p:nvPr/>
          </p:nvGrpSpPr>
          <p:grpSpPr>
            <a:xfrm>
              <a:off x="6209346" y="1115067"/>
              <a:ext cx="2752723" cy="1515113"/>
              <a:chOff x="6209346" y="1115067"/>
              <a:chExt cx="2752723" cy="1515113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3663A178-2EC1-B41E-5C34-3F93266506DD}"/>
                  </a:ext>
                </a:extLst>
              </p:cNvPr>
              <p:cNvSpPr/>
              <p:nvPr/>
            </p:nvSpPr>
            <p:spPr>
              <a:xfrm>
                <a:off x="6209346" y="1115067"/>
                <a:ext cx="2752723" cy="124739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HK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ea typeface="+mn-ea"/>
                    <a:cs typeface="Arial"/>
                    <a:sym typeface="Arial"/>
                  </a:rPr>
                  <a:t>Frontend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HK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ea typeface="+mn-ea"/>
                    <a:cs typeface="Arial"/>
                    <a:sym typeface="Arial"/>
                  </a:rPr>
                  <a:t>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HK" sz="2000" dirty="0">
                    <a:solidFill>
                      <a:srgbClr val="000000"/>
                    </a:solidFill>
                    <a:latin typeface="Share Tech" panose="020B0604020202020204" charset="0"/>
                    <a:cs typeface="Arial"/>
                  </a:rPr>
                  <a:t>B</a:t>
                </a:r>
                <a:r>
                  <a:rPr kumimoji="0" lang="en-HK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ea typeface="+mn-ea"/>
                    <a:cs typeface="Arial"/>
                    <a:sym typeface="Arial"/>
                  </a:rPr>
                  <a:t>ackend</a:t>
                </a:r>
                <a:endParaRPr kumimoji="0" lang="en-HK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hare Tech" panose="020B0604020202020204" charset="0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1A9CD126-D828-4084-3B0E-224A8A0F32A5}"/>
                  </a:ext>
                </a:extLst>
              </p:cNvPr>
              <p:cNvSpPr/>
              <p:nvPr/>
            </p:nvSpPr>
            <p:spPr>
              <a:xfrm>
                <a:off x="6788470" y="2267217"/>
                <a:ext cx="1594473" cy="362963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HK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aven Pro"/>
                    <a:ea typeface="Maven Pro"/>
                    <a:cs typeface="Maven Pro"/>
                    <a:sym typeface="Maven Pro"/>
                  </a:rPr>
                  <a:t>Nip </a:t>
                </a:r>
                <a:r>
                  <a:rPr kumimoji="0" lang="en-HK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aven Pro"/>
                    <a:ea typeface="Maven Pro"/>
                    <a:cs typeface="Maven Pro"/>
                    <a:sym typeface="Maven Pro"/>
                  </a:rPr>
                  <a:t>Hok</a:t>
                </a:r>
                <a:r>
                  <a:rPr kumimoji="0" lang="en-HK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aven Pro"/>
                    <a:ea typeface="Maven Pro"/>
                    <a:cs typeface="Maven Pro"/>
                    <a:sym typeface="Maven Pro"/>
                  </a:rPr>
                  <a:t> Leung</a:t>
                </a:r>
                <a:endParaRPr lang="en-HK" sz="25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B956A82-7BEC-FFC6-AD1B-100FD0745B65}"/>
                </a:ext>
              </a:extLst>
            </p:cNvPr>
            <p:cNvGrpSpPr/>
            <p:nvPr/>
          </p:nvGrpSpPr>
          <p:grpSpPr>
            <a:xfrm>
              <a:off x="3255506" y="1119890"/>
              <a:ext cx="2752723" cy="1515113"/>
              <a:chOff x="3255506" y="1119890"/>
              <a:chExt cx="2752723" cy="1515113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432E8125-232D-DFCA-8575-66A61682223F}"/>
                  </a:ext>
                </a:extLst>
              </p:cNvPr>
              <p:cNvSpPr/>
              <p:nvPr/>
            </p:nvSpPr>
            <p:spPr>
              <a:xfrm>
                <a:off x="3255506" y="1119890"/>
                <a:ext cx="2752723" cy="124739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HK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cs typeface="Arial"/>
                    <a:sym typeface="Arial"/>
                  </a:rPr>
                  <a:t>Login feature</a:t>
                </a:r>
              </a:p>
              <a:p>
                <a:pPr algn="ctr"/>
                <a:r>
                  <a:rPr kumimoji="0" lang="en-HK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cs typeface="Arial"/>
                    <a:sym typeface="Arial"/>
                  </a:rPr>
                  <a:t>(face recognition)</a:t>
                </a:r>
              </a:p>
              <a:p>
                <a:pPr algn="ctr"/>
                <a:r>
                  <a:rPr lang="en-HK" sz="2000" dirty="0">
                    <a:solidFill>
                      <a:srgbClr val="000000"/>
                    </a:solidFill>
                    <a:latin typeface="Share Tech" panose="020B0604020202020204" charset="0"/>
                    <a:cs typeface="Arial"/>
                  </a:rPr>
                  <a:t>+ Profile page</a:t>
                </a:r>
                <a:endParaRPr lang="en-HK" sz="2000" dirty="0">
                  <a:latin typeface="Share Tech" panose="020B0604020202020204" charset="0"/>
                </a:endParaRP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4F90CF79-7889-D0CE-3004-598050238EA6}"/>
                  </a:ext>
                </a:extLst>
              </p:cNvPr>
              <p:cNvSpPr/>
              <p:nvPr/>
            </p:nvSpPr>
            <p:spPr>
              <a:xfrm>
                <a:off x="3834630" y="2272040"/>
                <a:ext cx="1594473" cy="362963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HK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aven Pro"/>
                    <a:ea typeface="Maven Pro"/>
                    <a:cs typeface="Maven Pro"/>
                    <a:sym typeface="Maven Pro"/>
                  </a:rPr>
                  <a:t>Nafis</a:t>
                </a:r>
                <a:r>
                  <a:rPr kumimoji="0" lang="en-HK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aven Pro"/>
                    <a:ea typeface="Maven Pro"/>
                    <a:cs typeface="Maven Pro"/>
                    <a:sym typeface="Maven Pro"/>
                  </a:rPr>
                  <a:t> </a:t>
                </a:r>
                <a:r>
                  <a:rPr kumimoji="0" lang="en-HK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aven Pro"/>
                    <a:ea typeface="Maven Pro"/>
                    <a:cs typeface="Maven Pro"/>
                    <a:sym typeface="Maven Pro"/>
                  </a:rPr>
                  <a:t>Ul</a:t>
                </a:r>
                <a:r>
                  <a:rPr kumimoji="0" lang="en-HK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aven Pro"/>
                    <a:ea typeface="Maven Pro"/>
                    <a:cs typeface="Maven Pro"/>
                    <a:sym typeface="Maven Pro"/>
                  </a:rPr>
                  <a:t> Islam</a:t>
                </a:r>
                <a:endParaRPr lang="en-HK" sz="2500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86013F5-3700-E327-ACB0-80EE35DE97D0}"/>
                </a:ext>
              </a:extLst>
            </p:cNvPr>
            <p:cNvGrpSpPr/>
            <p:nvPr/>
          </p:nvGrpSpPr>
          <p:grpSpPr>
            <a:xfrm>
              <a:off x="1689670" y="2900256"/>
              <a:ext cx="2752723" cy="1515113"/>
              <a:chOff x="1689670" y="2900256"/>
              <a:chExt cx="2752723" cy="1515113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86ED7AC-04F2-35AD-B671-8B86A6B2BFFF}"/>
                  </a:ext>
                </a:extLst>
              </p:cNvPr>
              <p:cNvSpPr/>
              <p:nvPr/>
            </p:nvSpPr>
            <p:spPr>
              <a:xfrm>
                <a:off x="1689670" y="2900256"/>
                <a:ext cx="2752723" cy="124739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HK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ea typeface="+mn-ea"/>
                    <a:cs typeface="Arial"/>
                    <a:sym typeface="Arial"/>
                  </a:rPr>
                  <a:t>Backend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HK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ea typeface="+mn-ea"/>
                    <a:cs typeface="Arial"/>
                    <a:sym typeface="Arial"/>
                  </a:rPr>
                  <a:t>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HK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ea typeface="+mn-ea"/>
                    <a:cs typeface="Arial"/>
                    <a:sym typeface="Arial"/>
                  </a:rPr>
                  <a:t>Database</a:t>
                </a:r>
                <a:endParaRPr lang="en-HK" dirty="0"/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B3455E7-B9E3-DD0F-2655-879DA21DEEE3}"/>
                  </a:ext>
                </a:extLst>
              </p:cNvPr>
              <p:cNvSpPr/>
              <p:nvPr/>
            </p:nvSpPr>
            <p:spPr>
              <a:xfrm>
                <a:off x="2268794" y="4052406"/>
                <a:ext cx="1594473" cy="362963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HK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aven Pro"/>
                    <a:ea typeface="Maven Pro"/>
                    <a:cs typeface="Maven Pro"/>
                    <a:sym typeface="Maven Pro"/>
                  </a:rPr>
                  <a:t>Sin Chung Hang</a:t>
                </a:r>
                <a:endParaRPr lang="en-HK" sz="25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4FC528B-BBE5-1ABD-F863-27856AF7B99F}"/>
                </a:ext>
              </a:extLst>
            </p:cNvPr>
            <p:cNvGrpSpPr/>
            <p:nvPr/>
          </p:nvGrpSpPr>
          <p:grpSpPr>
            <a:xfrm>
              <a:off x="4832983" y="2900256"/>
              <a:ext cx="2752723" cy="1515113"/>
              <a:chOff x="4832983" y="2900256"/>
              <a:chExt cx="2752723" cy="1515113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C6F125DD-3500-FEFC-76FC-9D221A8BBF81}"/>
                  </a:ext>
                </a:extLst>
              </p:cNvPr>
              <p:cNvSpPr/>
              <p:nvPr/>
            </p:nvSpPr>
            <p:spPr>
              <a:xfrm>
                <a:off x="4832983" y="2900256"/>
                <a:ext cx="2752723" cy="124739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HK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ea typeface="+mn-ea"/>
                    <a:cs typeface="Arial"/>
                    <a:sym typeface="Arial"/>
                  </a:rPr>
                  <a:t>Frontend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HK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ea typeface="+mn-ea"/>
                    <a:cs typeface="Arial"/>
                    <a:sym typeface="Arial"/>
                  </a:rPr>
                  <a:t>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HK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hare Tech" panose="020B0604020202020204" charset="0"/>
                    <a:ea typeface="+mn-ea"/>
                    <a:cs typeface="Arial"/>
                    <a:sym typeface="Arial"/>
                  </a:rPr>
                  <a:t>Presentation slides</a:t>
                </a:r>
                <a:endParaRPr kumimoji="0" lang="en-HK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hare Tech" panose="020B0604020202020204" charset="0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AD4C05D-681F-2AD1-6469-835A2D98373D}"/>
                  </a:ext>
                </a:extLst>
              </p:cNvPr>
              <p:cNvSpPr/>
              <p:nvPr/>
            </p:nvSpPr>
            <p:spPr>
              <a:xfrm>
                <a:off x="5412107" y="4052406"/>
                <a:ext cx="1594473" cy="362963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HK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aven Pro"/>
                    <a:ea typeface="Maven Pro"/>
                    <a:cs typeface="Maven Pro"/>
                    <a:sym typeface="Maven Pro"/>
                  </a:rPr>
                  <a:t>So Ki Wai Grace</a:t>
                </a:r>
                <a:endParaRPr lang="en-HK" sz="2500" dirty="0"/>
              </a:p>
            </p:txBody>
          </p:sp>
        </p:grpSp>
      </p:grpSp>
      <p:sp>
        <p:nvSpPr>
          <p:cNvPr id="92" name="contribution text">
            <a:extLst>
              <a:ext uri="{FF2B5EF4-FFF2-40B4-BE49-F238E27FC236}">
                <a16:creationId xmlns:a16="http://schemas.microsoft.com/office/drawing/2014/main" id="{253E43F9-BA85-37DC-8392-361FFE70EE71}"/>
              </a:ext>
            </a:extLst>
          </p:cNvPr>
          <p:cNvSpPr txBox="1">
            <a:spLocks/>
          </p:cNvSpPr>
          <p:nvPr/>
        </p:nvSpPr>
        <p:spPr>
          <a:xfrm>
            <a:off x="3000343" y="2174628"/>
            <a:ext cx="3143314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/>
            <a:r>
              <a:rPr lang="en-HK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213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3" grpId="1"/>
      <p:bldP spid="92" grpId="0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489</Words>
  <Application>Microsoft Office PowerPoint</Application>
  <PresentationFormat>On-screen Show (16:9)</PresentationFormat>
  <Paragraphs>89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Fira Sans Condensed Medium</vt:lpstr>
      <vt:lpstr>Nunito Light</vt:lpstr>
      <vt:lpstr>Share Tech</vt:lpstr>
      <vt:lpstr>Maven Pro</vt:lpstr>
      <vt:lpstr>Calibri</vt:lpstr>
      <vt:lpstr>Arial</vt:lpstr>
      <vt:lpstr>Advent Pro SemiBold</vt:lpstr>
      <vt:lpstr>Fira Sans Extra Condensed Medium</vt:lpstr>
      <vt:lpstr>Data Science Consulting by Slidesgo</vt:lpstr>
      <vt:lpstr>COMP3278 Group 2</vt:lpstr>
      <vt:lpstr>Application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COMP3278 Group 2</dc:title>
  <cp:lastModifiedBy>So Ki Wai Grace</cp:lastModifiedBy>
  <cp:revision>1</cp:revision>
  <dcterms:modified xsi:type="dcterms:W3CDTF">2023-11-22T17:53:33Z</dcterms:modified>
</cp:coreProperties>
</file>