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FD331-5D03-4DF6-8E19-89D7E0897DF4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746CE4-B415-429D-9A01-A6C7E7576698}">
      <dgm:prSet phldrT="[Text]"/>
      <dgm:spPr/>
      <dgm:t>
        <a:bodyPr/>
        <a:lstStyle/>
        <a:p>
          <a:r>
            <a:rPr lang="en-US" dirty="0" smtClean="0"/>
            <a:t>Creating Oracle RDB</a:t>
          </a:r>
          <a:endParaRPr lang="en-US" dirty="0"/>
        </a:p>
      </dgm:t>
    </dgm:pt>
    <dgm:pt modelId="{647D7F9E-C58E-4543-9248-B324DC7A4C55}" type="parTrans" cxnId="{A781C08D-8EAE-4EAE-BEA9-908D17F67EAA}">
      <dgm:prSet/>
      <dgm:spPr/>
      <dgm:t>
        <a:bodyPr/>
        <a:lstStyle/>
        <a:p>
          <a:endParaRPr lang="en-US"/>
        </a:p>
      </dgm:t>
    </dgm:pt>
    <dgm:pt modelId="{7D2C98E8-E36C-414A-BE94-4F594B909ED5}" type="sibTrans" cxnId="{A781C08D-8EAE-4EAE-BEA9-908D17F67EAA}">
      <dgm:prSet/>
      <dgm:spPr/>
      <dgm:t>
        <a:bodyPr/>
        <a:lstStyle/>
        <a:p>
          <a:endParaRPr lang="en-US"/>
        </a:p>
      </dgm:t>
    </dgm:pt>
    <dgm:pt modelId="{43AA430A-DF42-4ED2-9926-015E7997F40E}">
      <dgm:prSet phldrT="[Text]"/>
      <dgm:spPr/>
      <dgm:t>
        <a:bodyPr/>
        <a:lstStyle/>
        <a:p>
          <a:r>
            <a:rPr lang="en-US" dirty="0" smtClean="0"/>
            <a:t>Setup and Deploy the </a:t>
          </a:r>
          <a:r>
            <a:rPr lang="en-US" dirty="0" smtClean="0"/>
            <a:t>RDS in AWS and GENI</a:t>
          </a:r>
          <a:endParaRPr lang="en-US" dirty="0"/>
        </a:p>
      </dgm:t>
    </dgm:pt>
    <dgm:pt modelId="{49A1BBBA-7E20-4B6D-B9EC-C065FC00E83F}" type="parTrans" cxnId="{1E1A0466-0A0E-4DCB-A69C-04037EF16EC3}">
      <dgm:prSet/>
      <dgm:spPr/>
      <dgm:t>
        <a:bodyPr/>
        <a:lstStyle/>
        <a:p>
          <a:endParaRPr lang="en-US"/>
        </a:p>
      </dgm:t>
    </dgm:pt>
    <dgm:pt modelId="{95084E48-9A62-4B2C-8096-F599D3F4E3FE}" type="sibTrans" cxnId="{1E1A0466-0A0E-4DCB-A69C-04037EF16EC3}">
      <dgm:prSet/>
      <dgm:spPr/>
      <dgm:t>
        <a:bodyPr/>
        <a:lstStyle/>
        <a:p>
          <a:endParaRPr lang="en-US"/>
        </a:p>
      </dgm:t>
    </dgm:pt>
    <dgm:pt modelId="{18FFC1D0-8CFF-4B3E-9FF5-AF9794D80739}">
      <dgm:prSet phldrT="[Text]"/>
      <dgm:spPr/>
      <dgm:t>
        <a:bodyPr/>
        <a:lstStyle/>
        <a:p>
          <a:r>
            <a:rPr lang="en-US" dirty="0" smtClean="0"/>
            <a:t>Setting up evaluation tool like solar wind or </a:t>
          </a:r>
          <a:r>
            <a:rPr lang="en-US" dirty="0" err="1" smtClean="0"/>
            <a:t>idera</a:t>
          </a:r>
          <a:r>
            <a:rPr lang="en-US" dirty="0" smtClean="0"/>
            <a:t> in GCP</a:t>
          </a:r>
          <a:endParaRPr lang="en-US" dirty="0"/>
        </a:p>
      </dgm:t>
    </dgm:pt>
    <dgm:pt modelId="{B0E7E187-8D21-401D-90C1-0254B3236475}" type="parTrans" cxnId="{1EE5F8FC-E9E1-457B-9D09-4E663B00D182}">
      <dgm:prSet/>
      <dgm:spPr/>
      <dgm:t>
        <a:bodyPr/>
        <a:lstStyle/>
        <a:p>
          <a:endParaRPr lang="en-US"/>
        </a:p>
      </dgm:t>
    </dgm:pt>
    <dgm:pt modelId="{CB75815D-E2E7-4B46-A23A-1B8CE060B1B7}" type="sibTrans" cxnId="{1EE5F8FC-E9E1-457B-9D09-4E663B00D182}">
      <dgm:prSet/>
      <dgm:spPr/>
      <dgm:t>
        <a:bodyPr/>
        <a:lstStyle/>
        <a:p>
          <a:endParaRPr lang="en-US"/>
        </a:p>
      </dgm:t>
    </dgm:pt>
    <dgm:pt modelId="{69D1349B-FA42-4DCF-818A-D3957043816A}">
      <dgm:prSet phldrT="[Text]"/>
      <dgm:spPr/>
      <dgm:t>
        <a:bodyPr/>
        <a:lstStyle/>
        <a:p>
          <a:r>
            <a:rPr lang="en-US" dirty="0" smtClean="0"/>
            <a:t>Performance result in </a:t>
          </a:r>
          <a:r>
            <a:rPr lang="en-US" dirty="0" smtClean="0"/>
            <a:t>GCP</a:t>
          </a:r>
          <a:endParaRPr lang="en-US" dirty="0"/>
        </a:p>
      </dgm:t>
    </dgm:pt>
    <dgm:pt modelId="{77B5D785-6269-40F6-9195-699DEF609A6F}" type="parTrans" cxnId="{ABCF5D7E-ECDC-48BE-972C-10625E2E381E}">
      <dgm:prSet/>
      <dgm:spPr/>
      <dgm:t>
        <a:bodyPr/>
        <a:lstStyle/>
        <a:p>
          <a:endParaRPr lang="en-US"/>
        </a:p>
      </dgm:t>
    </dgm:pt>
    <dgm:pt modelId="{8F375EF4-A3E2-4233-BF2E-65709E42FEE8}" type="sibTrans" cxnId="{ABCF5D7E-ECDC-48BE-972C-10625E2E381E}">
      <dgm:prSet/>
      <dgm:spPr/>
      <dgm:t>
        <a:bodyPr/>
        <a:lstStyle/>
        <a:p>
          <a:endParaRPr lang="en-US"/>
        </a:p>
      </dgm:t>
    </dgm:pt>
    <dgm:pt modelId="{37793D34-8B7D-4372-A06B-1740239622C7}">
      <dgm:prSet phldrT="[Text]"/>
      <dgm:spPr/>
      <dgm:t>
        <a:bodyPr/>
        <a:lstStyle/>
        <a:p>
          <a:r>
            <a:rPr lang="en-US" dirty="0" smtClean="0"/>
            <a:t>Load the results in Tableau</a:t>
          </a:r>
          <a:endParaRPr lang="en-US" dirty="0"/>
        </a:p>
      </dgm:t>
    </dgm:pt>
    <dgm:pt modelId="{E9DB3515-AC15-4234-90F7-41D316E17CAA}" type="parTrans" cxnId="{8D31D249-DB30-45E1-AAB7-E2B85B5A2ED0}">
      <dgm:prSet/>
      <dgm:spPr/>
      <dgm:t>
        <a:bodyPr/>
        <a:lstStyle/>
        <a:p>
          <a:endParaRPr lang="en-US"/>
        </a:p>
      </dgm:t>
    </dgm:pt>
    <dgm:pt modelId="{D17729B3-E693-480A-8D27-F55CA148C50E}" type="sibTrans" cxnId="{8D31D249-DB30-45E1-AAB7-E2B85B5A2ED0}">
      <dgm:prSet/>
      <dgm:spPr/>
      <dgm:t>
        <a:bodyPr/>
        <a:lstStyle/>
        <a:p>
          <a:endParaRPr lang="en-US"/>
        </a:p>
      </dgm:t>
    </dgm:pt>
    <dgm:pt modelId="{50BAB9A4-D303-4A15-8B87-54D2BBCF249B}">
      <dgm:prSet phldrT="[Text]"/>
      <dgm:spPr/>
      <dgm:t>
        <a:bodyPr/>
        <a:lstStyle/>
        <a:p>
          <a:r>
            <a:rPr lang="en-US" smtClean="0"/>
            <a:t>Plotting performance graph</a:t>
          </a:r>
          <a:endParaRPr lang="en-US" dirty="0"/>
        </a:p>
      </dgm:t>
    </dgm:pt>
    <dgm:pt modelId="{414614F7-7C17-46B9-8336-5943A48D6ED3}" type="parTrans" cxnId="{E1D1C0B0-BE6F-49DC-83C7-E14AA125CE2C}">
      <dgm:prSet/>
      <dgm:spPr/>
      <dgm:t>
        <a:bodyPr/>
        <a:lstStyle/>
        <a:p>
          <a:endParaRPr lang="en-US"/>
        </a:p>
      </dgm:t>
    </dgm:pt>
    <dgm:pt modelId="{5DCE1EFC-FABB-4CE7-9C21-414662DCFEE5}" type="sibTrans" cxnId="{E1D1C0B0-BE6F-49DC-83C7-E14AA125CE2C}">
      <dgm:prSet/>
      <dgm:spPr/>
      <dgm:t>
        <a:bodyPr/>
        <a:lstStyle/>
        <a:p>
          <a:endParaRPr lang="en-US"/>
        </a:p>
      </dgm:t>
    </dgm:pt>
    <dgm:pt modelId="{4F255348-7564-4019-B054-9A1554002A85}">
      <dgm:prSet phldrT="[Text]"/>
      <dgm:spPr/>
      <dgm:t>
        <a:bodyPr/>
        <a:lstStyle/>
        <a:p>
          <a:r>
            <a:rPr lang="en-US" dirty="0" smtClean="0"/>
            <a:t>Analyze the best database </a:t>
          </a:r>
          <a:r>
            <a:rPr lang="en-US" dirty="0" smtClean="0"/>
            <a:t>service keeping the cost constant</a:t>
          </a:r>
          <a:endParaRPr lang="en-US" dirty="0" smtClean="0"/>
        </a:p>
      </dgm:t>
    </dgm:pt>
    <dgm:pt modelId="{1835B3E0-59F9-4A92-813D-61124A525438}" type="parTrans" cxnId="{C1202FB9-A5C0-4768-B4BC-CEE1C81A3DC9}">
      <dgm:prSet/>
      <dgm:spPr/>
      <dgm:t>
        <a:bodyPr/>
        <a:lstStyle/>
        <a:p>
          <a:endParaRPr lang="en-US"/>
        </a:p>
      </dgm:t>
    </dgm:pt>
    <dgm:pt modelId="{001419FE-5F02-4DCA-AFDE-741947B3010E}" type="sibTrans" cxnId="{C1202FB9-A5C0-4768-B4BC-CEE1C81A3DC9}">
      <dgm:prSet/>
      <dgm:spPr/>
      <dgm:t>
        <a:bodyPr/>
        <a:lstStyle/>
        <a:p>
          <a:endParaRPr lang="en-US"/>
        </a:p>
      </dgm:t>
    </dgm:pt>
    <dgm:pt modelId="{6BD51EF2-A326-4259-933C-407EA42DDE1C}" type="pres">
      <dgm:prSet presAssocID="{531FD331-5D03-4DF6-8E19-89D7E0897DF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1440710-BDC4-4642-9AE8-BB54C40849AB}" type="pres">
      <dgm:prSet presAssocID="{6A746CE4-B415-429D-9A01-A6C7E7576698}" presName="compNode" presStyleCnt="0"/>
      <dgm:spPr/>
    </dgm:pt>
    <dgm:pt modelId="{0ED45FB5-D69F-4AFF-B3B9-8984EE80B0DC}" type="pres">
      <dgm:prSet presAssocID="{6A746CE4-B415-429D-9A01-A6C7E7576698}" presName="dummyConnPt" presStyleCnt="0"/>
      <dgm:spPr/>
    </dgm:pt>
    <dgm:pt modelId="{B05A14A4-0CFF-4613-B28B-7B79CD677793}" type="pres">
      <dgm:prSet presAssocID="{6A746CE4-B415-429D-9A01-A6C7E757669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F992E-4DF9-4295-909D-7388F128E97A}" type="pres">
      <dgm:prSet presAssocID="{7D2C98E8-E36C-414A-BE94-4F594B909ED5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07E2B740-B84A-4EF5-B69D-B624B2A57FF7}" type="pres">
      <dgm:prSet presAssocID="{43AA430A-DF42-4ED2-9926-015E7997F40E}" presName="compNode" presStyleCnt="0"/>
      <dgm:spPr/>
    </dgm:pt>
    <dgm:pt modelId="{172B8484-1A3C-409F-A464-F13055C7D2FC}" type="pres">
      <dgm:prSet presAssocID="{43AA430A-DF42-4ED2-9926-015E7997F40E}" presName="dummyConnPt" presStyleCnt="0"/>
      <dgm:spPr/>
    </dgm:pt>
    <dgm:pt modelId="{BA0BCCE0-B6EF-44EB-BD8A-D47FABF22C27}" type="pres">
      <dgm:prSet presAssocID="{43AA430A-DF42-4ED2-9926-015E7997F40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00494-9DE6-4D43-8430-014FEFC62477}" type="pres">
      <dgm:prSet presAssocID="{95084E48-9A62-4B2C-8096-F599D3F4E3FE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897A5F56-8534-452E-8A1D-165B6B0BE70D}" type="pres">
      <dgm:prSet presAssocID="{18FFC1D0-8CFF-4B3E-9FF5-AF9794D80739}" presName="compNode" presStyleCnt="0"/>
      <dgm:spPr/>
    </dgm:pt>
    <dgm:pt modelId="{11992E17-44B3-484A-8BC5-D7D237DB71BE}" type="pres">
      <dgm:prSet presAssocID="{18FFC1D0-8CFF-4B3E-9FF5-AF9794D80739}" presName="dummyConnPt" presStyleCnt="0"/>
      <dgm:spPr/>
    </dgm:pt>
    <dgm:pt modelId="{18D4F8F8-EC5E-41A4-BEE7-AD2EA309667B}" type="pres">
      <dgm:prSet presAssocID="{18FFC1D0-8CFF-4B3E-9FF5-AF9794D807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E8981-5147-41C0-9170-F12E982DE817}" type="pres">
      <dgm:prSet presAssocID="{CB75815D-E2E7-4B46-A23A-1B8CE060B1B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55494CAF-2B72-4F33-BBB5-70FBA9A0B8F8}" type="pres">
      <dgm:prSet presAssocID="{69D1349B-FA42-4DCF-818A-D3957043816A}" presName="compNode" presStyleCnt="0"/>
      <dgm:spPr/>
    </dgm:pt>
    <dgm:pt modelId="{EFD2131E-552B-4129-8D26-8C4D27B5087D}" type="pres">
      <dgm:prSet presAssocID="{69D1349B-FA42-4DCF-818A-D3957043816A}" presName="dummyConnPt" presStyleCnt="0"/>
      <dgm:spPr/>
    </dgm:pt>
    <dgm:pt modelId="{274C1BD1-28BE-4269-908C-3B86374038A7}" type="pres">
      <dgm:prSet presAssocID="{69D1349B-FA42-4DCF-818A-D3957043816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D44C9-288B-4AD6-B922-76FF323DAEFD}" type="pres">
      <dgm:prSet presAssocID="{8F375EF4-A3E2-4233-BF2E-65709E42FEE8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93A826C7-A654-4F5F-87C5-3D9EDE1D3F14}" type="pres">
      <dgm:prSet presAssocID="{37793D34-8B7D-4372-A06B-1740239622C7}" presName="compNode" presStyleCnt="0"/>
      <dgm:spPr/>
    </dgm:pt>
    <dgm:pt modelId="{B5675B4E-127E-4F70-8FED-E9DBBB3DA49F}" type="pres">
      <dgm:prSet presAssocID="{37793D34-8B7D-4372-A06B-1740239622C7}" presName="dummyConnPt" presStyleCnt="0"/>
      <dgm:spPr/>
    </dgm:pt>
    <dgm:pt modelId="{5759201A-CEFA-4177-88E5-3EE707869402}" type="pres">
      <dgm:prSet presAssocID="{37793D34-8B7D-4372-A06B-1740239622C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6AA10-1EB7-4924-96E8-7272B9C180A1}" type="pres">
      <dgm:prSet presAssocID="{D17729B3-E693-480A-8D27-F55CA148C50E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4FE8BC6F-20FB-4139-B99D-D43D5A86EC71}" type="pres">
      <dgm:prSet presAssocID="{50BAB9A4-D303-4A15-8B87-54D2BBCF249B}" presName="compNode" presStyleCnt="0"/>
      <dgm:spPr/>
    </dgm:pt>
    <dgm:pt modelId="{BF372592-2460-4B36-ADF7-23BA775DE9E7}" type="pres">
      <dgm:prSet presAssocID="{50BAB9A4-D303-4A15-8B87-54D2BBCF249B}" presName="dummyConnPt" presStyleCnt="0"/>
      <dgm:spPr/>
    </dgm:pt>
    <dgm:pt modelId="{D974A1D4-B907-4D1F-AB4D-71E5E08F9BAB}" type="pres">
      <dgm:prSet presAssocID="{50BAB9A4-D303-4A15-8B87-54D2BBCF249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BE29D-9AF8-478C-A087-0E1C53219A0B}" type="pres">
      <dgm:prSet presAssocID="{5DCE1EFC-FABB-4CE7-9C21-414662DCFEE5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08D7CE9A-55AF-4D71-A761-2D3F79C33D68}" type="pres">
      <dgm:prSet presAssocID="{4F255348-7564-4019-B054-9A1554002A85}" presName="compNode" presStyleCnt="0"/>
      <dgm:spPr/>
    </dgm:pt>
    <dgm:pt modelId="{A55E60FB-2C4F-4C60-B676-EF22F59C2B72}" type="pres">
      <dgm:prSet presAssocID="{4F255348-7564-4019-B054-9A1554002A85}" presName="dummyConnPt" presStyleCnt="0"/>
      <dgm:spPr/>
    </dgm:pt>
    <dgm:pt modelId="{C6E0D2CB-AECA-45AB-A3F1-416B485A5C80}" type="pres">
      <dgm:prSet presAssocID="{4F255348-7564-4019-B054-9A1554002A85}" presName="node" presStyleLbl="node1" presStyleIdx="6" presStyleCnt="7" custLinFactNeighborX="184" custLinFactNeighborY="-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202FB9-A5C0-4768-B4BC-CEE1C81A3DC9}" srcId="{531FD331-5D03-4DF6-8E19-89D7E0897DF4}" destId="{4F255348-7564-4019-B054-9A1554002A85}" srcOrd="6" destOrd="0" parTransId="{1835B3E0-59F9-4A92-813D-61124A525438}" sibTransId="{001419FE-5F02-4DCA-AFDE-741947B3010E}"/>
    <dgm:cxn modelId="{A781C08D-8EAE-4EAE-BEA9-908D17F67EAA}" srcId="{531FD331-5D03-4DF6-8E19-89D7E0897DF4}" destId="{6A746CE4-B415-429D-9A01-A6C7E7576698}" srcOrd="0" destOrd="0" parTransId="{647D7F9E-C58E-4543-9248-B324DC7A4C55}" sibTransId="{7D2C98E8-E36C-414A-BE94-4F594B909ED5}"/>
    <dgm:cxn modelId="{B9569F5D-AAAC-4F27-AC74-C5959851FA88}" type="presOf" srcId="{37793D34-8B7D-4372-A06B-1740239622C7}" destId="{5759201A-CEFA-4177-88E5-3EE707869402}" srcOrd="0" destOrd="0" presId="urn:microsoft.com/office/officeart/2005/8/layout/bProcess4"/>
    <dgm:cxn modelId="{3A3CBB0E-FCF7-4EE7-B359-C1B647F9A53E}" type="presOf" srcId="{D17729B3-E693-480A-8D27-F55CA148C50E}" destId="{B246AA10-1EB7-4924-96E8-7272B9C180A1}" srcOrd="0" destOrd="0" presId="urn:microsoft.com/office/officeart/2005/8/layout/bProcess4"/>
    <dgm:cxn modelId="{E1D1C0B0-BE6F-49DC-83C7-E14AA125CE2C}" srcId="{531FD331-5D03-4DF6-8E19-89D7E0897DF4}" destId="{50BAB9A4-D303-4A15-8B87-54D2BBCF249B}" srcOrd="5" destOrd="0" parTransId="{414614F7-7C17-46B9-8336-5943A48D6ED3}" sibTransId="{5DCE1EFC-FABB-4CE7-9C21-414662DCFEE5}"/>
    <dgm:cxn modelId="{1E1A0466-0A0E-4DCB-A69C-04037EF16EC3}" srcId="{531FD331-5D03-4DF6-8E19-89D7E0897DF4}" destId="{43AA430A-DF42-4ED2-9926-015E7997F40E}" srcOrd="1" destOrd="0" parTransId="{49A1BBBA-7E20-4B6D-B9EC-C065FC00E83F}" sibTransId="{95084E48-9A62-4B2C-8096-F599D3F4E3FE}"/>
    <dgm:cxn modelId="{8D31D249-DB30-45E1-AAB7-E2B85B5A2ED0}" srcId="{531FD331-5D03-4DF6-8E19-89D7E0897DF4}" destId="{37793D34-8B7D-4372-A06B-1740239622C7}" srcOrd="4" destOrd="0" parTransId="{E9DB3515-AC15-4234-90F7-41D316E17CAA}" sibTransId="{D17729B3-E693-480A-8D27-F55CA148C50E}"/>
    <dgm:cxn modelId="{E7C75044-9A35-49C8-90BA-DABE21C27CD4}" type="presOf" srcId="{69D1349B-FA42-4DCF-818A-D3957043816A}" destId="{274C1BD1-28BE-4269-908C-3B86374038A7}" srcOrd="0" destOrd="0" presId="urn:microsoft.com/office/officeart/2005/8/layout/bProcess4"/>
    <dgm:cxn modelId="{ABCF5D7E-ECDC-48BE-972C-10625E2E381E}" srcId="{531FD331-5D03-4DF6-8E19-89D7E0897DF4}" destId="{69D1349B-FA42-4DCF-818A-D3957043816A}" srcOrd="3" destOrd="0" parTransId="{77B5D785-6269-40F6-9195-699DEF609A6F}" sibTransId="{8F375EF4-A3E2-4233-BF2E-65709E42FEE8}"/>
    <dgm:cxn modelId="{4985CA93-52DE-4D4D-B561-5599C06AA589}" type="presOf" srcId="{6A746CE4-B415-429D-9A01-A6C7E7576698}" destId="{B05A14A4-0CFF-4613-B28B-7B79CD677793}" srcOrd="0" destOrd="0" presId="urn:microsoft.com/office/officeart/2005/8/layout/bProcess4"/>
    <dgm:cxn modelId="{4915755C-AAFD-42F2-B227-1F0EB986FB8D}" type="presOf" srcId="{43AA430A-DF42-4ED2-9926-015E7997F40E}" destId="{BA0BCCE0-B6EF-44EB-BD8A-D47FABF22C27}" srcOrd="0" destOrd="0" presId="urn:microsoft.com/office/officeart/2005/8/layout/bProcess4"/>
    <dgm:cxn modelId="{9E27EBBB-6D64-4FAA-9669-E6A51C2CE14E}" type="presOf" srcId="{8F375EF4-A3E2-4233-BF2E-65709E42FEE8}" destId="{C5CD44C9-288B-4AD6-B922-76FF323DAEFD}" srcOrd="0" destOrd="0" presId="urn:microsoft.com/office/officeart/2005/8/layout/bProcess4"/>
    <dgm:cxn modelId="{AFDDB60E-18DE-4EED-8EA0-8F0DFD51E450}" type="presOf" srcId="{531FD331-5D03-4DF6-8E19-89D7E0897DF4}" destId="{6BD51EF2-A326-4259-933C-407EA42DDE1C}" srcOrd="0" destOrd="0" presId="urn:microsoft.com/office/officeart/2005/8/layout/bProcess4"/>
    <dgm:cxn modelId="{549FB4F0-B084-406C-B855-74DFD0CCAC77}" type="presOf" srcId="{5DCE1EFC-FABB-4CE7-9C21-414662DCFEE5}" destId="{69CBE29D-9AF8-478C-A087-0E1C53219A0B}" srcOrd="0" destOrd="0" presId="urn:microsoft.com/office/officeart/2005/8/layout/bProcess4"/>
    <dgm:cxn modelId="{03BAEE5C-611F-4CAC-ABAF-40217E5A7DFE}" type="presOf" srcId="{18FFC1D0-8CFF-4B3E-9FF5-AF9794D80739}" destId="{18D4F8F8-EC5E-41A4-BEE7-AD2EA309667B}" srcOrd="0" destOrd="0" presId="urn:microsoft.com/office/officeart/2005/8/layout/bProcess4"/>
    <dgm:cxn modelId="{574C05B6-903F-4D50-87BD-07E6AD51B9E1}" type="presOf" srcId="{4F255348-7564-4019-B054-9A1554002A85}" destId="{C6E0D2CB-AECA-45AB-A3F1-416B485A5C80}" srcOrd="0" destOrd="0" presId="urn:microsoft.com/office/officeart/2005/8/layout/bProcess4"/>
    <dgm:cxn modelId="{B061C95B-45A4-420E-9417-27D485116FE1}" type="presOf" srcId="{50BAB9A4-D303-4A15-8B87-54D2BBCF249B}" destId="{D974A1D4-B907-4D1F-AB4D-71E5E08F9BAB}" srcOrd="0" destOrd="0" presId="urn:microsoft.com/office/officeart/2005/8/layout/bProcess4"/>
    <dgm:cxn modelId="{20FBDBB4-B2F8-450D-A442-0DA2DDCFB19D}" type="presOf" srcId="{CB75815D-E2E7-4B46-A23A-1B8CE060B1B7}" destId="{07FE8981-5147-41C0-9170-F12E982DE817}" srcOrd="0" destOrd="0" presId="urn:microsoft.com/office/officeart/2005/8/layout/bProcess4"/>
    <dgm:cxn modelId="{FF57BAE9-832B-4A8E-B007-AA16A4C9240A}" type="presOf" srcId="{7D2C98E8-E36C-414A-BE94-4F594B909ED5}" destId="{6ADF992E-4DF9-4295-909D-7388F128E97A}" srcOrd="0" destOrd="0" presId="urn:microsoft.com/office/officeart/2005/8/layout/bProcess4"/>
    <dgm:cxn modelId="{1EE5F8FC-E9E1-457B-9D09-4E663B00D182}" srcId="{531FD331-5D03-4DF6-8E19-89D7E0897DF4}" destId="{18FFC1D0-8CFF-4B3E-9FF5-AF9794D80739}" srcOrd="2" destOrd="0" parTransId="{B0E7E187-8D21-401D-90C1-0254B3236475}" sibTransId="{CB75815D-E2E7-4B46-A23A-1B8CE060B1B7}"/>
    <dgm:cxn modelId="{DEAC9741-5754-4E24-B98D-460DE29E18AC}" type="presOf" srcId="{95084E48-9A62-4B2C-8096-F599D3F4E3FE}" destId="{11D00494-9DE6-4D43-8430-014FEFC62477}" srcOrd="0" destOrd="0" presId="urn:microsoft.com/office/officeart/2005/8/layout/bProcess4"/>
    <dgm:cxn modelId="{9CEC29E3-24E4-44AB-9268-70C1D252732F}" type="presParOf" srcId="{6BD51EF2-A326-4259-933C-407EA42DDE1C}" destId="{91440710-BDC4-4642-9AE8-BB54C40849AB}" srcOrd="0" destOrd="0" presId="urn:microsoft.com/office/officeart/2005/8/layout/bProcess4"/>
    <dgm:cxn modelId="{13662756-1C09-4CCC-A989-6D831AE00A41}" type="presParOf" srcId="{91440710-BDC4-4642-9AE8-BB54C40849AB}" destId="{0ED45FB5-D69F-4AFF-B3B9-8984EE80B0DC}" srcOrd="0" destOrd="0" presId="urn:microsoft.com/office/officeart/2005/8/layout/bProcess4"/>
    <dgm:cxn modelId="{6BC19DDB-7303-4EAE-B696-51D31ED488F0}" type="presParOf" srcId="{91440710-BDC4-4642-9AE8-BB54C40849AB}" destId="{B05A14A4-0CFF-4613-B28B-7B79CD677793}" srcOrd="1" destOrd="0" presId="urn:microsoft.com/office/officeart/2005/8/layout/bProcess4"/>
    <dgm:cxn modelId="{0E5F07F2-CA2A-4A67-8A71-BBA3A155E303}" type="presParOf" srcId="{6BD51EF2-A326-4259-933C-407EA42DDE1C}" destId="{6ADF992E-4DF9-4295-909D-7388F128E97A}" srcOrd="1" destOrd="0" presId="urn:microsoft.com/office/officeart/2005/8/layout/bProcess4"/>
    <dgm:cxn modelId="{4CAD4DF1-1C21-4818-A37A-5BDE062A6A0A}" type="presParOf" srcId="{6BD51EF2-A326-4259-933C-407EA42DDE1C}" destId="{07E2B740-B84A-4EF5-B69D-B624B2A57FF7}" srcOrd="2" destOrd="0" presId="urn:microsoft.com/office/officeart/2005/8/layout/bProcess4"/>
    <dgm:cxn modelId="{94D7724E-5C6B-4D9F-965B-42B0FD0902E5}" type="presParOf" srcId="{07E2B740-B84A-4EF5-B69D-B624B2A57FF7}" destId="{172B8484-1A3C-409F-A464-F13055C7D2FC}" srcOrd="0" destOrd="0" presId="urn:microsoft.com/office/officeart/2005/8/layout/bProcess4"/>
    <dgm:cxn modelId="{7F808C6C-C3E0-42FF-8EEF-E98E8F0B0481}" type="presParOf" srcId="{07E2B740-B84A-4EF5-B69D-B624B2A57FF7}" destId="{BA0BCCE0-B6EF-44EB-BD8A-D47FABF22C27}" srcOrd="1" destOrd="0" presId="urn:microsoft.com/office/officeart/2005/8/layout/bProcess4"/>
    <dgm:cxn modelId="{A6015753-4B17-4D4C-8D7A-0F09ACD240E7}" type="presParOf" srcId="{6BD51EF2-A326-4259-933C-407EA42DDE1C}" destId="{11D00494-9DE6-4D43-8430-014FEFC62477}" srcOrd="3" destOrd="0" presId="urn:microsoft.com/office/officeart/2005/8/layout/bProcess4"/>
    <dgm:cxn modelId="{D908282F-CF13-4F6F-AB83-D9720284E2E8}" type="presParOf" srcId="{6BD51EF2-A326-4259-933C-407EA42DDE1C}" destId="{897A5F56-8534-452E-8A1D-165B6B0BE70D}" srcOrd="4" destOrd="0" presId="urn:microsoft.com/office/officeart/2005/8/layout/bProcess4"/>
    <dgm:cxn modelId="{42BCFFCD-B280-4F22-ADEE-52FFA3DDA0C6}" type="presParOf" srcId="{897A5F56-8534-452E-8A1D-165B6B0BE70D}" destId="{11992E17-44B3-484A-8BC5-D7D237DB71BE}" srcOrd="0" destOrd="0" presId="urn:microsoft.com/office/officeart/2005/8/layout/bProcess4"/>
    <dgm:cxn modelId="{7D290B3D-6F46-4628-8187-66BC60FEA72C}" type="presParOf" srcId="{897A5F56-8534-452E-8A1D-165B6B0BE70D}" destId="{18D4F8F8-EC5E-41A4-BEE7-AD2EA309667B}" srcOrd="1" destOrd="0" presId="urn:microsoft.com/office/officeart/2005/8/layout/bProcess4"/>
    <dgm:cxn modelId="{8B54606E-5DD9-42C3-A75C-5EA73652A0DE}" type="presParOf" srcId="{6BD51EF2-A326-4259-933C-407EA42DDE1C}" destId="{07FE8981-5147-41C0-9170-F12E982DE817}" srcOrd="5" destOrd="0" presId="urn:microsoft.com/office/officeart/2005/8/layout/bProcess4"/>
    <dgm:cxn modelId="{16C15F32-D374-403B-AB2D-79999282AF58}" type="presParOf" srcId="{6BD51EF2-A326-4259-933C-407EA42DDE1C}" destId="{55494CAF-2B72-4F33-BBB5-70FBA9A0B8F8}" srcOrd="6" destOrd="0" presId="urn:microsoft.com/office/officeart/2005/8/layout/bProcess4"/>
    <dgm:cxn modelId="{7659CD9A-5362-4F52-A341-A468D19F9435}" type="presParOf" srcId="{55494CAF-2B72-4F33-BBB5-70FBA9A0B8F8}" destId="{EFD2131E-552B-4129-8D26-8C4D27B5087D}" srcOrd="0" destOrd="0" presId="urn:microsoft.com/office/officeart/2005/8/layout/bProcess4"/>
    <dgm:cxn modelId="{B963FEA3-882D-47E9-9876-36A66BC12FDF}" type="presParOf" srcId="{55494CAF-2B72-4F33-BBB5-70FBA9A0B8F8}" destId="{274C1BD1-28BE-4269-908C-3B86374038A7}" srcOrd="1" destOrd="0" presId="urn:microsoft.com/office/officeart/2005/8/layout/bProcess4"/>
    <dgm:cxn modelId="{E31F2BCE-BD86-4A3A-841C-B886E464E3B4}" type="presParOf" srcId="{6BD51EF2-A326-4259-933C-407EA42DDE1C}" destId="{C5CD44C9-288B-4AD6-B922-76FF323DAEFD}" srcOrd="7" destOrd="0" presId="urn:microsoft.com/office/officeart/2005/8/layout/bProcess4"/>
    <dgm:cxn modelId="{15FCA1FF-9511-4AD2-B37D-531450485D24}" type="presParOf" srcId="{6BD51EF2-A326-4259-933C-407EA42DDE1C}" destId="{93A826C7-A654-4F5F-87C5-3D9EDE1D3F14}" srcOrd="8" destOrd="0" presId="urn:microsoft.com/office/officeart/2005/8/layout/bProcess4"/>
    <dgm:cxn modelId="{86CA7348-AE39-4995-8ABA-8CBEC061472C}" type="presParOf" srcId="{93A826C7-A654-4F5F-87C5-3D9EDE1D3F14}" destId="{B5675B4E-127E-4F70-8FED-E9DBBB3DA49F}" srcOrd="0" destOrd="0" presId="urn:microsoft.com/office/officeart/2005/8/layout/bProcess4"/>
    <dgm:cxn modelId="{7983EBD8-351F-40AC-99BD-0C411F20755B}" type="presParOf" srcId="{93A826C7-A654-4F5F-87C5-3D9EDE1D3F14}" destId="{5759201A-CEFA-4177-88E5-3EE707869402}" srcOrd="1" destOrd="0" presId="urn:microsoft.com/office/officeart/2005/8/layout/bProcess4"/>
    <dgm:cxn modelId="{7F012946-F702-43E9-9AFF-D03E21195E10}" type="presParOf" srcId="{6BD51EF2-A326-4259-933C-407EA42DDE1C}" destId="{B246AA10-1EB7-4924-96E8-7272B9C180A1}" srcOrd="9" destOrd="0" presId="urn:microsoft.com/office/officeart/2005/8/layout/bProcess4"/>
    <dgm:cxn modelId="{B97F7B07-0A86-41E3-A1FD-F03658D09B6F}" type="presParOf" srcId="{6BD51EF2-A326-4259-933C-407EA42DDE1C}" destId="{4FE8BC6F-20FB-4139-B99D-D43D5A86EC71}" srcOrd="10" destOrd="0" presId="urn:microsoft.com/office/officeart/2005/8/layout/bProcess4"/>
    <dgm:cxn modelId="{2E47E27F-0D6A-4CA9-9932-899A199CDF00}" type="presParOf" srcId="{4FE8BC6F-20FB-4139-B99D-D43D5A86EC71}" destId="{BF372592-2460-4B36-ADF7-23BA775DE9E7}" srcOrd="0" destOrd="0" presId="urn:microsoft.com/office/officeart/2005/8/layout/bProcess4"/>
    <dgm:cxn modelId="{FBAE7B47-22E6-4416-BA38-7A136C2D8766}" type="presParOf" srcId="{4FE8BC6F-20FB-4139-B99D-D43D5A86EC71}" destId="{D974A1D4-B907-4D1F-AB4D-71E5E08F9BAB}" srcOrd="1" destOrd="0" presId="urn:microsoft.com/office/officeart/2005/8/layout/bProcess4"/>
    <dgm:cxn modelId="{9FB29F46-A7E1-4742-BA30-BEF80FD81C72}" type="presParOf" srcId="{6BD51EF2-A326-4259-933C-407EA42DDE1C}" destId="{69CBE29D-9AF8-478C-A087-0E1C53219A0B}" srcOrd="11" destOrd="0" presId="urn:microsoft.com/office/officeart/2005/8/layout/bProcess4"/>
    <dgm:cxn modelId="{D8A51E7A-F681-4858-87A7-28AD5E221F95}" type="presParOf" srcId="{6BD51EF2-A326-4259-933C-407EA42DDE1C}" destId="{08D7CE9A-55AF-4D71-A761-2D3F79C33D68}" srcOrd="12" destOrd="0" presId="urn:microsoft.com/office/officeart/2005/8/layout/bProcess4"/>
    <dgm:cxn modelId="{3F747E80-515B-40E4-BEC6-885620394116}" type="presParOf" srcId="{08D7CE9A-55AF-4D71-A761-2D3F79C33D68}" destId="{A55E60FB-2C4F-4C60-B676-EF22F59C2B72}" srcOrd="0" destOrd="0" presId="urn:microsoft.com/office/officeart/2005/8/layout/bProcess4"/>
    <dgm:cxn modelId="{6D15C708-E69E-49E4-ACDB-0914188DDB7F}" type="presParOf" srcId="{08D7CE9A-55AF-4D71-A761-2D3F79C33D68}" destId="{C6E0D2CB-AECA-45AB-A3F1-416B485A5C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F992E-4DF9-4295-909D-7388F128E97A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A14A4-0CFF-4613-B28B-7B79CD677793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Creating Oracle RDB</a:t>
          </a:r>
          <a:endParaRPr lang="en-US" sz="1400" kern="1200" dirty="0"/>
        </a:p>
      </dsp:txBody>
      <dsp:txXfrm>
        <a:off x="32305" y="314146"/>
        <a:ext cx="1605418" cy="939859"/>
      </dsp:txXfrm>
    </dsp:sp>
    <dsp:sp modelId="{11D00494-9DE6-4D43-8430-014FEFC62477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BCCE0-B6EF-44EB-BD8A-D47FABF22C27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Setup and Deploy the </a:t>
          </a:r>
          <a:r>
            <a:rPr lang="en-US" sz="1400" kern="1200" dirty="0" smtClean="0"/>
            <a:t>RDS in AWS and GENI</a:t>
          </a:r>
          <a:endParaRPr lang="en-US" sz="1400" kern="1200" dirty="0"/>
        </a:p>
      </dsp:txBody>
      <dsp:txXfrm>
        <a:off x="32305" y="1562070"/>
        <a:ext cx="1605418" cy="939859"/>
      </dsp:txXfrm>
    </dsp:sp>
    <dsp:sp modelId="{07FE8981-5147-41C0-9170-F12E982DE817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4F8F8-EC5E-41A4-BEE7-AD2EA309667B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Setting up evaluation tool like solar wind or </a:t>
          </a:r>
          <a:r>
            <a:rPr lang="en-US" sz="1400" kern="1200" dirty="0" err="1" smtClean="0"/>
            <a:t>idera</a:t>
          </a:r>
          <a:r>
            <a:rPr lang="en-US" sz="1400" kern="1200" dirty="0" smtClean="0"/>
            <a:t> in GCP</a:t>
          </a:r>
          <a:endParaRPr lang="en-US" sz="1400" kern="1200" dirty="0"/>
        </a:p>
      </dsp:txBody>
      <dsp:txXfrm>
        <a:off x="32305" y="2809994"/>
        <a:ext cx="1605418" cy="939859"/>
      </dsp:txXfrm>
    </dsp:sp>
    <dsp:sp modelId="{C5CD44C9-288B-4AD6-B922-76FF323DAEFD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1BD1-28BE-4269-908C-3B86374038A7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Performance result in </a:t>
          </a:r>
          <a:r>
            <a:rPr lang="en-US" sz="1400" kern="1200" dirty="0" smtClean="0"/>
            <a:t>GCP</a:t>
          </a:r>
          <a:endParaRPr lang="en-US" sz="1400" kern="1200" dirty="0"/>
        </a:p>
      </dsp:txBody>
      <dsp:txXfrm>
        <a:off x="2245290" y="2809994"/>
        <a:ext cx="1605418" cy="939859"/>
      </dsp:txXfrm>
    </dsp:sp>
    <dsp:sp modelId="{B246AA10-1EB7-4924-96E8-7272B9C180A1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9201A-CEFA-4177-88E5-3EE707869402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the results in Tableau</a:t>
          </a:r>
          <a:endParaRPr lang="en-US" sz="1400" kern="1200" dirty="0"/>
        </a:p>
      </dsp:txBody>
      <dsp:txXfrm>
        <a:off x="2245290" y="1562070"/>
        <a:ext cx="1605418" cy="939859"/>
      </dsp:txXfrm>
    </dsp:sp>
    <dsp:sp modelId="{69CBE29D-9AF8-478C-A087-0E1C53219A0B}">
      <dsp:nvSpPr>
        <dsp:cNvPr id="0" name=""/>
        <dsp:cNvSpPr/>
      </dsp:nvSpPr>
      <dsp:spPr>
        <a:xfrm rot="21596168">
          <a:off x="2558655" y="454977"/>
          <a:ext cx="2211134" cy="149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4A1D4-B907-4D1F-AB4D-71E5E08F9BAB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Plotting performance graph</a:t>
          </a:r>
          <a:endParaRPr lang="en-US" sz="1400" kern="1200" dirty="0"/>
        </a:p>
      </dsp:txBody>
      <dsp:txXfrm>
        <a:off x="2245290" y="314146"/>
        <a:ext cx="1605418" cy="939859"/>
      </dsp:txXfrm>
    </dsp:sp>
    <dsp:sp modelId="{C6E0D2CB-AECA-45AB-A3F1-416B485A5C80}">
      <dsp:nvSpPr>
        <dsp:cNvPr id="0" name=""/>
        <dsp:cNvSpPr/>
      </dsp:nvSpPr>
      <dsp:spPr>
        <a:xfrm>
          <a:off x="4432097" y="277528"/>
          <a:ext cx="1663898" cy="9983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Analyze the best database </a:t>
          </a:r>
          <a:r>
            <a:rPr lang="en-US" sz="1400" kern="1200" dirty="0" smtClean="0"/>
            <a:t>service keeping the cost constant</a:t>
          </a:r>
          <a:endParaRPr lang="en-US" sz="1400" kern="1200" dirty="0" smtClean="0"/>
        </a:p>
      </dsp:txBody>
      <dsp:txXfrm>
        <a:off x="4461337" y="306768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5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7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5B53-8B3B-2E4A-9D74-DE07B9CCB835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0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050" y="2928045"/>
            <a:ext cx="5400149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Comparison of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AWS,GENI Database service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GCP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0050" y="4056004"/>
            <a:ext cx="5400149" cy="684133"/>
          </a:xfrm>
        </p:spPr>
        <p:txBody>
          <a:bodyPr>
            <a:normAutofit/>
          </a:bodyPr>
          <a:lstStyle/>
          <a:p>
            <a:endParaRPr lang="en-US" sz="2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054" y="594661"/>
            <a:ext cx="5160141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  <a:latin typeface="Arial"/>
                <a:cs typeface="Arial"/>
              </a:rPr>
              <a:t>Team Members</a:t>
            </a:r>
            <a:endParaRPr lang="en-US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030" y="1930307"/>
            <a:ext cx="6920190" cy="36601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5632"/>
              </p:ext>
            </p:extLst>
          </p:nvPr>
        </p:nvGraphicFramePr>
        <p:xfrm>
          <a:off x="2374392" y="3748814"/>
          <a:ext cx="406400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Grace Stalin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16291038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Abdulsalam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Elsaidi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12342281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b="26669"/>
          <a:stretch/>
        </p:blipFill>
        <p:spPr>
          <a:xfrm>
            <a:off x="2926081" y="1966883"/>
            <a:ext cx="2743200" cy="1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Project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Development &amp; Research with Evaluation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04" y="2983310"/>
            <a:ext cx="4537809" cy="31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7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The main motivation of this project are: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Free access to Cloud platforms like AWS, Azure and GPS.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To learn and experience developing concepts of Cloud computation.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Obtaining required knowledge and skills to work on real time Cloud projects in future.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60" y="2746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10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584"/>
            <a:ext cx="3227832" cy="2505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1024" y="2386584"/>
            <a:ext cx="519379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bg1"/>
                </a:solidFill>
              </a:rPr>
              <a:t>this project are: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 up the server, create and deploy the databases in Cloud </a:t>
            </a:r>
            <a:r>
              <a:rPr lang="en-US" dirty="0" smtClean="0">
                <a:solidFill>
                  <a:schemeClr val="bg1"/>
                </a:solidFill>
              </a:rPr>
              <a:t>platforms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Evaluate and Analyze VM performance benchmark</a:t>
            </a:r>
          </a:p>
        </p:txBody>
      </p:sp>
    </p:spTree>
    <p:extLst>
      <p:ext uri="{BB962C8B-B14F-4D97-AF65-F5344CB8AC3E}">
        <p14:creationId xmlns:p14="http://schemas.microsoft.com/office/powerpoint/2010/main" val="94263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2088571"/>
              </p:ext>
            </p:extLst>
          </p:nvPr>
        </p:nvGraphicFramePr>
        <p:xfrm>
          <a:off x="1524000" y="18311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119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Tools, Language &amp; Platforms used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77339"/>
              </p:ext>
            </p:extLst>
          </p:nvPr>
        </p:nvGraphicFramePr>
        <p:xfrm>
          <a:off x="1261872" y="2192528"/>
          <a:ext cx="6318504" cy="2114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6168"/>
                <a:gridCol w="2106168"/>
                <a:gridCol w="2106168"/>
              </a:tblGrid>
              <a:tr h="610054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</a:tr>
              <a:tr h="15042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Oracle</a:t>
                      </a:r>
                      <a:r>
                        <a:rPr lang="en-US" baseline="0" dirty="0" smtClean="0"/>
                        <a:t> DB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AWS 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wind or </a:t>
                      </a:r>
                      <a:r>
                        <a:rPr lang="en-US" baseline="0" dirty="0" err="1" smtClean="0"/>
                        <a:t>idera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Tableau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T-</a:t>
                      </a:r>
                      <a:r>
                        <a:rPr lang="en-US" dirty="0" err="1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</a:p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0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Server setup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DB migration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DB creation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Bench marking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Analyzing 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7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175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Comparison of AWS,GENI Database service with  GCP</vt:lpstr>
      <vt:lpstr>Team Members</vt:lpstr>
      <vt:lpstr>Type of Project</vt:lpstr>
      <vt:lpstr>Motivation</vt:lpstr>
      <vt:lpstr>Objective</vt:lpstr>
      <vt:lpstr>Architecture</vt:lpstr>
      <vt:lpstr>Tools, Language &amp; Platforms used</vt:lpstr>
      <vt:lpstr>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sylviagershom@gmail.com</cp:lastModifiedBy>
  <cp:revision>35</cp:revision>
  <cp:lastPrinted>2017-06-05T16:47:23Z</cp:lastPrinted>
  <dcterms:created xsi:type="dcterms:W3CDTF">2017-06-05T16:08:15Z</dcterms:created>
  <dcterms:modified xsi:type="dcterms:W3CDTF">2019-03-19T15:21:17Z</dcterms:modified>
</cp:coreProperties>
</file>