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4" r:id="rId9"/>
    <p:sldId id="267" r:id="rId10"/>
    <p:sldId id="268" r:id="rId11"/>
    <p:sldId id="269" r:id="rId12"/>
    <p:sldId id="270" r:id="rId13"/>
    <p:sldId id="263" r:id="rId14"/>
    <p:sldId id="266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FD331-5D03-4DF6-8E19-89D7E0897DF4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D51EF2-A326-4259-933C-407EA42DDE1C}" type="pres">
      <dgm:prSet presAssocID="{531FD331-5D03-4DF6-8E19-89D7E0897DF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AFDDB60E-18DE-4EED-8EA0-8F0DFD51E450}" type="presOf" srcId="{531FD331-5D03-4DF6-8E19-89D7E0897DF4}" destId="{6BD51EF2-A326-4259-933C-407EA42DDE1C}" srcOrd="0" destOrd="0" presId="urn:microsoft.com/office/officeart/2005/8/layout/bProcess4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5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7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5B53-8B3B-2E4A-9D74-DE07B9CCB83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0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050" y="2928045"/>
            <a:ext cx="5400149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Comparison of VM Database service OF AWS,ORACLE GENI with  GCP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0050" y="4056004"/>
            <a:ext cx="5400149" cy="684133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Oracle database installation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Install the oracle database 12c.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Create inventory to save the software location.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539151" y="2794958"/>
            <a:ext cx="8065697" cy="3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37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Database creation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Before creation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atabase create a listener (communication between client or server)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Create Database with password with following criteria.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776376" y="3286664"/>
            <a:ext cx="5611483" cy="26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4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Database Created!!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8855" y="1600200"/>
            <a:ext cx="616628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Tools, Language &amp; Platforms used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95086"/>
              </p:ext>
            </p:extLst>
          </p:nvPr>
        </p:nvGraphicFramePr>
        <p:xfrm>
          <a:off x="1261872" y="2192528"/>
          <a:ext cx="6318504" cy="21142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6168"/>
                <a:gridCol w="2106168"/>
                <a:gridCol w="2106168"/>
              </a:tblGrid>
              <a:tr h="610054"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15042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Oracle</a:t>
                      </a:r>
                      <a:r>
                        <a:rPr lang="en-US" baseline="0" dirty="0" smtClean="0"/>
                        <a:t> DB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wind or </a:t>
                      </a:r>
                      <a:r>
                        <a:rPr lang="en-US" baseline="0" dirty="0" err="1" smtClean="0"/>
                        <a:t>idera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</a:p>
                    <a:p>
                      <a:r>
                        <a:rPr lang="en-US" dirty="0" err="1" smtClean="0"/>
                        <a:t>Sql</a:t>
                      </a:r>
                      <a:r>
                        <a:rPr lang="en-US" baseline="0" dirty="0" smtClean="0"/>
                        <a:t> developer </a:t>
                      </a:r>
                    </a:p>
                    <a:p>
                      <a:r>
                        <a:rPr lang="en-US" baseline="0" dirty="0" smtClean="0"/>
                        <a:t>(DB    cloud)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2012RS</a:t>
                      </a:r>
                    </a:p>
                    <a:p>
                      <a:pPr algn="l"/>
                      <a:r>
                        <a:rPr lang="en-US" dirty="0" smtClean="0"/>
                        <a:t>Linux(</a:t>
                      </a:r>
                      <a:r>
                        <a:rPr lang="en-US" dirty="0" err="1" smtClean="0"/>
                        <a:t>Rhel</a:t>
                      </a:r>
                      <a:r>
                        <a:rPr lang="en-US" dirty="0" smtClean="0"/>
                        <a:t> 7.6)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830128" y="3545457"/>
            <a:ext cx="146649" cy="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80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Server setup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DB creation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Bench marking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Analyzing 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73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SEE you in the final presentation.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2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054" y="594661"/>
            <a:ext cx="5160141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FFFF"/>
                </a:solidFill>
                <a:latin typeface="Arial"/>
                <a:cs typeface="Arial"/>
              </a:rPr>
              <a:t>Team Members</a:t>
            </a:r>
            <a:endParaRPr lang="en-US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030" y="1930307"/>
            <a:ext cx="6920190" cy="36601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35632"/>
              </p:ext>
            </p:extLst>
          </p:nvPr>
        </p:nvGraphicFramePr>
        <p:xfrm>
          <a:off x="2374392" y="3748814"/>
          <a:ext cx="406400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Grace Stalin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16291038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Abdulsalam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Elsaidi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12342281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5" b="26669"/>
          <a:stretch/>
        </p:blipFill>
        <p:spPr>
          <a:xfrm>
            <a:off x="2926081" y="1966883"/>
            <a:ext cx="2743200" cy="11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Project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Development &amp; Research with Evaluation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04" y="2983310"/>
            <a:ext cx="4537809" cy="31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7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 main motivation of this project are: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Free access to Cloud platforms like AWS, ORACLE and GENI with GCP.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To learn and experience developing concepts of Cloud computation.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Obtaining required knowledge and skills to work on real time Cloud projects in future.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60" y="27463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10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584"/>
            <a:ext cx="3227832" cy="2505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1024" y="2386584"/>
            <a:ext cx="51937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Objective </a:t>
            </a:r>
            <a:r>
              <a:rPr lang="en-US" sz="2800" dirty="0" smtClean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bg1"/>
                </a:solidFill>
              </a:rPr>
              <a:t>this project are: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 up the server, create and deploy the databases in Cloud </a:t>
            </a:r>
            <a:r>
              <a:rPr lang="en-US" dirty="0" smtClean="0">
                <a:solidFill>
                  <a:schemeClr val="bg1"/>
                </a:solidFill>
              </a:rPr>
              <a:t>platforms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Evaluate and Analyze VM performance </a:t>
            </a:r>
            <a:r>
              <a:rPr lang="en-US" dirty="0" smtClean="0">
                <a:solidFill>
                  <a:schemeClr val="bg1"/>
                </a:solidFill>
              </a:rPr>
              <a:t>benchmark using third party tool.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3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70070660"/>
              </p:ext>
            </p:extLst>
          </p:nvPr>
        </p:nvGraphicFramePr>
        <p:xfrm>
          <a:off x="1524000" y="18311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1190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First create AWS EC2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85" y="2726866"/>
            <a:ext cx="4573042" cy="2921666"/>
          </a:xfrm>
        </p:spPr>
      </p:pic>
      <p:sp>
        <p:nvSpPr>
          <p:cNvPr id="5" name="Rectangle 4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697" y="4187699"/>
            <a:ext cx="1769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T2.large</a:t>
            </a:r>
            <a:endParaRPr lang="en-U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967487" y="3890665"/>
            <a:ext cx="1696878" cy="6201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Instance EC2 created in AWS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8685" y="2210280"/>
            <a:ext cx="6733529" cy="37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4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prerequisite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Installing rpm package manager from oracle repository.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a user and groups to run oracle DB on oracle user.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Set password for oracle user.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Disable </a:t>
            </a:r>
            <a:r>
              <a:rPr lang="en-US" dirty="0" err="1" smtClean="0">
                <a:solidFill>
                  <a:schemeClr val="bg1"/>
                </a:solidFill>
              </a:rPr>
              <a:t>selinux</a:t>
            </a:r>
            <a:r>
              <a:rPr lang="en-US" dirty="0" smtClean="0">
                <a:solidFill>
                  <a:schemeClr val="bg1"/>
                </a:solidFill>
              </a:rPr>
              <a:t> (disable Linux firewall)permission.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Download oracle software from oracle </a:t>
            </a:r>
            <a:r>
              <a:rPr lang="en-US" dirty="0" err="1" smtClean="0">
                <a:solidFill>
                  <a:schemeClr val="bg1"/>
                </a:solidFill>
              </a:rPr>
              <a:t>edelivery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Unzip the package 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1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256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Comparison of VM Database service OF AWS,ORACLE GENI with  GCP</vt:lpstr>
      <vt:lpstr>Team Members</vt:lpstr>
      <vt:lpstr>Type of Project</vt:lpstr>
      <vt:lpstr>Motivation</vt:lpstr>
      <vt:lpstr>Objective</vt:lpstr>
      <vt:lpstr>Architecture</vt:lpstr>
      <vt:lpstr>First create AWS EC2 </vt:lpstr>
      <vt:lpstr>Instance EC2 created in AWS</vt:lpstr>
      <vt:lpstr>Database prerequisite</vt:lpstr>
      <vt:lpstr>Oracle database installation</vt:lpstr>
      <vt:lpstr>Database creation</vt:lpstr>
      <vt:lpstr>Database Created!!</vt:lpstr>
      <vt:lpstr>Tools, Language &amp; Platforms used</vt:lpstr>
      <vt:lpstr>Learning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WORKSHOP</dc:title>
  <dc:creator>UMKC Faculty and Staff</dc:creator>
  <cp:lastModifiedBy>sylviagershom@gmail.com</cp:lastModifiedBy>
  <cp:revision>54</cp:revision>
  <cp:lastPrinted>2017-06-05T16:47:23Z</cp:lastPrinted>
  <dcterms:created xsi:type="dcterms:W3CDTF">2017-06-05T16:08:15Z</dcterms:created>
  <dcterms:modified xsi:type="dcterms:W3CDTF">2019-04-02T17:19:12Z</dcterms:modified>
</cp:coreProperties>
</file>