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1" r:id="rId1"/>
  </p:sldMasterIdLst>
  <p:notesMasterIdLst>
    <p:notesMasterId r:id="rId23"/>
  </p:notesMasterIdLst>
  <p:sldIdLst>
    <p:sldId id="287" r:id="rId2"/>
    <p:sldId id="288" r:id="rId3"/>
    <p:sldId id="289" r:id="rId4"/>
    <p:sldId id="290" r:id="rId5"/>
    <p:sldId id="291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310" r:id="rId14"/>
    <p:sldId id="301" r:id="rId15"/>
    <p:sldId id="302" r:id="rId16"/>
    <p:sldId id="303" r:id="rId17"/>
    <p:sldId id="304" r:id="rId18"/>
    <p:sldId id="305" r:id="rId19"/>
    <p:sldId id="306" r:id="rId20"/>
    <p:sldId id="309" r:id="rId21"/>
    <p:sldId id="308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agershom@gmail.com" initials="s" lastIdx="1" clrIdx="0">
    <p:extLst>
      <p:ext uri="{19B8F6BF-5375-455C-9EA6-DF929625EA0E}">
        <p15:presenceInfo xmlns:p15="http://schemas.microsoft.com/office/powerpoint/2012/main" userId="c0a31e18d94bd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3995" autoAdjust="0"/>
  </p:normalViewPr>
  <p:slideViewPr>
    <p:cSldViewPr snapToGrid="0" snapToObjects="1">
      <p:cViewPr varScale="1">
        <p:scale>
          <a:sx n="80" d="100"/>
          <a:sy n="80" d="100"/>
        </p:scale>
        <p:origin x="147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471BD9-0812-4513-89A5-7A2E82A377E7}" type="doc">
      <dgm:prSet loTypeId="urn:microsoft.com/office/officeart/2011/layout/Tab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099E64C-88AE-4AEB-A120-63D146549EE5}">
      <dgm:prSet phldrT="[Text]" custT="1"/>
      <dgm:spPr/>
      <dgm:t>
        <a:bodyPr/>
        <a:lstStyle/>
        <a:p>
          <a:r>
            <a:rPr lang="en-US" sz="2000" dirty="0" smtClean="0"/>
            <a:t>1</a:t>
          </a:r>
          <a:endParaRPr lang="en-US" sz="2000" dirty="0"/>
        </a:p>
      </dgm:t>
    </dgm:pt>
    <dgm:pt modelId="{AF842455-F6A7-4085-855C-615B5BE0E51C}" type="parTrans" cxnId="{02059995-538E-47AA-A17D-C27E4E6ACF07}">
      <dgm:prSet/>
      <dgm:spPr/>
      <dgm:t>
        <a:bodyPr/>
        <a:lstStyle/>
        <a:p>
          <a:endParaRPr lang="en-US"/>
        </a:p>
      </dgm:t>
    </dgm:pt>
    <dgm:pt modelId="{EB290249-04D4-4348-9416-C6F0807F32F8}" type="sibTrans" cxnId="{02059995-538E-47AA-A17D-C27E4E6ACF07}">
      <dgm:prSet/>
      <dgm:spPr/>
      <dgm:t>
        <a:bodyPr/>
        <a:lstStyle/>
        <a:p>
          <a:endParaRPr lang="en-US"/>
        </a:p>
      </dgm:t>
    </dgm:pt>
    <dgm:pt modelId="{4976A4BC-4488-455B-869B-95661B41C292}">
      <dgm:prSet phldrT="[Text]" custT="1"/>
      <dgm:spPr/>
      <dgm:t>
        <a:bodyPr/>
        <a:lstStyle/>
        <a:p>
          <a:r>
            <a:rPr lang="en-US" sz="2000" smtClean="0"/>
            <a:t>Set up the server, create and deploy the databases in Cloud platforms</a:t>
          </a:r>
          <a:endParaRPr lang="en-US" sz="2000" dirty="0"/>
        </a:p>
      </dgm:t>
    </dgm:pt>
    <dgm:pt modelId="{7E40C31E-BA01-42DD-8353-7233784127B9}" type="parTrans" cxnId="{B019E412-E1FD-440C-8FAD-BC04DC149AE3}">
      <dgm:prSet/>
      <dgm:spPr/>
      <dgm:t>
        <a:bodyPr/>
        <a:lstStyle/>
        <a:p>
          <a:endParaRPr lang="en-US"/>
        </a:p>
      </dgm:t>
    </dgm:pt>
    <dgm:pt modelId="{DE976A64-5E22-42F8-903E-BE92BC48EF5D}" type="sibTrans" cxnId="{B019E412-E1FD-440C-8FAD-BC04DC149AE3}">
      <dgm:prSet/>
      <dgm:spPr/>
      <dgm:t>
        <a:bodyPr/>
        <a:lstStyle/>
        <a:p>
          <a:endParaRPr lang="en-US"/>
        </a:p>
      </dgm:t>
    </dgm:pt>
    <dgm:pt modelId="{0ADFB4C1-8FB3-47DD-9466-F924F784A430}">
      <dgm:prSet phldrT="[Text]" custT="1"/>
      <dgm:spPr/>
      <dgm:t>
        <a:bodyPr/>
        <a:lstStyle/>
        <a:p>
          <a:r>
            <a:rPr lang="en-US" sz="2000" dirty="0" smtClean="0"/>
            <a:t>2</a:t>
          </a:r>
          <a:endParaRPr lang="en-US" sz="2000" dirty="0"/>
        </a:p>
      </dgm:t>
    </dgm:pt>
    <dgm:pt modelId="{3517A0A7-A703-468A-817E-AF85A37D74BA}" type="parTrans" cxnId="{E8226485-9F24-426C-8C63-85120CD79640}">
      <dgm:prSet/>
      <dgm:spPr/>
      <dgm:t>
        <a:bodyPr/>
        <a:lstStyle/>
        <a:p>
          <a:endParaRPr lang="en-US"/>
        </a:p>
      </dgm:t>
    </dgm:pt>
    <dgm:pt modelId="{2F9F8D1D-6D57-4047-995C-DAEA9CC01402}" type="sibTrans" cxnId="{E8226485-9F24-426C-8C63-85120CD79640}">
      <dgm:prSet/>
      <dgm:spPr/>
      <dgm:t>
        <a:bodyPr/>
        <a:lstStyle/>
        <a:p>
          <a:endParaRPr lang="en-US"/>
        </a:p>
      </dgm:t>
    </dgm:pt>
    <dgm:pt modelId="{A1412AF2-0C58-43E6-BD9C-6264DEA77D7D}">
      <dgm:prSet phldrT="[Text]" custT="1"/>
      <dgm:spPr/>
      <dgm:t>
        <a:bodyPr/>
        <a:lstStyle/>
        <a:p>
          <a:endParaRPr lang="en-US" sz="2000" dirty="0"/>
        </a:p>
      </dgm:t>
    </dgm:pt>
    <dgm:pt modelId="{505B31F8-0484-45E1-854B-098E6695FCF1}" type="sibTrans" cxnId="{00F3A920-0131-456F-A0D9-E5D8CC25A7CD}">
      <dgm:prSet/>
      <dgm:spPr/>
      <dgm:t>
        <a:bodyPr/>
        <a:lstStyle/>
        <a:p>
          <a:endParaRPr lang="en-US"/>
        </a:p>
      </dgm:t>
    </dgm:pt>
    <dgm:pt modelId="{7940F8C8-448E-4E01-9168-7F3B5416C2AF}" type="parTrans" cxnId="{00F3A920-0131-456F-A0D9-E5D8CC25A7CD}">
      <dgm:prSet/>
      <dgm:spPr/>
      <dgm:t>
        <a:bodyPr/>
        <a:lstStyle/>
        <a:p>
          <a:endParaRPr lang="en-US"/>
        </a:p>
      </dgm:t>
    </dgm:pt>
    <dgm:pt modelId="{CAA627FD-E7D8-4487-9107-C25FD77BE07F}" type="pres">
      <dgm:prSet presAssocID="{AE471BD9-0812-4513-89A5-7A2E82A377E7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3A7F52A-10F5-41B5-AE01-B877AD084B1A}" type="pres">
      <dgm:prSet presAssocID="{0099E64C-88AE-4AEB-A120-63D146549EE5}" presName="composite" presStyleCnt="0"/>
      <dgm:spPr/>
    </dgm:pt>
    <dgm:pt modelId="{8EAA85D3-9EA0-4862-AD29-D1126B9F1807}" type="pres">
      <dgm:prSet presAssocID="{0099E64C-88AE-4AEB-A120-63D146549EE5}" presName="FirstChild" presStyleLbl="revTx" presStyleIdx="0" presStyleCnt="2" custScaleX="100982" custScaleY="51198" custLinFactNeighborX="-245" custLinFactNeighborY="-8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B46AB8-92A9-456C-AD7F-AED004EF4B17}" type="pres">
      <dgm:prSet presAssocID="{0099E64C-88AE-4AEB-A120-63D146549EE5}" presName="Parent" presStyleLbl="alignNode1" presStyleIdx="0" presStyleCnt="2" custScaleX="71085" custScaleY="57981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F3FFD-F1A0-47A6-8536-A43D490F11AB}" type="pres">
      <dgm:prSet presAssocID="{0099E64C-88AE-4AEB-A120-63D146549EE5}" presName="Accent" presStyleLbl="parChTrans1D1" presStyleIdx="0" presStyleCnt="2" custLinFactY="-100000" custLinFactNeighborY="-166112"/>
      <dgm:spPr/>
    </dgm:pt>
    <dgm:pt modelId="{CBB778CB-E8FE-4542-AB99-BD0725CBDC79}" type="pres">
      <dgm:prSet presAssocID="{EB290249-04D4-4348-9416-C6F0807F32F8}" presName="sibTrans" presStyleCnt="0"/>
      <dgm:spPr/>
    </dgm:pt>
    <dgm:pt modelId="{87BC2156-C7B9-49AF-B3DD-DB957B1F7BAC}" type="pres">
      <dgm:prSet presAssocID="{0ADFB4C1-8FB3-47DD-9466-F924F784A430}" presName="composite" presStyleCnt="0"/>
      <dgm:spPr/>
    </dgm:pt>
    <dgm:pt modelId="{3D401508-044D-4F22-831C-643C1DBEF4C2}" type="pres">
      <dgm:prSet presAssocID="{0ADFB4C1-8FB3-47DD-9466-F924F784A430}" presName="FirstChild" presStyleLbl="revTx" presStyleIdx="1" presStyleCnt="2" custScaleY="4946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1EE632-942E-41C6-8A50-30EA7BF75701}" type="pres">
      <dgm:prSet presAssocID="{0ADFB4C1-8FB3-47DD-9466-F924F784A430}" presName="Parent" presStyleLbl="alignNode1" presStyleIdx="1" presStyleCnt="2" custScaleX="72391" custScaleY="57387" custLinFactNeighborY="8670">
        <dgm:presLayoutVars>
          <dgm:chMax val="3"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5FBBF05-D8DA-47A5-A5C0-0E1677E5EBA7}" type="pres">
      <dgm:prSet presAssocID="{0ADFB4C1-8FB3-47DD-9466-F924F784A430}" presName="Accent" presStyleLbl="parChTrans1D1" presStyleIdx="1" presStyleCnt="2" custLinFactY="138688" custLinFactNeighborY="200000"/>
      <dgm:spPr/>
    </dgm:pt>
  </dgm:ptLst>
  <dgm:cxnLst>
    <dgm:cxn modelId="{602D4277-4A06-4E97-BD1A-3DEC319AA5B4}" type="presOf" srcId="{AE471BD9-0812-4513-89A5-7A2E82A377E7}" destId="{CAA627FD-E7D8-4487-9107-C25FD77BE07F}" srcOrd="0" destOrd="0" presId="urn:microsoft.com/office/officeart/2011/layout/TabList"/>
    <dgm:cxn modelId="{B019E412-E1FD-440C-8FAD-BC04DC149AE3}" srcId="{0099E64C-88AE-4AEB-A120-63D146549EE5}" destId="{4976A4BC-4488-455B-869B-95661B41C292}" srcOrd="0" destOrd="0" parTransId="{7E40C31E-BA01-42DD-8353-7233784127B9}" sibTransId="{DE976A64-5E22-42F8-903E-BE92BC48EF5D}"/>
    <dgm:cxn modelId="{02059995-538E-47AA-A17D-C27E4E6ACF07}" srcId="{AE471BD9-0812-4513-89A5-7A2E82A377E7}" destId="{0099E64C-88AE-4AEB-A120-63D146549EE5}" srcOrd="0" destOrd="0" parTransId="{AF842455-F6A7-4085-855C-615B5BE0E51C}" sibTransId="{EB290249-04D4-4348-9416-C6F0807F32F8}"/>
    <dgm:cxn modelId="{E8226485-9F24-426C-8C63-85120CD79640}" srcId="{AE471BD9-0812-4513-89A5-7A2E82A377E7}" destId="{0ADFB4C1-8FB3-47DD-9466-F924F784A430}" srcOrd="1" destOrd="0" parTransId="{3517A0A7-A703-468A-817E-AF85A37D74BA}" sibTransId="{2F9F8D1D-6D57-4047-995C-DAEA9CC01402}"/>
    <dgm:cxn modelId="{00F3A920-0131-456F-A0D9-E5D8CC25A7CD}" srcId="{0ADFB4C1-8FB3-47DD-9466-F924F784A430}" destId="{A1412AF2-0C58-43E6-BD9C-6264DEA77D7D}" srcOrd="0" destOrd="0" parTransId="{7940F8C8-448E-4E01-9168-7F3B5416C2AF}" sibTransId="{505B31F8-0484-45E1-854B-098E6695FCF1}"/>
    <dgm:cxn modelId="{9E5037D8-734A-4012-8EAB-1A7FA343AFBB}" type="presOf" srcId="{A1412AF2-0C58-43E6-BD9C-6264DEA77D7D}" destId="{3D401508-044D-4F22-831C-643C1DBEF4C2}" srcOrd="0" destOrd="0" presId="urn:microsoft.com/office/officeart/2011/layout/TabList"/>
    <dgm:cxn modelId="{77F20A77-FCED-4662-B6A7-5257143D0A1C}" type="presOf" srcId="{4976A4BC-4488-455B-869B-95661B41C292}" destId="{8EAA85D3-9EA0-4862-AD29-D1126B9F1807}" srcOrd="0" destOrd="0" presId="urn:microsoft.com/office/officeart/2011/layout/TabList"/>
    <dgm:cxn modelId="{669A8519-87FC-496A-A3D6-6DE8EC857839}" type="presOf" srcId="{0ADFB4C1-8FB3-47DD-9466-F924F784A430}" destId="{EE1EE632-942E-41C6-8A50-30EA7BF75701}" srcOrd="0" destOrd="0" presId="urn:microsoft.com/office/officeart/2011/layout/TabList"/>
    <dgm:cxn modelId="{BB12BBF5-6085-4432-A7AB-B95BDD8662E4}" type="presOf" srcId="{0099E64C-88AE-4AEB-A120-63D146549EE5}" destId="{48B46AB8-92A9-456C-AD7F-AED004EF4B17}" srcOrd="0" destOrd="0" presId="urn:microsoft.com/office/officeart/2011/layout/TabList"/>
    <dgm:cxn modelId="{0A341833-F3FA-4F67-AEFA-C0C5CB7FF14F}" type="presParOf" srcId="{CAA627FD-E7D8-4487-9107-C25FD77BE07F}" destId="{E3A7F52A-10F5-41B5-AE01-B877AD084B1A}" srcOrd="0" destOrd="0" presId="urn:microsoft.com/office/officeart/2011/layout/TabList"/>
    <dgm:cxn modelId="{6E837B0F-8609-414B-8E97-45F7D4A525F2}" type="presParOf" srcId="{E3A7F52A-10F5-41B5-AE01-B877AD084B1A}" destId="{8EAA85D3-9EA0-4862-AD29-D1126B9F1807}" srcOrd="0" destOrd="0" presId="urn:microsoft.com/office/officeart/2011/layout/TabList"/>
    <dgm:cxn modelId="{B9664C58-2124-4962-A5CC-672604CB13D4}" type="presParOf" srcId="{E3A7F52A-10F5-41B5-AE01-B877AD084B1A}" destId="{48B46AB8-92A9-456C-AD7F-AED004EF4B17}" srcOrd="1" destOrd="0" presId="urn:microsoft.com/office/officeart/2011/layout/TabList"/>
    <dgm:cxn modelId="{89B35D6D-22E6-4E78-B149-CD175E827790}" type="presParOf" srcId="{E3A7F52A-10F5-41B5-AE01-B877AD084B1A}" destId="{CE0F3FFD-F1A0-47A6-8536-A43D490F11AB}" srcOrd="2" destOrd="0" presId="urn:microsoft.com/office/officeart/2011/layout/TabList"/>
    <dgm:cxn modelId="{A45120D7-9383-4775-8D33-4184833CC9C3}" type="presParOf" srcId="{CAA627FD-E7D8-4487-9107-C25FD77BE07F}" destId="{CBB778CB-E8FE-4542-AB99-BD0725CBDC79}" srcOrd="1" destOrd="0" presId="urn:microsoft.com/office/officeart/2011/layout/TabList"/>
    <dgm:cxn modelId="{2FB38D91-0EA8-4814-A656-1EE453EC3D35}" type="presParOf" srcId="{CAA627FD-E7D8-4487-9107-C25FD77BE07F}" destId="{87BC2156-C7B9-49AF-B3DD-DB957B1F7BAC}" srcOrd="2" destOrd="0" presId="urn:microsoft.com/office/officeart/2011/layout/TabList"/>
    <dgm:cxn modelId="{B5B11B05-6F40-4C45-AD0A-0D0F808492C0}" type="presParOf" srcId="{87BC2156-C7B9-49AF-B3DD-DB957B1F7BAC}" destId="{3D401508-044D-4F22-831C-643C1DBEF4C2}" srcOrd="0" destOrd="0" presId="urn:microsoft.com/office/officeart/2011/layout/TabList"/>
    <dgm:cxn modelId="{3FEFB9CE-AF72-44E3-9CFB-1F789A818BCE}" type="presParOf" srcId="{87BC2156-C7B9-49AF-B3DD-DB957B1F7BAC}" destId="{EE1EE632-942E-41C6-8A50-30EA7BF75701}" srcOrd="1" destOrd="0" presId="urn:microsoft.com/office/officeart/2011/layout/TabList"/>
    <dgm:cxn modelId="{CA2EAEF6-E98E-49BA-B274-5CA90DC419D1}" type="presParOf" srcId="{87BC2156-C7B9-49AF-B3DD-DB957B1F7BAC}" destId="{05FBBF05-D8DA-47A5-A5C0-0E1677E5EBA7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131BE2-73D4-4C32-B6DA-7596E33610CD}" type="doc">
      <dgm:prSet loTypeId="urn:microsoft.com/office/officeart/2005/8/layout/hierarchy3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B0F20F9-76FA-4AB3-8ECE-B1683CFE1877}">
      <dgm:prSet phldrT="[Text]" custT="1"/>
      <dgm:spPr>
        <a:solidFill>
          <a:srgbClr val="0070C0"/>
        </a:solidFill>
      </dgm:spPr>
      <dgm:t>
        <a:bodyPr/>
        <a:lstStyle/>
        <a:p>
          <a:r>
            <a:rPr lang="en-US" sz="1800" dirty="0" smtClean="0"/>
            <a:t>GRACE</a:t>
          </a:r>
          <a:endParaRPr lang="en-US" sz="1800" dirty="0"/>
        </a:p>
      </dgm:t>
    </dgm:pt>
    <dgm:pt modelId="{07EDF207-7F5E-420C-AEE8-21663F314100}" type="parTrans" cxnId="{837564A9-337D-438F-93A3-D8BD1432CF54}">
      <dgm:prSet/>
      <dgm:spPr/>
      <dgm:t>
        <a:bodyPr/>
        <a:lstStyle/>
        <a:p>
          <a:endParaRPr lang="en-US"/>
        </a:p>
      </dgm:t>
    </dgm:pt>
    <dgm:pt modelId="{68D28BEE-F7FC-4998-81FD-3C615A229C42}" type="sibTrans" cxnId="{837564A9-337D-438F-93A3-D8BD1432CF54}">
      <dgm:prSet/>
      <dgm:spPr/>
      <dgm:t>
        <a:bodyPr/>
        <a:lstStyle/>
        <a:p>
          <a:endParaRPr lang="en-US"/>
        </a:p>
      </dgm:t>
    </dgm:pt>
    <dgm:pt modelId="{69D3DA24-A75A-43A6-B2B3-6E180EA9726C}">
      <dgm:prSet phldrT="[Text]" custT="1"/>
      <dgm:spPr/>
      <dgm:t>
        <a:bodyPr/>
        <a:lstStyle/>
        <a:p>
          <a:r>
            <a:rPr lang="en-US" sz="1800" smtClean="0"/>
            <a:t>AWS creation</a:t>
          </a:r>
          <a:endParaRPr lang="en-US" sz="1800" dirty="0"/>
        </a:p>
      </dgm:t>
    </dgm:pt>
    <dgm:pt modelId="{47E7AE08-7E86-45C9-BD08-5667A94C63B1}" type="parTrans" cxnId="{33A1DA79-AE4A-445E-8AFD-36E0FA0F0290}">
      <dgm:prSet/>
      <dgm:spPr/>
      <dgm:t>
        <a:bodyPr/>
        <a:lstStyle/>
        <a:p>
          <a:endParaRPr lang="en-US" sz="1800"/>
        </a:p>
      </dgm:t>
    </dgm:pt>
    <dgm:pt modelId="{29BAEC30-CF31-4A34-9ACD-A9D560F15886}" type="sibTrans" cxnId="{33A1DA79-AE4A-445E-8AFD-36E0FA0F0290}">
      <dgm:prSet/>
      <dgm:spPr/>
      <dgm:t>
        <a:bodyPr/>
        <a:lstStyle/>
        <a:p>
          <a:endParaRPr lang="en-US"/>
        </a:p>
      </dgm:t>
    </dgm:pt>
    <dgm:pt modelId="{E66A2AC2-C176-4F42-8910-96856C2918E4}">
      <dgm:prSet phldrT="[Text]" custT="1"/>
      <dgm:spPr/>
      <dgm:t>
        <a:bodyPr/>
        <a:lstStyle/>
        <a:p>
          <a:r>
            <a:rPr lang="en-US" sz="1800" smtClean="0"/>
            <a:t>GCP connection</a:t>
          </a:r>
          <a:endParaRPr lang="en-US" sz="1800" dirty="0"/>
        </a:p>
      </dgm:t>
    </dgm:pt>
    <dgm:pt modelId="{92881E55-E24B-4B0B-BE13-01A1B8A0AB16}" type="parTrans" cxnId="{33512774-972C-4E15-B975-A689EB9BB023}">
      <dgm:prSet/>
      <dgm:spPr/>
      <dgm:t>
        <a:bodyPr/>
        <a:lstStyle/>
        <a:p>
          <a:endParaRPr lang="en-US" sz="1800"/>
        </a:p>
      </dgm:t>
    </dgm:pt>
    <dgm:pt modelId="{41295CB2-8491-452D-8A58-5738341BF6B6}" type="sibTrans" cxnId="{33512774-972C-4E15-B975-A689EB9BB023}">
      <dgm:prSet/>
      <dgm:spPr/>
      <dgm:t>
        <a:bodyPr/>
        <a:lstStyle/>
        <a:p>
          <a:endParaRPr lang="en-US"/>
        </a:p>
      </dgm:t>
    </dgm:pt>
    <dgm:pt modelId="{3CDAF4B3-78A5-4699-8C37-D9BE8A0187C6}">
      <dgm:prSet phldrT="[Text]" custT="1"/>
      <dgm:spPr>
        <a:solidFill>
          <a:srgbClr val="00B050"/>
        </a:solidFill>
      </dgm:spPr>
      <dgm:t>
        <a:bodyPr/>
        <a:lstStyle/>
        <a:p>
          <a:r>
            <a:rPr lang="en-US" sz="1800" dirty="0" smtClean="0"/>
            <a:t>ABSI</a:t>
          </a:r>
          <a:endParaRPr lang="en-US" sz="1800" dirty="0"/>
        </a:p>
      </dgm:t>
    </dgm:pt>
    <dgm:pt modelId="{2F25567C-ED11-40A0-A448-793A8403757F}" type="parTrans" cxnId="{72C81B23-9B86-4644-8960-DCA4C0E6F3EC}">
      <dgm:prSet/>
      <dgm:spPr/>
      <dgm:t>
        <a:bodyPr/>
        <a:lstStyle/>
        <a:p>
          <a:endParaRPr lang="en-US"/>
        </a:p>
      </dgm:t>
    </dgm:pt>
    <dgm:pt modelId="{13EBB2FD-1EC3-40A2-8F9A-F2D19809B3F6}" type="sibTrans" cxnId="{72C81B23-9B86-4644-8960-DCA4C0E6F3EC}">
      <dgm:prSet/>
      <dgm:spPr/>
      <dgm:t>
        <a:bodyPr/>
        <a:lstStyle/>
        <a:p>
          <a:endParaRPr lang="en-US"/>
        </a:p>
      </dgm:t>
    </dgm:pt>
    <dgm:pt modelId="{C182F013-C973-4605-841D-9C7BEB5DE763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Oracle DB service</a:t>
          </a:r>
          <a:endParaRPr lang="en-US" sz="1800" dirty="0">
            <a:solidFill>
              <a:schemeClr val="tx1"/>
            </a:solidFill>
          </a:endParaRPr>
        </a:p>
      </dgm:t>
    </dgm:pt>
    <dgm:pt modelId="{E689D720-34BD-4A5A-B0CF-4E34629B986F}" type="parTrans" cxnId="{4D813332-AAD2-47E5-9C41-4B771AA5A2D1}">
      <dgm:prSet/>
      <dgm:spPr/>
      <dgm:t>
        <a:bodyPr/>
        <a:lstStyle/>
        <a:p>
          <a:endParaRPr lang="en-US" sz="1800"/>
        </a:p>
      </dgm:t>
    </dgm:pt>
    <dgm:pt modelId="{1BE32A16-D02E-485A-802F-0E17D489A371}" type="sibTrans" cxnId="{4D813332-AAD2-47E5-9C41-4B771AA5A2D1}">
      <dgm:prSet/>
      <dgm:spPr/>
      <dgm:t>
        <a:bodyPr/>
        <a:lstStyle/>
        <a:p>
          <a:endParaRPr lang="en-US"/>
        </a:p>
      </dgm:t>
    </dgm:pt>
    <dgm:pt modelId="{D2603D0C-7268-44F9-8FD4-4A6AB64976CA}">
      <dgm:prSet phldrT="[Text]" custT="1"/>
      <dgm:spPr/>
      <dgm:t>
        <a:bodyPr/>
        <a:lstStyle/>
        <a:p>
          <a:r>
            <a:rPr lang="en-US" sz="1800" dirty="0" smtClean="0">
              <a:solidFill>
                <a:schemeClr val="tx1"/>
              </a:solidFill>
            </a:rPr>
            <a:t>Solar winds installation</a:t>
          </a:r>
          <a:endParaRPr lang="en-US" sz="1800" dirty="0">
            <a:solidFill>
              <a:schemeClr val="tx1"/>
            </a:solidFill>
          </a:endParaRPr>
        </a:p>
      </dgm:t>
    </dgm:pt>
    <dgm:pt modelId="{612AC3A7-2ADC-4C5A-B156-AC339BE92C77}" type="parTrans" cxnId="{2FF390D3-32CF-4DE6-9A25-478F583A304F}">
      <dgm:prSet/>
      <dgm:spPr/>
      <dgm:t>
        <a:bodyPr/>
        <a:lstStyle/>
        <a:p>
          <a:endParaRPr lang="en-US" sz="1800"/>
        </a:p>
      </dgm:t>
    </dgm:pt>
    <dgm:pt modelId="{EAAE19C7-6884-4145-B4E0-04E014421534}" type="sibTrans" cxnId="{2FF390D3-32CF-4DE6-9A25-478F583A304F}">
      <dgm:prSet/>
      <dgm:spPr/>
      <dgm:t>
        <a:bodyPr/>
        <a:lstStyle/>
        <a:p>
          <a:endParaRPr lang="en-US"/>
        </a:p>
      </dgm:t>
    </dgm:pt>
    <dgm:pt modelId="{26C367E0-C1AC-4C3B-94E1-A376668B5283}">
      <dgm:prSet custT="1"/>
      <dgm:spPr/>
      <dgm:t>
        <a:bodyPr/>
        <a:lstStyle/>
        <a:p>
          <a:r>
            <a:rPr lang="en-US" sz="1800" smtClean="0"/>
            <a:t>DB connectivity with analyzation</a:t>
          </a:r>
          <a:endParaRPr lang="en-US" sz="1800" dirty="0"/>
        </a:p>
      </dgm:t>
    </dgm:pt>
    <dgm:pt modelId="{01A2EFB6-78AF-47CD-835A-425568FDC914}" type="parTrans" cxnId="{805766AE-815F-4D47-872D-80BBB15CBBB8}">
      <dgm:prSet/>
      <dgm:spPr/>
      <dgm:t>
        <a:bodyPr/>
        <a:lstStyle/>
        <a:p>
          <a:endParaRPr lang="en-US" sz="1800"/>
        </a:p>
      </dgm:t>
    </dgm:pt>
    <dgm:pt modelId="{EE153B7C-4BE4-412E-95EF-54FF1B0116D3}" type="sibTrans" cxnId="{805766AE-815F-4D47-872D-80BBB15CBBB8}">
      <dgm:prSet/>
      <dgm:spPr/>
      <dgm:t>
        <a:bodyPr/>
        <a:lstStyle/>
        <a:p>
          <a:endParaRPr lang="en-US"/>
        </a:p>
      </dgm:t>
    </dgm:pt>
    <dgm:pt modelId="{BD1156F4-A5F6-434B-9B6A-E2FDFDAEC977}" type="pres">
      <dgm:prSet presAssocID="{A7131BE2-73D4-4C32-B6DA-7596E33610CD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C1A1CCC-F5DC-47AA-B39B-DB957A7C0568}" type="pres">
      <dgm:prSet presAssocID="{0B0F20F9-76FA-4AB3-8ECE-B1683CFE1877}" presName="root" presStyleCnt="0"/>
      <dgm:spPr/>
    </dgm:pt>
    <dgm:pt modelId="{84A80488-4BEB-4539-8379-70830D5AC344}" type="pres">
      <dgm:prSet presAssocID="{0B0F20F9-76FA-4AB3-8ECE-B1683CFE1877}" presName="rootComposite" presStyleCnt="0"/>
      <dgm:spPr/>
    </dgm:pt>
    <dgm:pt modelId="{76EBB1E5-DB5D-4942-999C-E3AD7227BE67}" type="pres">
      <dgm:prSet presAssocID="{0B0F20F9-76FA-4AB3-8ECE-B1683CFE1877}" presName="rootText" presStyleLbl="node1" presStyleIdx="0" presStyleCnt="2"/>
      <dgm:spPr/>
      <dgm:t>
        <a:bodyPr/>
        <a:lstStyle/>
        <a:p>
          <a:endParaRPr lang="en-US"/>
        </a:p>
      </dgm:t>
    </dgm:pt>
    <dgm:pt modelId="{6A0BC102-218A-4D3B-A5EB-4E594F7AEEBF}" type="pres">
      <dgm:prSet presAssocID="{0B0F20F9-76FA-4AB3-8ECE-B1683CFE1877}" presName="rootConnector" presStyleLbl="node1" presStyleIdx="0" presStyleCnt="2"/>
      <dgm:spPr/>
      <dgm:t>
        <a:bodyPr/>
        <a:lstStyle/>
        <a:p>
          <a:endParaRPr lang="en-US"/>
        </a:p>
      </dgm:t>
    </dgm:pt>
    <dgm:pt modelId="{5A343F27-16FE-4724-A78C-F92E7165FFA2}" type="pres">
      <dgm:prSet presAssocID="{0B0F20F9-76FA-4AB3-8ECE-B1683CFE1877}" presName="childShape" presStyleCnt="0"/>
      <dgm:spPr/>
    </dgm:pt>
    <dgm:pt modelId="{A1052D2E-7CF6-4050-9A9D-E4E197F41682}" type="pres">
      <dgm:prSet presAssocID="{47E7AE08-7E86-45C9-BD08-5667A94C63B1}" presName="Name13" presStyleLbl="parChTrans1D2" presStyleIdx="0" presStyleCnt="5"/>
      <dgm:spPr/>
      <dgm:t>
        <a:bodyPr/>
        <a:lstStyle/>
        <a:p>
          <a:endParaRPr lang="en-US"/>
        </a:p>
      </dgm:t>
    </dgm:pt>
    <dgm:pt modelId="{97A14449-4433-4559-AC3F-50DA88D5FC15}" type="pres">
      <dgm:prSet presAssocID="{69D3DA24-A75A-43A6-B2B3-6E180EA9726C}" presName="childText" presStyleLbl="b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4F42021-9A2C-4289-B242-0373D1876594}" type="pres">
      <dgm:prSet presAssocID="{92881E55-E24B-4B0B-BE13-01A1B8A0AB16}" presName="Name13" presStyleLbl="parChTrans1D2" presStyleIdx="1" presStyleCnt="5"/>
      <dgm:spPr/>
      <dgm:t>
        <a:bodyPr/>
        <a:lstStyle/>
        <a:p>
          <a:endParaRPr lang="en-US"/>
        </a:p>
      </dgm:t>
    </dgm:pt>
    <dgm:pt modelId="{71AD62F9-7CEA-4D99-9C71-7872A2AE598A}" type="pres">
      <dgm:prSet presAssocID="{E66A2AC2-C176-4F42-8910-96856C2918E4}" presName="childText" presStyleLbl="b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DF50D7-6DE5-44E9-8757-9DB9F758D9EC}" type="pres">
      <dgm:prSet presAssocID="{01A2EFB6-78AF-47CD-835A-425568FDC914}" presName="Name13" presStyleLbl="parChTrans1D2" presStyleIdx="2" presStyleCnt="5"/>
      <dgm:spPr/>
      <dgm:t>
        <a:bodyPr/>
        <a:lstStyle/>
        <a:p>
          <a:endParaRPr lang="en-US"/>
        </a:p>
      </dgm:t>
    </dgm:pt>
    <dgm:pt modelId="{8A6728B3-4CF9-4720-B310-B83F86F17DFE}" type="pres">
      <dgm:prSet presAssocID="{26C367E0-C1AC-4C3B-94E1-A376668B5283}" presName="childText" presStyleLbl="bgAcc1" presStyleIdx="2" presStyleCnt="5" custScaleX="26480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37E3DB-662E-40A4-B9B4-89272B2C431C}" type="pres">
      <dgm:prSet presAssocID="{3CDAF4B3-78A5-4699-8C37-D9BE8A0187C6}" presName="root" presStyleCnt="0"/>
      <dgm:spPr/>
    </dgm:pt>
    <dgm:pt modelId="{608C2769-F926-49E1-9773-676DDF5CF1C9}" type="pres">
      <dgm:prSet presAssocID="{3CDAF4B3-78A5-4699-8C37-D9BE8A0187C6}" presName="rootComposite" presStyleCnt="0"/>
      <dgm:spPr/>
    </dgm:pt>
    <dgm:pt modelId="{61AEE6D7-6D94-49FB-95FF-AB5210B0799C}" type="pres">
      <dgm:prSet presAssocID="{3CDAF4B3-78A5-4699-8C37-D9BE8A0187C6}" presName="rootText" presStyleLbl="node1" presStyleIdx="1" presStyleCnt="2"/>
      <dgm:spPr/>
      <dgm:t>
        <a:bodyPr/>
        <a:lstStyle/>
        <a:p>
          <a:endParaRPr lang="en-US"/>
        </a:p>
      </dgm:t>
    </dgm:pt>
    <dgm:pt modelId="{B723EFE5-FFAE-4150-AE4E-0B02DEA3D117}" type="pres">
      <dgm:prSet presAssocID="{3CDAF4B3-78A5-4699-8C37-D9BE8A0187C6}" presName="rootConnector" presStyleLbl="node1" presStyleIdx="1" presStyleCnt="2"/>
      <dgm:spPr/>
      <dgm:t>
        <a:bodyPr/>
        <a:lstStyle/>
        <a:p>
          <a:endParaRPr lang="en-US"/>
        </a:p>
      </dgm:t>
    </dgm:pt>
    <dgm:pt modelId="{9440AEE7-7FE3-4CB1-9099-24BACDEC2E8F}" type="pres">
      <dgm:prSet presAssocID="{3CDAF4B3-78A5-4699-8C37-D9BE8A0187C6}" presName="childShape" presStyleCnt="0"/>
      <dgm:spPr/>
    </dgm:pt>
    <dgm:pt modelId="{C9682362-9A8F-455B-983B-3E39BF6639EF}" type="pres">
      <dgm:prSet presAssocID="{E689D720-34BD-4A5A-B0CF-4E34629B986F}" presName="Name13" presStyleLbl="parChTrans1D2" presStyleIdx="3" presStyleCnt="5"/>
      <dgm:spPr/>
      <dgm:t>
        <a:bodyPr/>
        <a:lstStyle/>
        <a:p>
          <a:endParaRPr lang="en-US"/>
        </a:p>
      </dgm:t>
    </dgm:pt>
    <dgm:pt modelId="{C5DC8D1E-DF25-403E-8950-27D9E8C30D2C}" type="pres">
      <dgm:prSet presAssocID="{C182F013-C973-4605-841D-9C7BEB5DE763}" presName="childText" presStyleLbl="b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C11586-43DF-4E5F-9137-5A6946F25C1F}" type="pres">
      <dgm:prSet presAssocID="{612AC3A7-2ADC-4C5A-B156-AC339BE92C77}" presName="Name13" presStyleLbl="parChTrans1D2" presStyleIdx="4" presStyleCnt="5"/>
      <dgm:spPr/>
      <dgm:t>
        <a:bodyPr/>
        <a:lstStyle/>
        <a:p>
          <a:endParaRPr lang="en-US"/>
        </a:p>
      </dgm:t>
    </dgm:pt>
    <dgm:pt modelId="{3662D0AA-3889-4350-88A7-DF3DB34FC2F3}" type="pres">
      <dgm:prSet presAssocID="{D2603D0C-7268-44F9-8FD4-4A6AB64976CA}" presName="childText" presStyleLbl="b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D172D21-020B-4E97-B8BE-FEF0BE6C3767}" type="presOf" srcId="{92881E55-E24B-4B0B-BE13-01A1B8A0AB16}" destId="{D4F42021-9A2C-4289-B242-0373D1876594}" srcOrd="0" destOrd="0" presId="urn:microsoft.com/office/officeart/2005/8/layout/hierarchy3"/>
    <dgm:cxn modelId="{3CFB0174-B872-408E-BE00-63228DAEF630}" type="presOf" srcId="{C182F013-C973-4605-841D-9C7BEB5DE763}" destId="{C5DC8D1E-DF25-403E-8950-27D9E8C30D2C}" srcOrd="0" destOrd="0" presId="urn:microsoft.com/office/officeart/2005/8/layout/hierarchy3"/>
    <dgm:cxn modelId="{B9909E44-844F-431D-93CE-680B88589934}" type="presOf" srcId="{612AC3A7-2ADC-4C5A-B156-AC339BE92C77}" destId="{1AC11586-43DF-4E5F-9137-5A6946F25C1F}" srcOrd="0" destOrd="0" presId="urn:microsoft.com/office/officeart/2005/8/layout/hierarchy3"/>
    <dgm:cxn modelId="{D22CD012-F903-4205-AA2D-60C6BE0702BB}" type="presOf" srcId="{D2603D0C-7268-44F9-8FD4-4A6AB64976CA}" destId="{3662D0AA-3889-4350-88A7-DF3DB34FC2F3}" srcOrd="0" destOrd="0" presId="urn:microsoft.com/office/officeart/2005/8/layout/hierarchy3"/>
    <dgm:cxn modelId="{58FAD965-AE53-4FDD-8C7A-609E8668E258}" type="presOf" srcId="{3CDAF4B3-78A5-4699-8C37-D9BE8A0187C6}" destId="{61AEE6D7-6D94-49FB-95FF-AB5210B0799C}" srcOrd="0" destOrd="0" presId="urn:microsoft.com/office/officeart/2005/8/layout/hierarchy3"/>
    <dgm:cxn modelId="{2FF390D3-32CF-4DE6-9A25-478F583A304F}" srcId="{3CDAF4B3-78A5-4699-8C37-D9BE8A0187C6}" destId="{D2603D0C-7268-44F9-8FD4-4A6AB64976CA}" srcOrd="1" destOrd="0" parTransId="{612AC3A7-2ADC-4C5A-B156-AC339BE92C77}" sibTransId="{EAAE19C7-6884-4145-B4E0-04E014421534}"/>
    <dgm:cxn modelId="{312A0B7A-5E8E-47E2-BC22-6E8C858CFB91}" type="presOf" srcId="{26C367E0-C1AC-4C3B-94E1-A376668B5283}" destId="{8A6728B3-4CF9-4720-B310-B83F86F17DFE}" srcOrd="0" destOrd="0" presId="urn:microsoft.com/office/officeart/2005/8/layout/hierarchy3"/>
    <dgm:cxn modelId="{B4F658F0-6D46-4C6F-AD8F-2F4D43E79414}" type="presOf" srcId="{69D3DA24-A75A-43A6-B2B3-6E180EA9726C}" destId="{97A14449-4433-4559-AC3F-50DA88D5FC15}" srcOrd="0" destOrd="0" presId="urn:microsoft.com/office/officeart/2005/8/layout/hierarchy3"/>
    <dgm:cxn modelId="{F16F4AF8-6AD8-491C-A2F2-9073424DC1A6}" type="presOf" srcId="{0B0F20F9-76FA-4AB3-8ECE-B1683CFE1877}" destId="{76EBB1E5-DB5D-4942-999C-E3AD7227BE67}" srcOrd="0" destOrd="0" presId="urn:microsoft.com/office/officeart/2005/8/layout/hierarchy3"/>
    <dgm:cxn modelId="{E289CE9D-0E37-4539-B667-4F4665A2ECE3}" type="presOf" srcId="{01A2EFB6-78AF-47CD-835A-425568FDC914}" destId="{10DF50D7-6DE5-44E9-8757-9DB9F758D9EC}" srcOrd="0" destOrd="0" presId="urn:microsoft.com/office/officeart/2005/8/layout/hierarchy3"/>
    <dgm:cxn modelId="{D6C3FAB4-D2A3-4411-B743-0A895F0572CA}" type="presOf" srcId="{E689D720-34BD-4A5A-B0CF-4E34629B986F}" destId="{C9682362-9A8F-455B-983B-3E39BF6639EF}" srcOrd="0" destOrd="0" presId="urn:microsoft.com/office/officeart/2005/8/layout/hierarchy3"/>
    <dgm:cxn modelId="{805766AE-815F-4D47-872D-80BBB15CBBB8}" srcId="{0B0F20F9-76FA-4AB3-8ECE-B1683CFE1877}" destId="{26C367E0-C1AC-4C3B-94E1-A376668B5283}" srcOrd="2" destOrd="0" parTransId="{01A2EFB6-78AF-47CD-835A-425568FDC914}" sibTransId="{EE153B7C-4BE4-412E-95EF-54FF1B0116D3}"/>
    <dgm:cxn modelId="{837564A9-337D-438F-93A3-D8BD1432CF54}" srcId="{A7131BE2-73D4-4C32-B6DA-7596E33610CD}" destId="{0B0F20F9-76FA-4AB3-8ECE-B1683CFE1877}" srcOrd="0" destOrd="0" parTransId="{07EDF207-7F5E-420C-AEE8-21663F314100}" sibTransId="{68D28BEE-F7FC-4998-81FD-3C615A229C42}"/>
    <dgm:cxn modelId="{33A1DA79-AE4A-445E-8AFD-36E0FA0F0290}" srcId="{0B0F20F9-76FA-4AB3-8ECE-B1683CFE1877}" destId="{69D3DA24-A75A-43A6-B2B3-6E180EA9726C}" srcOrd="0" destOrd="0" parTransId="{47E7AE08-7E86-45C9-BD08-5667A94C63B1}" sibTransId="{29BAEC30-CF31-4A34-9ACD-A9D560F15886}"/>
    <dgm:cxn modelId="{72C81B23-9B86-4644-8960-DCA4C0E6F3EC}" srcId="{A7131BE2-73D4-4C32-B6DA-7596E33610CD}" destId="{3CDAF4B3-78A5-4699-8C37-D9BE8A0187C6}" srcOrd="1" destOrd="0" parTransId="{2F25567C-ED11-40A0-A448-793A8403757F}" sibTransId="{13EBB2FD-1EC3-40A2-8F9A-F2D19809B3F6}"/>
    <dgm:cxn modelId="{4D813332-AAD2-47E5-9C41-4B771AA5A2D1}" srcId="{3CDAF4B3-78A5-4699-8C37-D9BE8A0187C6}" destId="{C182F013-C973-4605-841D-9C7BEB5DE763}" srcOrd="0" destOrd="0" parTransId="{E689D720-34BD-4A5A-B0CF-4E34629B986F}" sibTransId="{1BE32A16-D02E-485A-802F-0E17D489A371}"/>
    <dgm:cxn modelId="{AE75E369-BD54-4D2E-AF2C-E553D272A29B}" type="presOf" srcId="{3CDAF4B3-78A5-4699-8C37-D9BE8A0187C6}" destId="{B723EFE5-FFAE-4150-AE4E-0B02DEA3D117}" srcOrd="1" destOrd="0" presId="urn:microsoft.com/office/officeart/2005/8/layout/hierarchy3"/>
    <dgm:cxn modelId="{B2BA92B0-6B5D-4C5F-902B-052FE4074D40}" type="presOf" srcId="{E66A2AC2-C176-4F42-8910-96856C2918E4}" destId="{71AD62F9-7CEA-4D99-9C71-7872A2AE598A}" srcOrd="0" destOrd="0" presId="urn:microsoft.com/office/officeart/2005/8/layout/hierarchy3"/>
    <dgm:cxn modelId="{9D9B413B-13A1-4440-A407-A073E32E64A7}" type="presOf" srcId="{47E7AE08-7E86-45C9-BD08-5667A94C63B1}" destId="{A1052D2E-7CF6-4050-9A9D-E4E197F41682}" srcOrd="0" destOrd="0" presId="urn:microsoft.com/office/officeart/2005/8/layout/hierarchy3"/>
    <dgm:cxn modelId="{42FE805C-A207-42F0-8DE7-79ED51AEA1A7}" type="presOf" srcId="{0B0F20F9-76FA-4AB3-8ECE-B1683CFE1877}" destId="{6A0BC102-218A-4D3B-A5EB-4E594F7AEEBF}" srcOrd="1" destOrd="0" presId="urn:microsoft.com/office/officeart/2005/8/layout/hierarchy3"/>
    <dgm:cxn modelId="{33512774-972C-4E15-B975-A689EB9BB023}" srcId="{0B0F20F9-76FA-4AB3-8ECE-B1683CFE1877}" destId="{E66A2AC2-C176-4F42-8910-96856C2918E4}" srcOrd="1" destOrd="0" parTransId="{92881E55-E24B-4B0B-BE13-01A1B8A0AB16}" sibTransId="{41295CB2-8491-452D-8A58-5738341BF6B6}"/>
    <dgm:cxn modelId="{A35C7B94-58D1-477C-9140-1A7EF517EB54}" type="presOf" srcId="{A7131BE2-73D4-4C32-B6DA-7596E33610CD}" destId="{BD1156F4-A5F6-434B-9B6A-E2FDFDAEC977}" srcOrd="0" destOrd="0" presId="urn:microsoft.com/office/officeart/2005/8/layout/hierarchy3"/>
    <dgm:cxn modelId="{2F66B041-2554-47D6-8273-CF2688A52E2A}" type="presParOf" srcId="{BD1156F4-A5F6-434B-9B6A-E2FDFDAEC977}" destId="{1C1A1CCC-F5DC-47AA-B39B-DB957A7C0568}" srcOrd="0" destOrd="0" presId="urn:microsoft.com/office/officeart/2005/8/layout/hierarchy3"/>
    <dgm:cxn modelId="{FF519C81-3D29-4D0C-8CD2-C7F3216E65BA}" type="presParOf" srcId="{1C1A1CCC-F5DC-47AA-B39B-DB957A7C0568}" destId="{84A80488-4BEB-4539-8379-70830D5AC344}" srcOrd="0" destOrd="0" presId="urn:microsoft.com/office/officeart/2005/8/layout/hierarchy3"/>
    <dgm:cxn modelId="{F817905F-B83E-4CF8-8E09-31BB6DEEB9E3}" type="presParOf" srcId="{84A80488-4BEB-4539-8379-70830D5AC344}" destId="{76EBB1E5-DB5D-4942-999C-E3AD7227BE67}" srcOrd="0" destOrd="0" presId="urn:microsoft.com/office/officeart/2005/8/layout/hierarchy3"/>
    <dgm:cxn modelId="{1FD6722B-666B-494B-AF02-1A435E1C2308}" type="presParOf" srcId="{84A80488-4BEB-4539-8379-70830D5AC344}" destId="{6A0BC102-218A-4D3B-A5EB-4E594F7AEEBF}" srcOrd="1" destOrd="0" presId="urn:microsoft.com/office/officeart/2005/8/layout/hierarchy3"/>
    <dgm:cxn modelId="{CBE10C8A-A310-45AD-98DC-55C38CB26169}" type="presParOf" srcId="{1C1A1CCC-F5DC-47AA-B39B-DB957A7C0568}" destId="{5A343F27-16FE-4724-A78C-F92E7165FFA2}" srcOrd="1" destOrd="0" presId="urn:microsoft.com/office/officeart/2005/8/layout/hierarchy3"/>
    <dgm:cxn modelId="{A95B8DAB-27EB-4E37-9A50-E8C568F6D12E}" type="presParOf" srcId="{5A343F27-16FE-4724-A78C-F92E7165FFA2}" destId="{A1052D2E-7CF6-4050-9A9D-E4E197F41682}" srcOrd="0" destOrd="0" presId="urn:microsoft.com/office/officeart/2005/8/layout/hierarchy3"/>
    <dgm:cxn modelId="{C588E13D-E93F-4F3A-9438-98549AB74872}" type="presParOf" srcId="{5A343F27-16FE-4724-A78C-F92E7165FFA2}" destId="{97A14449-4433-4559-AC3F-50DA88D5FC15}" srcOrd="1" destOrd="0" presId="urn:microsoft.com/office/officeart/2005/8/layout/hierarchy3"/>
    <dgm:cxn modelId="{7CE85E2A-D904-4AC6-B12C-2757688A9FDE}" type="presParOf" srcId="{5A343F27-16FE-4724-A78C-F92E7165FFA2}" destId="{D4F42021-9A2C-4289-B242-0373D1876594}" srcOrd="2" destOrd="0" presId="urn:microsoft.com/office/officeart/2005/8/layout/hierarchy3"/>
    <dgm:cxn modelId="{45CEE08A-F28E-4773-A202-E2B57BA4D48A}" type="presParOf" srcId="{5A343F27-16FE-4724-A78C-F92E7165FFA2}" destId="{71AD62F9-7CEA-4D99-9C71-7872A2AE598A}" srcOrd="3" destOrd="0" presId="urn:microsoft.com/office/officeart/2005/8/layout/hierarchy3"/>
    <dgm:cxn modelId="{30121954-DFB4-409A-8E2C-941D16F38B14}" type="presParOf" srcId="{5A343F27-16FE-4724-A78C-F92E7165FFA2}" destId="{10DF50D7-6DE5-44E9-8757-9DB9F758D9EC}" srcOrd="4" destOrd="0" presId="urn:microsoft.com/office/officeart/2005/8/layout/hierarchy3"/>
    <dgm:cxn modelId="{A2047A73-28EC-465B-9305-602AD52AC319}" type="presParOf" srcId="{5A343F27-16FE-4724-A78C-F92E7165FFA2}" destId="{8A6728B3-4CF9-4720-B310-B83F86F17DFE}" srcOrd="5" destOrd="0" presId="urn:microsoft.com/office/officeart/2005/8/layout/hierarchy3"/>
    <dgm:cxn modelId="{4A9BBCA0-C5BD-424E-9755-C791714305E1}" type="presParOf" srcId="{BD1156F4-A5F6-434B-9B6A-E2FDFDAEC977}" destId="{7937E3DB-662E-40A4-B9B4-89272B2C431C}" srcOrd="1" destOrd="0" presId="urn:microsoft.com/office/officeart/2005/8/layout/hierarchy3"/>
    <dgm:cxn modelId="{444BA5C7-73B7-4BB7-A06F-91247E7B79ED}" type="presParOf" srcId="{7937E3DB-662E-40A4-B9B4-89272B2C431C}" destId="{608C2769-F926-49E1-9773-676DDF5CF1C9}" srcOrd="0" destOrd="0" presId="urn:microsoft.com/office/officeart/2005/8/layout/hierarchy3"/>
    <dgm:cxn modelId="{A0B1D959-9E08-4CDE-98F3-C089605F92C6}" type="presParOf" srcId="{608C2769-F926-49E1-9773-676DDF5CF1C9}" destId="{61AEE6D7-6D94-49FB-95FF-AB5210B0799C}" srcOrd="0" destOrd="0" presId="urn:microsoft.com/office/officeart/2005/8/layout/hierarchy3"/>
    <dgm:cxn modelId="{895512B9-9492-422F-87F2-00FC6080983C}" type="presParOf" srcId="{608C2769-F926-49E1-9773-676DDF5CF1C9}" destId="{B723EFE5-FFAE-4150-AE4E-0B02DEA3D117}" srcOrd="1" destOrd="0" presId="urn:microsoft.com/office/officeart/2005/8/layout/hierarchy3"/>
    <dgm:cxn modelId="{C59969CF-C0FB-4504-BA68-368C3E283053}" type="presParOf" srcId="{7937E3DB-662E-40A4-B9B4-89272B2C431C}" destId="{9440AEE7-7FE3-4CB1-9099-24BACDEC2E8F}" srcOrd="1" destOrd="0" presId="urn:microsoft.com/office/officeart/2005/8/layout/hierarchy3"/>
    <dgm:cxn modelId="{75BB08B9-0EDE-42A5-A8E7-1E103C9F739E}" type="presParOf" srcId="{9440AEE7-7FE3-4CB1-9099-24BACDEC2E8F}" destId="{C9682362-9A8F-455B-983B-3E39BF6639EF}" srcOrd="0" destOrd="0" presId="urn:microsoft.com/office/officeart/2005/8/layout/hierarchy3"/>
    <dgm:cxn modelId="{07225C77-F4DC-42DE-89E1-C700D132CC50}" type="presParOf" srcId="{9440AEE7-7FE3-4CB1-9099-24BACDEC2E8F}" destId="{C5DC8D1E-DF25-403E-8950-27D9E8C30D2C}" srcOrd="1" destOrd="0" presId="urn:microsoft.com/office/officeart/2005/8/layout/hierarchy3"/>
    <dgm:cxn modelId="{4795DA10-C5EB-40B6-A69A-88E2B1472613}" type="presParOf" srcId="{9440AEE7-7FE3-4CB1-9099-24BACDEC2E8F}" destId="{1AC11586-43DF-4E5F-9137-5A6946F25C1F}" srcOrd="2" destOrd="0" presId="urn:microsoft.com/office/officeart/2005/8/layout/hierarchy3"/>
    <dgm:cxn modelId="{EA634374-DF1B-42AD-900A-0348C46C3248}" type="presParOf" srcId="{9440AEE7-7FE3-4CB1-9099-24BACDEC2E8F}" destId="{3662D0AA-3889-4350-88A7-DF3DB34FC2F3}" srcOrd="3" destOrd="0" presId="urn:microsoft.com/office/officeart/2005/8/layout/hierarchy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3F94815-6104-431F-9DC9-22E74757BF5C}" type="doc">
      <dgm:prSet loTypeId="urn:microsoft.com/office/officeart/2005/8/layout/lProcess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D666E6-6BC8-4C8E-93C7-A87D6B40E897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TOOLS</a:t>
          </a:r>
          <a:endParaRPr lang="en-US" sz="2000" dirty="0"/>
        </a:p>
      </dgm:t>
    </dgm:pt>
    <dgm:pt modelId="{DE104A60-9412-49B2-A262-2BCC58CF27E8}" type="parTrans" cxnId="{D00E5FDE-781F-424B-AFDE-B3DB1F22BEDE}">
      <dgm:prSet/>
      <dgm:spPr/>
      <dgm:t>
        <a:bodyPr/>
        <a:lstStyle/>
        <a:p>
          <a:endParaRPr lang="en-US"/>
        </a:p>
      </dgm:t>
    </dgm:pt>
    <dgm:pt modelId="{84641B30-DBAD-4ADC-9E9D-6CF1C8116C6E}" type="sibTrans" cxnId="{D00E5FDE-781F-424B-AFDE-B3DB1F22BEDE}">
      <dgm:prSet/>
      <dgm:spPr/>
      <dgm:t>
        <a:bodyPr/>
        <a:lstStyle/>
        <a:p>
          <a:endParaRPr lang="en-US"/>
        </a:p>
      </dgm:t>
    </dgm:pt>
    <dgm:pt modelId="{6F6A5525-C87B-4000-9E4B-DCDE969E4308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Oracle</a:t>
          </a:r>
          <a:r>
            <a:rPr lang="en-US" sz="2000" baseline="0" dirty="0" smtClean="0"/>
            <a:t> DB</a:t>
          </a:r>
          <a:endParaRPr lang="en-US" sz="2000" dirty="0"/>
        </a:p>
      </dgm:t>
    </dgm:pt>
    <dgm:pt modelId="{BD0664E2-C3B6-4690-8278-F8E18CD513D9}" type="parTrans" cxnId="{7B44269A-173D-4DEF-94F0-655F1E14AC77}">
      <dgm:prSet/>
      <dgm:spPr/>
      <dgm:t>
        <a:bodyPr/>
        <a:lstStyle/>
        <a:p>
          <a:endParaRPr lang="en-US"/>
        </a:p>
      </dgm:t>
    </dgm:pt>
    <dgm:pt modelId="{45CDB031-900A-4960-9274-AF0E7478657F}" type="sibTrans" cxnId="{7B44269A-173D-4DEF-94F0-655F1E14AC77}">
      <dgm:prSet/>
      <dgm:spPr/>
      <dgm:t>
        <a:bodyPr/>
        <a:lstStyle/>
        <a:p>
          <a:endParaRPr lang="en-US"/>
        </a:p>
      </dgm:t>
    </dgm:pt>
    <dgm:pt modelId="{1C8EB54B-A2BB-4C12-BBAA-AF8854C88A8E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SOLAR WINDS</a:t>
          </a:r>
          <a:endParaRPr lang="en-US" sz="2000" dirty="0"/>
        </a:p>
      </dgm:t>
    </dgm:pt>
    <dgm:pt modelId="{349D2A1C-B7D4-4E67-886D-C7199C06D3DB}" type="parTrans" cxnId="{7AAED5F9-B799-4FC1-AB9E-45529BAD4987}">
      <dgm:prSet/>
      <dgm:spPr/>
      <dgm:t>
        <a:bodyPr/>
        <a:lstStyle/>
        <a:p>
          <a:endParaRPr lang="en-US"/>
        </a:p>
      </dgm:t>
    </dgm:pt>
    <dgm:pt modelId="{06CEA04C-0B86-4E71-B321-EA076D6ABD4B}" type="sibTrans" cxnId="{7AAED5F9-B799-4FC1-AB9E-45529BAD4987}">
      <dgm:prSet/>
      <dgm:spPr/>
      <dgm:t>
        <a:bodyPr/>
        <a:lstStyle/>
        <a:p>
          <a:endParaRPr lang="en-US"/>
        </a:p>
      </dgm:t>
    </dgm:pt>
    <dgm:pt modelId="{DB417C0A-249D-45E7-956E-C68CAC3ED88E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LANGUAGE</a:t>
          </a:r>
          <a:endParaRPr lang="en-US" sz="2000" dirty="0"/>
        </a:p>
      </dgm:t>
    </dgm:pt>
    <dgm:pt modelId="{D440A2EA-3A69-4AFD-B778-1E03D861553E}" type="parTrans" cxnId="{DD82A77E-0FDF-4A06-9E79-46879FA10FA3}">
      <dgm:prSet/>
      <dgm:spPr/>
      <dgm:t>
        <a:bodyPr/>
        <a:lstStyle/>
        <a:p>
          <a:endParaRPr lang="en-US"/>
        </a:p>
      </dgm:t>
    </dgm:pt>
    <dgm:pt modelId="{586BBE3C-5BF3-495E-A5A6-12ADE7A758FE}" type="sibTrans" cxnId="{DD82A77E-0FDF-4A06-9E79-46879FA10FA3}">
      <dgm:prSet/>
      <dgm:spPr/>
      <dgm:t>
        <a:bodyPr/>
        <a:lstStyle/>
        <a:p>
          <a:endParaRPr lang="en-US"/>
        </a:p>
      </dgm:t>
    </dgm:pt>
    <dgm:pt modelId="{242AF69F-3EEE-4186-BC6D-72B1950EDD4F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SQL</a:t>
          </a:r>
          <a:endParaRPr lang="en-US" sz="2000" dirty="0"/>
        </a:p>
      </dgm:t>
    </dgm:pt>
    <dgm:pt modelId="{0466CA01-3A27-4C0D-A1F5-0680223B07A0}" type="parTrans" cxnId="{3B6CE0D0-6CD3-48DC-80AA-A894B572C6F0}">
      <dgm:prSet/>
      <dgm:spPr/>
      <dgm:t>
        <a:bodyPr/>
        <a:lstStyle/>
        <a:p>
          <a:endParaRPr lang="en-US"/>
        </a:p>
      </dgm:t>
    </dgm:pt>
    <dgm:pt modelId="{97342AEF-8609-449A-B9B4-B4E897D90C18}" type="sibTrans" cxnId="{3B6CE0D0-6CD3-48DC-80AA-A894B572C6F0}">
      <dgm:prSet/>
      <dgm:spPr/>
      <dgm:t>
        <a:bodyPr/>
        <a:lstStyle/>
        <a:p>
          <a:endParaRPr lang="en-US"/>
        </a:p>
      </dgm:t>
    </dgm:pt>
    <dgm:pt modelId="{1D40E18A-CB24-4D77-B447-280013C558BD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SQL DEVELOPER</a:t>
          </a:r>
        </a:p>
        <a:p>
          <a:r>
            <a:rPr lang="en-US" sz="2000" dirty="0" smtClean="0"/>
            <a:t>(DB CLOUD)</a:t>
          </a:r>
          <a:endParaRPr lang="en-US" sz="2000" dirty="0"/>
        </a:p>
      </dgm:t>
    </dgm:pt>
    <dgm:pt modelId="{C6EB871D-AC1E-4108-8DED-67ED59173A95}" type="parTrans" cxnId="{281C1B87-C598-4664-A059-1CE4686EB0FA}">
      <dgm:prSet/>
      <dgm:spPr/>
      <dgm:t>
        <a:bodyPr/>
        <a:lstStyle/>
        <a:p>
          <a:endParaRPr lang="en-US"/>
        </a:p>
      </dgm:t>
    </dgm:pt>
    <dgm:pt modelId="{BBE77E4E-75D3-4AE1-8C2F-BCDFBF0122C6}" type="sibTrans" cxnId="{281C1B87-C598-4664-A059-1CE4686EB0FA}">
      <dgm:prSet/>
      <dgm:spPr/>
      <dgm:t>
        <a:bodyPr/>
        <a:lstStyle/>
        <a:p>
          <a:endParaRPr lang="en-US"/>
        </a:p>
      </dgm:t>
    </dgm:pt>
    <dgm:pt modelId="{4B2FAA78-E978-4169-9E87-72DD156E1B06}">
      <dgm:prSet phldrT="[Text]" custT="1"/>
      <dgm:spPr>
        <a:solidFill>
          <a:schemeClr val="accent3">
            <a:lumMod val="40000"/>
            <a:lumOff val="60000"/>
          </a:scheme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OS</a:t>
          </a:r>
          <a:endParaRPr lang="en-US" sz="2000" dirty="0"/>
        </a:p>
      </dgm:t>
    </dgm:pt>
    <dgm:pt modelId="{09590C2B-D953-4720-9BA0-93473C299A06}" type="parTrans" cxnId="{45B2A837-1EDA-4482-9B43-A4CFBFC59BF7}">
      <dgm:prSet/>
      <dgm:spPr/>
      <dgm:t>
        <a:bodyPr/>
        <a:lstStyle/>
        <a:p>
          <a:endParaRPr lang="en-US"/>
        </a:p>
      </dgm:t>
    </dgm:pt>
    <dgm:pt modelId="{E439E5C9-AD7E-4556-B94B-761AECF72765}" type="sibTrans" cxnId="{45B2A837-1EDA-4482-9B43-A4CFBFC59BF7}">
      <dgm:prSet/>
      <dgm:spPr/>
      <dgm:t>
        <a:bodyPr/>
        <a:lstStyle/>
        <a:p>
          <a:endParaRPr lang="en-US"/>
        </a:p>
      </dgm:t>
    </dgm:pt>
    <dgm:pt modelId="{71294615-A584-4B15-A1EC-0694B0D28F57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Windows 2012RS</a:t>
          </a:r>
          <a:endParaRPr lang="en-US" sz="2000" dirty="0"/>
        </a:p>
      </dgm:t>
    </dgm:pt>
    <dgm:pt modelId="{AB902DB5-FF86-4EF2-8279-FD4853C03D8F}" type="parTrans" cxnId="{A55756D8-4D27-4CD1-9ED8-A292AEA62264}">
      <dgm:prSet/>
      <dgm:spPr/>
      <dgm:t>
        <a:bodyPr/>
        <a:lstStyle/>
        <a:p>
          <a:endParaRPr lang="en-US"/>
        </a:p>
      </dgm:t>
    </dgm:pt>
    <dgm:pt modelId="{FEE7642A-4689-42C3-A496-2DA3C53D5A71}" type="sibTrans" cxnId="{A55756D8-4D27-4CD1-9ED8-A292AEA62264}">
      <dgm:prSet/>
      <dgm:spPr/>
      <dgm:t>
        <a:bodyPr/>
        <a:lstStyle/>
        <a:p>
          <a:endParaRPr lang="en-US"/>
        </a:p>
      </dgm:t>
    </dgm:pt>
    <dgm:pt modelId="{ACF6F073-E123-4225-ACF9-B41A12836BA0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 smtClean="0"/>
            <a:t>Linux(</a:t>
          </a:r>
          <a:r>
            <a:rPr lang="en-US" sz="2000" dirty="0" err="1" smtClean="0"/>
            <a:t>Rhel</a:t>
          </a:r>
          <a:r>
            <a:rPr lang="en-US" sz="2000" dirty="0" smtClean="0"/>
            <a:t> 7.6)</a:t>
          </a:r>
          <a:endParaRPr lang="en-US" sz="2000" dirty="0"/>
        </a:p>
      </dgm:t>
    </dgm:pt>
    <dgm:pt modelId="{9F6514FC-0F45-403A-9DD9-6C351E739BE2}" type="parTrans" cxnId="{F0B3D293-5286-4252-BFCF-FD58618CEE2D}">
      <dgm:prSet/>
      <dgm:spPr/>
      <dgm:t>
        <a:bodyPr/>
        <a:lstStyle/>
        <a:p>
          <a:endParaRPr lang="en-US"/>
        </a:p>
      </dgm:t>
    </dgm:pt>
    <dgm:pt modelId="{F9C58F51-C2A5-42DF-A014-312875D3D644}" type="sibTrans" cxnId="{F0B3D293-5286-4252-BFCF-FD58618CEE2D}">
      <dgm:prSet/>
      <dgm:spPr/>
      <dgm:t>
        <a:bodyPr/>
        <a:lstStyle/>
        <a:p>
          <a:endParaRPr lang="en-US"/>
        </a:p>
      </dgm:t>
    </dgm:pt>
    <dgm:pt modelId="{02C081E2-69DB-4CF5-9192-8AD7F99AEFE8}" type="pres">
      <dgm:prSet presAssocID="{A3F94815-6104-431F-9DC9-22E74757BF5C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B59C77-E3B0-4ED4-9A60-FBBE598AA7C9}" type="pres">
      <dgm:prSet presAssocID="{C4D666E6-6BC8-4C8E-93C7-A87D6B40E897}" presName="compNode" presStyleCnt="0"/>
      <dgm:spPr/>
    </dgm:pt>
    <dgm:pt modelId="{BC6D79A3-5432-4C7E-B93F-AD1F04F19D99}" type="pres">
      <dgm:prSet presAssocID="{C4D666E6-6BC8-4C8E-93C7-A87D6B40E897}" presName="aNode" presStyleLbl="bgShp" presStyleIdx="0" presStyleCnt="3"/>
      <dgm:spPr/>
      <dgm:t>
        <a:bodyPr/>
        <a:lstStyle/>
        <a:p>
          <a:endParaRPr lang="en-US"/>
        </a:p>
      </dgm:t>
    </dgm:pt>
    <dgm:pt modelId="{94F600C3-755C-480B-B737-7E618EC8D454}" type="pres">
      <dgm:prSet presAssocID="{C4D666E6-6BC8-4C8E-93C7-A87D6B40E897}" presName="textNode" presStyleLbl="bgShp" presStyleIdx="0" presStyleCnt="3"/>
      <dgm:spPr/>
      <dgm:t>
        <a:bodyPr/>
        <a:lstStyle/>
        <a:p>
          <a:endParaRPr lang="en-US"/>
        </a:p>
      </dgm:t>
    </dgm:pt>
    <dgm:pt modelId="{A59CE515-F3B4-4B57-9910-3F0C0869F704}" type="pres">
      <dgm:prSet presAssocID="{C4D666E6-6BC8-4C8E-93C7-A87D6B40E897}" presName="compChildNode" presStyleCnt="0"/>
      <dgm:spPr/>
    </dgm:pt>
    <dgm:pt modelId="{389B99CE-924B-4761-833F-422F93F94F71}" type="pres">
      <dgm:prSet presAssocID="{C4D666E6-6BC8-4C8E-93C7-A87D6B40E897}" presName="theInnerList" presStyleCnt="0"/>
      <dgm:spPr/>
    </dgm:pt>
    <dgm:pt modelId="{FE828A13-5ABC-4E09-B68F-3F90A2E8F1B1}" type="pres">
      <dgm:prSet presAssocID="{6F6A5525-C87B-4000-9E4B-DCDE969E4308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881B1D1-A23E-45C8-9566-7D8ECAC40F4C}" type="pres">
      <dgm:prSet presAssocID="{6F6A5525-C87B-4000-9E4B-DCDE969E4308}" presName="aSpace2" presStyleCnt="0"/>
      <dgm:spPr/>
    </dgm:pt>
    <dgm:pt modelId="{E37A848C-9FEF-44E3-83E3-B8D0BACF00EB}" type="pres">
      <dgm:prSet presAssocID="{1C8EB54B-A2BB-4C12-BBAA-AF8854C88A8E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4E7A11-D5F0-47C6-BE48-D6813A02B59E}" type="pres">
      <dgm:prSet presAssocID="{C4D666E6-6BC8-4C8E-93C7-A87D6B40E897}" presName="aSpace" presStyleCnt="0"/>
      <dgm:spPr/>
    </dgm:pt>
    <dgm:pt modelId="{A21BA8F1-B265-42E5-BC76-5BF5C12887E9}" type="pres">
      <dgm:prSet presAssocID="{DB417C0A-249D-45E7-956E-C68CAC3ED88E}" presName="compNode" presStyleCnt="0"/>
      <dgm:spPr/>
    </dgm:pt>
    <dgm:pt modelId="{1FE193B4-B347-4CDD-BDDA-105476D5BFA2}" type="pres">
      <dgm:prSet presAssocID="{DB417C0A-249D-45E7-956E-C68CAC3ED88E}" presName="aNode" presStyleLbl="bgShp" presStyleIdx="1" presStyleCnt="3"/>
      <dgm:spPr/>
      <dgm:t>
        <a:bodyPr/>
        <a:lstStyle/>
        <a:p>
          <a:endParaRPr lang="en-US"/>
        </a:p>
      </dgm:t>
    </dgm:pt>
    <dgm:pt modelId="{C6E52B0A-7B52-4D46-A83E-BFC8A7CE7573}" type="pres">
      <dgm:prSet presAssocID="{DB417C0A-249D-45E7-956E-C68CAC3ED88E}" presName="textNode" presStyleLbl="bgShp" presStyleIdx="1" presStyleCnt="3"/>
      <dgm:spPr/>
      <dgm:t>
        <a:bodyPr/>
        <a:lstStyle/>
        <a:p>
          <a:endParaRPr lang="en-US"/>
        </a:p>
      </dgm:t>
    </dgm:pt>
    <dgm:pt modelId="{B464FE0B-A3AE-410D-9FD0-BE49B0E7A111}" type="pres">
      <dgm:prSet presAssocID="{DB417C0A-249D-45E7-956E-C68CAC3ED88E}" presName="compChildNode" presStyleCnt="0"/>
      <dgm:spPr/>
    </dgm:pt>
    <dgm:pt modelId="{77748AC9-845F-40E7-9682-B9BF2697FD39}" type="pres">
      <dgm:prSet presAssocID="{DB417C0A-249D-45E7-956E-C68CAC3ED88E}" presName="theInnerList" presStyleCnt="0"/>
      <dgm:spPr/>
    </dgm:pt>
    <dgm:pt modelId="{0446E69B-D230-45EC-A464-2B3F3B72F3B2}" type="pres">
      <dgm:prSet presAssocID="{242AF69F-3EEE-4186-BC6D-72B1950EDD4F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7740770-FB94-4858-95B6-CF4479B0A329}" type="pres">
      <dgm:prSet presAssocID="{242AF69F-3EEE-4186-BC6D-72B1950EDD4F}" presName="aSpace2" presStyleCnt="0"/>
      <dgm:spPr/>
    </dgm:pt>
    <dgm:pt modelId="{2F1BABA5-5EAF-4027-9F14-BA70780E3A2F}" type="pres">
      <dgm:prSet presAssocID="{1D40E18A-CB24-4D77-B447-280013C558BD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96EFA7-20B5-48EC-8BF5-D3427B80349F}" type="pres">
      <dgm:prSet presAssocID="{DB417C0A-249D-45E7-956E-C68CAC3ED88E}" presName="aSpace" presStyleCnt="0"/>
      <dgm:spPr/>
    </dgm:pt>
    <dgm:pt modelId="{42160B68-B316-46FD-94B6-5F3B03C1941A}" type="pres">
      <dgm:prSet presAssocID="{4B2FAA78-E978-4169-9E87-72DD156E1B06}" presName="compNode" presStyleCnt="0"/>
      <dgm:spPr/>
    </dgm:pt>
    <dgm:pt modelId="{09890019-ED64-45A3-B10A-D55B4BB6E70B}" type="pres">
      <dgm:prSet presAssocID="{4B2FAA78-E978-4169-9E87-72DD156E1B06}" presName="aNode" presStyleLbl="bgShp" presStyleIdx="2" presStyleCnt="3"/>
      <dgm:spPr/>
      <dgm:t>
        <a:bodyPr/>
        <a:lstStyle/>
        <a:p>
          <a:endParaRPr lang="en-US"/>
        </a:p>
      </dgm:t>
    </dgm:pt>
    <dgm:pt modelId="{390A4B30-3DD0-4708-B43D-A4471E6D6A9F}" type="pres">
      <dgm:prSet presAssocID="{4B2FAA78-E978-4169-9E87-72DD156E1B06}" presName="textNode" presStyleLbl="bgShp" presStyleIdx="2" presStyleCnt="3"/>
      <dgm:spPr/>
      <dgm:t>
        <a:bodyPr/>
        <a:lstStyle/>
        <a:p>
          <a:endParaRPr lang="en-US"/>
        </a:p>
      </dgm:t>
    </dgm:pt>
    <dgm:pt modelId="{0AE49A58-737D-4324-8173-C79BA120AF28}" type="pres">
      <dgm:prSet presAssocID="{4B2FAA78-E978-4169-9E87-72DD156E1B06}" presName="compChildNode" presStyleCnt="0"/>
      <dgm:spPr/>
    </dgm:pt>
    <dgm:pt modelId="{2F187DD2-8CB8-4244-8BC4-B68BDCF90A56}" type="pres">
      <dgm:prSet presAssocID="{4B2FAA78-E978-4169-9E87-72DD156E1B06}" presName="theInnerList" presStyleCnt="0"/>
      <dgm:spPr/>
    </dgm:pt>
    <dgm:pt modelId="{42C0B5C8-94B8-459C-9730-4DC7F58A8D9F}" type="pres">
      <dgm:prSet presAssocID="{71294615-A584-4B15-A1EC-0694B0D28F57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4A2CB6-014E-4ED0-BB1B-04DC0C9499E2}" type="pres">
      <dgm:prSet presAssocID="{71294615-A584-4B15-A1EC-0694B0D28F57}" presName="aSpace2" presStyleCnt="0"/>
      <dgm:spPr/>
    </dgm:pt>
    <dgm:pt modelId="{5C432CE6-DA01-4151-AE10-D5C28CB0639D}" type="pres">
      <dgm:prSet presAssocID="{ACF6F073-E123-4225-ACF9-B41A12836BA0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B44269A-173D-4DEF-94F0-655F1E14AC77}" srcId="{C4D666E6-6BC8-4C8E-93C7-A87D6B40E897}" destId="{6F6A5525-C87B-4000-9E4B-DCDE969E4308}" srcOrd="0" destOrd="0" parTransId="{BD0664E2-C3B6-4690-8278-F8E18CD513D9}" sibTransId="{45CDB031-900A-4960-9274-AF0E7478657F}"/>
    <dgm:cxn modelId="{DD81A640-F490-4A7A-AFD9-2A5C52D7B053}" type="presOf" srcId="{DB417C0A-249D-45E7-956E-C68CAC3ED88E}" destId="{C6E52B0A-7B52-4D46-A83E-BFC8A7CE7573}" srcOrd="1" destOrd="0" presId="urn:microsoft.com/office/officeart/2005/8/layout/lProcess2"/>
    <dgm:cxn modelId="{281C1B87-C598-4664-A059-1CE4686EB0FA}" srcId="{DB417C0A-249D-45E7-956E-C68CAC3ED88E}" destId="{1D40E18A-CB24-4D77-B447-280013C558BD}" srcOrd="1" destOrd="0" parTransId="{C6EB871D-AC1E-4108-8DED-67ED59173A95}" sibTransId="{BBE77E4E-75D3-4AE1-8C2F-BCDFBF0122C6}"/>
    <dgm:cxn modelId="{94B9C041-640D-4868-92CD-126B1C2EA3FF}" type="presOf" srcId="{4B2FAA78-E978-4169-9E87-72DD156E1B06}" destId="{09890019-ED64-45A3-B10A-D55B4BB6E70B}" srcOrd="0" destOrd="0" presId="urn:microsoft.com/office/officeart/2005/8/layout/lProcess2"/>
    <dgm:cxn modelId="{ACA0F4E6-87BA-4066-97B5-43858A7963D6}" type="presOf" srcId="{6F6A5525-C87B-4000-9E4B-DCDE969E4308}" destId="{FE828A13-5ABC-4E09-B68F-3F90A2E8F1B1}" srcOrd="0" destOrd="0" presId="urn:microsoft.com/office/officeart/2005/8/layout/lProcess2"/>
    <dgm:cxn modelId="{45B2A837-1EDA-4482-9B43-A4CFBFC59BF7}" srcId="{A3F94815-6104-431F-9DC9-22E74757BF5C}" destId="{4B2FAA78-E978-4169-9E87-72DD156E1B06}" srcOrd="2" destOrd="0" parTransId="{09590C2B-D953-4720-9BA0-93473C299A06}" sibTransId="{E439E5C9-AD7E-4556-B94B-761AECF72765}"/>
    <dgm:cxn modelId="{D80872CF-2906-4EDD-BD48-4B25DE9CDE54}" type="presOf" srcId="{242AF69F-3EEE-4186-BC6D-72B1950EDD4F}" destId="{0446E69B-D230-45EC-A464-2B3F3B72F3B2}" srcOrd="0" destOrd="0" presId="urn:microsoft.com/office/officeart/2005/8/layout/lProcess2"/>
    <dgm:cxn modelId="{BF051DBA-4FC8-45F4-B5E9-3D67ABE36C93}" type="presOf" srcId="{ACF6F073-E123-4225-ACF9-B41A12836BA0}" destId="{5C432CE6-DA01-4151-AE10-D5C28CB0639D}" srcOrd="0" destOrd="0" presId="urn:microsoft.com/office/officeart/2005/8/layout/lProcess2"/>
    <dgm:cxn modelId="{A9EC1F76-C316-4BAD-8C95-9694E3C216AC}" type="presOf" srcId="{C4D666E6-6BC8-4C8E-93C7-A87D6B40E897}" destId="{BC6D79A3-5432-4C7E-B93F-AD1F04F19D99}" srcOrd="0" destOrd="0" presId="urn:microsoft.com/office/officeart/2005/8/layout/lProcess2"/>
    <dgm:cxn modelId="{560A4480-1FAF-4BF0-B6DB-D64A9F77A9C8}" type="presOf" srcId="{DB417C0A-249D-45E7-956E-C68CAC3ED88E}" destId="{1FE193B4-B347-4CDD-BDDA-105476D5BFA2}" srcOrd="0" destOrd="0" presId="urn:microsoft.com/office/officeart/2005/8/layout/lProcess2"/>
    <dgm:cxn modelId="{71F7F9E3-F862-42A6-909D-B88209E5A901}" type="presOf" srcId="{71294615-A584-4B15-A1EC-0694B0D28F57}" destId="{42C0B5C8-94B8-459C-9730-4DC7F58A8D9F}" srcOrd="0" destOrd="0" presId="urn:microsoft.com/office/officeart/2005/8/layout/lProcess2"/>
    <dgm:cxn modelId="{1828C0DF-0985-4868-9F3E-8285723EDE52}" type="presOf" srcId="{1D40E18A-CB24-4D77-B447-280013C558BD}" destId="{2F1BABA5-5EAF-4027-9F14-BA70780E3A2F}" srcOrd="0" destOrd="0" presId="urn:microsoft.com/office/officeart/2005/8/layout/lProcess2"/>
    <dgm:cxn modelId="{3B6CE0D0-6CD3-48DC-80AA-A894B572C6F0}" srcId="{DB417C0A-249D-45E7-956E-C68CAC3ED88E}" destId="{242AF69F-3EEE-4186-BC6D-72B1950EDD4F}" srcOrd="0" destOrd="0" parTransId="{0466CA01-3A27-4C0D-A1F5-0680223B07A0}" sibTransId="{97342AEF-8609-449A-B9B4-B4E897D90C18}"/>
    <dgm:cxn modelId="{2D979185-7CBE-4F9E-AC13-7D120F11A393}" type="presOf" srcId="{4B2FAA78-E978-4169-9E87-72DD156E1B06}" destId="{390A4B30-3DD0-4708-B43D-A4471E6D6A9F}" srcOrd="1" destOrd="0" presId="urn:microsoft.com/office/officeart/2005/8/layout/lProcess2"/>
    <dgm:cxn modelId="{DD82A77E-0FDF-4A06-9E79-46879FA10FA3}" srcId="{A3F94815-6104-431F-9DC9-22E74757BF5C}" destId="{DB417C0A-249D-45E7-956E-C68CAC3ED88E}" srcOrd="1" destOrd="0" parTransId="{D440A2EA-3A69-4AFD-B778-1E03D861553E}" sibTransId="{586BBE3C-5BF3-495E-A5A6-12ADE7A758FE}"/>
    <dgm:cxn modelId="{4795C77C-CC0D-4C5D-91C2-C35AF7C0704F}" type="presOf" srcId="{C4D666E6-6BC8-4C8E-93C7-A87D6B40E897}" destId="{94F600C3-755C-480B-B737-7E618EC8D454}" srcOrd="1" destOrd="0" presId="urn:microsoft.com/office/officeart/2005/8/layout/lProcess2"/>
    <dgm:cxn modelId="{A55756D8-4D27-4CD1-9ED8-A292AEA62264}" srcId="{4B2FAA78-E978-4169-9E87-72DD156E1B06}" destId="{71294615-A584-4B15-A1EC-0694B0D28F57}" srcOrd="0" destOrd="0" parTransId="{AB902DB5-FF86-4EF2-8279-FD4853C03D8F}" sibTransId="{FEE7642A-4689-42C3-A496-2DA3C53D5A71}"/>
    <dgm:cxn modelId="{D00E5FDE-781F-424B-AFDE-B3DB1F22BEDE}" srcId="{A3F94815-6104-431F-9DC9-22E74757BF5C}" destId="{C4D666E6-6BC8-4C8E-93C7-A87D6B40E897}" srcOrd="0" destOrd="0" parTransId="{DE104A60-9412-49B2-A262-2BCC58CF27E8}" sibTransId="{84641B30-DBAD-4ADC-9E9D-6CF1C8116C6E}"/>
    <dgm:cxn modelId="{F0B3D293-5286-4252-BFCF-FD58618CEE2D}" srcId="{4B2FAA78-E978-4169-9E87-72DD156E1B06}" destId="{ACF6F073-E123-4225-ACF9-B41A12836BA0}" srcOrd="1" destOrd="0" parTransId="{9F6514FC-0F45-403A-9DD9-6C351E739BE2}" sibTransId="{F9C58F51-C2A5-42DF-A014-312875D3D644}"/>
    <dgm:cxn modelId="{8119C0B2-4532-493E-A721-E33F9E4D142B}" type="presOf" srcId="{A3F94815-6104-431F-9DC9-22E74757BF5C}" destId="{02C081E2-69DB-4CF5-9192-8AD7F99AEFE8}" srcOrd="0" destOrd="0" presId="urn:microsoft.com/office/officeart/2005/8/layout/lProcess2"/>
    <dgm:cxn modelId="{7AAED5F9-B799-4FC1-AB9E-45529BAD4987}" srcId="{C4D666E6-6BC8-4C8E-93C7-A87D6B40E897}" destId="{1C8EB54B-A2BB-4C12-BBAA-AF8854C88A8E}" srcOrd="1" destOrd="0" parTransId="{349D2A1C-B7D4-4E67-886D-C7199C06D3DB}" sibTransId="{06CEA04C-0B86-4E71-B321-EA076D6ABD4B}"/>
    <dgm:cxn modelId="{ABB9D2BD-F260-4EFA-95E5-CEDB7C54405F}" type="presOf" srcId="{1C8EB54B-A2BB-4C12-BBAA-AF8854C88A8E}" destId="{E37A848C-9FEF-44E3-83E3-B8D0BACF00EB}" srcOrd="0" destOrd="0" presId="urn:microsoft.com/office/officeart/2005/8/layout/lProcess2"/>
    <dgm:cxn modelId="{19E4E3CD-E393-407E-A1C8-FA5B4BAD17E1}" type="presParOf" srcId="{02C081E2-69DB-4CF5-9192-8AD7F99AEFE8}" destId="{06B59C77-E3B0-4ED4-9A60-FBBE598AA7C9}" srcOrd="0" destOrd="0" presId="urn:microsoft.com/office/officeart/2005/8/layout/lProcess2"/>
    <dgm:cxn modelId="{5ACA9A14-2263-4026-9613-9DFA2D1F4C4F}" type="presParOf" srcId="{06B59C77-E3B0-4ED4-9A60-FBBE598AA7C9}" destId="{BC6D79A3-5432-4C7E-B93F-AD1F04F19D99}" srcOrd="0" destOrd="0" presId="urn:microsoft.com/office/officeart/2005/8/layout/lProcess2"/>
    <dgm:cxn modelId="{CBBAF1EA-EC67-4E55-81B4-59B468613B89}" type="presParOf" srcId="{06B59C77-E3B0-4ED4-9A60-FBBE598AA7C9}" destId="{94F600C3-755C-480B-B737-7E618EC8D454}" srcOrd="1" destOrd="0" presId="urn:microsoft.com/office/officeart/2005/8/layout/lProcess2"/>
    <dgm:cxn modelId="{38B40EBA-7E2C-4958-909E-2680F64B9129}" type="presParOf" srcId="{06B59C77-E3B0-4ED4-9A60-FBBE598AA7C9}" destId="{A59CE515-F3B4-4B57-9910-3F0C0869F704}" srcOrd="2" destOrd="0" presId="urn:microsoft.com/office/officeart/2005/8/layout/lProcess2"/>
    <dgm:cxn modelId="{9C082B0C-E950-4B0D-A038-3D87D9C4707A}" type="presParOf" srcId="{A59CE515-F3B4-4B57-9910-3F0C0869F704}" destId="{389B99CE-924B-4761-833F-422F93F94F71}" srcOrd="0" destOrd="0" presId="urn:microsoft.com/office/officeart/2005/8/layout/lProcess2"/>
    <dgm:cxn modelId="{A5D9021E-A700-409D-B9D5-BCF4B70FE002}" type="presParOf" srcId="{389B99CE-924B-4761-833F-422F93F94F71}" destId="{FE828A13-5ABC-4E09-B68F-3F90A2E8F1B1}" srcOrd="0" destOrd="0" presId="urn:microsoft.com/office/officeart/2005/8/layout/lProcess2"/>
    <dgm:cxn modelId="{B222EDAD-2F34-4960-A727-4CB1A19B6ACC}" type="presParOf" srcId="{389B99CE-924B-4761-833F-422F93F94F71}" destId="{4881B1D1-A23E-45C8-9566-7D8ECAC40F4C}" srcOrd="1" destOrd="0" presId="urn:microsoft.com/office/officeart/2005/8/layout/lProcess2"/>
    <dgm:cxn modelId="{1765CF33-A4DF-4DC5-84FB-5E1617E62729}" type="presParOf" srcId="{389B99CE-924B-4761-833F-422F93F94F71}" destId="{E37A848C-9FEF-44E3-83E3-B8D0BACF00EB}" srcOrd="2" destOrd="0" presId="urn:microsoft.com/office/officeart/2005/8/layout/lProcess2"/>
    <dgm:cxn modelId="{B5CD2AC3-EF86-4995-96A1-BFFAF3C967EC}" type="presParOf" srcId="{02C081E2-69DB-4CF5-9192-8AD7F99AEFE8}" destId="{CA4E7A11-D5F0-47C6-BE48-D6813A02B59E}" srcOrd="1" destOrd="0" presId="urn:microsoft.com/office/officeart/2005/8/layout/lProcess2"/>
    <dgm:cxn modelId="{8D9A9195-B83D-4A4B-86FF-EF63862A63BF}" type="presParOf" srcId="{02C081E2-69DB-4CF5-9192-8AD7F99AEFE8}" destId="{A21BA8F1-B265-42E5-BC76-5BF5C12887E9}" srcOrd="2" destOrd="0" presId="urn:microsoft.com/office/officeart/2005/8/layout/lProcess2"/>
    <dgm:cxn modelId="{DBA42D2E-DB67-40F5-BB63-1BB8E02630B4}" type="presParOf" srcId="{A21BA8F1-B265-42E5-BC76-5BF5C12887E9}" destId="{1FE193B4-B347-4CDD-BDDA-105476D5BFA2}" srcOrd="0" destOrd="0" presId="urn:microsoft.com/office/officeart/2005/8/layout/lProcess2"/>
    <dgm:cxn modelId="{F6E47975-1F87-4A97-8509-83202EB59662}" type="presParOf" srcId="{A21BA8F1-B265-42E5-BC76-5BF5C12887E9}" destId="{C6E52B0A-7B52-4D46-A83E-BFC8A7CE7573}" srcOrd="1" destOrd="0" presId="urn:microsoft.com/office/officeart/2005/8/layout/lProcess2"/>
    <dgm:cxn modelId="{B707FA04-30A0-44F9-B530-FB0ACACD4E16}" type="presParOf" srcId="{A21BA8F1-B265-42E5-BC76-5BF5C12887E9}" destId="{B464FE0B-A3AE-410D-9FD0-BE49B0E7A111}" srcOrd="2" destOrd="0" presId="urn:microsoft.com/office/officeart/2005/8/layout/lProcess2"/>
    <dgm:cxn modelId="{5891940B-A8B2-4E2B-AD4C-3150B40FEC81}" type="presParOf" srcId="{B464FE0B-A3AE-410D-9FD0-BE49B0E7A111}" destId="{77748AC9-845F-40E7-9682-B9BF2697FD39}" srcOrd="0" destOrd="0" presId="urn:microsoft.com/office/officeart/2005/8/layout/lProcess2"/>
    <dgm:cxn modelId="{10FFD5F5-E576-4DEC-ACBD-34429BFAF7FE}" type="presParOf" srcId="{77748AC9-845F-40E7-9682-B9BF2697FD39}" destId="{0446E69B-D230-45EC-A464-2B3F3B72F3B2}" srcOrd="0" destOrd="0" presId="urn:microsoft.com/office/officeart/2005/8/layout/lProcess2"/>
    <dgm:cxn modelId="{340A8BB8-1E1C-4989-AAAF-7AB7A005B34A}" type="presParOf" srcId="{77748AC9-845F-40E7-9682-B9BF2697FD39}" destId="{47740770-FB94-4858-95B6-CF4479B0A329}" srcOrd="1" destOrd="0" presId="urn:microsoft.com/office/officeart/2005/8/layout/lProcess2"/>
    <dgm:cxn modelId="{B6D4AF40-AA89-4522-939C-6D7B939C53B5}" type="presParOf" srcId="{77748AC9-845F-40E7-9682-B9BF2697FD39}" destId="{2F1BABA5-5EAF-4027-9F14-BA70780E3A2F}" srcOrd="2" destOrd="0" presId="urn:microsoft.com/office/officeart/2005/8/layout/lProcess2"/>
    <dgm:cxn modelId="{211F9E69-572B-4EC1-A134-984D15AB2166}" type="presParOf" srcId="{02C081E2-69DB-4CF5-9192-8AD7F99AEFE8}" destId="{F996EFA7-20B5-48EC-8BF5-D3427B80349F}" srcOrd="3" destOrd="0" presId="urn:microsoft.com/office/officeart/2005/8/layout/lProcess2"/>
    <dgm:cxn modelId="{289ADD2E-4A92-4240-AC66-0F09FC93BB84}" type="presParOf" srcId="{02C081E2-69DB-4CF5-9192-8AD7F99AEFE8}" destId="{42160B68-B316-46FD-94B6-5F3B03C1941A}" srcOrd="4" destOrd="0" presId="urn:microsoft.com/office/officeart/2005/8/layout/lProcess2"/>
    <dgm:cxn modelId="{2097896B-64A8-44BD-9F42-CD28C92928AD}" type="presParOf" srcId="{42160B68-B316-46FD-94B6-5F3B03C1941A}" destId="{09890019-ED64-45A3-B10A-D55B4BB6E70B}" srcOrd="0" destOrd="0" presId="urn:microsoft.com/office/officeart/2005/8/layout/lProcess2"/>
    <dgm:cxn modelId="{6E93D41C-9DE7-4B5F-9769-7B27F14EB22A}" type="presParOf" srcId="{42160B68-B316-46FD-94B6-5F3B03C1941A}" destId="{390A4B30-3DD0-4708-B43D-A4471E6D6A9F}" srcOrd="1" destOrd="0" presId="urn:microsoft.com/office/officeart/2005/8/layout/lProcess2"/>
    <dgm:cxn modelId="{E67260F0-ABA2-4373-8951-DA246DC87500}" type="presParOf" srcId="{42160B68-B316-46FD-94B6-5F3B03C1941A}" destId="{0AE49A58-737D-4324-8173-C79BA120AF28}" srcOrd="2" destOrd="0" presId="urn:microsoft.com/office/officeart/2005/8/layout/lProcess2"/>
    <dgm:cxn modelId="{B79CAEBE-F444-46DD-84FA-1214157A5907}" type="presParOf" srcId="{0AE49A58-737D-4324-8173-C79BA120AF28}" destId="{2F187DD2-8CB8-4244-8BC4-B68BDCF90A56}" srcOrd="0" destOrd="0" presId="urn:microsoft.com/office/officeart/2005/8/layout/lProcess2"/>
    <dgm:cxn modelId="{9D8082A5-2DDF-4CD0-9A75-7B4F642E96E4}" type="presParOf" srcId="{2F187DD2-8CB8-4244-8BC4-B68BDCF90A56}" destId="{42C0B5C8-94B8-459C-9730-4DC7F58A8D9F}" srcOrd="0" destOrd="0" presId="urn:microsoft.com/office/officeart/2005/8/layout/lProcess2"/>
    <dgm:cxn modelId="{49C5A802-FB9F-43C8-A606-855CE156E370}" type="presParOf" srcId="{2F187DD2-8CB8-4244-8BC4-B68BDCF90A56}" destId="{5D4A2CB6-014E-4ED0-BB1B-04DC0C9499E2}" srcOrd="1" destOrd="0" presId="urn:microsoft.com/office/officeart/2005/8/layout/lProcess2"/>
    <dgm:cxn modelId="{C7B025DC-9FED-45AF-81D6-1CE08FEBBB54}" type="presParOf" srcId="{2F187DD2-8CB8-4244-8BC4-B68BDCF90A56}" destId="{5C432CE6-DA01-4151-AE10-D5C28CB0639D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E3A9B3-6C02-420B-BF73-CB37F39E7B91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4E55F64-B591-407C-A334-430474E618A7}">
      <dgm:prSet phldrT="[Text]" custT="1"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sz="1800" dirty="0" smtClean="0"/>
            <a:t>SOLAR WINDS</a:t>
          </a:r>
          <a:endParaRPr lang="en-US" sz="1800" dirty="0"/>
        </a:p>
      </dgm:t>
    </dgm:pt>
    <dgm:pt modelId="{7D9334C6-140A-49DE-A616-39E09017DC68}" type="parTrans" cxnId="{69BC51D8-2D5E-4D5F-9D5C-2428D571A21C}">
      <dgm:prSet/>
      <dgm:spPr/>
      <dgm:t>
        <a:bodyPr/>
        <a:lstStyle/>
        <a:p>
          <a:endParaRPr lang="en-US" sz="1800"/>
        </a:p>
      </dgm:t>
    </dgm:pt>
    <dgm:pt modelId="{353BEA43-1B3E-495B-80E8-50BDB204330A}" type="sibTrans" cxnId="{69BC51D8-2D5E-4D5F-9D5C-2428D571A21C}">
      <dgm:prSet/>
      <dgm:spPr/>
      <dgm:t>
        <a:bodyPr/>
        <a:lstStyle/>
        <a:p>
          <a:endParaRPr lang="en-US" sz="1800"/>
        </a:p>
      </dgm:t>
    </dgm:pt>
    <dgm:pt modelId="{FB831409-A6EB-436F-A3B3-D93A6CDA3FC3}">
      <dgm:prSet phldrT="[Text]"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Database Performance Analyzer for AWS. It optimizes your EC2 or RDS -based application response times and solve </a:t>
          </a:r>
          <a:endParaRPr lang="en-US" sz="1300" dirty="0"/>
        </a:p>
      </dgm:t>
    </dgm:pt>
    <dgm:pt modelId="{D0270235-4179-4DF8-A0B8-71C5C9D4ED26}" type="parTrans" cxnId="{274113CF-DB6A-4349-9640-BBB762EDFC65}">
      <dgm:prSet/>
      <dgm:spPr/>
      <dgm:t>
        <a:bodyPr/>
        <a:lstStyle/>
        <a:p>
          <a:endParaRPr lang="en-US" sz="1800"/>
        </a:p>
      </dgm:t>
    </dgm:pt>
    <dgm:pt modelId="{A1EAC475-D260-48DC-94FD-704DF72EDC7B}" type="sibTrans" cxnId="{274113CF-DB6A-4349-9640-BBB762EDFC65}">
      <dgm:prSet/>
      <dgm:spPr/>
      <dgm:t>
        <a:bodyPr/>
        <a:lstStyle/>
        <a:p>
          <a:endParaRPr lang="en-US" sz="1800"/>
        </a:p>
      </dgm:t>
    </dgm:pt>
    <dgm:pt modelId="{9882A0DE-5E09-4BC9-B77E-302642E2FCC1}">
      <dgm:prSet phldrT="[Text]" custT="1"/>
      <dgm:spPr>
        <a:solidFill>
          <a:srgbClr val="EB99F1"/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800" dirty="0" smtClean="0"/>
            <a:t>IDERA</a:t>
          </a:r>
          <a:endParaRPr lang="en-US" sz="1800" dirty="0"/>
        </a:p>
      </dgm:t>
    </dgm:pt>
    <dgm:pt modelId="{7732BA95-42EB-495A-90EC-6D2C54279950}" type="parTrans" cxnId="{0298526D-11AD-45BC-AC08-ACA8D22015FB}">
      <dgm:prSet/>
      <dgm:spPr/>
      <dgm:t>
        <a:bodyPr/>
        <a:lstStyle/>
        <a:p>
          <a:endParaRPr lang="en-US" sz="1800"/>
        </a:p>
      </dgm:t>
    </dgm:pt>
    <dgm:pt modelId="{E07856C2-F094-46AA-95C5-F8A5BCEAAD61}" type="sibTrans" cxnId="{0298526D-11AD-45BC-AC08-ACA8D22015FB}">
      <dgm:prSet/>
      <dgm:spPr/>
      <dgm:t>
        <a:bodyPr/>
        <a:lstStyle/>
        <a:p>
          <a:endParaRPr lang="en-US" sz="1800"/>
        </a:p>
      </dgm:t>
    </dgm:pt>
    <dgm:pt modelId="{0D116C5B-E2B6-45B4-9C93-CA74D98C1036}">
      <dgm:prSet phldrT="[Text]" custT="1"/>
      <dgm:spPr>
        <a:solidFill>
          <a:srgbClr val="EB99F1">
            <a:alpha val="90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SQL Diagnostic Manager (DM) for SQL Server. Monitor performance for physical, virtual, and cloud environments.</a:t>
          </a:r>
          <a:endParaRPr lang="en-US" sz="1300" dirty="0"/>
        </a:p>
      </dgm:t>
    </dgm:pt>
    <dgm:pt modelId="{DA65CD03-A413-469B-91E9-E73D01C9994B}" type="parTrans" cxnId="{BDB834EB-239E-4F5D-B7CA-4ABB1FAC95B0}">
      <dgm:prSet/>
      <dgm:spPr/>
      <dgm:t>
        <a:bodyPr/>
        <a:lstStyle/>
        <a:p>
          <a:endParaRPr lang="en-US" sz="1800"/>
        </a:p>
      </dgm:t>
    </dgm:pt>
    <dgm:pt modelId="{5BC9B26E-049A-433C-85D0-73C1755044D2}" type="sibTrans" cxnId="{BDB834EB-239E-4F5D-B7CA-4ABB1FAC95B0}">
      <dgm:prSet/>
      <dgm:spPr/>
      <dgm:t>
        <a:bodyPr/>
        <a:lstStyle/>
        <a:p>
          <a:endParaRPr lang="en-US" sz="1800"/>
        </a:p>
      </dgm:t>
    </dgm:pt>
    <dgm:pt modelId="{0FCFFC37-F61E-4975-BFEB-C8DF255DBF85}">
      <dgm:prSet custT="1"/>
      <dgm:spPr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Wait statistics information is very helpful to diagnose database bottlenecks.</a:t>
          </a:r>
          <a:endParaRPr lang="en-US" sz="1300" dirty="0"/>
        </a:p>
      </dgm:t>
    </dgm:pt>
    <dgm:pt modelId="{594C5B0B-669F-41F4-8B17-7BC1FE67DC3D}" type="parTrans" cxnId="{7396E424-996D-44C4-BEAC-04140899033A}">
      <dgm:prSet/>
      <dgm:spPr/>
      <dgm:t>
        <a:bodyPr/>
        <a:lstStyle/>
        <a:p>
          <a:endParaRPr lang="en-US"/>
        </a:p>
      </dgm:t>
    </dgm:pt>
    <dgm:pt modelId="{65266763-A22D-4DB2-8953-6C4F9E83D798}" type="sibTrans" cxnId="{7396E424-996D-44C4-BEAC-04140899033A}">
      <dgm:prSet/>
      <dgm:spPr/>
      <dgm:t>
        <a:bodyPr/>
        <a:lstStyle/>
        <a:p>
          <a:endParaRPr lang="en-US"/>
        </a:p>
      </dgm:t>
    </dgm:pt>
    <dgm:pt modelId="{5DB65322-2256-40F5-86DD-37976FA2A097}">
      <dgm:prSet custT="1"/>
      <dgm:spPr>
        <a:solidFill>
          <a:srgbClr val="EB99F1">
            <a:alpha val="90000"/>
          </a:srgbClr>
        </a:solidFill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1300" dirty="0" smtClean="0"/>
            <a:t>SQL DM does a good job of providing information at a high level, but also allows me to drill down to specific queries and events if needed.</a:t>
          </a:r>
          <a:endParaRPr lang="en-US" sz="1300" dirty="0"/>
        </a:p>
      </dgm:t>
    </dgm:pt>
    <dgm:pt modelId="{DFE40273-36D0-4A0D-A5FB-16D5C789A420}" type="parTrans" cxnId="{EA78422E-8457-4132-8DFD-9ED278D5C46F}">
      <dgm:prSet/>
      <dgm:spPr/>
      <dgm:t>
        <a:bodyPr/>
        <a:lstStyle/>
        <a:p>
          <a:endParaRPr lang="en-US"/>
        </a:p>
      </dgm:t>
    </dgm:pt>
    <dgm:pt modelId="{06B36523-2313-4819-B8FF-726D5ADFC763}" type="sibTrans" cxnId="{EA78422E-8457-4132-8DFD-9ED278D5C46F}">
      <dgm:prSet/>
      <dgm:spPr/>
      <dgm:t>
        <a:bodyPr/>
        <a:lstStyle/>
        <a:p>
          <a:endParaRPr lang="en-US"/>
        </a:p>
      </dgm:t>
    </dgm:pt>
    <dgm:pt modelId="{19122F84-220E-4CDE-B36A-49BDA6587875}" type="pres">
      <dgm:prSet presAssocID="{1DE3A9B3-6C02-420B-BF73-CB37F39E7B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9BC1B1-7D85-4177-9826-CA63DC1DAB25}" type="pres">
      <dgm:prSet presAssocID="{A4E55F64-B591-407C-A334-430474E618A7}" presName="linNode" presStyleCnt="0"/>
      <dgm:spPr/>
    </dgm:pt>
    <dgm:pt modelId="{6FADE5BD-6D05-42AD-9D0C-9A72998D22B2}" type="pres">
      <dgm:prSet presAssocID="{A4E55F64-B591-407C-A334-430474E618A7}" presName="parentText" presStyleLbl="node1" presStyleIdx="0" presStyleCnt="2" custScaleX="60575" custScaleY="8385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628C4A9-71A0-488E-B012-5C2E606288ED}" type="pres">
      <dgm:prSet presAssocID="{A4E55F64-B591-407C-A334-430474E618A7}" presName="descendantText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110E65E-E2A8-4873-A11C-B38AAB0E877F}" type="pres">
      <dgm:prSet presAssocID="{353BEA43-1B3E-495B-80E8-50BDB204330A}" presName="sp" presStyleCnt="0"/>
      <dgm:spPr/>
    </dgm:pt>
    <dgm:pt modelId="{DBEB4AA9-BD10-4572-B59E-1586AD97EA67}" type="pres">
      <dgm:prSet presAssocID="{9882A0DE-5E09-4BC9-B77E-302642E2FCC1}" presName="linNode" presStyleCnt="0"/>
      <dgm:spPr/>
    </dgm:pt>
    <dgm:pt modelId="{58F95538-D3B3-4000-B493-6877DD274BD8}" type="pres">
      <dgm:prSet presAssocID="{9882A0DE-5E09-4BC9-B77E-302642E2FCC1}" presName="parentText" presStyleLbl="node1" presStyleIdx="1" presStyleCnt="2" custScaleX="60575" custScaleY="7499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186724-DED8-43C7-ABEF-3B4EF6EF11D1}" type="pres">
      <dgm:prSet presAssocID="{9882A0DE-5E09-4BC9-B77E-302642E2FCC1}" presName="descendantText" presStyleLbl="alignAccFollowNode1" presStyleIdx="1" presStyleCnt="2" custLinFactNeighborY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B834EB-239E-4F5D-B7CA-4ABB1FAC95B0}" srcId="{9882A0DE-5E09-4BC9-B77E-302642E2FCC1}" destId="{0D116C5B-E2B6-45B4-9C93-CA74D98C1036}" srcOrd="0" destOrd="0" parTransId="{DA65CD03-A413-469B-91E9-E73D01C9994B}" sibTransId="{5BC9B26E-049A-433C-85D0-73C1755044D2}"/>
    <dgm:cxn modelId="{8576EF81-CC23-4E4F-AACC-06AB7A172F51}" type="presOf" srcId="{5DB65322-2256-40F5-86DD-37976FA2A097}" destId="{8E186724-DED8-43C7-ABEF-3B4EF6EF11D1}" srcOrd="0" destOrd="1" presId="urn:microsoft.com/office/officeart/2005/8/layout/vList5"/>
    <dgm:cxn modelId="{3D7DA3EB-5D1F-4EC2-AE29-1FC4952E1E90}" type="presOf" srcId="{9882A0DE-5E09-4BC9-B77E-302642E2FCC1}" destId="{58F95538-D3B3-4000-B493-6877DD274BD8}" srcOrd="0" destOrd="0" presId="urn:microsoft.com/office/officeart/2005/8/layout/vList5"/>
    <dgm:cxn modelId="{69BC51D8-2D5E-4D5F-9D5C-2428D571A21C}" srcId="{1DE3A9B3-6C02-420B-BF73-CB37F39E7B91}" destId="{A4E55F64-B591-407C-A334-430474E618A7}" srcOrd="0" destOrd="0" parTransId="{7D9334C6-140A-49DE-A616-39E09017DC68}" sibTransId="{353BEA43-1B3E-495B-80E8-50BDB204330A}"/>
    <dgm:cxn modelId="{0298526D-11AD-45BC-AC08-ACA8D22015FB}" srcId="{1DE3A9B3-6C02-420B-BF73-CB37F39E7B91}" destId="{9882A0DE-5E09-4BC9-B77E-302642E2FCC1}" srcOrd="1" destOrd="0" parTransId="{7732BA95-42EB-495A-90EC-6D2C54279950}" sibTransId="{E07856C2-F094-46AA-95C5-F8A5BCEAAD61}"/>
    <dgm:cxn modelId="{EA78422E-8457-4132-8DFD-9ED278D5C46F}" srcId="{9882A0DE-5E09-4BC9-B77E-302642E2FCC1}" destId="{5DB65322-2256-40F5-86DD-37976FA2A097}" srcOrd="1" destOrd="0" parTransId="{DFE40273-36D0-4A0D-A5FB-16D5C789A420}" sibTransId="{06B36523-2313-4819-B8FF-726D5ADFC763}"/>
    <dgm:cxn modelId="{275EC73D-D39F-42B7-AFD0-D2F16618114E}" type="presOf" srcId="{A4E55F64-B591-407C-A334-430474E618A7}" destId="{6FADE5BD-6D05-42AD-9D0C-9A72998D22B2}" srcOrd="0" destOrd="0" presId="urn:microsoft.com/office/officeart/2005/8/layout/vList5"/>
    <dgm:cxn modelId="{B4BBD49C-F66E-4193-AED7-BAABF520CFB3}" type="presOf" srcId="{0FCFFC37-F61E-4975-BFEB-C8DF255DBF85}" destId="{E628C4A9-71A0-488E-B012-5C2E606288ED}" srcOrd="0" destOrd="1" presId="urn:microsoft.com/office/officeart/2005/8/layout/vList5"/>
    <dgm:cxn modelId="{A38DE7F2-147F-45E8-9901-66C66EE33DC6}" type="presOf" srcId="{1DE3A9B3-6C02-420B-BF73-CB37F39E7B91}" destId="{19122F84-220E-4CDE-B36A-49BDA6587875}" srcOrd="0" destOrd="0" presId="urn:microsoft.com/office/officeart/2005/8/layout/vList5"/>
    <dgm:cxn modelId="{B13343D7-FAD4-44F7-82CD-16A0A6D8C14E}" type="presOf" srcId="{FB831409-A6EB-436F-A3B3-D93A6CDA3FC3}" destId="{E628C4A9-71A0-488E-B012-5C2E606288ED}" srcOrd="0" destOrd="0" presId="urn:microsoft.com/office/officeart/2005/8/layout/vList5"/>
    <dgm:cxn modelId="{274113CF-DB6A-4349-9640-BBB762EDFC65}" srcId="{A4E55F64-B591-407C-A334-430474E618A7}" destId="{FB831409-A6EB-436F-A3B3-D93A6CDA3FC3}" srcOrd="0" destOrd="0" parTransId="{D0270235-4179-4DF8-A0B8-71C5C9D4ED26}" sibTransId="{A1EAC475-D260-48DC-94FD-704DF72EDC7B}"/>
    <dgm:cxn modelId="{CDE8BD03-DF5D-4838-9639-A158A1B37B6F}" type="presOf" srcId="{0D116C5B-E2B6-45B4-9C93-CA74D98C1036}" destId="{8E186724-DED8-43C7-ABEF-3B4EF6EF11D1}" srcOrd="0" destOrd="0" presId="urn:microsoft.com/office/officeart/2005/8/layout/vList5"/>
    <dgm:cxn modelId="{7396E424-996D-44C4-BEAC-04140899033A}" srcId="{A4E55F64-B591-407C-A334-430474E618A7}" destId="{0FCFFC37-F61E-4975-BFEB-C8DF255DBF85}" srcOrd="1" destOrd="0" parTransId="{594C5B0B-669F-41F4-8B17-7BC1FE67DC3D}" sibTransId="{65266763-A22D-4DB2-8953-6C4F9E83D798}"/>
    <dgm:cxn modelId="{953359A7-6FB6-4325-AB21-BEEBA26B54DF}" type="presParOf" srcId="{19122F84-220E-4CDE-B36A-49BDA6587875}" destId="{9F9BC1B1-7D85-4177-9826-CA63DC1DAB25}" srcOrd="0" destOrd="0" presId="urn:microsoft.com/office/officeart/2005/8/layout/vList5"/>
    <dgm:cxn modelId="{B3810BB0-6FC0-4503-99B0-C19BEC78357D}" type="presParOf" srcId="{9F9BC1B1-7D85-4177-9826-CA63DC1DAB25}" destId="{6FADE5BD-6D05-42AD-9D0C-9A72998D22B2}" srcOrd="0" destOrd="0" presId="urn:microsoft.com/office/officeart/2005/8/layout/vList5"/>
    <dgm:cxn modelId="{BD896242-7B38-44A4-8209-FE9F684450AE}" type="presParOf" srcId="{9F9BC1B1-7D85-4177-9826-CA63DC1DAB25}" destId="{E628C4A9-71A0-488E-B012-5C2E606288ED}" srcOrd="1" destOrd="0" presId="urn:microsoft.com/office/officeart/2005/8/layout/vList5"/>
    <dgm:cxn modelId="{DC51E218-4173-46FE-A2D4-A99D12CC5041}" type="presParOf" srcId="{19122F84-220E-4CDE-B36A-49BDA6587875}" destId="{2110E65E-E2A8-4873-A11C-B38AAB0E877F}" srcOrd="1" destOrd="0" presId="urn:microsoft.com/office/officeart/2005/8/layout/vList5"/>
    <dgm:cxn modelId="{BE4CAD66-E684-4996-9C71-7DC1AA99227E}" type="presParOf" srcId="{19122F84-220E-4CDE-B36A-49BDA6587875}" destId="{DBEB4AA9-BD10-4572-B59E-1586AD97EA67}" srcOrd="2" destOrd="0" presId="urn:microsoft.com/office/officeart/2005/8/layout/vList5"/>
    <dgm:cxn modelId="{21E5E710-0511-4E3B-910A-D08C3517FD79}" type="presParOf" srcId="{DBEB4AA9-BD10-4572-B59E-1586AD97EA67}" destId="{58F95538-D3B3-4000-B493-6877DD274BD8}" srcOrd="0" destOrd="0" presId="urn:microsoft.com/office/officeart/2005/8/layout/vList5"/>
    <dgm:cxn modelId="{348364C1-A2C9-4693-9D7E-A83FEEB86927}" type="presParOf" srcId="{DBEB4AA9-BD10-4572-B59E-1586AD97EA67}" destId="{8E186724-DED8-43C7-ABEF-3B4EF6EF11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76F77D-6F0D-457F-8C4D-C09F2CF65D1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001B799-0D35-483F-8AB6-5DFE86518AE9}">
      <dgm:prSet phldrT="[Text]" custT="1"/>
      <dgm:spPr/>
      <dgm:t>
        <a:bodyPr/>
        <a:lstStyle/>
        <a:p>
          <a:r>
            <a:rPr lang="en-US" sz="1400" dirty="0" smtClean="0"/>
            <a:t>AWS DB creation configuration prerequisite was difficult with adding the swap space to the server; after this oracke12c was installed.</a:t>
          </a:r>
          <a:endParaRPr lang="en-US" sz="1400" dirty="0"/>
        </a:p>
      </dgm:t>
    </dgm:pt>
    <dgm:pt modelId="{8E6D1A96-DB3B-4779-B399-C5F7D409F49E}" type="parTrans" cxnId="{24216CAD-CF2D-4348-99E2-77C6F4894618}">
      <dgm:prSet/>
      <dgm:spPr/>
      <dgm:t>
        <a:bodyPr/>
        <a:lstStyle/>
        <a:p>
          <a:endParaRPr lang="en-US"/>
        </a:p>
      </dgm:t>
    </dgm:pt>
    <dgm:pt modelId="{BE494578-585D-47E5-93CA-452EF27CDC98}" type="sibTrans" cxnId="{24216CAD-CF2D-4348-99E2-77C6F4894618}">
      <dgm:prSet/>
      <dgm:spPr/>
      <dgm:t>
        <a:bodyPr/>
        <a:lstStyle/>
        <a:p>
          <a:endParaRPr lang="en-US"/>
        </a:p>
      </dgm:t>
    </dgm:pt>
    <dgm:pt modelId="{F833EC2B-1F0F-461F-A327-08B03E4645BD}">
      <dgm:prSet phldrT="[Text]" custT="1"/>
      <dgm:spPr/>
      <dgm:t>
        <a:bodyPr/>
        <a:lstStyle/>
        <a:p>
          <a:endParaRPr lang="en-US" sz="1400" dirty="0"/>
        </a:p>
      </dgm:t>
    </dgm:pt>
    <dgm:pt modelId="{21728897-F2B3-4F9F-B7FF-4B02BBDB13AC}" type="parTrans" cxnId="{17B207F6-DA43-46B5-A2BA-6C81F9E70996}">
      <dgm:prSet/>
      <dgm:spPr/>
      <dgm:t>
        <a:bodyPr/>
        <a:lstStyle/>
        <a:p>
          <a:endParaRPr lang="en-US"/>
        </a:p>
      </dgm:t>
    </dgm:pt>
    <dgm:pt modelId="{A1DFCB94-AA1E-429A-9430-A778C8F42A59}" type="sibTrans" cxnId="{17B207F6-DA43-46B5-A2BA-6C81F9E70996}">
      <dgm:prSet/>
      <dgm:spPr/>
      <dgm:t>
        <a:bodyPr/>
        <a:lstStyle/>
        <a:p>
          <a:endParaRPr lang="en-US"/>
        </a:p>
      </dgm:t>
    </dgm:pt>
    <dgm:pt modelId="{6F3D56C1-54EC-431C-9C28-F0CBD0011650}">
      <dgm:prSet phldrT="[Text]" custT="1"/>
      <dgm:spPr/>
      <dgm:t>
        <a:bodyPr/>
        <a:lstStyle/>
        <a:p>
          <a:r>
            <a:rPr lang="en-US" sz="1400" dirty="0" smtClean="0"/>
            <a:t>Initially created Oracle cloud DB service using VMS however couldn’t connect the server after the first trial because of the free tier utilization.</a:t>
          </a:r>
          <a:endParaRPr lang="en-US" sz="1400" dirty="0"/>
        </a:p>
      </dgm:t>
    </dgm:pt>
    <dgm:pt modelId="{1FD5AD7D-9E4F-49B3-BA76-FCA69E102EFA}" type="parTrans" cxnId="{EA54FDC0-1E61-4391-8F4A-4B301254B981}">
      <dgm:prSet/>
      <dgm:spPr/>
      <dgm:t>
        <a:bodyPr/>
        <a:lstStyle/>
        <a:p>
          <a:endParaRPr lang="en-US"/>
        </a:p>
      </dgm:t>
    </dgm:pt>
    <dgm:pt modelId="{6B008DA7-4399-4C79-A0C1-A4E3FDE756C4}" type="sibTrans" cxnId="{EA54FDC0-1E61-4391-8F4A-4B301254B981}">
      <dgm:prSet/>
      <dgm:spPr/>
      <dgm:t>
        <a:bodyPr/>
        <a:lstStyle/>
        <a:p>
          <a:endParaRPr lang="en-US"/>
        </a:p>
      </dgm:t>
    </dgm:pt>
    <dgm:pt modelId="{678898E4-660D-4CEC-9A5E-441E7840C504}">
      <dgm:prSet phldrT="[Text]" custT="1"/>
      <dgm:spPr/>
      <dgm:t>
        <a:bodyPr/>
        <a:lstStyle/>
        <a:p>
          <a:endParaRPr lang="en-US" sz="1400" dirty="0"/>
        </a:p>
      </dgm:t>
    </dgm:pt>
    <dgm:pt modelId="{84809721-B4D2-406B-9EED-E28DB9CEB07B}" type="parTrans" cxnId="{7A5A19B4-8084-4882-8922-86CE2A7A24C7}">
      <dgm:prSet/>
      <dgm:spPr/>
      <dgm:t>
        <a:bodyPr/>
        <a:lstStyle/>
        <a:p>
          <a:endParaRPr lang="en-US"/>
        </a:p>
      </dgm:t>
    </dgm:pt>
    <dgm:pt modelId="{B6F9023D-2E56-4B50-8472-8F7A5634D92F}" type="sibTrans" cxnId="{7A5A19B4-8084-4882-8922-86CE2A7A24C7}">
      <dgm:prSet/>
      <dgm:spPr/>
      <dgm:t>
        <a:bodyPr/>
        <a:lstStyle/>
        <a:p>
          <a:endParaRPr lang="en-US"/>
        </a:p>
      </dgm:t>
    </dgm:pt>
    <dgm:pt modelId="{A16C70C9-1843-4A40-94D7-763B41E9134C}">
      <dgm:prSet phldrT="[Text]" custT="1"/>
      <dgm:spPr/>
      <dgm:t>
        <a:bodyPr/>
        <a:lstStyle/>
        <a:p>
          <a:r>
            <a:rPr lang="en-US" sz="1400" dirty="0" smtClean="0"/>
            <a:t>GCP windows desktop was quite challenging with the firewall disabling in order to download and install the </a:t>
          </a:r>
          <a:r>
            <a:rPr lang="en-US" sz="1400" dirty="0" err="1" smtClean="0"/>
            <a:t>SolarWinds</a:t>
          </a:r>
          <a:r>
            <a:rPr lang="en-US" sz="1400" dirty="0" smtClean="0"/>
            <a:t>(DPA).</a:t>
          </a:r>
          <a:endParaRPr lang="en-US" sz="1400" dirty="0"/>
        </a:p>
      </dgm:t>
    </dgm:pt>
    <dgm:pt modelId="{F3C77B75-9E00-430C-B222-525AB87BD316}" type="parTrans" cxnId="{9180B05E-95BC-46E2-AEC7-484283AC3544}">
      <dgm:prSet/>
      <dgm:spPr/>
      <dgm:t>
        <a:bodyPr/>
        <a:lstStyle/>
        <a:p>
          <a:endParaRPr lang="en-US"/>
        </a:p>
      </dgm:t>
    </dgm:pt>
    <dgm:pt modelId="{FA32F20E-0D76-411E-9B7E-24555EDF3040}" type="sibTrans" cxnId="{9180B05E-95BC-46E2-AEC7-484283AC3544}">
      <dgm:prSet/>
      <dgm:spPr/>
      <dgm:t>
        <a:bodyPr/>
        <a:lstStyle/>
        <a:p>
          <a:endParaRPr lang="en-US"/>
        </a:p>
      </dgm:t>
    </dgm:pt>
    <dgm:pt modelId="{1B212B02-AD0E-49BC-9017-7F3947BB5EBB}">
      <dgm:prSet phldrT="[Text]" custT="1"/>
      <dgm:spPr/>
      <dgm:t>
        <a:bodyPr/>
        <a:lstStyle/>
        <a:p>
          <a:endParaRPr lang="en-US" sz="1400" dirty="0"/>
        </a:p>
      </dgm:t>
    </dgm:pt>
    <dgm:pt modelId="{E20E215D-BD4B-4756-84EB-B642A70939F2}" type="parTrans" cxnId="{11CD9881-22C7-489E-83F4-7AEE8E3F7FB0}">
      <dgm:prSet/>
      <dgm:spPr/>
      <dgm:t>
        <a:bodyPr/>
        <a:lstStyle/>
        <a:p>
          <a:endParaRPr lang="en-US"/>
        </a:p>
      </dgm:t>
    </dgm:pt>
    <dgm:pt modelId="{380CEB4F-A4A4-4797-9F1C-0161385B5347}" type="sibTrans" cxnId="{11CD9881-22C7-489E-83F4-7AEE8E3F7FB0}">
      <dgm:prSet/>
      <dgm:spPr/>
      <dgm:t>
        <a:bodyPr/>
        <a:lstStyle/>
        <a:p>
          <a:endParaRPr lang="en-US"/>
        </a:p>
      </dgm:t>
    </dgm:pt>
    <dgm:pt modelId="{14FA7FEF-2B9D-4E8A-A89B-6AA1C08B366B}">
      <dgm:prSet custT="1"/>
      <dgm:spPr/>
      <dgm:t>
        <a:bodyPr/>
        <a:lstStyle/>
        <a:p>
          <a:endParaRPr lang="en-US" sz="1400" dirty="0"/>
        </a:p>
      </dgm:t>
    </dgm:pt>
    <dgm:pt modelId="{E07394C4-ACED-4FC5-AC37-AFEC59A10FEC}" type="parTrans" cxnId="{9FF2367B-AA22-4300-8046-695F55251351}">
      <dgm:prSet/>
      <dgm:spPr/>
      <dgm:t>
        <a:bodyPr/>
        <a:lstStyle/>
        <a:p>
          <a:endParaRPr lang="en-US"/>
        </a:p>
      </dgm:t>
    </dgm:pt>
    <dgm:pt modelId="{BE27DBCE-CFCC-4003-BD59-C5D31084E967}" type="sibTrans" cxnId="{9FF2367B-AA22-4300-8046-695F55251351}">
      <dgm:prSet/>
      <dgm:spPr/>
      <dgm:t>
        <a:bodyPr/>
        <a:lstStyle/>
        <a:p>
          <a:endParaRPr lang="en-US"/>
        </a:p>
      </dgm:t>
    </dgm:pt>
    <dgm:pt modelId="{CB424E85-1D78-4BA3-BCD9-C5462626133F}">
      <dgm:prSet phldrT="[Text]" custT="1"/>
      <dgm:spPr/>
      <dgm:t>
        <a:bodyPr/>
        <a:lstStyle/>
        <a:p>
          <a:r>
            <a:rPr lang="en-US" sz="1400" dirty="0" smtClean="0"/>
            <a:t>Connectivity of Databases into the GCP tool was quite challenging. </a:t>
          </a:r>
          <a:endParaRPr lang="en-US" sz="1400" dirty="0"/>
        </a:p>
      </dgm:t>
    </dgm:pt>
    <dgm:pt modelId="{F68A62D7-7002-43D8-BC99-7AB6C479B627}" type="parTrans" cxnId="{63EE5197-8D6C-4013-A6C3-294D229C0A5C}">
      <dgm:prSet/>
      <dgm:spPr/>
      <dgm:t>
        <a:bodyPr/>
        <a:lstStyle/>
        <a:p>
          <a:endParaRPr lang="en-US"/>
        </a:p>
      </dgm:t>
    </dgm:pt>
    <dgm:pt modelId="{21FA5668-5CF4-4AD5-9B06-CFCA1D7764D5}" type="sibTrans" cxnId="{63EE5197-8D6C-4013-A6C3-294D229C0A5C}">
      <dgm:prSet/>
      <dgm:spPr/>
      <dgm:t>
        <a:bodyPr/>
        <a:lstStyle/>
        <a:p>
          <a:endParaRPr lang="en-US"/>
        </a:p>
      </dgm:t>
    </dgm:pt>
    <dgm:pt modelId="{9CB7C7F8-9538-42B5-A62D-E7C602654389}">
      <dgm:prSet custT="1"/>
      <dgm:spPr/>
      <dgm:t>
        <a:bodyPr/>
        <a:lstStyle/>
        <a:p>
          <a:endParaRPr lang="en-US" sz="1400" dirty="0"/>
        </a:p>
      </dgm:t>
    </dgm:pt>
    <dgm:pt modelId="{76761ED6-5DEE-496B-813E-0A5ECD0CA242}" type="parTrans" cxnId="{CADA8D68-24FA-4118-B1C7-861C8BF314B1}">
      <dgm:prSet/>
      <dgm:spPr/>
      <dgm:t>
        <a:bodyPr/>
        <a:lstStyle/>
        <a:p>
          <a:endParaRPr lang="en-US"/>
        </a:p>
      </dgm:t>
    </dgm:pt>
    <dgm:pt modelId="{4BC8E550-AFD9-4DA9-B4BC-1E75826F26C9}" type="sibTrans" cxnId="{CADA8D68-24FA-4118-B1C7-861C8BF314B1}">
      <dgm:prSet/>
      <dgm:spPr/>
      <dgm:t>
        <a:bodyPr/>
        <a:lstStyle/>
        <a:p>
          <a:endParaRPr lang="en-US"/>
        </a:p>
      </dgm:t>
    </dgm:pt>
    <dgm:pt modelId="{3E24F791-BCFC-4FE2-BB50-C85F0DDE1E0D}">
      <dgm:prSet phldrT="[Text]" custT="1"/>
      <dgm:spPr/>
      <dgm:t>
        <a:bodyPr/>
        <a:lstStyle/>
        <a:p>
          <a:endParaRPr lang="en-US" sz="1400" dirty="0"/>
        </a:p>
      </dgm:t>
    </dgm:pt>
    <dgm:pt modelId="{10F3F88E-D404-4B1F-ACD2-DB87EBC77BE9}" type="sibTrans" cxnId="{43E473FD-59B6-4416-8BAD-EF1A25EF4F4D}">
      <dgm:prSet/>
      <dgm:spPr/>
      <dgm:t>
        <a:bodyPr/>
        <a:lstStyle/>
        <a:p>
          <a:endParaRPr lang="en-US"/>
        </a:p>
      </dgm:t>
    </dgm:pt>
    <dgm:pt modelId="{349BA8E1-B45B-4741-8839-4D689295B3CD}" type="parTrans" cxnId="{43E473FD-59B6-4416-8BAD-EF1A25EF4F4D}">
      <dgm:prSet/>
      <dgm:spPr/>
      <dgm:t>
        <a:bodyPr/>
        <a:lstStyle/>
        <a:p>
          <a:endParaRPr lang="en-US"/>
        </a:p>
      </dgm:t>
    </dgm:pt>
    <dgm:pt modelId="{B27E0D4C-1D01-43A7-BA96-85AC837A8E14}">
      <dgm:prSet custT="1"/>
      <dgm:spPr/>
      <dgm:t>
        <a:bodyPr/>
        <a:lstStyle/>
        <a:p>
          <a:endParaRPr lang="en-US" sz="1400"/>
        </a:p>
      </dgm:t>
    </dgm:pt>
    <dgm:pt modelId="{4E9E97A6-1833-46F0-905F-CD66055BCA4C}" type="parTrans" cxnId="{110AABDE-1D52-4DE1-A2B6-F175C2A4B661}">
      <dgm:prSet/>
      <dgm:spPr/>
      <dgm:t>
        <a:bodyPr/>
        <a:lstStyle/>
        <a:p>
          <a:endParaRPr lang="en-US"/>
        </a:p>
      </dgm:t>
    </dgm:pt>
    <dgm:pt modelId="{A865D752-059D-4D58-B441-09EF1C5845B8}" type="sibTrans" cxnId="{110AABDE-1D52-4DE1-A2B6-F175C2A4B661}">
      <dgm:prSet/>
      <dgm:spPr/>
      <dgm:t>
        <a:bodyPr/>
        <a:lstStyle/>
        <a:p>
          <a:endParaRPr lang="en-US"/>
        </a:p>
      </dgm:t>
    </dgm:pt>
    <dgm:pt modelId="{7C1469B1-1BDE-489D-BA83-946AEEBA9288}">
      <dgm:prSet custT="1"/>
      <dgm:spPr/>
      <dgm:t>
        <a:bodyPr/>
        <a:lstStyle/>
        <a:p>
          <a:r>
            <a:rPr lang="en-US" sz="1400" dirty="0" smtClean="0"/>
            <a:t>We had to do a lot of trial and error versions. Once the trial version was over, we had to install another VM and performance tool to the cloud.</a:t>
          </a:r>
          <a:endParaRPr lang="en-US" sz="1400" dirty="0"/>
        </a:p>
      </dgm:t>
    </dgm:pt>
    <dgm:pt modelId="{517F4A0C-D53B-4D04-A219-F43AF4F2B797}" type="parTrans" cxnId="{823EBCDB-32CC-44B1-923D-3A16FA6D29C8}">
      <dgm:prSet/>
      <dgm:spPr/>
      <dgm:t>
        <a:bodyPr/>
        <a:lstStyle/>
        <a:p>
          <a:endParaRPr lang="en-US"/>
        </a:p>
      </dgm:t>
    </dgm:pt>
    <dgm:pt modelId="{48C34794-7BDC-4577-9A45-C29D77C25C40}" type="sibTrans" cxnId="{823EBCDB-32CC-44B1-923D-3A16FA6D29C8}">
      <dgm:prSet/>
      <dgm:spPr/>
      <dgm:t>
        <a:bodyPr/>
        <a:lstStyle/>
        <a:p>
          <a:endParaRPr lang="en-US"/>
        </a:p>
      </dgm:t>
    </dgm:pt>
    <dgm:pt modelId="{AFE77D43-BD14-4E19-8F67-66FDC6069169}" type="pres">
      <dgm:prSet presAssocID="{5576F77D-6F0D-457F-8C4D-C09F2CF65D1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93DEE8-921F-44BE-99A4-A91783147EE9}" type="pres">
      <dgm:prSet presAssocID="{3E24F791-BCFC-4FE2-BB50-C85F0DDE1E0D}" presName="composite" presStyleCnt="0"/>
      <dgm:spPr/>
    </dgm:pt>
    <dgm:pt modelId="{F28E09BC-0790-405D-9F8E-93BC2D980B26}" type="pres">
      <dgm:prSet presAssocID="{3E24F791-BCFC-4FE2-BB50-C85F0DDE1E0D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49804D-6EFC-443B-B594-B475672DB58E}" type="pres">
      <dgm:prSet presAssocID="{3E24F791-BCFC-4FE2-BB50-C85F0DDE1E0D}" presName="descendantText" presStyleLbl="alignAcc1" presStyleIdx="0" presStyleCnt="5" custLinFactNeighborX="0" custLinFactNeighborY="-6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725091-9944-46E4-86B6-338F2AF17661}" type="pres">
      <dgm:prSet presAssocID="{10F3F88E-D404-4B1F-ACD2-DB87EBC77BE9}" presName="sp" presStyleCnt="0"/>
      <dgm:spPr/>
    </dgm:pt>
    <dgm:pt modelId="{C661B1DC-B108-47C7-8474-EC0173AC8F55}" type="pres">
      <dgm:prSet presAssocID="{F833EC2B-1F0F-461F-A327-08B03E4645BD}" presName="composite" presStyleCnt="0"/>
      <dgm:spPr/>
    </dgm:pt>
    <dgm:pt modelId="{EB3DAD60-29DF-4691-8FC6-C02B49771BDA}" type="pres">
      <dgm:prSet presAssocID="{F833EC2B-1F0F-461F-A327-08B03E4645BD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FAF9066-892B-434A-88A0-2CCC120BA775}" type="pres">
      <dgm:prSet presAssocID="{F833EC2B-1F0F-461F-A327-08B03E4645BD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A60340-EBBA-46E4-AEC2-2069153B89A6}" type="pres">
      <dgm:prSet presAssocID="{A1DFCB94-AA1E-429A-9430-A778C8F42A59}" presName="sp" presStyleCnt="0"/>
      <dgm:spPr/>
    </dgm:pt>
    <dgm:pt modelId="{7DA28D88-E14F-4237-A687-80086E9BE429}" type="pres">
      <dgm:prSet presAssocID="{678898E4-660D-4CEC-9A5E-441E7840C504}" presName="composite" presStyleCnt="0"/>
      <dgm:spPr/>
    </dgm:pt>
    <dgm:pt modelId="{8A461AFA-E61D-4ACF-A4A8-B3E9927BF52C}" type="pres">
      <dgm:prSet presAssocID="{678898E4-660D-4CEC-9A5E-441E7840C504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225CF4-C9D0-43B4-9E00-DF9D26CAFAD9}" type="pres">
      <dgm:prSet presAssocID="{678898E4-660D-4CEC-9A5E-441E7840C504}" presName="descendantText" presStyleLbl="alignAcc1" presStyleIdx="2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4A7261-C463-4BF6-B043-311463CAEA0C}" type="pres">
      <dgm:prSet presAssocID="{B6F9023D-2E56-4B50-8472-8F7A5634D92F}" presName="sp" presStyleCnt="0"/>
      <dgm:spPr/>
    </dgm:pt>
    <dgm:pt modelId="{F18F7C5E-50E6-4778-AA80-1117397F36AF}" type="pres">
      <dgm:prSet presAssocID="{1B212B02-AD0E-49BC-9017-7F3947BB5EBB}" presName="composite" presStyleCnt="0"/>
      <dgm:spPr/>
    </dgm:pt>
    <dgm:pt modelId="{3762F8C6-5465-4CCA-A9A6-2E895A99ACD4}" type="pres">
      <dgm:prSet presAssocID="{1B212B02-AD0E-49BC-9017-7F3947BB5EBB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1021DE-6E40-44D5-90F6-3E381FB39295}" type="pres">
      <dgm:prSet presAssocID="{1B212B02-AD0E-49BC-9017-7F3947BB5EBB}" presName="descendantText" presStyleLbl="alignAcc1" presStyleIdx="3" presStyleCnt="5" custLinFactNeighborX="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01A428-8A94-4609-BB65-5F7B183E058E}" type="pres">
      <dgm:prSet presAssocID="{380CEB4F-A4A4-4797-9F1C-0161385B5347}" presName="sp" presStyleCnt="0"/>
      <dgm:spPr/>
    </dgm:pt>
    <dgm:pt modelId="{5CB2DD24-7BCF-490D-B70C-00AB2585F4F5}" type="pres">
      <dgm:prSet presAssocID="{B27E0D4C-1D01-43A7-BA96-85AC837A8E14}" presName="composite" presStyleCnt="0"/>
      <dgm:spPr/>
    </dgm:pt>
    <dgm:pt modelId="{60575D28-F7DC-4497-9088-605E84FC24D9}" type="pres">
      <dgm:prSet presAssocID="{B27E0D4C-1D01-43A7-BA96-85AC837A8E14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879BFA-FE03-44D2-A807-C049BEA9C0CE}" type="pres">
      <dgm:prSet presAssocID="{B27E0D4C-1D01-43A7-BA96-85AC837A8E14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E60A88D-A25A-45EB-9060-0F260C2F7B37}" type="presOf" srcId="{F833EC2B-1F0F-461F-A327-08B03E4645BD}" destId="{EB3DAD60-29DF-4691-8FC6-C02B49771BDA}" srcOrd="0" destOrd="0" presId="urn:microsoft.com/office/officeart/2005/8/layout/chevron2"/>
    <dgm:cxn modelId="{042EB324-EBC8-44B8-83CA-9219CEB6946C}" type="presOf" srcId="{5576F77D-6F0D-457F-8C4D-C09F2CF65D1C}" destId="{AFE77D43-BD14-4E19-8F67-66FDC6069169}" srcOrd="0" destOrd="0" presId="urn:microsoft.com/office/officeart/2005/8/layout/chevron2"/>
    <dgm:cxn modelId="{9FF2367B-AA22-4300-8046-695F55251351}" srcId="{1B212B02-AD0E-49BC-9017-7F3947BB5EBB}" destId="{14FA7FEF-2B9D-4E8A-A89B-6AA1C08B366B}" srcOrd="0" destOrd="0" parTransId="{E07394C4-ACED-4FC5-AC37-AFEC59A10FEC}" sibTransId="{BE27DBCE-CFCC-4003-BD59-C5D31084E967}"/>
    <dgm:cxn modelId="{43E473FD-59B6-4416-8BAD-EF1A25EF4F4D}" srcId="{5576F77D-6F0D-457F-8C4D-C09F2CF65D1C}" destId="{3E24F791-BCFC-4FE2-BB50-C85F0DDE1E0D}" srcOrd="0" destOrd="0" parTransId="{349BA8E1-B45B-4741-8839-4D689295B3CD}" sibTransId="{10F3F88E-D404-4B1F-ACD2-DB87EBC77BE9}"/>
    <dgm:cxn modelId="{BFE379BE-E6A0-4F17-A91E-36FC068C94E9}" type="presOf" srcId="{A16C70C9-1843-4A40-94D7-763B41E9134C}" destId="{77225CF4-C9D0-43B4-9E00-DF9D26CAFAD9}" srcOrd="0" destOrd="0" presId="urn:microsoft.com/office/officeart/2005/8/layout/chevron2"/>
    <dgm:cxn modelId="{24216CAD-CF2D-4348-99E2-77C6F4894618}" srcId="{3E24F791-BCFC-4FE2-BB50-C85F0DDE1E0D}" destId="{E001B799-0D35-483F-8AB6-5DFE86518AE9}" srcOrd="0" destOrd="0" parTransId="{8E6D1A96-DB3B-4779-B399-C5F7D409F49E}" sibTransId="{BE494578-585D-47E5-93CA-452EF27CDC98}"/>
    <dgm:cxn modelId="{63EE5197-8D6C-4013-A6C3-294D229C0A5C}" srcId="{1B212B02-AD0E-49BC-9017-7F3947BB5EBB}" destId="{CB424E85-1D78-4BA3-BCD9-C5462626133F}" srcOrd="1" destOrd="0" parTransId="{F68A62D7-7002-43D8-BC99-7AB6C479B627}" sibTransId="{21FA5668-5CF4-4AD5-9B06-CFCA1D7764D5}"/>
    <dgm:cxn modelId="{4E3F99E2-B8D5-4148-A235-4AEBA7F96ABF}" type="presOf" srcId="{B27E0D4C-1D01-43A7-BA96-85AC837A8E14}" destId="{60575D28-F7DC-4497-9088-605E84FC24D9}" srcOrd="0" destOrd="0" presId="urn:microsoft.com/office/officeart/2005/8/layout/chevron2"/>
    <dgm:cxn modelId="{4D3AEB67-8544-4297-A3F2-BE87EF7E0BE5}" type="presOf" srcId="{9CB7C7F8-9538-42B5-A62D-E7C602654389}" destId="{F01021DE-6E40-44D5-90F6-3E381FB39295}" srcOrd="0" destOrd="2" presId="urn:microsoft.com/office/officeart/2005/8/layout/chevron2"/>
    <dgm:cxn modelId="{CADA8D68-24FA-4118-B1C7-861C8BF314B1}" srcId="{1B212B02-AD0E-49BC-9017-7F3947BB5EBB}" destId="{9CB7C7F8-9538-42B5-A62D-E7C602654389}" srcOrd="2" destOrd="0" parTransId="{76761ED6-5DEE-496B-813E-0A5ECD0CA242}" sibTransId="{4BC8E550-AFD9-4DA9-B4BC-1E75826F26C9}"/>
    <dgm:cxn modelId="{CE5C6D13-7767-4D69-AAE8-92CDA7969C7F}" type="presOf" srcId="{3E24F791-BCFC-4FE2-BB50-C85F0DDE1E0D}" destId="{F28E09BC-0790-405D-9F8E-93BC2D980B26}" srcOrd="0" destOrd="0" presId="urn:microsoft.com/office/officeart/2005/8/layout/chevron2"/>
    <dgm:cxn modelId="{20329882-BC64-4DBD-A54F-6E5BC87A7615}" type="presOf" srcId="{678898E4-660D-4CEC-9A5E-441E7840C504}" destId="{8A461AFA-E61D-4ACF-A4A8-B3E9927BF52C}" srcOrd="0" destOrd="0" presId="urn:microsoft.com/office/officeart/2005/8/layout/chevron2"/>
    <dgm:cxn modelId="{17B207F6-DA43-46B5-A2BA-6C81F9E70996}" srcId="{5576F77D-6F0D-457F-8C4D-C09F2CF65D1C}" destId="{F833EC2B-1F0F-461F-A327-08B03E4645BD}" srcOrd="1" destOrd="0" parTransId="{21728897-F2B3-4F9F-B7FF-4B02BBDB13AC}" sibTransId="{A1DFCB94-AA1E-429A-9430-A778C8F42A59}"/>
    <dgm:cxn modelId="{7A5A19B4-8084-4882-8922-86CE2A7A24C7}" srcId="{5576F77D-6F0D-457F-8C4D-C09F2CF65D1C}" destId="{678898E4-660D-4CEC-9A5E-441E7840C504}" srcOrd="2" destOrd="0" parTransId="{84809721-B4D2-406B-9EED-E28DB9CEB07B}" sibTransId="{B6F9023D-2E56-4B50-8472-8F7A5634D92F}"/>
    <dgm:cxn modelId="{4519D358-C21A-4689-84BC-4C03155A8A04}" type="presOf" srcId="{14FA7FEF-2B9D-4E8A-A89B-6AA1C08B366B}" destId="{F01021DE-6E40-44D5-90F6-3E381FB39295}" srcOrd="0" destOrd="0" presId="urn:microsoft.com/office/officeart/2005/8/layout/chevron2"/>
    <dgm:cxn modelId="{877411D4-3B98-449C-8C43-56367916AF76}" type="presOf" srcId="{7C1469B1-1BDE-489D-BA83-946AEEBA9288}" destId="{51879BFA-FE03-44D2-A807-C049BEA9C0CE}" srcOrd="0" destOrd="0" presId="urn:microsoft.com/office/officeart/2005/8/layout/chevron2"/>
    <dgm:cxn modelId="{11CD9881-22C7-489E-83F4-7AEE8E3F7FB0}" srcId="{5576F77D-6F0D-457F-8C4D-C09F2CF65D1C}" destId="{1B212B02-AD0E-49BC-9017-7F3947BB5EBB}" srcOrd="3" destOrd="0" parTransId="{E20E215D-BD4B-4756-84EB-B642A70939F2}" sibTransId="{380CEB4F-A4A4-4797-9F1C-0161385B5347}"/>
    <dgm:cxn modelId="{68B7040F-0B1D-433C-869B-17A23DAB34CF}" type="presOf" srcId="{1B212B02-AD0E-49BC-9017-7F3947BB5EBB}" destId="{3762F8C6-5465-4CCA-A9A6-2E895A99ACD4}" srcOrd="0" destOrd="0" presId="urn:microsoft.com/office/officeart/2005/8/layout/chevron2"/>
    <dgm:cxn modelId="{F9C8E5E2-6E71-4E16-9B1A-1C2766133061}" type="presOf" srcId="{E001B799-0D35-483F-8AB6-5DFE86518AE9}" destId="{6249804D-6EFC-443B-B594-B475672DB58E}" srcOrd="0" destOrd="0" presId="urn:microsoft.com/office/officeart/2005/8/layout/chevron2"/>
    <dgm:cxn modelId="{98FDA3B6-0BBE-4E8C-A607-F774E3F3FEFE}" type="presOf" srcId="{6F3D56C1-54EC-431C-9C28-F0CBD0011650}" destId="{5FAF9066-892B-434A-88A0-2CCC120BA775}" srcOrd="0" destOrd="0" presId="urn:microsoft.com/office/officeart/2005/8/layout/chevron2"/>
    <dgm:cxn modelId="{9180B05E-95BC-46E2-AEC7-484283AC3544}" srcId="{678898E4-660D-4CEC-9A5E-441E7840C504}" destId="{A16C70C9-1843-4A40-94D7-763B41E9134C}" srcOrd="0" destOrd="0" parTransId="{F3C77B75-9E00-430C-B222-525AB87BD316}" sibTransId="{FA32F20E-0D76-411E-9B7E-24555EDF3040}"/>
    <dgm:cxn modelId="{823EBCDB-32CC-44B1-923D-3A16FA6D29C8}" srcId="{B27E0D4C-1D01-43A7-BA96-85AC837A8E14}" destId="{7C1469B1-1BDE-489D-BA83-946AEEBA9288}" srcOrd="0" destOrd="0" parTransId="{517F4A0C-D53B-4D04-A219-F43AF4F2B797}" sibTransId="{48C34794-7BDC-4577-9A45-C29D77C25C40}"/>
    <dgm:cxn modelId="{01822C84-3056-428D-9CD8-FABC093CD8A5}" type="presOf" srcId="{CB424E85-1D78-4BA3-BCD9-C5462626133F}" destId="{F01021DE-6E40-44D5-90F6-3E381FB39295}" srcOrd="0" destOrd="1" presId="urn:microsoft.com/office/officeart/2005/8/layout/chevron2"/>
    <dgm:cxn modelId="{EA54FDC0-1E61-4391-8F4A-4B301254B981}" srcId="{F833EC2B-1F0F-461F-A327-08B03E4645BD}" destId="{6F3D56C1-54EC-431C-9C28-F0CBD0011650}" srcOrd="0" destOrd="0" parTransId="{1FD5AD7D-9E4F-49B3-BA76-FCA69E102EFA}" sibTransId="{6B008DA7-4399-4C79-A0C1-A4E3FDE756C4}"/>
    <dgm:cxn modelId="{110AABDE-1D52-4DE1-A2B6-F175C2A4B661}" srcId="{5576F77D-6F0D-457F-8C4D-C09F2CF65D1C}" destId="{B27E0D4C-1D01-43A7-BA96-85AC837A8E14}" srcOrd="4" destOrd="0" parTransId="{4E9E97A6-1833-46F0-905F-CD66055BCA4C}" sibTransId="{A865D752-059D-4D58-B441-09EF1C5845B8}"/>
    <dgm:cxn modelId="{AD3057A8-FF43-4C98-8639-1E8FEDE3DD28}" type="presParOf" srcId="{AFE77D43-BD14-4E19-8F67-66FDC6069169}" destId="{AB93DEE8-921F-44BE-99A4-A91783147EE9}" srcOrd="0" destOrd="0" presId="urn:microsoft.com/office/officeart/2005/8/layout/chevron2"/>
    <dgm:cxn modelId="{96C5BCA7-70C4-4ED4-B33B-06E25D24C459}" type="presParOf" srcId="{AB93DEE8-921F-44BE-99A4-A91783147EE9}" destId="{F28E09BC-0790-405D-9F8E-93BC2D980B26}" srcOrd="0" destOrd="0" presId="urn:microsoft.com/office/officeart/2005/8/layout/chevron2"/>
    <dgm:cxn modelId="{3DB0BBCA-D65B-4AC9-9C1A-2E2949D56731}" type="presParOf" srcId="{AB93DEE8-921F-44BE-99A4-A91783147EE9}" destId="{6249804D-6EFC-443B-B594-B475672DB58E}" srcOrd="1" destOrd="0" presId="urn:microsoft.com/office/officeart/2005/8/layout/chevron2"/>
    <dgm:cxn modelId="{F1952407-ACFD-4CAF-97D9-40C4A85CA905}" type="presParOf" srcId="{AFE77D43-BD14-4E19-8F67-66FDC6069169}" destId="{7D725091-9944-46E4-86B6-338F2AF17661}" srcOrd="1" destOrd="0" presId="urn:microsoft.com/office/officeart/2005/8/layout/chevron2"/>
    <dgm:cxn modelId="{71C2D80A-C6F6-4C65-9B75-A938A2B44A77}" type="presParOf" srcId="{AFE77D43-BD14-4E19-8F67-66FDC6069169}" destId="{C661B1DC-B108-47C7-8474-EC0173AC8F55}" srcOrd="2" destOrd="0" presId="urn:microsoft.com/office/officeart/2005/8/layout/chevron2"/>
    <dgm:cxn modelId="{0FC9FB23-D5C6-45D7-B52B-9E6B1C46F767}" type="presParOf" srcId="{C661B1DC-B108-47C7-8474-EC0173AC8F55}" destId="{EB3DAD60-29DF-4691-8FC6-C02B49771BDA}" srcOrd="0" destOrd="0" presId="urn:microsoft.com/office/officeart/2005/8/layout/chevron2"/>
    <dgm:cxn modelId="{16147983-8868-47C5-8624-7ABCE6E99016}" type="presParOf" srcId="{C661B1DC-B108-47C7-8474-EC0173AC8F55}" destId="{5FAF9066-892B-434A-88A0-2CCC120BA775}" srcOrd="1" destOrd="0" presId="urn:microsoft.com/office/officeart/2005/8/layout/chevron2"/>
    <dgm:cxn modelId="{FDBC9B66-DEBC-4A69-B3E4-FD5A7F94ED07}" type="presParOf" srcId="{AFE77D43-BD14-4E19-8F67-66FDC6069169}" destId="{BDA60340-EBBA-46E4-AEC2-2069153B89A6}" srcOrd="3" destOrd="0" presId="urn:microsoft.com/office/officeart/2005/8/layout/chevron2"/>
    <dgm:cxn modelId="{91B72CFE-9F13-4698-8D56-AC876A94FD97}" type="presParOf" srcId="{AFE77D43-BD14-4E19-8F67-66FDC6069169}" destId="{7DA28D88-E14F-4237-A687-80086E9BE429}" srcOrd="4" destOrd="0" presId="urn:microsoft.com/office/officeart/2005/8/layout/chevron2"/>
    <dgm:cxn modelId="{F92DA0E1-6A26-47F9-B900-919AB5D72507}" type="presParOf" srcId="{7DA28D88-E14F-4237-A687-80086E9BE429}" destId="{8A461AFA-E61D-4ACF-A4A8-B3E9927BF52C}" srcOrd="0" destOrd="0" presId="urn:microsoft.com/office/officeart/2005/8/layout/chevron2"/>
    <dgm:cxn modelId="{39F33C3B-203F-4075-A5F8-084CD58803E8}" type="presParOf" srcId="{7DA28D88-E14F-4237-A687-80086E9BE429}" destId="{77225CF4-C9D0-43B4-9E00-DF9D26CAFAD9}" srcOrd="1" destOrd="0" presId="urn:microsoft.com/office/officeart/2005/8/layout/chevron2"/>
    <dgm:cxn modelId="{F3C80452-E62F-434D-9697-631DB9A67B0F}" type="presParOf" srcId="{AFE77D43-BD14-4E19-8F67-66FDC6069169}" destId="{F74A7261-C463-4BF6-B043-311463CAEA0C}" srcOrd="5" destOrd="0" presId="urn:microsoft.com/office/officeart/2005/8/layout/chevron2"/>
    <dgm:cxn modelId="{52CE36E1-68FB-43FA-AC62-F5CF527A3669}" type="presParOf" srcId="{AFE77D43-BD14-4E19-8F67-66FDC6069169}" destId="{F18F7C5E-50E6-4778-AA80-1117397F36AF}" srcOrd="6" destOrd="0" presId="urn:microsoft.com/office/officeart/2005/8/layout/chevron2"/>
    <dgm:cxn modelId="{8C512FC4-F14D-4236-A2D0-B651D4104C8D}" type="presParOf" srcId="{F18F7C5E-50E6-4778-AA80-1117397F36AF}" destId="{3762F8C6-5465-4CCA-A9A6-2E895A99ACD4}" srcOrd="0" destOrd="0" presId="urn:microsoft.com/office/officeart/2005/8/layout/chevron2"/>
    <dgm:cxn modelId="{3D5DFB5F-C1D9-4A1D-8D3D-8EB76A0F0C48}" type="presParOf" srcId="{F18F7C5E-50E6-4778-AA80-1117397F36AF}" destId="{F01021DE-6E40-44D5-90F6-3E381FB39295}" srcOrd="1" destOrd="0" presId="urn:microsoft.com/office/officeart/2005/8/layout/chevron2"/>
    <dgm:cxn modelId="{614EF663-29A7-4DCB-BF6D-C75F3DF87CD6}" type="presParOf" srcId="{AFE77D43-BD14-4E19-8F67-66FDC6069169}" destId="{0D01A428-8A94-4609-BB65-5F7B183E058E}" srcOrd="7" destOrd="0" presId="urn:microsoft.com/office/officeart/2005/8/layout/chevron2"/>
    <dgm:cxn modelId="{33812EB4-AB1B-4FCA-9829-A5E2328995A6}" type="presParOf" srcId="{AFE77D43-BD14-4E19-8F67-66FDC6069169}" destId="{5CB2DD24-7BCF-490D-B70C-00AB2585F4F5}" srcOrd="8" destOrd="0" presId="urn:microsoft.com/office/officeart/2005/8/layout/chevron2"/>
    <dgm:cxn modelId="{EEF03494-88CB-45F2-9D7D-2E5F487ED9FE}" type="presParOf" srcId="{5CB2DD24-7BCF-490D-B70C-00AB2585F4F5}" destId="{60575D28-F7DC-4497-9088-605E84FC24D9}" srcOrd="0" destOrd="0" presId="urn:microsoft.com/office/officeart/2005/8/layout/chevron2"/>
    <dgm:cxn modelId="{4DB92BA7-A74B-418B-88BF-E89AE631AF15}" type="presParOf" srcId="{5CB2DD24-7BCF-490D-B70C-00AB2585F4F5}" destId="{51879BFA-FE03-44D2-A807-C049BEA9C0C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A8F58-0BED-49A6-B6AA-D89AFA892D30}" type="datetimeFigureOut">
              <a:rPr lang="en-US" smtClean="0"/>
              <a:t>5/10/2019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7F2DD-B13A-4422-AD50-FCA1E3271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11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C0853-2C7F-4E9E-AC69-8B5A9675835E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D6466-1003-47FD-BDF9-5349C706C665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3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5A2F-6A3E-4670-A631-135350B2FEC5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30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F5A6E-D0CB-4717-BFBF-2F32E33C35F5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5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ED3F6-5C54-46EC-94F6-7F7BE464164A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7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3070D-6B88-494D-91BF-1B91846F1C55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90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05C1-4246-4D40-A6BB-8666C1E1BC08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34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D95FD-5E64-480E-A6AA-D0752A2A79E0}" type="datetime1">
              <a:rPr lang="en-US" smtClean="0"/>
              <a:t>5/10/2019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2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29DD-1B5C-4EF0-8126-82AC3C405421}" type="datetime1">
              <a:rPr lang="en-US" smtClean="0"/>
              <a:t>5/10/2019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07B4-70E4-4118-A704-195D15E85148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06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3DBC-6376-4866-AC74-DE99F95088FD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0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B4BE2-A084-40FC-8CB5-6E33357F7B17}" type="datetime1">
              <a:rPr lang="en-US" smtClean="0"/>
              <a:t>5/10/2019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65682-88DF-A14D-94D6-ED5E91F46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3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3963" r:id="rId2"/>
    <p:sldLayoutId id="2147483964" r:id="rId3"/>
    <p:sldLayoutId id="2147483965" r:id="rId4"/>
    <p:sldLayoutId id="2147483966" r:id="rId5"/>
    <p:sldLayoutId id="2147483967" r:id="rId6"/>
    <p:sldLayoutId id="2147483968" r:id="rId7"/>
    <p:sldLayoutId id="2147483969" r:id="rId8"/>
    <p:sldLayoutId id="2147483970" r:id="rId9"/>
    <p:sldLayoutId id="2147483971" r:id="rId10"/>
    <p:sldLayoutId id="2147483972" r:id="rId11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hyperlink" Target="https://github.com/gracesy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3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4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12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716471"/>
            <a:ext cx="9144000" cy="2797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09455" y="4172670"/>
            <a:ext cx="2512291" cy="369455"/>
          </a:xfrm>
        </p:spPr>
        <p:txBody>
          <a:bodyPr>
            <a:normAutofit fontScale="90000"/>
          </a:bodyPr>
          <a:lstStyle/>
          <a:p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>
                <a:latin typeface="Arial"/>
                <a:cs typeface="Arial"/>
              </a:rPr>
              <a:t/>
            </a:r>
            <a:br>
              <a:rPr lang="en-US" sz="2000" dirty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/>
            </a:r>
            <a:br>
              <a:rPr lang="en-US" sz="2000" dirty="0" smtClean="0">
                <a:latin typeface="Arial"/>
                <a:cs typeface="Arial"/>
              </a:rPr>
            </a:br>
            <a:r>
              <a:rPr lang="en-US" sz="2000" dirty="0" smtClean="0">
                <a:latin typeface="Arial"/>
                <a:cs typeface="Arial"/>
              </a:rPr>
              <a:t>Project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178290"/>
            <a:ext cx="7543800" cy="1143000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/>
                <a:cs typeface="Arial"/>
              </a:rPr>
              <a:t>Comparison of Cloud Database Service OF AWS,ORACLE Using  GCP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9455" y="122141"/>
            <a:ext cx="3076575" cy="1485900"/>
          </a:xfrm>
          <a:prstGeom prst="rect">
            <a:avLst/>
          </a:prstGeo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810A5-7804-462D-8C40-DDDF164FFC17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1733288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0" y="4496406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3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74479" y="151509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3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15" y="2750035"/>
            <a:ext cx="8368928" cy="29626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67581" y="5907682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Next connect to the remote desktop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299720" y="2165271"/>
            <a:ext cx="25184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Create GCP VM Instance.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A7D80-F12D-4265-AFA2-08E16C858FD3}" type="datetime1">
              <a:rPr lang="en-US" smtClean="0"/>
              <a:t>5/10/2019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10</a:t>
            </a:fld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04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13515" y="148580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3 continues…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515" y="2116324"/>
            <a:ext cx="3972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Repository Database for the </a:t>
            </a:r>
          </a:p>
          <a:p>
            <a:r>
              <a:rPr lang="en-US" dirty="0" smtClean="0"/>
              <a:t>Performance using GCP remote desktop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1" y="2955796"/>
            <a:ext cx="4155525" cy="34846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70" y="2946652"/>
            <a:ext cx="4238022" cy="3493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4632970" y="2117475"/>
            <a:ext cx="3972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Install </a:t>
            </a:r>
            <a:r>
              <a:rPr lang="en-US" dirty="0" err="1" smtClean="0"/>
              <a:t>SolarWinds</a:t>
            </a:r>
            <a:r>
              <a:rPr lang="en-US" dirty="0" smtClean="0"/>
              <a:t> Performance Analyzer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B28CF-0E92-445D-BCA5-CFFCAC473C39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11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604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600" dirty="0" smtClean="0"/>
              <a:t>Create GCP VM Instance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74479" y="1434276"/>
            <a:ext cx="83689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3 continues….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4126" y="2223618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AWS EC2 database in </a:t>
            </a:r>
            <a:r>
              <a:rPr lang="en-US" dirty="0" err="1" smtClean="0"/>
              <a:t>SolarWind</a:t>
            </a:r>
            <a:r>
              <a:rPr lang="en-US" dirty="0" smtClean="0"/>
              <a:t> (DPA)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75" y="3669795"/>
            <a:ext cx="7873409" cy="2393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364127" y="2821577"/>
            <a:ext cx="8151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Connect Oracle database service in </a:t>
            </a:r>
            <a:r>
              <a:rPr lang="en-US" dirty="0" err="1" smtClean="0"/>
              <a:t>SolwarWind</a:t>
            </a:r>
            <a:r>
              <a:rPr lang="en-US" dirty="0" smtClean="0"/>
              <a:t> (DPA)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2867E-2103-4B97-8F83-42D49BB464CA}" type="datetime1">
              <a:rPr lang="en-US" smtClean="0"/>
              <a:t>5/10/2019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12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03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24128" y="1876228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READ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206496" y="3062771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WRIT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8280" y="4387780"/>
            <a:ext cx="850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COMMIT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470648" y="5713660"/>
            <a:ext cx="11338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chemeClr val="bg1"/>
                </a:solidFill>
              </a:rPr>
              <a:t>TRANSACTION</a:t>
            </a:r>
            <a:endParaRPr 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Donut 16"/>
          <p:cNvSpPr/>
          <p:nvPr/>
        </p:nvSpPr>
        <p:spPr>
          <a:xfrm>
            <a:off x="1081014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2" name="Donut 21"/>
          <p:cNvSpPr/>
          <p:nvPr/>
        </p:nvSpPr>
        <p:spPr>
          <a:xfrm>
            <a:off x="2758988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Donut 22"/>
          <p:cNvSpPr/>
          <p:nvPr/>
        </p:nvSpPr>
        <p:spPr>
          <a:xfrm>
            <a:off x="4453858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Donut 23"/>
          <p:cNvSpPr/>
          <p:nvPr/>
        </p:nvSpPr>
        <p:spPr>
          <a:xfrm>
            <a:off x="6131832" y="2454530"/>
            <a:ext cx="2060620" cy="2137892"/>
          </a:xfrm>
          <a:prstGeom prst="donut">
            <a:avLst>
              <a:gd name="adj" fmla="val 483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 err="1" smtClean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14949" y="3336129"/>
            <a:ext cx="77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READ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36659" y="3339770"/>
            <a:ext cx="90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WRITE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84470" y="3331115"/>
            <a:ext cx="111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COMMIT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514477" y="3339770"/>
            <a:ext cx="1585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TRANSACTION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68385" y="1441020"/>
            <a:ext cx="317028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chemeClr val="tx2">
                    <a:lumMod val="50000"/>
                  </a:schemeClr>
                </a:solidFill>
              </a:rPr>
              <a:t>            ANALYZING PARAMETERS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31788-B22E-49C0-BB08-4357FE25952B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13</a:t>
            </a:fld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31" name="Rectangle 3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147" y="1401944"/>
            <a:ext cx="564532" cy="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5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5635" y="1658275"/>
            <a:ext cx="8515927" cy="48398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dirty="0" smtClean="0"/>
              <a:t>Benchmarking Performance Analysis of Database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05125" y="1267701"/>
            <a:ext cx="779929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READ</a:t>
            </a:r>
            <a:endParaRPr lang="en-US" u="sng" dirty="0"/>
          </a:p>
        </p:txBody>
      </p:sp>
      <p:sp>
        <p:nvSpPr>
          <p:cNvPr id="16" name="TextBox 15"/>
          <p:cNvSpPr txBox="1"/>
          <p:nvPr/>
        </p:nvSpPr>
        <p:spPr>
          <a:xfrm>
            <a:off x="965354" y="1865583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35574" y="1874819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186654" y="4251100"/>
            <a:ext cx="930448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WRITE</a:t>
            </a:r>
            <a:endParaRPr lang="en-US" u="sng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8C104-99E3-45D3-9843-A8F6BFCE6D40}" type="datetime1">
              <a:rPr lang="en-US" smtClean="0"/>
              <a:t>5/10/2019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30" y="4810666"/>
            <a:ext cx="3834319" cy="16006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701" y="2620227"/>
            <a:ext cx="3796748" cy="13185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379" y="2505319"/>
            <a:ext cx="3933467" cy="164212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1025" y="4827740"/>
            <a:ext cx="3983382" cy="1566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4135665" y="1264825"/>
            <a:ext cx="103892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COMMIT</a:t>
            </a:r>
            <a:endParaRPr lang="en-US" u="sng" dirty="0"/>
          </a:p>
        </p:txBody>
      </p:sp>
      <p:sp>
        <p:nvSpPr>
          <p:cNvPr id="18" name="TextBox 17"/>
          <p:cNvSpPr txBox="1"/>
          <p:nvPr/>
        </p:nvSpPr>
        <p:spPr>
          <a:xfrm>
            <a:off x="799757" y="2253418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0450" y="2253418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DD313-F27C-422F-A870-523F18A97DC6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15</a:t>
            </a:fld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351" y="3276694"/>
            <a:ext cx="3875095" cy="15727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140" y="3276694"/>
            <a:ext cx="3827235" cy="15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77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3817011" y="1325241"/>
            <a:ext cx="155615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u="sng" dirty="0" smtClean="0"/>
              <a:t>TRANSACTION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99" y="2509515"/>
            <a:ext cx="3996014" cy="3580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648" y="2510175"/>
            <a:ext cx="3996017" cy="35890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799757" y="1979867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80450" y="1989103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8450F-A74A-4BC9-8239-ABF7B7C744B8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16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7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Benchmarking Performance Analysis of Database</a:t>
            </a:r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BB5CE-C660-4835-B816-302946FAFA8A}" type="datetime1">
              <a:rPr lang="en-US" smtClean="0"/>
              <a:t>5/10/2019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49" y="2033395"/>
            <a:ext cx="7715251" cy="203595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2076451"/>
            <a:ext cx="344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AWS week wait performance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" y="4101050"/>
            <a:ext cx="7715251" cy="222360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81099" y="4188609"/>
            <a:ext cx="383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Oracle week wait poor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89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Conclusion</a:t>
            </a: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882072" y="3402549"/>
            <a:ext cx="7426036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In the beginning AWS was slow but after a week the performance of oracle got reduced and the AWS was much better in running the query at best performance rate than oracle.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CPU utilization is better with AWS than Oracle DB service performance tuning was requested by the tool.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400" dirty="0" smtClean="0">
                <a:solidFill>
                  <a:schemeClr val="tx1"/>
                </a:solidFill>
              </a:rPr>
              <a:t>Oracle was better initially but now it takes long time to run the 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    database where the wait time is much longer. </a:t>
            </a:r>
          </a:p>
          <a:p>
            <a:endParaRPr lang="en-US" sz="1400" dirty="0" smtClean="0"/>
          </a:p>
          <a:p>
            <a:r>
              <a:rPr lang="en-US" sz="1400" dirty="0" smtClean="0"/>
              <a:t>      This is the conclusion driven by the week performance monitoring.</a:t>
            </a:r>
            <a:endParaRPr lang="en-US" sz="1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1657" y="1106195"/>
            <a:ext cx="3366867" cy="20201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675" y="5075458"/>
            <a:ext cx="1228581" cy="1228581"/>
          </a:xfrm>
          <a:prstGeom prst="rect">
            <a:avLst/>
          </a:prstGeom>
        </p:spPr>
      </p:pic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56978-8E02-4289-896D-E4CC2B15B69A}" type="datetime1">
              <a:rPr lang="en-US" smtClean="0"/>
              <a:t>5/10/2019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18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1" y="1317405"/>
            <a:ext cx="564532" cy="56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12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97164" y="1911763"/>
            <a:ext cx="8515927" cy="455369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Learning</a:t>
            </a:r>
            <a:endParaRPr lang="en-US" sz="3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072" y="2355272"/>
            <a:ext cx="7426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Server setup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DB creation with pre requisite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Connecting the cloud server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Analyzing with benchmarking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Comparing the analysis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/>
              <a:t>U can also learn through </a:t>
            </a:r>
            <a:r>
              <a:rPr lang="en-US" dirty="0" err="1" smtClean="0"/>
              <a:t>github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https://github.com/gracesyl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08" y="2191037"/>
            <a:ext cx="3833091" cy="269499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84D3-BDD4-43F6-98F5-8CB245C73C24}" type="datetime1">
              <a:rPr lang="en-US" smtClean="0"/>
              <a:t>5/10/2019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19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40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1303877"/>
            <a:ext cx="9144000" cy="46458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cs typeface="Arial" panose="020B0604020202020204" pitchFamily="34" charset="0"/>
              </a:rPr>
              <a:t>Objective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2"/>
          <a:stretch/>
        </p:blipFill>
        <p:spPr>
          <a:xfrm>
            <a:off x="0" y="2352454"/>
            <a:ext cx="3254829" cy="2496638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915602555"/>
              </p:ext>
            </p:extLst>
          </p:nvPr>
        </p:nvGraphicFramePr>
        <p:xfrm>
          <a:off x="3499042" y="1654146"/>
          <a:ext cx="5111931" cy="39453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714986" y="3657788"/>
            <a:ext cx="4077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Evaluate and Analyze VM performance benchmark using third party tool.</a:t>
            </a:r>
          </a:p>
        </p:txBody>
      </p:sp>
      <p:grpSp>
        <p:nvGrpSpPr>
          <p:cNvPr id="11" name="Group 20"/>
          <p:cNvGrpSpPr/>
          <p:nvPr/>
        </p:nvGrpSpPr>
        <p:grpSpPr>
          <a:xfrm>
            <a:off x="5669353" y="1800578"/>
            <a:ext cx="1511279" cy="458148"/>
            <a:chOff x="609600" y="1447800"/>
            <a:chExt cx="1110113" cy="365760"/>
          </a:xfrm>
        </p:grpSpPr>
        <p:grpSp>
          <p:nvGrpSpPr>
            <p:cNvPr id="12" name="Group 111"/>
            <p:cNvGrpSpPr/>
            <p:nvPr/>
          </p:nvGrpSpPr>
          <p:grpSpPr>
            <a:xfrm>
              <a:off x="609600" y="1447800"/>
              <a:ext cx="365760" cy="365760"/>
              <a:chOff x="460375" y="1865313"/>
              <a:chExt cx="585160" cy="585160"/>
            </a:xfrm>
          </p:grpSpPr>
          <p:sp>
            <p:nvSpPr>
              <p:cNvPr id="14" name="Oval 13"/>
              <p:cNvSpPr/>
              <p:nvPr/>
            </p:nvSpPr>
            <p:spPr>
              <a:xfrm>
                <a:off x="460375" y="1865313"/>
                <a:ext cx="585160" cy="58516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200" dirty="0" smtClean="0">
                  <a:solidFill>
                    <a:srgbClr val="998C85">
                      <a:lumMod val="50000"/>
                    </a:srgbClr>
                  </a:solidFill>
                </a:endParaRPr>
              </a:p>
            </p:txBody>
          </p:sp>
          <p:pic>
            <p:nvPicPr>
              <p:cNvPr id="15" name="Picture 14" descr="business issue.png"/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7298" y="1977454"/>
                <a:ext cx="391315" cy="360879"/>
              </a:xfrm>
              <a:prstGeom prst="rect">
                <a:avLst/>
              </a:prstGeom>
            </p:spPr>
          </p:pic>
        </p:grpSp>
        <p:sp>
          <p:nvSpPr>
            <p:cNvPr id="13" name="Rectangle 12"/>
            <p:cNvSpPr>
              <a:spLocks/>
            </p:cNvSpPr>
            <p:nvPr/>
          </p:nvSpPr>
          <p:spPr>
            <a:xfrm>
              <a:off x="990392" y="1535718"/>
              <a:ext cx="729321" cy="17314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square" lIns="34359" tIns="44667" rIns="34359" bIns="44667" rtlCol="0" anchor="ctr"/>
            <a:lstStyle/>
            <a:p>
              <a:pPr defTabSz="87272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GB" sz="800" b="1" kern="0" dirty="0" smtClean="0">
                  <a:solidFill>
                    <a:srgbClr val="0098C7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OBJECTIVES</a:t>
              </a:r>
              <a:endParaRPr lang="en-GB" sz="800" b="1" kern="0" dirty="0">
                <a:solidFill>
                  <a:srgbClr val="0098C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81CF9-49C2-4808-955F-2F22DAFCF75B}" type="datetime1">
              <a:rPr lang="en-US" smtClean="0"/>
              <a:t>5/10/2019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3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4036" y="1562488"/>
            <a:ext cx="8515927" cy="45536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091" y="322758"/>
            <a:ext cx="8636000" cy="793259"/>
          </a:xfrm>
        </p:spPr>
        <p:txBody>
          <a:bodyPr>
            <a:noAutofit/>
          </a:bodyPr>
          <a:lstStyle/>
          <a:p>
            <a:r>
              <a:rPr lang="en-US" sz="3400" b="1" dirty="0" smtClean="0"/>
              <a:t>Challenges faced</a:t>
            </a:r>
            <a:endParaRPr lang="en-US" sz="3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528" y="1"/>
            <a:ext cx="1320945" cy="1257534"/>
          </a:xfrm>
          <a:prstGeom prst="rect">
            <a:avLst/>
          </a:prstGeom>
        </p:spPr>
      </p:pic>
      <p:graphicFrame>
        <p:nvGraphicFramePr>
          <p:cNvPr id="7" name="Content Placeholder 3"/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37557612"/>
              </p:ext>
            </p:extLst>
          </p:nvPr>
        </p:nvGraphicFramePr>
        <p:xfrm>
          <a:off x="476128" y="2259264"/>
          <a:ext cx="8237926" cy="3781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EFB5-A0B7-4968-BE0B-0C8A8BDE9E99}" type="datetime1">
              <a:rPr lang="en-US" smtClean="0"/>
              <a:t>5/10/2019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20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84" y="1047749"/>
            <a:ext cx="3376093" cy="109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59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1" y="2553986"/>
            <a:ext cx="9144001" cy="147781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9293D-73F5-4B0F-A106-201550BAEF9F}" type="datetime1">
              <a:rPr lang="en-US" smtClean="0"/>
              <a:t>5/10/2019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183" y="229439"/>
            <a:ext cx="1538287" cy="74295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" y="2508266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-1" y="4044143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37188" y="2967335"/>
            <a:ext cx="30696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6195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2859" y="1299371"/>
            <a:ext cx="9144000" cy="51458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Team Member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852197014"/>
              </p:ext>
            </p:extLst>
          </p:nvPr>
        </p:nvGraphicFramePr>
        <p:xfrm>
          <a:off x="1064619" y="2303345"/>
          <a:ext cx="6871063" cy="39229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25" b="26669"/>
          <a:stretch/>
        </p:blipFill>
        <p:spPr>
          <a:xfrm>
            <a:off x="2769333" y="1299371"/>
            <a:ext cx="3291840" cy="990984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4815846" y="4798423"/>
            <a:ext cx="0" cy="67926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28A6C-C7C4-4645-982F-6AAA71811A34}" type="datetime1">
              <a:rPr lang="en-US" smtClean="0"/>
              <a:t>5/10/2019</a:t>
            </a:fld>
            <a:endParaRPr lang="en-US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3</a:t>
            </a:fld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0" y="1246905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05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Type of Project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20" y="2325189"/>
            <a:ext cx="8031713" cy="41608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9087" y="1515291"/>
            <a:ext cx="7380514" cy="47705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500" dirty="0" smtClean="0"/>
              <a:t>Development &amp; Research with Evaluation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5CCF-F33B-4CEA-934F-D62A646916B1}" type="datetime1">
              <a:rPr lang="en-US" smtClean="0"/>
              <a:t>5/10/2019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tx1"/>
                </a:solidFill>
                <a:cs typeface="Arial" panose="020B0604020202020204" pitchFamily="34" charset="0"/>
              </a:rPr>
              <a:t>Architecture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" y="1349834"/>
            <a:ext cx="9097716" cy="5207726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DEEF5-1423-4BFD-80EE-C6F9913C950C}" type="datetime1">
              <a:rPr lang="en-US" smtClean="0"/>
              <a:t>5/10/2019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5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154545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1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614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Arial" panose="020B0604020202020204" pitchFamily="34" charset="0"/>
              </a:rPr>
              <a:t>Tools, Language &amp; Platforms used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701143"/>
            <a:ext cx="7543801" cy="4606351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3154971"/>
              </p:ext>
            </p:extLst>
          </p:nvPr>
        </p:nvGraphicFramePr>
        <p:xfrm>
          <a:off x="313509" y="1397001"/>
          <a:ext cx="8386353" cy="2826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2379398004"/>
              </p:ext>
            </p:extLst>
          </p:nvPr>
        </p:nvGraphicFramePr>
        <p:xfrm>
          <a:off x="-400596" y="4514669"/>
          <a:ext cx="9805853" cy="2060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6A7D3-638B-4F3F-87B4-8C8BF1FEBC8B}" type="datetime1">
              <a:rPr lang="en-US" smtClean="0"/>
              <a:t>5/10/2019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6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793259"/>
          </a:xfrm>
        </p:spPr>
        <p:txBody>
          <a:bodyPr>
            <a:normAutofit/>
          </a:bodyPr>
          <a:lstStyle/>
          <a:p>
            <a:r>
              <a:rPr lang="en-US" sz="4000" dirty="0" smtClean="0">
                <a:cs typeface="Arial" panose="020B0604020202020204" pitchFamily="34" charset="0"/>
              </a:rPr>
              <a:t>EC2 Database Pre-Requisite</a:t>
            </a:r>
            <a:endParaRPr 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40" y="2438994"/>
            <a:ext cx="2964024" cy="273389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317965" y="2025567"/>
            <a:ext cx="575636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Installing rpm package manager from oracle repository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user and groups to run oracle DB on oracle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 </a:t>
            </a:r>
            <a:r>
              <a:rPr lang="en-US" dirty="0"/>
              <a:t>password for oracle user.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Disable </a:t>
            </a:r>
            <a:r>
              <a:rPr lang="en-US" dirty="0" err="1"/>
              <a:t>selinux</a:t>
            </a:r>
            <a:r>
              <a:rPr lang="en-US" dirty="0"/>
              <a:t> (disable Linux firewall) permission.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Download </a:t>
            </a:r>
            <a:r>
              <a:rPr lang="en-US" dirty="0"/>
              <a:t>oracle software from oracle e-delivery.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Unzip </a:t>
            </a:r>
            <a:r>
              <a:rPr lang="en-US" dirty="0"/>
              <a:t>the package and install the Oracle database 12c.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a listener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</a:t>
            </a:r>
            <a:r>
              <a:rPr lang="en-US" dirty="0"/>
              <a:t>Database</a:t>
            </a:r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431177" y="1396400"/>
            <a:ext cx="5460274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DE3D0-6903-4CF4-BC0E-731FB4BC6054}" type="datetime1">
              <a:rPr lang="en-US" smtClean="0"/>
              <a:t>5/10/2019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7</a:t>
            </a:fld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3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08" y="221758"/>
            <a:ext cx="8273142" cy="793259"/>
          </a:xfrm>
        </p:spPr>
        <p:txBody>
          <a:bodyPr>
            <a:noAutofit/>
          </a:bodyPr>
          <a:lstStyle/>
          <a:p>
            <a:r>
              <a:rPr lang="en-US" sz="3200" dirty="0" smtClean="0"/>
              <a:t>Create database service using Oracle Cloud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531218" y="1358571"/>
            <a:ext cx="8360228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2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928529"/>
            <a:ext cx="6148252" cy="2102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515" y="4392380"/>
            <a:ext cx="6246628" cy="21584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ight Arrow 3"/>
          <p:cNvSpPr/>
          <p:nvPr/>
        </p:nvSpPr>
        <p:spPr>
          <a:xfrm>
            <a:off x="795994" y="2847703"/>
            <a:ext cx="1576251" cy="522514"/>
          </a:xfrm>
          <a:prstGeom prst="rightArrow">
            <a:avLst/>
          </a:prstGeom>
          <a:solidFill>
            <a:srgbClr val="92D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17617" y="2517456"/>
            <a:ext cx="165462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Launch DB System</a:t>
            </a:r>
            <a:endParaRPr lang="en-US" sz="1500" dirty="0"/>
          </a:p>
        </p:txBody>
      </p:sp>
      <p:sp>
        <p:nvSpPr>
          <p:cNvPr id="12" name="Left Arrow 11"/>
          <p:cNvSpPr/>
          <p:nvPr/>
        </p:nvSpPr>
        <p:spPr>
          <a:xfrm>
            <a:off x="7167154" y="5050971"/>
            <a:ext cx="1628503" cy="566058"/>
          </a:xfrm>
          <a:prstGeom prst="leftArrow">
            <a:avLst/>
          </a:prstGeom>
          <a:solidFill>
            <a:srgbClr val="92D050"/>
          </a:solidFill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16960" y="4738339"/>
            <a:ext cx="18200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 smtClean="0"/>
              <a:t>Available DB Systems</a:t>
            </a:r>
            <a:endParaRPr lang="en-US" sz="15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D937-D816-4126-8570-95869104E5C9}" type="datetime1">
              <a:rPr lang="en-US" smtClean="0"/>
              <a:t>5/10/2019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8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5" y="286604"/>
            <a:ext cx="8621485" cy="793259"/>
          </a:xfrm>
        </p:spPr>
        <p:txBody>
          <a:bodyPr>
            <a:noAutofit/>
          </a:bodyPr>
          <a:lstStyle/>
          <a:p>
            <a:r>
              <a:rPr lang="en-US" sz="3500" dirty="0" smtClean="0"/>
              <a:t>Mount Database</a:t>
            </a:r>
            <a:endParaRPr lang="en-US" sz="3500" dirty="0"/>
          </a:p>
        </p:txBody>
      </p:sp>
      <p:sp>
        <p:nvSpPr>
          <p:cNvPr id="7" name="Rectangle 6"/>
          <p:cNvSpPr/>
          <p:nvPr/>
        </p:nvSpPr>
        <p:spPr>
          <a:xfrm>
            <a:off x="348904" y="1394931"/>
            <a:ext cx="8621485" cy="4005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PROCESS 2 continues….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00" r="3238" b="29455"/>
          <a:stretch/>
        </p:blipFill>
        <p:spPr>
          <a:xfrm>
            <a:off x="104503" y="3676250"/>
            <a:ext cx="2321808" cy="2699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11" y="2947449"/>
            <a:ext cx="6435640" cy="366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/>
          <p:cNvSpPr txBox="1"/>
          <p:nvPr/>
        </p:nvSpPr>
        <p:spPr>
          <a:xfrm>
            <a:off x="2426311" y="2149168"/>
            <a:ext cx="309512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AWS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21087" y="2169452"/>
            <a:ext cx="2940864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ORACLE</a:t>
            </a:r>
            <a:endParaRPr lang="en-US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2423D-078D-4E21-B0F8-F0912A305E2A}" type="datetime1">
              <a:rPr lang="en-US" smtClean="0"/>
              <a:t>5/10/2019</a:t>
            </a:fld>
            <a:endParaRPr lang="en-US"/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65682-88DF-A14D-94D6-ED5E91F4615E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443345" y="2080079"/>
            <a:ext cx="17179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Mounted Database using Putty with 7.3M records</a:t>
            </a:r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102" y="67096"/>
            <a:ext cx="1538287" cy="742950"/>
          </a:xfrm>
          <a:prstGeom prst="rect">
            <a:avLst/>
          </a:prstGeom>
        </p:spPr>
      </p:pic>
      <p:sp>
        <p:nvSpPr>
          <p:cNvPr id="23" name="Rectangle 22"/>
          <p:cNvSpPr/>
          <p:nvPr/>
        </p:nvSpPr>
        <p:spPr>
          <a:xfrm>
            <a:off x="0" y="1236480"/>
            <a:ext cx="914400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3900</TotalTime>
  <Words>654</Words>
  <Application>Microsoft Office PowerPoint</Application>
  <PresentationFormat>On-screen Show (4:3)</PresentationFormat>
  <Paragraphs>186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Office Theme</vt:lpstr>
      <vt:lpstr>   Project </vt:lpstr>
      <vt:lpstr>Objective</vt:lpstr>
      <vt:lpstr>Team Member</vt:lpstr>
      <vt:lpstr>Type of Project</vt:lpstr>
      <vt:lpstr>Architecture</vt:lpstr>
      <vt:lpstr>Tools, Language &amp; Platforms used</vt:lpstr>
      <vt:lpstr>EC2 Database Pre-Requisite</vt:lpstr>
      <vt:lpstr>Create database service using Oracle Cloud</vt:lpstr>
      <vt:lpstr>Mount Database</vt:lpstr>
      <vt:lpstr>Create GCP VM Instance</vt:lpstr>
      <vt:lpstr>Create GCP VM Instance</vt:lpstr>
      <vt:lpstr>Create GCP VM Instance</vt:lpstr>
      <vt:lpstr>Benchmarking Performance Analysis of Database</vt:lpstr>
      <vt:lpstr>Benchmarking Performance Analysis of Database</vt:lpstr>
      <vt:lpstr>Benchmarking Performance Analysis of Database</vt:lpstr>
      <vt:lpstr>Benchmarking Performance Analysis of Database</vt:lpstr>
      <vt:lpstr>Benchmarking Performance Analysis of Database</vt:lpstr>
      <vt:lpstr>Conclusion</vt:lpstr>
      <vt:lpstr>Learning</vt:lpstr>
      <vt:lpstr>Challenges faced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BRANDING WORKSHOP</dc:title>
  <dc:creator>UMKC Faculty and Staff</dc:creator>
  <cp:lastModifiedBy>sylviagershom@gmail.com</cp:lastModifiedBy>
  <cp:revision>170</cp:revision>
  <cp:lastPrinted>2017-06-05T16:47:23Z</cp:lastPrinted>
  <dcterms:created xsi:type="dcterms:W3CDTF">2017-06-05T16:08:15Z</dcterms:created>
  <dcterms:modified xsi:type="dcterms:W3CDTF">2019-05-10T18:57:40Z</dcterms:modified>
</cp:coreProperties>
</file>