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e9443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fe9443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fe94431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fe94431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fe94431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fe94431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e94431e8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e94431e8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e94431e8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e94431e8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e94431e8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e94431e8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e94431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e94431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Big Mountain Ski Resort: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Pricing Strategy</a:t>
            </a:r>
            <a:endParaRPr sz="3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58450" y="3116575"/>
            <a:ext cx="3930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August 2020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Grace Tang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(Springboard DSC Guided Capstone)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Ticket Price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increase revenue by $1.696M this season.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newly installed chairlift will increase operating costs by $1.54M this season.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Investors want to keep the profit margin at 9.2%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adult chairlift ticket prices will increase revenue.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features available at Big Mountain Resort, </a:t>
            </a:r>
            <a:r>
              <a:rPr lang="en" u="sng"/>
              <a:t>what price should management set for adult chairlift tickets</a:t>
            </a:r>
            <a:r>
              <a:rPr lang="en"/>
              <a:t>, in order to increase revenue this season?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 Increase Ticket Price by $2.83 or More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the ticket price by </a:t>
            </a:r>
            <a:r>
              <a:rPr b="1" lang="en" u="sng"/>
              <a:t>$0.97</a:t>
            </a:r>
            <a:r>
              <a:rPr lang="en"/>
              <a:t> will cover the new operating costs and maintain profit margin of 9.2%.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increasing the ticket price by </a:t>
            </a:r>
            <a:r>
              <a:rPr b="1" lang="en" u="sng"/>
              <a:t>$2.83 or more </a:t>
            </a:r>
            <a:r>
              <a:rPr lang="en"/>
              <a:t>will more accurately reflect Big Mountain’s market share, based on its offered features.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findings: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Mountain adult day ticket price is currently $81.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Mountain adult day ticket price is valued at </a:t>
            </a:r>
            <a:r>
              <a:rPr lang="en"/>
              <a:t>$94.22 ± </a:t>
            </a:r>
            <a:r>
              <a:rPr lang="en"/>
              <a:t>$10.39</a:t>
            </a:r>
            <a:r>
              <a:rPr lang="en"/>
              <a:t> (</a:t>
            </a:r>
            <a:r>
              <a:rPr lang="en"/>
              <a:t>$83.83 to $104.61</a:t>
            </a:r>
            <a:r>
              <a:rPr lang="en"/>
              <a:t>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lowest estimate, </a:t>
            </a:r>
            <a:r>
              <a:rPr lang="en"/>
              <a:t>$83.83, is still higher than the current $81 ticket price.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Setup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used: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used: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277 </a:t>
            </a:r>
            <a:r>
              <a:rPr lang="en"/>
              <a:t>ski resorts in the US, including Big Mountain.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 made: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other 276 ski resorts are pricing their tickets accurately.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ski resort market behaves as a free market.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Ticket Price Comparison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52025"/>
            <a:ext cx="4246500" cy="233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700" y="1424050"/>
            <a:ext cx="4419601" cy="23930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the most expensive resort in Montana.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Glance: Heatmap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352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Lighter squares indicate stronger correlation.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“AdultWeekend” ticket price correlates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fastQuads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 Making_ac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total_chairs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498" y="160750"/>
            <a:ext cx="56988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63525"/>
            <a:ext cx="8520600" cy="12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 Features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444675"/>
            <a:ext cx="2286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950" y="2813400"/>
            <a:ext cx="2286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0950" y="96800"/>
            <a:ext cx="2286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0950" y="1444675"/>
            <a:ext cx="2286001" cy="124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0950" y="2813400"/>
            <a:ext cx="2286000" cy="124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3150" y="96800"/>
            <a:ext cx="2286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3150" y="1444675"/>
            <a:ext cx="2286001" cy="124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53150" y="2813400"/>
            <a:ext cx="2286001" cy="12458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444675"/>
            <a:ext cx="8520600" cy="3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models found 8 important features in determining ticket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(the red line) is fairly high on most of these league charts.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the most expensive ski resort in Montana, at $81 per adult day ticket.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price is justified: Big Mountain performs well in the 8 features important to determining ticket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values ticket price between $83.83 to $104.61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lowest estimate, $83.83, is still higher than the current $81 ticket.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Recommendation: increase ticket price by $2.83 or more.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